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2" r:id="rId2"/>
    <p:sldId id="256" r:id="rId3"/>
    <p:sldId id="257" r:id="rId4"/>
    <p:sldId id="258" r:id="rId5"/>
    <p:sldId id="259" r:id="rId6"/>
    <p:sldId id="299" r:id="rId7"/>
    <p:sldId id="281" r:id="rId8"/>
    <p:sldId id="309" r:id="rId9"/>
    <p:sldId id="307" r:id="rId10"/>
    <p:sldId id="308" r:id="rId11"/>
    <p:sldId id="260" r:id="rId12"/>
    <p:sldId id="304" r:id="rId13"/>
    <p:sldId id="303" r:id="rId14"/>
    <p:sldId id="301" r:id="rId15"/>
    <p:sldId id="277" r:id="rId16"/>
    <p:sldId id="305" r:id="rId17"/>
    <p:sldId id="310" r:id="rId18"/>
    <p:sldId id="306" r:id="rId19"/>
    <p:sldId id="311" r:id="rId20"/>
    <p:sldId id="280" r:id="rId21"/>
    <p:sldId id="266" r:id="rId22"/>
    <p:sldId id="272" r:id="rId23"/>
    <p:sldId id="273" r:id="rId24"/>
    <p:sldId id="27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9964"/>
    <a:srgbClr val="A2BC9A"/>
    <a:srgbClr val="84A7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p:scale>
          <a:sx n="67" d="100"/>
          <a:sy n="67" d="100"/>
        </p:scale>
        <p:origin x="5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4F7FE-473A-414C-AE69-C3C4F6FF840A}"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54936-33A5-4C3C-9C28-057D0DB4648E}" type="slidenum">
              <a:rPr lang="en-US" smtClean="0"/>
              <a:t>‹#›</a:t>
            </a:fld>
            <a:endParaRPr lang="en-US"/>
          </a:p>
        </p:txBody>
      </p:sp>
    </p:spTree>
    <p:extLst>
      <p:ext uri="{BB962C8B-B14F-4D97-AF65-F5344CB8AC3E}">
        <p14:creationId xmlns:p14="http://schemas.microsoft.com/office/powerpoint/2010/main" val="1653493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954090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墙壁, 建筑物&#10;&#10;已生成极高可信度的说明">
            <a:extLst>
              <a:ext uri="{FF2B5EF4-FFF2-40B4-BE49-F238E27FC236}">
                <a16:creationId xmlns:a16="http://schemas.microsoft.com/office/drawing/2014/main" id="{E252CAD6-1CB5-488C-B252-AC5AE5EF26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78242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CB9F72-8938-4AE4-9024-4530E887809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645BD2A-8602-4200-8617-BEA433949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2CCDE1-B036-4189-8313-F7C70D237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9CE858-574E-4120-9FCC-0C66E34140D6}"/>
              </a:ext>
            </a:extLst>
          </p:cNvPr>
          <p:cNvSpPr>
            <a:spLocks noGrp="1"/>
          </p:cNvSpPr>
          <p:nvPr>
            <p:ph type="dt" sz="half" idx="10"/>
          </p:nvPr>
        </p:nvSpPr>
        <p:spPr/>
        <p:txBody>
          <a:bodyPr/>
          <a:lstStyle/>
          <a:p>
            <a:fld id="{70713622-4960-43A5-A3E3-4677835E0987}" type="datetimeFigureOut">
              <a:rPr lang="zh-CN" altLang="en-US" smtClean="0"/>
              <a:t>2023/10/25</a:t>
            </a:fld>
            <a:endParaRPr lang="zh-CN" altLang="en-US"/>
          </a:p>
        </p:txBody>
      </p:sp>
      <p:sp>
        <p:nvSpPr>
          <p:cNvPr id="6" name="页脚占位符 5">
            <a:extLst>
              <a:ext uri="{FF2B5EF4-FFF2-40B4-BE49-F238E27FC236}">
                <a16:creationId xmlns:a16="http://schemas.microsoft.com/office/drawing/2014/main" id="{6EE322B7-A3AE-4294-8875-02B1B1F25A0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55A038-34D8-4E59-94FC-4006B3938275}"/>
              </a:ext>
            </a:extLst>
          </p:cNvPr>
          <p:cNvSpPr>
            <a:spLocks noGrp="1"/>
          </p:cNvSpPr>
          <p:nvPr>
            <p:ph type="sldNum" sz="quarter" idx="12"/>
          </p:nvPr>
        </p:nvSpPr>
        <p:spPr/>
        <p:txBody>
          <a:body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18257404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EE6376-B8EF-46C9-B211-9E82CBF6A69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C5B3C9-1F6F-4944-803D-9B0027B645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6760F17-1A10-4CF4-82F3-B30DD311EEC8}"/>
              </a:ext>
            </a:extLst>
          </p:cNvPr>
          <p:cNvSpPr>
            <a:spLocks noGrp="1"/>
          </p:cNvSpPr>
          <p:nvPr>
            <p:ph type="dt" sz="half" idx="10"/>
          </p:nvPr>
        </p:nvSpPr>
        <p:spPr/>
        <p:txBody>
          <a:bodyPr/>
          <a:lstStyle/>
          <a:p>
            <a:fld id="{70713622-4960-43A5-A3E3-4677835E0987}"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6A42489B-27E2-45B0-8197-59394732CE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630A7F2-7AC5-4D23-9859-CA8CE0F9F214}"/>
              </a:ext>
            </a:extLst>
          </p:cNvPr>
          <p:cNvSpPr>
            <a:spLocks noGrp="1"/>
          </p:cNvSpPr>
          <p:nvPr>
            <p:ph type="sldNum" sz="quarter" idx="12"/>
          </p:nvPr>
        </p:nvSpPr>
        <p:spPr/>
        <p:txBody>
          <a:body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37200138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A82E0F-F602-4A63-BFEB-A0F5076C863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A646D6-15CC-420B-8A18-0866D64FE0C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D370B3-BEC7-4F67-95F7-CA3DA16418BB}"/>
              </a:ext>
            </a:extLst>
          </p:cNvPr>
          <p:cNvSpPr>
            <a:spLocks noGrp="1"/>
          </p:cNvSpPr>
          <p:nvPr>
            <p:ph type="dt" sz="half" idx="10"/>
          </p:nvPr>
        </p:nvSpPr>
        <p:spPr/>
        <p:txBody>
          <a:bodyPr/>
          <a:lstStyle/>
          <a:p>
            <a:fld id="{70713622-4960-43A5-A3E3-4677835E0987}"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BF616360-8103-4618-988D-2A17643368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FC5458C-E836-445B-BCFC-A5E58D86B7FC}"/>
              </a:ext>
            </a:extLst>
          </p:cNvPr>
          <p:cNvSpPr>
            <a:spLocks noGrp="1"/>
          </p:cNvSpPr>
          <p:nvPr>
            <p:ph type="sldNum" sz="quarter" idx="12"/>
          </p:nvPr>
        </p:nvSpPr>
        <p:spPr/>
        <p:txBody>
          <a:body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21618123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图片包含 墙壁, 建筑物&#10;&#10;已生成极高可信度的说明">
            <a:extLst>
              <a:ext uri="{FF2B5EF4-FFF2-40B4-BE49-F238E27FC236}">
                <a16:creationId xmlns:a16="http://schemas.microsoft.com/office/drawing/2014/main" id="{B24396C9-CB1D-43A1-9151-81DAF21CAD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腔肠动物, 珊瑚虫, 动物, 植物&#10;&#10;已生成极高可信度的说明">
            <a:extLst>
              <a:ext uri="{FF2B5EF4-FFF2-40B4-BE49-F238E27FC236}">
                <a16:creationId xmlns:a16="http://schemas.microsoft.com/office/drawing/2014/main" id="{7D9E23B8-0B30-4462-8350-5BD4119BE47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326173" y="495300"/>
            <a:ext cx="6467475" cy="2819400"/>
          </a:xfrm>
          <a:prstGeom prst="rect">
            <a:avLst/>
          </a:prstGeom>
        </p:spPr>
      </p:pic>
      <p:sp>
        <p:nvSpPr>
          <p:cNvPr id="10" name="矩形 9">
            <a:extLst>
              <a:ext uri="{FF2B5EF4-FFF2-40B4-BE49-F238E27FC236}">
                <a16:creationId xmlns:a16="http://schemas.microsoft.com/office/drawing/2014/main" id="{6733A5E7-EA26-41EB-BCCF-893F4ADDC42C}"/>
              </a:ext>
            </a:extLst>
          </p:cNvPr>
          <p:cNvSpPr/>
          <p:nvPr userDrawn="1"/>
        </p:nvSpPr>
        <p:spPr>
          <a:xfrm>
            <a:off x="1143000" y="1905000"/>
            <a:ext cx="11049000" cy="3797300"/>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片包含 服装&#10;&#10;已生成高可信度的说明">
            <a:extLst>
              <a:ext uri="{FF2B5EF4-FFF2-40B4-BE49-F238E27FC236}">
                <a16:creationId xmlns:a16="http://schemas.microsoft.com/office/drawing/2014/main" id="{B4E271FE-1CEC-488E-B8DB-43AE08C17B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74800" y="1124373"/>
            <a:ext cx="4900973" cy="5733627"/>
          </a:xfrm>
          <a:prstGeom prst="rect">
            <a:avLst/>
          </a:prstGeom>
        </p:spPr>
      </p:pic>
    </p:spTree>
    <p:extLst>
      <p:ext uri="{BB962C8B-B14F-4D97-AF65-F5344CB8AC3E}">
        <p14:creationId xmlns:p14="http://schemas.microsoft.com/office/powerpoint/2010/main" val="28031557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8" name="图片 7" descr="图片包含 墙壁, 建筑物&#10;&#10;已生成极高可信度的说明">
            <a:extLst>
              <a:ext uri="{FF2B5EF4-FFF2-40B4-BE49-F238E27FC236}">
                <a16:creationId xmlns:a16="http://schemas.microsoft.com/office/drawing/2014/main" id="{B24396C9-CB1D-43A1-9151-81DAF21CAD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腔肠动物, 珊瑚虫, 动物, 植物&#10;&#10;已生成极高可信度的说明">
            <a:extLst>
              <a:ext uri="{FF2B5EF4-FFF2-40B4-BE49-F238E27FC236}">
                <a16:creationId xmlns:a16="http://schemas.microsoft.com/office/drawing/2014/main" id="{7D9E23B8-0B30-4462-8350-5BD4119BE47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2500673" y="495300"/>
            <a:ext cx="6467475" cy="2819400"/>
          </a:xfrm>
          <a:prstGeom prst="rect">
            <a:avLst/>
          </a:prstGeom>
        </p:spPr>
      </p:pic>
      <p:sp>
        <p:nvSpPr>
          <p:cNvPr id="10" name="矩形 9">
            <a:extLst>
              <a:ext uri="{FF2B5EF4-FFF2-40B4-BE49-F238E27FC236}">
                <a16:creationId xmlns:a16="http://schemas.microsoft.com/office/drawing/2014/main" id="{6733A5E7-EA26-41EB-BCCF-893F4ADDC42C}"/>
              </a:ext>
            </a:extLst>
          </p:cNvPr>
          <p:cNvSpPr/>
          <p:nvPr userDrawn="1"/>
        </p:nvSpPr>
        <p:spPr>
          <a:xfrm>
            <a:off x="317500" y="1905000"/>
            <a:ext cx="11049000" cy="3797300"/>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片包含 服装&#10;&#10;已生成高可信度的说明">
            <a:extLst>
              <a:ext uri="{FF2B5EF4-FFF2-40B4-BE49-F238E27FC236}">
                <a16:creationId xmlns:a16="http://schemas.microsoft.com/office/drawing/2014/main" id="{B4E271FE-1CEC-488E-B8DB-43AE08C17B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16013" y="1124373"/>
            <a:ext cx="4900973" cy="5733627"/>
          </a:xfrm>
          <a:prstGeom prst="rect">
            <a:avLst/>
          </a:prstGeom>
        </p:spPr>
      </p:pic>
    </p:spTree>
    <p:extLst>
      <p:ext uri="{BB962C8B-B14F-4D97-AF65-F5344CB8AC3E}">
        <p14:creationId xmlns:p14="http://schemas.microsoft.com/office/powerpoint/2010/main" val="42152188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4934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B3EED4-083D-45D4-80DB-4CDED78D4E8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3056D7A-4329-46CB-AB60-1BAB5E985E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4FC4AA-DD65-4796-B10C-0A2C5D7DA34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4240D02-41AC-49B8-8645-D58B7E599479}"/>
              </a:ext>
            </a:extLst>
          </p:cNvPr>
          <p:cNvSpPr>
            <a:spLocks noGrp="1"/>
          </p:cNvSpPr>
          <p:nvPr>
            <p:ph type="dt" sz="half" idx="10"/>
          </p:nvPr>
        </p:nvSpPr>
        <p:spPr/>
        <p:txBody>
          <a:bodyPr/>
          <a:lstStyle/>
          <a:p>
            <a:fld id="{70713622-4960-43A5-A3E3-4677835E0987}" type="datetimeFigureOut">
              <a:rPr lang="zh-CN" altLang="en-US" smtClean="0"/>
              <a:t>2023/10/25</a:t>
            </a:fld>
            <a:endParaRPr lang="zh-CN" altLang="en-US"/>
          </a:p>
        </p:txBody>
      </p:sp>
      <p:sp>
        <p:nvSpPr>
          <p:cNvPr id="6" name="页脚占位符 5">
            <a:extLst>
              <a:ext uri="{FF2B5EF4-FFF2-40B4-BE49-F238E27FC236}">
                <a16:creationId xmlns:a16="http://schemas.microsoft.com/office/drawing/2014/main" id="{1D10A551-8148-421D-8D6F-080789D91A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73F75-DD6F-4BAE-BE8F-A4B8C5D6D2A3}"/>
              </a:ext>
            </a:extLst>
          </p:cNvPr>
          <p:cNvSpPr>
            <a:spLocks noGrp="1"/>
          </p:cNvSpPr>
          <p:nvPr>
            <p:ph type="sldNum" sz="quarter" idx="12"/>
          </p:nvPr>
        </p:nvSpPr>
        <p:spPr/>
        <p:txBody>
          <a:body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34074884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458BB2-2468-443F-AABD-6F015166EF8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87CDCBD-03C6-4EC8-9872-F98542577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320B5FB-FA88-43ED-8E3D-03043B48D6C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8F825E-1820-4E72-9EA7-8214349566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EED4F90-9BE9-4F4F-A9B7-95586E5A331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7AF4F5C-6F84-4342-B161-1A209C868D03}"/>
              </a:ext>
            </a:extLst>
          </p:cNvPr>
          <p:cNvSpPr>
            <a:spLocks noGrp="1"/>
          </p:cNvSpPr>
          <p:nvPr>
            <p:ph type="dt" sz="half" idx="10"/>
          </p:nvPr>
        </p:nvSpPr>
        <p:spPr/>
        <p:txBody>
          <a:bodyPr/>
          <a:lstStyle/>
          <a:p>
            <a:fld id="{70713622-4960-43A5-A3E3-4677835E0987}" type="datetimeFigureOut">
              <a:rPr lang="zh-CN" altLang="en-US" smtClean="0"/>
              <a:t>2023/10/25</a:t>
            </a:fld>
            <a:endParaRPr lang="zh-CN" altLang="en-US"/>
          </a:p>
        </p:txBody>
      </p:sp>
      <p:sp>
        <p:nvSpPr>
          <p:cNvPr id="8" name="页脚占位符 7">
            <a:extLst>
              <a:ext uri="{FF2B5EF4-FFF2-40B4-BE49-F238E27FC236}">
                <a16:creationId xmlns:a16="http://schemas.microsoft.com/office/drawing/2014/main" id="{1406F019-200B-45DA-8025-3791895E4F2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58BFC1-B5EC-44C1-8EA9-1F3617F2C309}"/>
              </a:ext>
            </a:extLst>
          </p:cNvPr>
          <p:cNvSpPr>
            <a:spLocks noGrp="1"/>
          </p:cNvSpPr>
          <p:nvPr>
            <p:ph type="sldNum" sz="quarter" idx="12"/>
          </p:nvPr>
        </p:nvSpPr>
        <p:spPr/>
        <p:txBody>
          <a:body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37088045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4E584-5641-432E-AE7B-0F818ED9061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0DCEE59-7BCB-4FC2-B555-8B42642B70AC}"/>
              </a:ext>
            </a:extLst>
          </p:cNvPr>
          <p:cNvSpPr>
            <a:spLocks noGrp="1"/>
          </p:cNvSpPr>
          <p:nvPr>
            <p:ph type="dt" sz="half" idx="10"/>
          </p:nvPr>
        </p:nvSpPr>
        <p:spPr/>
        <p:txBody>
          <a:bodyPr/>
          <a:lstStyle/>
          <a:p>
            <a:fld id="{70713622-4960-43A5-A3E3-4677835E0987}" type="datetimeFigureOut">
              <a:rPr lang="zh-CN" altLang="en-US" smtClean="0"/>
              <a:t>2023/10/25</a:t>
            </a:fld>
            <a:endParaRPr lang="zh-CN" altLang="en-US"/>
          </a:p>
        </p:txBody>
      </p:sp>
      <p:sp>
        <p:nvSpPr>
          <p:cNvPr id="4" name="页脚占位符 3">
            <a:extLst>
              <a:ext uri="{FF2B5EF4-FFF2-40B4-BE49-F238E27FC236}">
                <a16:creationId xmlns:a16="http://schemas.microsoft.com/office/drawing/2014/main" id="{FE5BC198-3A5B-4D89-949E-19160E86B99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9152E0D-1541-4703-858B-22F645853A01}"/>
              </a:ext>
            </a:extLst>
          </p:cNvPr>
          <p:cNvSpPr>
            <a:spLocks noGrp="1"/>
          </p:cNvSpPr>
          <p:nvPr>
            <p:ph type="sldNum" sz="quarter" idx="12"/>
          </p:nvPr>
        </p:nvSpPr>
        <p:spPr/>
        <p:txBody>
          <a:body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15999864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A77E711-BBEB-4DF1-B36E-ABA118F5EDAC}"/>
              </a:ext>
            </a:extLst>
          </p:cNvPr>
          <p:cNvSpPr>
            <a:spLocks noGrp="1"/>
          </p:cNvSpPr>
          <p:nvPr>
            <p:ph type="dt" sz="half" idx="10"/>
          </p:nvPr>
        </p:nvSpPr>
        <p:spPr/>
        <p:txBody>
          <a:bodyPr/>
          <a:lstStyle/>
          <a:p>
            <a:fld id="{70713622-4960-43A5-A3E3-4677835E0987}" type="datetimeFigureOut">
              <a:rPr lang="zh-CN" altLang="en-US" smtClean="0"/>
              <a:t>2023/10/25</a:t>
            </a:fld>
            <a:endParaRPr lang="zh-CN" altLang="en-US"/>
          </a:p>
        </p:txBody>
      </p:sp>
      <p:sp>
        <p:nvSpPr>
          <p:cNvPr id="3" name="页脚占位符 2">
            <a:extLst>
              <a:ext uri="{FF2B5EF4-FFF2-40B4-BE49-F238E27FC236}">
                <a16:creationId xmlns:a16="http://schemas.microsoft.com/office/drawing/2014/main" id="{D631A9A1-E4C4-498B-AEB2-D21A12D73E6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C62D5F-BEE0-41FF-BDD8-392C09E3C72F}"/>
              </a:ext>
            </a:extLst>
          </p:cNvPr>
          <p:cNvSpPr>
            <a:spLocks noGrp="1"/>
          </p:cNvSpPr>
          <p:nvPr>
            <p:ph type="sldNum" sz="quarter" idx="12"/>
          </p:nvPr>
        </p:nvSpPr>
        <p:spPr/>
        <p:txBody>
          <a:body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2858344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904B8-A7F1-498C-9F27-092E626CC1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EF5093F-0B74-4D26-B43F-537DF0D485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B7296B1-D287-45FA-BE01-861617EC2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B0FA0E-5282-4900-94B7-7E0D08257C79}"/>
              </a:ext>
            </a:extLst>
          </p:cNvPr>
          <p:cNvSpPr>
            <a:spLocks noGrp="1"/>
          </p:cNvSpPr>
          <p:nvPr>
            <p:ph type="dt" sz="half" idx="10"/>
          </p:nvPr>
        </p:nvSpPr>
        <p:spPr/>
        <p:txBody>
          <a:bodyPr/>
          <a:lstStyle/>
          <a:p>
            <a:fld id="{70713622-4960-43A5-A3E3-4677835E0987}" type="datetimeFigureOut">
              <a:rPr lang="zh-CN" altLang="en-US" smtClean="0"/>
              <a:t>2023/10/25</a:t>
            </a:fld>
            <a:endParaRPr lang="zh-CN" altLang="en-US"/>
          </a:p>
        </p:txBody>
      </p:sp>
      <p:sp>
        <p:nvSpPr>
          <p:cNvPr id="6" name="页脚占位符 5">
            <a:extLst>
              <a:ext uri="{FF2B5EF4-FFF2-40B4-BE49-F238E27FC236}">
                <a16:creationId xmlns:a16="http://schemas.microsoft.com/office/drawing/2014/main" id="{1A3610B4-8CD9-4140-8048-ADE237F8BF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A50432-6FAE-48F5-AC74-1A455ED50FEB}"/>
              </a:ext>
            </a:extLst>
          </p:cNvPr>
          <p:cNvSpPr>
            <a:spLocks noGrp="1"/>
          </p:cNvSpPr>
          <p:nvPr>
            <p:ph type="sldNum" sz="quarter" idx="12"/>
          </p:nvPr>
        </p:nvSpPr>
        <p:spPr/>
        <p:txBody>
          <a:body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1935585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B1506-80B8-4590-96EA-3AF7A9CE0F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27E6AE6-A15F-49F8-B7CB-41F5C6C69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432759-3FBA-4999-991C-7279BDA924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13622-4960-43A5-A3E3-4677835E0987}"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888BD685-395D-4303-9723-CCC75E668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50D183D-B796-4252-88C5-110880902B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99A96-8537-4408-BF41-A6D64AC56DBB}" type="slidenum">
              <a:rPr lang="zh-CN" altLang="en-US" smtClean="0"/>
              <a:t>‹#›</a:t>
            </a:fld>
            <a:endParaRPr lang="zh-CN" altLang="en-US"/>
          </a:p>
        </p:txBody>
      </p:sp>
    </p:spTree>
    <p:extLst>
      <p:ext uri="{BB962C8B-B14F-4D97-AF65-F5344CB8AC3E}">
        <p14:creationId xmlns:p14="http://schemas.microsoft.com/office/powerpoint/2010/main" val="1645719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tags" Target="../tags/tag10.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7BFB09C-1801-4599-AE5D-656A47BEB708}"/>
              </a:ext>
            </a:extLst>
          </p:cNvPr>
          <p:cNvSpPr/>
          <p:nvPr/>
        </p:nvSpPr>
        <p:spPr>
          <a:xfrm>
            <a:off x="898525" y="723900"/>
            <a:ext cx="8921750" cy="5143500"/>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dirty="0">
                <a:latin typeface="Times New Roman" panose="02020603050405020304" pitchFamily="18" charset="0"/>
                <a:cs typeface="Times New Roman" panose="02020603050405020304" pitchFamily="18" charset="0"/>
              </a:rPr>
              <a:t>           CHUYÊN ĐỀ VĂN 8:</a:t>
            </a:r>
          </a:p>
          <a:p>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Hướng</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dẫn</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học</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sinh</a:t>
            </a:r>
            <a:endParaRPr lang="en-US" altLang="zh-CN" sz="4000" dirty="0">
              <a:latin typeface="Times New Roman" panose="02020603050405020304" pitchFamily="18" charset="0"/>
              <a:cs typeface="Times New Roman" panose="02020603050405020304" pitchFamily="18" charset="0"/>
            </a:endParaRPr>
          </a:p>
          <a:p>
            <a:r>
              <a:rPr lang="en-US" altLang="zh-CN" sz="4000" dirty="0" err="1">
                <a:latin typeface="Times New Roman" panose="02020603050405020304" pitchFamily="18" charset="0"/>
                <a:cs typeface="Times New Roman" panose="02020603050405020304" pitchFamily="18" charset="0"/>
              </a:rPr>
              <a:t>cách</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đọc</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hiểu</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văn</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bản</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nghị</a:t>
            </a:r>
            <a:r>
              <a:rPr lang="en-US" altLang="zh-CN" sz="4000" dirty="0">
                <a:latin typeface="Times New Roman" panose="02020603050405020304" pitchFamily="18" charset="0"/>
                <a:cs typeface="Times New Roman" panose="02020603050405020304" pitchFamily="18" charset="0"/>
              </a:rPr>
              <a:t> </a:t>
            </a:r>
            <a:r>
              <a:rPr lang="en-US" altLang="zh-CN" sz="4000" dirty="0" err="1">
                <a:latin typeface="Times New Roman" panose="02020603050405020304" pitchFamily="18" charset="0"/>
                <a:cs typeface="Times New Roman" panose="02020603050405020304" pitchFamily="18" charset="0"/>
              </a:rPr>
              <a:t>luận</a:t>
            </a:r>
            <a:r>
              <a:rPr lang="en-US" altLang="zh-CN" sz="4000" dirty="0">
                <a:latin typeface="Times New Roman" panose="02020603050405020304" pitchFamily="18" charset="0"/>
                <a:cs typeface="Times New Roman" panose="02020603050405020304" pitchFamily="18" charset="0"/>
              </a:rPr>
              <a:t> </a:t>
            </a:r>
            <a:endParaRPr lang="zh-CN" altLang="en-US" sz="4000" dirty="0">
              <a:latin typeface="Times New Roman" panose="02020603050405020304" pitchFamily="18" charset="0"/>
              <a:cs typeface="Times New Roman" panose="02020603050405020304" pitchFamily="18" charset="0"/>
            </a:endParaRPr>
          </a:p>
        </p:txBody>
      </p:sp>
      <p:pic>
        <p:nvPicPr>
          <p:cNvPr id="6" name="Picture 5" descr="A person riding a horse with a sword&#10;&#10;Description automatically generated">
            <a:extLst>
              <a:ext uri="{FF2B5EF4-FFF2-40B4-BE49-F238E27FC236}">
                <a16:creationId xmlns:a16="http://schemas.microsoft.com/office/drawing/2014/main" id="{DA520460-73A7-5C7A-F8CE-6D2F1FC0D295}"/>
              </a:ext>
            </a:extLst>
          </p:cNvPr>
          <p:cNvPicPr>
            <a:picLocks noChangeAspect="1"/>
          </p:cNvPicPr>
          <p:nvPr/>
        </p:nvPicPr>
        <p:blipFill rotWithShape="1">
          <a:blip r:embed="rId2"/>
          <a:srcRect b="13453"/>
          <a:stretch/>
        </p:blipFill>
        <p:spPr>
          <a:xfrm>
            <a:off x="7778681" y="723900"/>
            <a:ext cx="4413319" cy="507590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266996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A5C4A4-457C-BFF1-1055-AD5043DA38EF}"/>
              </a:ext>
            </a:extLst>
          </p:cNvPr>
          <p:cNvPicPr>
            <a:picLocks noChangeAspect="1"/>
          </p:cNvPicPr>
          <p:nvPr/>
        </p:nvPicPr>
        <p:blipFill>
          <a:blip r:embed="rId2"/>
          <a:stretch>
            <a:fillRect/>
          </a:stretch>
        </p:blipFill>
        <p:spPr>
          <a:xfrm>
            <a:off x="200025" y="257175"/>
            <a:ext cx="11506200" cy="3962400"/>
          </a:xfrm>
          <a:prstGeom prst="rect">
            <a:avLst/>
          </a:prstGeom>
        </p:spPr>
      </p:pic>
      <p:sp>
        <p:nvSpPr>
          <p:cNvPr id="3" name="Left Brace 2">
            <a:extLst>
              <a:ext uri="{FF2B5EF4-FFF2-40B4-BE49-F238E27FC236}">
                <a16:creationId xmlns:a16="http://schemas.microsoft.com/office/drawing/2014/main" id="{F2594D73-0FED-E825-6B26-975EE1CE811B}"/>
              </a:ext>
            </a:extLst>
          </p:cNvPr>
          <p:cNvSpPr/>
          <p:nvPr/>
        </p:nvSpPr>
        <p:spPr>
          <a:xfrm>
            <a:off x="35719" y="257174"/>
            <a:ext cx="307181" cy="3962399"/>
          </a:xfrm>
          <a:prstGeom prst="leftBrace">
            <a:avLst>
              <a:gd name="adj1" fmla="val 0"/>
              <a:gd name="adj2" fmla="val 50000"/>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56C7DB1-19EC-6F11-5500-83C77B193531}"/>
              </a:ext>
            </a:extLst>
          </p:cNvPr>
          <p:cNvSpPr txBox="1"/>
          <p:nvPr/>
        </p:nvSpPr>
        <p:spPr>
          <a:xfrm>
            <a:off x="507206" y="4219573"/>
            <a:ext cx="1036630"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NAY</a:t>
            </a:r>
          </a:p>
        </p:txBody>
      </p:sp>
      <p:cxnSp>
        <p:nvCxnSpPr>
          <p:cNvPr id="7" name="Straight Connector 6">
            <a:extLst>
              <a:ext uri="{FF2B5EF4-FFF2-40B4-BE49-F238E27FC236}">
                <a16:creationId xmlns:a16="http://schemas.microsoft.com/office/drawing/2014/main" id="{7B19F097-24A7-46CB-6B98-B6B463D15E2E}"/>
              </a:ext>
            </a:extLst>
          </p:cNvPr>
          <p:cNvCxnSpPr>
            <a:cxnSpLocks/>
          </p:cNvCxnSpPr>
          <p:nvPr/>
        </p:nvCxnSpPr>
        <p:spPr>
          <a:xfrm>
            <a:off x="418300" y="4075426"/>
            <a:ext cx="302022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C3EEC341-2388-272A-0384-26972EA42CE6}"/>
              </a:ext>
            </a:extLst>
          </p:cNvPr>
          <p:cNvCxnSpPr>
            <a:cxnSpLocks/>
          </p:cNvCxnSpPr>
          <p:nvPr/>
        </p:nvCxnSpPr>
        <p:spPr>
          <a:xfrm>
            <a:off x="6761950" y="3675376"/>
            <a:ext cx="475377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53F055E7-935D-25A7-9330-AE2FC9B3C7FE}"/>
              </a:ext>
            </a:extLst>
          </p:cNvPr>
          <p:cNvCxnSpPr>
            <a:cxnSpLocks/>
          </p:cNvCxnSpPr>
          <p:nvPr/>
        </p:nvCxnSpPr>
        <p:spPr>
          <a:xfrm>
            <a:off x="418300" y="2389501"/>
            <a:ext cx="646827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33311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a:extLst>
              <a:ext uri="{FF2B5EF4-FFF2-40B4-BE49-F238E27FC236}">
                <a16:creationId xmlns:a16="http://schemas.microsoft.com/office/drawing/2014/main" id="{31550494-E3F9-4D88-AA61-784AFBC588B7}"/>
              </a:ext>
            </a:extLst>
          </p:cNvPr>
          <p:cNvSpPr/>
          <p:nvPr/>
        </p:nvSpPr>
        <p:spPr bwMode="auto">
          <a:xfrm flipH="1">
            <a:off x="5674442" y="3669361"/>
            <a:ext cx="838148" cy="837419"/>
          </a:xfrm>
          <a:custGeom>
            <a:avLst/>
            <a:gdLst>
              <a:gd name="T0" fmla="*/ 1826419 w 21600"/>
              <a:gd name="T1" fmla="*/ 1824832 h 21600"/>
              <a:gd name="T2" fmla="*/ 1826419 w 21600"/>
              <a:gd name="T3" fmla="*/ 1824832 h 21600"/>
              <a:gd name="T4" fmla="*/ 1826419 w 21600"/>
              <a:gd name="T5" fmla="*/ 1824832 h 21600"/>
              <a:gd name="T6" fmla="*/ 1826419 w 21600"/>
              <a:gd name="T7" fmla="*/ 1824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006" y="6511"/>
                </a:moveTo>
                <a:cubicBezTo>
                  <a:pt x="5261" y="14770"/>
                  <a:pt x="12461" y="20845"/>
                  <a:pt x="21125" y="21600"/>
                </a:cubicBezTo>
                <a:cubicBezTo>
                  <a:pt x="21600" y="15922"/>
                  <a:pt x="21600" y="15922"/>
                  <a:pt x="21600" y="15922"/>
                </a:cubicBezTo>
                <a:cubicBezTo>
                  <a:pt x="15349" y="15405"/>
                  <a:pt x="10325" y="11117"/>
                  <a:pt x="8545" y="5479"/>
                </a:cubicBezTo>
                <a:cubicBezTo>
                  <a:pt x="11907" y="4844"/>
                  <a:pt x="11907" y="4844"/>
                  <a:pt x="11907" y="4844"/>
                </a:cubicBezTo>
                <a:cubicBezTo>
                  <a:pt x="4826" y="0"/>
                  <a:pt x="4826" y="0"/>
                  <a:pt x="4826" y="0"/>
                </a:cubicBezTo>
                <a:cubicBezTo>
                  <a:pt x="0" y="7107"/>
                  <a:pt x="0" y="7107"/>
                  <a:pt x="0" y="7107"/>
                </a:cubicBezTo>
                <a:lnTo>
                  <a:pt x="3006" y="6511"/>
                </a:lnTo>
                <a:close/>
              </a:path>
            </a:pathLst>
          </a:custGeom>
          <a:solidFill>
            <a:schemeClr val="bg1"/>
          </a:solidFill>
          <a:ln>
            <a:noFill/>
          </a:ln>
          <a:effectLst/>
        </p:spPr>
        <p:txBody>
          <a:bodyPr lIns="25717" tIns="25717" rIns="25717" bIns="25717"/>
          <a:lstStyle/>
          <a:p>
            <a:endParaRPr lang="en-US" sz="760"/>
          </a:p>
        </p:txBody>
      </p:sp>
      <p:sp>
        <p:nvSpPr>
          <p:cNvPr id="3" name="AutoShape 8">
            <a:extLst>
              <a:ext uri="{FF2B5EF4-FFF2-40B4-BE49-F238E27FC236}">
                <a16:creationId xmlns:a16="http://schemas.microsoft.com/office/drawing/2014/main" id="{BC89BCDB-9768-4F36-8BA4-B31BCA43A585}"/>
              </a:ext>
            </a:extLst>
          </p:cNvPr>
          <p:cNvSpPr/>
          <p:nvPr/>
        </p:nvSpPr>
        <p:spPr bwMode="auto">
          <a:xfrm flipH="1">
            <a:off x="4810433" y="3669361"/>
            <a:ext cx="778411" cy="866558"/>
          </a:xfrm>
          <a:custGeom>
            <a:avLst/>
            <a:gdLst>
              <a:gd name="T0" fmla="*/ 1696244 w 21600"/>
              <a:gd name="T1" fmla="*/ 1888332 h 21600"/>
              <a:gd name="T2" fmla="*/ 1696244 w 21600"/>
              <a:gd name="T3" fmla="*/ 1888332 h 21600"/>
              <a:gd name="T4" fmla="*/ 1696244 w 21600"/>
              <a:gd name="T5" fmla="*/ 1888332 h 21600"/>
              <a:gd name="T6" fmla="*/ 1696244 w 21600"/>
              <a:gd name="T7" fmla="*/ 1888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14" y="18722"/>
                </a:moveTo>
                <a:cubicBezTo>
                  <a:pt x="15763" y="15845"/>
                  <a:pt x="21599" y="8402"/>
                  <a:pt x="21599" y="0"/>
                </a:cubicBezTo>
                <a:cubicBezTo>
                  <a:pt x="15507" y="0"/>
                  <a:pt x="15507" y="0"/>
                  <a:pt x="15507" y="0"/>
                </a:cubicBezTo>
                <a:cubicBezTo>
                  <a:pt x="15507" y="6061"/>
                  <a:pt x="11375" y="11279"/>
                  <a:pt x="5495" y="13428"/>
                </a:cubicBezTo>
                <a:cubicBezTo>
                  <a:pt x="4515" y="10282"/>
                  <a:pt x="4515" y="10282"/>
                  <a:pt x="4515" y="10282"/>
                </a:cubicBezTo>
                <a:cubicBezTo>
                  <a:pt x="0" y="17494"/>
                  <a:pt x="0" y="17494"/>
                  <a:pt x="0" y="17494"/>
                </a:cubicBezTo>
                <a:cubicBezTo>
                  <a:pt x="8009" y="21600"/>
                  <a:pt x="8009" y="21600"/>
                  <a:pt x="8009" y="21600"/>
                </a:cubicBezTo>
                <a:lnTo>
                  <a:pt x="7114" y="18722"/>
                </a:lnTo>
                <a:close/>
              </a:path>
            </a:pathLst>
          </a:custGeom>
          <a:solidFill>
            <a:schemeClr val="bg1"/>
          </a:solidFill>
          <a:ln>
            <a:noFill/>
          </a:ln>
          <a:effectLst/>
        </p:spPr>
        <p:txBody>
          <a:bodyPr lIns="25717" tIns="25717" rIns="25717" bIns="25717"/>
          <a:lstStyle/>
          <a:p>
            <a:endParaRPr lang="en-US" sz="760"/>
          </a:p>
        </p:txBody>
      </p:sp>
      <p:sp>
        <p:nvSpPr>
          <p:cNvPr id="4" name="AutoShape 9">
            <a:extLst>
              <a:ext uri="{FF2B5EF4-FFF2-40B4-BE49-F238E27FC236}">
                <a16:creationId xmlns:a16="http://schemas.microsoft.com/office/drawing/2014/main" id="{C6072687-D338-40AB-9C07-58E6C937C67B}"/>
              </a:ext>
            </a:extLst>
          </p:cNvPr>
          <p:cNvSpPr/>
          <p:nvPr/>
        </p:nvSpPr>
        <p:spPr bwMode="auto">
          <a:xfrm flipH="1">
            <a:off x="4228357" y="2744885"/>
            <a:ext cx="864009" cy="839969"/>
          </a:xfrm>
          <a:custGeom>
            <a:avLst/>
            <a:gdLst>
              <a:gd name="T0" fmla="*/ 1882775 w 21600"/>
              <a:gd name="T1" fmla="*/ 1887972 h 21265"/>
              <a:gd name="T2" fmla="*/ 1882775 w 21600"/>
              <a:gd name="T3" fmla="*/ 1887972 h 21265"/>
              <a:gd name="T4" fmla="*/ 1882775 w 21600"/>
              <a:gd name="T5" fmla="*/ 1887972 h 21265"/>
              <a:gd name="T6" fmla="*/ 1882775 w 21600"/>
              <a:gd name="T7" fmla="*/ 1887972 h 21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65">
                <a:moveTo>
                  <a:pt x="2762" y="13987"/>
                </a:moveTo>
                <a:cubicBezTo>
                  <a:pt x="5908" y="5308"/>
                  <a:pt x="13389" y="-335"/>
                  <a:pt x="21599" y="15"/>
                </a:cubicBezTo>
                <a:cubicBezTo>
                  <a:pt x="21369" y="6164"/>
                  <a:pt x="21369" y="6164"/>
                  <a:pt x="21369" y="6164"/>
                </a:cubicBezTo>
                <a:cubicBezTo>
                  <a:pt x="15461" y="5930"/>
                  <a:pt x="10205" y="9939"/>
                  <a:pt x="7865" y="15816"/>
                </a:cubicBezTo>
                <a:cubicBezTo>
                  <a:pt x="10934" y="16944"/>
                  <a:pt x="10934" y="16944"/>
                  <a:pt x="10934" y="16944"/>
                </a:cubicBezTo>
                <a:cubicBezTo>
                  <a:pt x="3683" y="21264"/>
                  <a:pt x="3683" y="21264"/>
                  <a:pt x="3683" y="21264"/>
                </a:cubicBezTo>
                <a:cubicBezTo>
                  <a:pt x="0" y="12975"/>
                  <a:pt x="0" y="12975"/>
                  <a:pt x="0" y="12975"/>
                </a:cubicBezTo>
                <a:lnTo>
                  <a:pt x="2762" y="13987"/>
                </a:lnTo>
                <a:close/>
              </a:path>
            </a:pathLst>
          </a:custGeom>
          <a:solidFill>
            <a:schemeClr val="bg1"/>
          </a:solidFill>
          <a:ln>
            <a:noFill/>
          </a:ln>
          <a:effectLst/>
        </p:spPr>
        <p:txBody>
          <a:bodyPr lIns="25717" tIns="25717" rIns="25717" bIns="25717"/>
          <a:lstStyle/>
          <a:p>
            <a:endParaRPr lang="en-US" sz="760"/>
          </a:p>
        </p:txBody>
      </p:sp>
      <p:sp>
        <p:nvSpPr>
          <p:cNvPr id="5" name="AutoShape 10">
            <a:extLst>
              <a:ext uri="{FF2B5EF4-FFF2-40B4-BE49-F238E27FC236}">
                <a16:creationId xmlns:a16="http://schemas.microsoft.com/office/drawing/2014/main" id="{65F6717D-18C9-453F-97A5-0BFFF31EC918}"/>
              </a:ext>
            </a:extLst>
          </p:cNvPr>
          <p:cNvSpPr/>
          <p:nvPr/>
        </p:nvSpPr>
        <p:spPr bwMode="auto">
          <a:xfrm flipH="1">
            <a:off x="3279476" y="2740878"/>
            <a:ext cx="865830" cy="843976"/>
          </a:xfrm>
          <a:custGeom>
            <a:avLst/>
            <a:gdLst>
              <a:gd name="T0" fmla="*/ 1886744 w 21600"/>
              <a:gd name="T1" fmla="*/ 1839119 h 21600"/>
              <a:gd name="T2" fmla="*/ 1886744 w 21600"/>
              <a:gd name="T3" fmla="*/ 1839119 h 21600"/>
              <a:gd name="T4" fmla="*/ 1886744 w 21600"/>
              <a:gd name="T5" fmla="*/ 1839119 h 21600"/>
              <a:gd name="T6" fmla="*/ 1886744 w 21600"/>
              <a:gd name="T7" fmla="*/ 18391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61" y="2832"/>
                </a:moveTo>
                <a:cubicBezTo>
                  <a:pt x="15778" y="5744"/>
                  <a:pt x="21600" y="13180"/>
                  <a:pt x="21600" y="21600"/>
                </a:cubicBezTo>
                <a:cubicBezTo>
                  <a:pt x="15548" y="21600"/>
                  <a:pt x="15548" y="21600"/>
                  <a:pt x="15548" y="21600"/>
                </a:cubicBezTo>
                <a:cubicBezTo>
                  <a:pt x="15510" y="15540"/>
                  <a:pt x="11374" y="10308"/>
                  <a:pt x="5514" y="8144"/>
                </a:cubicBezTo>
                <a:cubicBezTo>
                  <a:pt x="4557" y="11331"/>
                  <a:pt x="4557" y="11331"/>
                  <a:pt x="4557" y="11331"/>
                </a:cubicBezTo>
                <a:cubicBezTo>
                  <a:pt x="0" y="4091"/>
                  <a:pt x="0" y="4091"/>
                  <a:pt x="0" y="4091"/>
                </a:cubicBezTo>
                <a:cubicBezTo>
                  <a:pt x="8004" y="0"/>
                  <a:pt x="8004" y="0"/>
                  <a:pt x="8004" y="0"/>
                </a:cubicBezTo>
                <a:lnTo>
                  <a:pt x="7161" y="2832"/>
                </a:lnTo>
                <a:close/>
              </a:path>
            </a:pathLst>
          </a:custGeom>
          <a:solidFill>
            <a:schemeClr val="bg1"/>
          </a:solidFill>
          <a:ln>
            <a:noFill/>
          </a:ln>
          <a:effectLst/>
        </p:spPr>
        <p:txBody>
          <a:bodyPr lIns="25717" tIns="25717" rIns="25717" bIns="25717"/>
          <a:lstStyle/>
          <a:p>
            <a:endParaRPr lang="en-US" sz="760"/>
          </a:p>
        </p:txBody>
      </p:sp>
      <p:sp>
        <p:nvSpPr>
          <p:cNvPr id="6" name="AutoShape 7">
            <a:extLst>
              <a:ext uri="{FF2B5EF4-FFF2-40B4-BE49-F238E27FC236}">
                <a16:creationId xmlns:a16="http://schemas.microsoft.com/office/drawing/2014/main" id="{C0F3D17D-51B0-43C5-AFA0-76F82D6886F1}"/>
              </a:ext>
            </a:extLst>
          </p:cNvPr>
          <p:cNvSpPr/>
          <p:nvPr/>
        </p:nvSpPr>
        <p:spPr bwMode="auto">
          <a:xfrm flipH="1">
            <a:off x="5697755" y="2719388"/>
            <a:ext cx="778411" cy="865467"/>
          </a:xfrm>
          <a:custGeom>
            <a:avLst/>
            <a:gdLst>
              <a:gd name="T0" fmla="*/ 1696244 w 21600"/>
              <a:gd name="T1" fmla="*/ 1885950 h 21600"/>
              <a:gd name="T2" fmla="*/ 1696244 w 21600"/>
              <a:gd name="T3" fmla="*/ 1885950 h 21600"/>
              <a:gd name="T4" fmla="*/ 1696244 w 21600"/>
              <a:gd name="T5" fmla="*/ 1885950 h 21600"/>
              <a:gd name="T6" fmla="*/ 1696244 w 21600"/>
              <a:gd name="T7" fmla="*/ 18859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485" y="2877"/>
                </a:moveTo>
                <a:cubicBezTo>
                  <a:pt x="5836" y="5754"/>
                  <a:pt x="0" y="13197"/>
                  <a:pt x="0" y="21599"/>
                </a:cubicBezTo>
                <a:cubicBezTo>
                  <a:pt x="6049" y="21599"/>
                  <a:pt x="6049" y="21599"/>
                  <a:pt x="6049" y="21599"/>
                </a:cubicBezTo>
                <a:cubicBezTo>
                  <a:pt x="6049" y="15538"/>
                  <a:pt x="10224" y="10320"/>
                  <a:pt x="16104" y="8171"/>
                </a:cubicBezTo>
                <a:cubicBezTo>
                  <a:pt x="17084" y="11356"/>
                  <a:pt x="17084" y="11356"/>
                  <a:pt x="17084" y="11356"/>
                </a:cubicBezTo>
                <a:cubicBezTo>
                  <a:pt x="21599" y="4105"/>
                  <a:pt x="21599" y="4105"/>
                  <a:pt x="21599" y="4105"/>
                </a:cubicBezTo>
                <a:cubicBezTo>
                  <a:pt x="13590" y="0"/>
                  <a:pt x="13590" y="0"/>
                  <a:pt x="13590" y="0"/>
                </a:cubicBezTo>
                <a:lnTo>
                  <a:pt x="14485" y="2877"/>
                </a:lnTo>
                <a:close/>
              </a:path>
            </a:pathLst>
          </a:custGeom>
          <a:solidFill>
            <a:schemeClr val="bg1"/>
          </a:solidFill>
          <a:ln>
            <a:noFill/>
          </a:ln>
          <a:effectLst/>
        </p:spPr>
        <p:txBody>
          <a:bodyPr lIns="25717" tIns="25717" rIns="25717" bIns="25717"/>
          <a:lstStyle/>
          <a:p>
            <a:endParaRPr lang="en-US" sz="760"/>
          </a:p>
        </p:txBody>
      </p:sp>
      <p:sp>
        <p:nvSpPr>
          <p:cNvPr id="7" name="AutoShape 11">
            <a:extLst>
              <a:ext uri="{FF2B5EF4-FFF2-40B4-BE49-F238E27FC236}">
                <a16:creationId xmlns:a16="http://schemas.microsoft.com/office/drawing/2014/main" id="{C77A310C-96D9-474B-A392-3D07E8F6082B}"/>
              </a:ext>
            </a:extLst>
          </p:cNvPr>
          <p:cNvSpPr/>
          <p:nvPr/>
        </p:nvSpPr>
        <p:spPr bwMode="auto">
          <a:xfrm flipH="1">
            <a:off x="3196791" y="3669359"/>
            <a:ext cx="843248" cy="868382"/>
          </a:xfrm>
          <a:custGeom>
            <a:avLst/>
            <a:gdLst>
              <a:gd name="T0" fmla="*/ 1837532 w 21600"/>
              <a:gd name="T1" fmla="*/ 1892300 h 21600"/>
              <a:gd name="T2" fmla="*/ 1837532 w 21600"/>
              <a:gd name="T3" fmla="*/ 1892300 h 21600"/>
              <a:gd name="T4" fmla="*/ 1837532 w 21600"/>
              <a:gd name="T5" fmla="*/ 1892300 h 21600"/>
              <a:gd name="T6" fmla="*/ 1837532 w 21600"/>
              <a:gd name="T7" fmla="*/ 1892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767" y="7123"/>
                </a:moveTo>
                <a:cubicBezTo>
                  <a:pt x="15895" y="15778"/>
                  <a:pt x="8419" y="21600"/>
                  <a:pt x="0" y="21600"/>
                </a:cubicBezTo>
                <a:cubicBezTo>
                  <a:pt x="0" y="15510"/>
                  <a:pt x="0" y="15510"/>
                  <a:pt x="0" y="15510"/>
                </a:cubicBezTo>
                <a:cubicBezTo>
                  <a:pt x="6059" y="15510"/>
                  <a:pt x="11291" y="11374"/>
                  <a:pt x="13455" y="5514"/>
                </a:cubicBezTo>
                <a:cubicBezTo>
                  <a:pt x="10268" y="4557"/>
                  <a:pt x="10268" y="4557"/>
                  <a:pt x="10268" y="4557"/>
                </a:cubicBezTo>
                <a:cubicBezTo>
                  <a:pt x="17508" y="0"/>
                  <a:pt x="17508" y="0"/>
                  <a:pt x="17508" y="0"/>
                </a:cubicBezTo>
                <a:cubicBezTo>
                  <a:pt x="21599" y="8004"/>
                  <a:pt x="21599" y="8004"/>
                  <a:pt x="21599" y="8004"/>
                </a:cubicBezTo>
                <a:lnTo>
                  <a:pt x="18767" y="7123"/>
                </a:lnTo>
                <a:close/>
              </a:path>
            </a:pathLst>
          </a:custGeom>
          <a:solidFill>
            <a:schemeClr val="bg1"/>
          </a:solidFill>
          <a:ln>
            <a:noFill/>
          </a:ln>
          <a:effectLst/>
        </p:spPr>
        <p:txBody>
          <a:bodyPr lIns="25717" tIns="25717" rIns="25717" bIns="25717"/>
          <a:lstStyle/>
          <a:p>
            <a:endParaRPr lang="en-US" sz="760"/>
          </a:p>
        </p:txBody>
      </p:sp>
      <p:grpSp>
        <p:nvGrpSpPr>
          <p:cNvPr id="8" name="Group 259">
            <a:extLst>
              <a:ext uri="{FF2B5EF4-FFF2-40B4-BE49-F238E27FC236}">
                <a16:creationId xmlns:a16="http://schemas.microsoft.com/office/drawing/2014/main" id="{4028187A-FDEB-424A-9A51-DCC9FA92D77F}"/>
              </a:ext>
            </a:extLst>
          </p:cNvPr>
          <p:cNvGrpSpPr/>
          <p:nvPr/>
        </p:nvGrpSpPr>
        <p:grpSpPr bwMode="auto">
          <a:xfrm>
            <a:off x="5508211" y="3501308"/>
            <a:ext cx="236132" cy="281470"/>
            <a:chOff x="0" y="0"/>
            <a:chExt cx="494" cy="583"/>
          </a:xfrm>
          <a:solidFill>
            <a:schemeClr val="bg1"/>
          </a:solidFill>
        </p:grpSpPr>
        <p:sp>
          <p:nvSpPr>
            <p:cNvPr id="9" name="AutoShape 257">
              <a:extLst>
                <a:ext uri="{FF2B5EF4-FFF2-40B4-BE49-F238E27FC236}">
                  <a16:creationId xmlns:a16="http://schemas.microsoft.com/office/drawing/2014/main" id="{480F7B42-61CE-429B-B5DB-C511E39A0549}"/>
                </a:ext>
              </a:extLst>
            </p:cNvPr>
            <p:cNvSpPr/>
            <p:nvPr/>
          </p:nvSpPr>
          <p:spPr bwMode="auto">
            <a:xfrm>
              <a:off x="0" y="240"/>
              <a:ext cx="494" cy="3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7998" y="0"/>
                  </a:moveTo>
                  <a:lnTo>
                    <a:pt x="15701" y="0"/>
                  </a:lnTo>
                  <a:lnTo>
                    <a:pt x="15701" y="3886"/>
                  </a:lnTo>
                  <a:lnTo>
                    <a:pt x="17998" y="3886"/>
                  </a:lnTo>
                  <a:cubicBezTo>
                    <a:pt x="18495" y="3886"/>
                    <a:pt x="18899" y="4466"/>
                    <a:pt x="18899" y="5181"/>
                  </a:cubicBezTo>
                  <a:lnTo>
                    <a:pt x="18899" y="16419"/>
                  </a:lnTo>
                  <a:cubicBezTo>
                    <a:pt x="18899" y="17134"/>
                    <a:pt x="18495" y="17714"/>
                    <a:pt x="17998" y="17714"/>
                  </a:cubicBezTo>
                  <a:lnTo>
                    <a:pt x="3602" y="17714"/>
                  </a:lnTo>
                  <a:cubicBezTo>
                    <a:pt x="3105" y="17714"/>
                    <a:pt x="2701" y="17134"/>
                    <a:pt x="2701" y="16419"/>
                  </a:cubicBezTo>
                  <a:lnTo>
                    <a:pt x="2701" y="5181"/>
                  </a:lnTo>
                  <a:cubicBezTo>
                    <a:pt x="2701" y="4466"/>
                    <a:pt x="3105" y="3886"/>
                    <a:pt x="3602" y="3886"/>
                  </a:cubicBezTo>
                  <a:lnTo>
                    <a:pt x="5876" y="3886"/>
                  </a:lnTo>
                  <a:lnTo>
                    <a:pt x="5876" y="0"/>
                  </a:lnTo>
                  <a:lnTo>
                    <a:pt x="3602" y="0"/>
                  </a:lnTo>
                  <a:cubicBezTo>
                    <a:pt x="1613" y="0"/>
                    <a:pt x="0" y="2319"/>
                    <a:pt x="0" y="5181"/>
                  </a:cubicBezTo>
                  <a:lnTo>
                    <a:pt x="0" y="16419"/>
                  </a:lnTo>
                  <a:cubicBezTo>
                    <a:pt x="0" y="19280"/>
                    <a:pt x="1613" y="21600"/>
                    <a:pt x="3602" y="21600"/>
                  </a:cubicBezTo>
                  <a:lnTo>
                    <a:pt x="17998" y="21600"/>
                  </a:lnTo>
                  <a:cubicBezTo>
                    <a:pt x="19987" y="21600"/>
                    <a:pt x="21600" y="19281"/>
                    <a:pt x="21600" y="16419"/>
                  </a:cubicBezTo>
                  <a:lnTo>
                    <a:pt x="21600" y="5181"/>
                  </a:lnTo>
                  <a:cubicBezTo>
                    <a:pt x="21600" y="2320"/>
                    <a:pt x="19987" y="0"/>
                    <a:pt x="17998" y="0"/>
                  </a:cubicBezTo>
                  <a:close/>
                  <a:moveTo>
                    <a:pt x="17998" y="0"/>
                  </a:moveTo>
                </a:path>
              </a:pathLst>
            </a:custGeom>
            <a:grpFill/>
            <a:ln>
              <a:noFill/>
            </a:ln>
          </p:spPr>
          <p:txBody>
            <a:bodyPr lIns="0" tIns="0" rIns="0" bIns="0"/>
            <a:lstStyle/>
            <a:p>
              <a:pPr defTabSz="342543"/>
              <a:endParaRPr lang="en-US">
                <a:solidFill>
                  <a:prstClr val="black"/>
                </a:solidFill>
              </a:endParaRPr>
            </a:p>
          </p:txBody>
        </p:sp>
        <p:sp>
          <p:nvSpPr>
            <p:cNvPr id="10" name="AutoShape 258">
              <a:extLst>
                <a:ext uri="{FF2B5EF4-FFF2-40B4-BE49-F238E27FC236}">
                  <a16:creationId xmlns:a16="http://schemas.microsoft.com/office/drawing/2014/main" id="{0C122886-0979-416B-8288-F17E1CBA0B21}"/>
                </a:ext>
              </a:extLst>
            </p:cNvPr>
            <p:cNvSpPr/>
            <p:nvPr/>
          </p:nvSpPr>
          <p:spPr bwMode="auto">
            <a:xfrm>
              <a:off x="88" y="0"/>
              <a:ext cx="316" cy="4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8103" y="21600"/>
                  </a:moveTo>
                  <a:lnTo>
                    <a:pt x="13498" y="21600"/>
                  </a:lnTo>
                  <a:lnTo>
                    <a:pt x="13498" y="9643"/>
                  </a:lnTo>
                  <a:lnTo>
                    <a:pt x="21600" y="9643"/>
                  </a:lnTo>
                  <a:lnTo>
                    <a:pt x="10800" y="0"/>
                  </a:lnTo>
                  <a:lnTo>
                    <a:pt x="0" y="9643"/>
                  </a:lnTo>
                  <a:lnTo>
                    <a:pt x="8103" y="9643"/>
                  </a:lnTo>
                  <a:lnTo>
                    <a:pt x="8103" y="21600"/>
                  </a:lnTo>
                  <a:close/>
                  <a:moveTo>
                    <a:pt x="8103" y="21600"/>
                  </a:moveTo>
                </a:path>
              </a:pathLst>
            </a:custGeom>
            <a:grpFill/>
            <a:ln>
              <a:noFill/>
            </a:ln>
          </p:spPr>
          <p:txBody>
            <a:bodyPr lIns="0" tIns="0" rIns="0" bIns="0"/>
            <a:lstStyle/>
            <a:p>
              <a:pPr defTabSz="342543"/>
              <a:endParaRPr lang="en-US">
                <a:solidFill>
                  <a:prstClr val="black"/>
                </a:solidFill>
              </a:endParaRPr>
            </a:p>
          </p:txBody>
        </p:sp>
      </p:grpSp>
      <p:grpSp>
        <p:nvGrpSpPr>
          <p:cNvPr id="11" name="Group 259">
            <a:extLst>
              <a:ext uri="{FF2B5EF4-FFF2-40B4-BE49-F238E27FC236}">
                <a16:creationId xmlns:a16="http://schemas.microsoft.com/office/drawing/2014/main" id="{BE3B3219-D507-4B36-8A22-3DB8E1B01730}"/>
              </a:ext>
            </a:extLst>
          </p:cNvPr>
          <p:cNvGrpSpPr/>
          <p:nvPr/>
        </p:nvGrpSpPr>
        <p:grpSpPr bwMode="auto">
          <a:xfrm flipV="1">
            <a:off x="4053734" y="3591549"/>
            <a:ext cx="236132" cy="281470"/>
            <a:chOff x="0" y="0"/>
            <a:chExt cx="494" cy="583"/>
          </a:xfrm>
          <a:solidFill>
            <a:schemeClr val="bg1"/>
          </a:solidFill>
        </p:grpSpPr>
        <p:sp>
          <p:nvSpPr>
            <p:cNvPr id="12" name="AutoShape 257">
              <a:extLst>
                <a:ext uri="{FF2B5EF4-FFF2-40B4-BE49-F238E27FC236}">
                  <a16:creationId xmlns:a16="http://schemas.microsoft.com/office/drawing/2014/main" id="{C758C895-C26E-4A32-8815-8C27EBFD0390}"/>
                </a:ext>
              </a:extLst>
            </p:cNvPr>
            <p:cNvSpPr/>
            <p:nvPr/>
          </p:nvSpPr>
          <p:spPr bwMode="auto">
            <a:xfrm>
              <a:off x="0" y="240"/>
              <a:ext cx="494" cy="3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600" h="21600">
                  <a:moveTo>
                    <a:pt x="17998" y="0"/>
                  </a:moveTo>
                  <a:lnTo>
                    <a:pt x="15701" y="0"/>
                  </a:lnTo>
                  <a:lnTo>
                    <a:pt x="15701" y="3886"/>
                  </a:lnTo>
                  <a:lnTo>
                    <a:pt x="17998" y="3886"/>
                  </a:lnTo>
                  <a:cubicBezTo>
                    <a:pt x="18495" y="3886"/>
                    <a:pt x="18899" y="4466"/>
                    <a:pt x="18899" y="5181"/>
                  </a:cubicBezTo>
                  <a:lnTo>
                    <a:pt x="18899" y="16419"/>
                  </a:lnTo>
                  <a:cubicBezTo>
                    <a:pt x="18899" y="17134"/>
                    <a:pt x="18495" y="17714"/>
                    <a:pt x="17998" y="17714"/>
                  </a:cubicBezTo>
                  <a:lnTo>
                    <a:pt x="3602" y="17714"/>
                  </a:lnTo>
                  <a:cubicBezTo>
                    <a:pt x="3105" y="17714"/>
                    <a:pt x="2701" y="17134"/>
                    <a:pt x="2701" y="16419"/>
                  </a:cubicBezTo>
                  <a:lnTo>
                    <a:pt x="2701" y="5181"/>
                  </a:lnTo>
                  <a:cubicBezTo>
                    <a:pt x="2701" y="4466"/>
                    <a:pt x="3105" y="3886"/>
                    <a:pt x="3602" y="3886"/>
                  </a:cubicBezTo>
                  <a:lnTo>
                    <a:pt x="5876" y="3886"/>
                  </a:lnTo>
                  <a:lnTo>
                    <a:pt x="5876" y="0"/>
                  </a:lnTo>
                  <a:lnTo>
                    <a:pt x="3602" y="0"/>
                  </a:lnTo>
                  <a:cubicBezTo>
                    <a:pt x="1613" y="0"/>
                    <a:pt x="0" y="2319"/>
                    <a:pt x="0" y="5181"/>
                  </a:cubicBezTo>
                  <a:lnTo>
                    <a:pt x="0" y="16419"/>
                  </a:lnTo>
                  <a:cubicBezTo>
                    <a:pt x="0" y="19280"/>
                    <a:pt x="1613" y="21600"/>
                    <a:pt x="3602" y="21600"/>
                  </a:cubicBezTo>
                  <a:lnTo>
                    <a:pt x="17998" y="21600"/>
                  </a:lnTo>
                  <a:cubicBezTo>
                    <a:pt x="19987" y="21600"/>
                    <a:pt x="21600" y="19281"/>
                    <a:pt x="21600" y="16419"/>
                  </a:cubicBezTo>
                  <a:lnTo>
                    <a:pt x="21600" y="5181"/>
                  </a:lnTo>
                  <a:cubicBezTo>
                    <a:pt x="21600" y="2320"/>
                    <a:pt x="19987" y="0"/>
                    <a:pt x="17998" y="0"/>
                  </a:cubicBezTo>
                  <a:close/>
                  <a:moveTo>
                    <a:pt x="17998" y="0"/>
                  </a:moveTo>
                </a:path>
              </a:pathLst>
            </a:custGeom>
            <a:grpFill/>
            <a:ln>
              <a:noFill/>
            </a:ln>
          </p:spPr>
          <p:txBody>
            <a:bodyPr lIns="0" tIns="0" rIns="0" bIns="0"/>
            <a:lstStyle/>
            <a:p>
              <a:pPr defTabSz="342543"/>
              <a:endParaRPr lang="en-US">
                <a:solidFill>
                  <a:prstClr val="black"/>
                </a:solidFill>
              </a:endParaRPr>
            </a:p>
          </p:txBody>
        </p:sp>
        <p:sp>
          <p:nvSpPr>
            <p:cNvPr id="13" name="AutoShape 258">
              <a:extLst>
                <a:ext uri="{FF2B5EF4-FFF2-40B4-BE49-F238E27FC236}">
                  <a16:creationId xmlns:a16="http://schemas.microsoft.com/office/drawing/2014/main" id="{E2389C28-78E6-48A3-B221-490893D4899C}"/>
                </a:ext>
              </a:extLst>
            </p:cNvPr>
            <p:cNvSpPr/>
            <p:nvPr/>
          </p:nvSpPr>
          <p:spPr bwMode="auto">
            <a:xfrm>
              <a:off x="88" y="0"/>
              <a:ext cx="316" cy="41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8103" y="21600"/>
                  </a:moveTo>
                  <a:lnTo>
                    <a:pt x="13498" y="21600"/>
                  </a:lnTo>
                  <a:lnTo>
                    <a:pt x="13498" y="9643"/>
                  </a:lnTo>
                  <a:lnTo>
                    <a:pt x="21600" y="9643"/>
                  </a:lnTo>
                  <a:lnTo>
                    <a:pt x="10800" y="0"/>
                  </a:lnTo>
                  <a:lnTo>
                    <a:pt x="0" y="9643"/>
                  </a:lnTo>
                  <a:lnTo>
                    <a:pt x="8103" y="9643"/>
                  </a:lnTo>
                  <a:lnTo>
                    <a:pt x="8103" y="21600"/>
                  </a:lnTo>
                  <a:close/>
                  <a:moveTo>
                    <a:pt x="8103" y="21600"/>
                  </a:moveTo>
                </a:path>
              </a:pathLst>
            </a:custGeom>
            <a:grpFill/>
            <a:ln>
              <a:noFill/>
            </a:ln>
          </p:spPr>
          <p:txBody>
            <a:bodyPr lIns="0" tIns="0" rIns="0" bIns="0"/>
            <a:lstStyle/>
            <a:p>
              <a:pPr defTabSz="342543"/>
              <a:endParaRPr lang="en-US">
                <a:solidFill>
                  <a:prstClr val="black"/>
                </a:solidFill>
              </a:endParaRPr>
            </a:p>
          </p:txBody>
        </p:sp>
      </p:grpSp>
      <p:sp>
        <p:nvSpPr>
          <p:cNvPr id="18" name="TextBox 24">
            <a:extLst>
              <a:ext uri="{FF2B5EF4-FFF2-40B4-BE49-F238E27FC236}">
                <a16:creationId xmlns:a16="http://schemas.microsoft.com/office/drawing/2014/main" id="{083B5534-B5A2-80A5-EC79-74CE737F4F0D}"/>
              </a:ext>
            </a:extLst>
          </p:cNvPr>
          <p:cNvSpPr txBox="1"/>
          <p:nvPr/>
        </p:nvSpPr>
        <p:spPr>
          <a:xfrm>
            <a:off x="6359238" y="2716478"/>
            <a:ext cx="5727979" cy="1569660"/>
          </a:xfrm>
          <a:prstGeom prst="rect">
            <a:avLst/>
          </a:prstGeom>
          <a:noFill/>
        </p:spPr>
        <p:txBody>
          <a:bodyPr wrap="none" rtlCol="0">
            <a:spAutoFit/>
          </a:bodyPr>
          <a:lstStyle/>
          <a:p>
            <a:pPr algn="ctr">
              <a:defRPr/>
            </a:pPr>
            <a:r>
              <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 BÀN LUẬN </a:t>
            </a:r>
          </a:p>
          <a:p>
            <a:pPr algn="ctr">
              <a:defRPr/>
            </a:pPr>
            <a:r>
              <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MỞ RỘNG VẤN ĐỀ</a:t>
            </a:r>
            <a:endParaRPr lang="zh-CN" altLang="en-US"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12520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6">
            <a:extLst>
              <a:ext uri="{FF2B5EF4-FFF2-40B4-BE49-F238E27FC236}">
                <a16:creationId xmlns:a16="http://schemas.microsoft.com/office/drawing/2014/main" id="{810070D3-A34C-416D-99D6-0B42E60AB31B}"/>
              </a:ext>
            </a:extLst>
          </p:cNvPr>
          <p:cNvGrpSpPr/>
          <p:nvPr/>
        </p:nvGrpSpPr>
        <p:grpSpPr>
          <a:xfrm>
            <a:off x="5581649" y="3025204"/>
            <a:ext cx="1887147" cy="2649013"/>
            <a:chOff x="7346437" y="3001349"/>
            <a:chExt cx="3325083" cy="3856651"/>
          </a:xfrm>
        </p:grpSpPr>
        <p:sp>
          <p:nvSpPr>
            <p:cNvPr id="15" name="Freeform 5">
              <a:extLst>
                <a:ext uri="{FF2B5EF4-FFF2-40B4-BE49-F238E27FC236}">
                  <a16:creationId xmlns:a16="http://schemas.microsoft.com/office/drawing/2014/main" id="{1F17208C-4DBF-49AC-9926-2D348672AA13}"/>
                </a:ext>
              </a:extLst>
            </p:cNvPr>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sp>
          <p:nvSpPr>
            <p:cNvPr id="16" name="Freeform 15">
              <a:extLst>
                <a:ext uri="{FF2B5EF4-FFF2-40B4-BE49-F238E27FC236}">
                  <a16:creationId xmlns:a16="http://schemas.microsoft.com/office/drawing/2014/main" id="{4F9413D4-B3B5-4AD1-90B2-90769F05C5B1}"/>
                </a:ext>
              </a:extLst>
            </p:cNvPr>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A2BC9A"/>
            </a:solidFill>
            <a:ln>
              <a:noFill/>
            </a:ln>
          </p:spPr>
          <p:txBody>
            <a:bodyPr vert="horz" wrap="square" lIns="62807" tIns="31404" rIns="62807" bIns="3140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75" dirty="0">
                <a:solidFill>
                  <a:prstClr val="black"/>
                </a:solidFill>
                <a:latin typeface="Calibri" panose="020F0502020204030204" pitchFamily="34" charset="0"/>
                <a:ea typeface="微软雅黑" panose="020B0503020204020204" pitchFamily="34" charset="-122"/>
                <a:cs typeface="+mn-ea"/>
                <a:sym typeface="Arial" panose="020B0604020202020204" pitchFamily="34" charset="0"/>
              </a:endParaRPr>
            </a:p>
          </p:txBody>
        </p:sp>
      </p:grpSp>
      <p:grpSp>
        <p:nvGrpSpPr>
          <p:cNvPr id="17" name="Group 37">
            <a:extLst>
              <a:ext uri="{FF2B5EF4-FFF2-40B4-BE49-F238E27FC236}">
                <a16:creationId xmlns:a16="http://schemas.microsoft.com/office/drawing/2014/main" id="{301CE462-2351-4F43-A08D-29EB8B6AAC43}"/>
              </a:ext>
            </a:extLst>
          </p:cNvPr>
          <p:cNvGrpSpPr/>
          <p:nvPr/>
        </p:nvGrpSpPr>
        <p:grpSpPr>
          <a:xfrm>
            <a:off x="5581649" y="3682229"/>
            <a:ext cx="1447801" cy="1991988"/>
            <a:chOff x="7346434" y="3957897"/>
            <a:chExt cx="2621703" cy="2900101"/>
          </a:xfrm>
        </p:grpSpPr>
        <p:sp>
          <p:nvSpPr>
            <p:cNvPr id="18" name="Freeform 4">
              <a:extLst>
                <a:ext uri="{FF2B5EF4-FFF2-40B4-BE49-F238E27FC236}">
                  <a16:creationId xmlns:a16="http://schemas.microsoft.com/office/drawing/2014/main" id="{3026808D-1142-46F8-A520-B12B9930538E}"/>
                </a:ext>
              </a:extLst>
            </p:cNvPr>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sp>
          <p:nvSpPr>
            <p:cNvPr id="19" name="Freeform 16">
              <a:extLst>
                <a:ext uri="{FF2B5EF4-FFF2-40B4-BE49-F238E27FC236}">
                  <a16:creationId xmlns:a16="http://schemas.microsoft.com/office/drawing/2014/main" id="{D0B4A453-B1EE-4D6A-BAB8-C2459D1DB977}"/>
                </a:ext>
              </a:extLst>
            </p:cNvPr>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rgbClr val="A2BC9A"/>
            </a:solidFill>
            <a:ln>
              <a:noFill/>
            </a:ln>
          </p:spPr>
          <p:txBody>
            <a:bodyPr vert="horz" wrap="square" lIns="62807" tIns="31404" rIns="62807" bIns="3140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75" dirty="0">
                <a:solidFill>
                  <a:prstClr val="black"/>
                </a:solidFill>
                <a:latin typeface="Calibri" panose="020F0502020204030204" pitchFamily="34" charset="0"/>
                <a:ea typeface="微软雅黑" panose="020B0503020204020204" pitchFamily="34" charset="-122"/>
                <a:cs typeface="+mn-ea"/>
                <a:sym typeface="Arial" panose="020B0604020202020204" pitchFamily="34" charset="0"/>
              </a:endParaRPr>
            </a:p>
          </p:txBody>
        </p:sp>
      </p:grpSp>
      <p:grpSp>
        <p:nvGrpSpPr>
          <p:cNvPr id="20" name="Group 35">
            <a:extLst>
              <a:ext uri="{FF2B5EF4-FFF2-40B4-BE49-F238E27FC236}">
                <a16:creationId xmlns:a16="http://schemas.microsoft.com/office/drawing/2014/main" id="{68E97DEA-D441-48DB-A840-61DF98E0DD88}"/>
              </a:ext>
            </a:extLst>
          </p:cNvPr>
          <p:cNvGrpSpPr/>
          <p:nvPr/>
        </p:nvGrpSpPr>
        <p:grpSpPr>
          <a:xfrm>
            <a:off x="5157133" y="2371249"/>
            <a:ext cx="2767025" cy="3302969"/>
            <a:chOff x="7346438" y="2049265"/>
            <a:chExt cx="4028463" cy="4808735"/>
          </a:xfrm>
        </p:grpSpPr>
        <p:sp>
          <p:nvSpPr>
            <p:cNvPr id="21" name="Freeform 6">
              <a:extLst>
                <a:ext uri="{FF2B5EF4-FFF2-40B4-BE49-F238E27FC236}">
                  <a16:creationId xmlns:a16="http://schemas.microsoft.com/office/drawing/2014/main" id="{65344E25-CF3F-46AA-8BD9-1C99923E596C}"/>
                </a:ext>
              </a:extLst>
            </p:cNvPr>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sp>
          <p:nvSpPr>
            <p:cNvPr id="22" name="Freeform 17">
              <a:extLst>
                <a:ext uri="{FF2B5EF4-FFF2-40B4-BE49-F238E27FC236}">
                  <a16:creationId xmlns:a16="http://schemas.microsoft.com/office/drawing/2014/main" id="{FD602EB0-1CA0-4839-AE8D-1E913458F097}"/>
                </a:ext>
              </a:extLst>
            </p:cNvPr>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A2BC9A"/>
            </a:solidFill>
            <a:ln>
              <a:noFill/>
            </a:ln>
          </p:spPr>
          <p:txBody>
            <a:bodyPr vert="horz" wrap="square" lIns="62807" tIns="31404" rIns="62807" bIns="3140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75" dirty="0">
                <a:solidFill>
                  <a:prstClr val="black"/>
                </a:solidFill>
                <a:latin typeface="Calibri" panose="020F0502020204030204" pitchFamily="34" charset="0"/>
                <a:ea typeface="微软雅黑" panose="020B0503020204020204" pitchFamily="34" charset="-122"/>
                <a:cs typeface="+mn-ea"/>
                <a:sym typeface="Arial" panose="020B0604020202020204" pitchFamily="34" charset="0"/>
              </a:endParaRPr>
            </a:p>
          </p:txBody>
        </p:sp>
      </p:grpSp>
      <p:grpSp>
        <p:nvGrpSpPr>
          <p:cNvPr id="26" name="Group 19">
            <a:extLst>
              <a:ext uri="{FF2B5EF4-FFF2-40B4-BE49-F238E27FC236}">
                <a16:creationId xmlns:a16="http://schemas.microsoft.com/office/drawing/2014/main" id="{A64648B5-AB91-40F3-886A-A1723DFF7A83}"/>
              </a:ext>
            </a:extLst>
          </p:cNvPr>
          <p:cNvGrpSpPr/>
          <p:nvPr/>
        </p:nvGrpSpPr>
        <p:grpSpPr>
          <a:xfrm>
            <a:off x="1651759" y="2496576"/>
            <a:ext cx="314854" cy="236292"/>
            <a:chOff x="789999" y="2242985"/>
            <a:chExt cx="504229" cy="378415"/>
          </a:xfrm>
        </p:grpSpPr>
        <p:sp>
          <p:nvSpPr>
            <p:cNvPr id="27" name="Rectangle 20">
              <a:extLst>
                <a:ext uri="{FF2B5EF4-FFF2-40B4-BE49-F238E27FC236}">
                  <a16:creationId xmlns:a16="http://schemas.microsoft.com/office/drawing/2014/main" id="{900EA834-F480-46A3-94DF-711FD3D3FEEE}"/>
                </a:ext>
              </a:extLst>
            </p:cNvPr>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sp>
          <p:nvSpPr>
            <p:cNvPr id="28" name="Rectangle 21">
              <a:extLst>
                <a:ext uri="{FF2B5EF4-FFF2-40B4-BE49-F238E27FC236}">
                  <a16:creationId xmlns:a16="http://schemas.microsoft.com/office/drawing/2014/main" id="{829914FB-652E-4D2D-92FB-2D46AC9D6F2D}"/>
                </a:ext>
              </a:extLst>
            </p:cNvPr>
            <p:cNvSpPr/>
            <p:nvPr/>
          </p:nvSpPr>
          <p:spPr>
            <a:xfrm>
              <a:off x="789999" y="2242985"/>
              <a:ext cx="436099" cy="32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grpSp>
      <p:grpSp>
        <p:nvGrpSpPr>
          <p:cNvPr id="29" name="Group 23">
            <a:extLst>
              <a:ext uri="{FF2B5EF4-FFF2-40B4-BE49-F238E27FC236}">
                <a16:creationId xmlns:a16="http://schemas.microsoft.com/office/drawing/2014/main" id="{9BB3DF71-EC83-4FB0-AFAF-F21C8FB93B5A}"/>
              </a:ext>
            </a:extLst>
          </p:cNvPr>
          <p:cNvGrpSpPr/>
          <p:nvPr/>
        </p:nvGrpSpPr>
        <p:grpSpPr>
          <a:xfrm>
            <a:off x="1651759" y="3215929"/>
            <a:ext cx="314854" cy="236292"/>
            <a:chOff x="789999" y="2242985"/>
            <a:chExt cx="504229" cy="378415"/>
          </a:xfrm>
        </p:grpSpPr>
        <p:sp>
          <p:nvSpPr>
            <p:cNvPr id="30" name="Rectangle 24">
              <a:extLst>
                <a:ext uri="{FF2B5EF4-FFF2-40B4-BE49-F238E27FC236}">
                  <a16:creationId xmlns:a16="http://schemas.microsoft.com/office/drawing/2014/main" id="{C3B45D5F-1B4D-495E-B103-C9790AFDEDF9}"/>
                </a:ext>
              </a:extLst>
            </p:cNvPr>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sp>
          <p:nvSpPr>
            <p:cNvPr id="31" name="Rectangle 25">
              <a:extLst>
                <a:ext uri="{FF2B5EF4-FFF2-40B4-BE49-F238E27FC236}">
                  <a16:creationId xmlns:a16="http://schemas.microsoft.com/office/drawing/2014/main" id="{BF988FD1-6A09-47DD-917B-A0A0F84BB655}"/>
                </a:ext>
              </a:extLst>
            </p:cNvPr>
            <p:cNvSpPr/>
            <p:nvPr/>
          </p:nvSpPr>
          <p:spPr>
            <a:xfrm>
              <a:off x="789999" y="2242985"/>
              <a:ext cx="436099" cy="32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grpSp>
      <p:sp>
        <p:nvSpPr>
          <p:cNvPr id="38" name="矩形 37">
            <a:extLst>
              <a:ext uri="{FF2B5EF4-FFF2-40B4-BE49-F238E27FC236}">
                <a16:creationId xmlns:a16="http://schemas.microsoft.com/office/drawing/2014/main" id="{B50B4B33-7CA6-4BC2-8078-0257C2F6F779}"/>
              </a:ext>
            </a:extLst>
          </p:cNvPr>
          <p:cNvSpPr/>
          <p:nvPr/>
        </p:nvSpPr>
        <p:spPr>
          <a:xfrm>
            <a:off x="2009156" y="2350639"/>
            <a:ext cx="3105436" cy="523220"/>
          </a:xfrm>
          <a:prstGeom prst="rect">
            <a:avLst/>
          </a:prstGeom>
        </p:spPr>
        <p:txBody>
          <a:bodyPr wrap="square">
            <a:spAutoFit/>
          </a:bodyPr>
          <a:lstStyle/>
          <a:p>
            <a:r>
              <a:rPr lang="en-US" altLang="zh-CN" sz="2800" dirty="0" err="1">
                <a:solidFill>
                  <a:schemeClr val="bg1"/>
                </a:solidFill>
              </a:rPr>
              <a:t>Nêu</a:t>
            </a:r>
            <a:r>
              <a:rPr lang="en-US" altLang="zh-CN" sz="2800" dirty="0">
                <a:solidFill>
                  <a:schemeClr val="bg1"/>
                </a:solidFill>
              </a:rPr>
              <a:t> </a:t>
            </a:r>
            <a:r>
              <a:rPr lang="en-US" altLang="zh-CN" sz="2800" dirty="0" err="1">
                <a:solidFill>
                  <a:schemeClr val="bg1"/>
                </a:solidFill>
              </a:rPr>
              <a:t>tội</a:t>
            </a:r>
            <a:r>
              <a:rPr lang="en-US" altLang="zh-CN" sz="2800" dirty="0">
                <a:solidFill>
                  <a:schemeClr val="bg1"/>
                </a:solidFill>
              </a:rPr>
              <a:t> </a:t>
            </a:r>
            <a:r>
              <a:rPr lang="en-US" altLang="zh-CN" sz="2800" dirty="0" err="1">
                <a:solidFill>
                  <a:schemeClr val="bg1"/>
                </a:solidFill>
              </a:rPr>
              <a:t>ác</a:t>
            </a:r>
            <a:r>
              <a:rPr lang="en-US" altLang="zh-CN" sz="2800" dirty="0">
                <a:solidFill>
                  <a:schemeClr val="bg1"/>
                </a:solidFill>
              </a:rPr>
              <a:t> </a:t>
            </a:r>
            <a:r>
              <a:rPr lang="en-US" altLang="zh-CN" sz="2800" dirty="0" err="1">
                <a:solidFill>
                  <a:schemeClr val="bg1"/>
                </a:solidFill>
              </a:rPr>
              <a:t>của</a:t>
            </a:r>
            <a:r>
              <a:rPr lang="en-US" altLang="zh-CN" sz="2800" dirty="0">
                <a:solidFill>
                  <a:schemeClr val="bg1"/>
                </a:solidFill>
              </a:rPr>
              <a:t> </a:t>
            </a:r>
            <a:r>
              <a:rPr lang="en-US" altLang="zh-CN" sz="2800" dirty="0" err="1">
                <a:solidFill>
                  <a:schemeClr val="bg1"/>
                </a:solidFill>
              </a:rPr>
              <a:t>giặc</a:t>
            </a:r>
            <a:endParaRPr lang="zh-CN" altLang="en-US" sz="2800" dirty="0">
              <a:solidFill>
                <a:schemeClr val="bg1"/>
              </a:solidFill>
            </a:endParaRPr>
          </a:p>
        </p:txBody>
      </p:sp>
      <p:sp>
        <p:nvSpPr>
          <p:cNvPr id="42" name="矩形 37">
            <a:extLst>
              <a:ext uri="{FF2B5EF4-FFF2-40B4-BE49-F238E27FC236}">
                <a16:creationId xmlns:a16="http://schemas.microsoft.com/office/drawing/2014/main" id="{793BDFF4-8CFE-DD91-C565-12DCB7C4973B}"/>
              </a:ext>
            </a:extLst>
          </p:cNvPr>
          <p:cNvSpPr/>
          <p:nvPr/>
        </p:nvSpPr>
        <p:spPr>
          <a:xfrm>
            <a:off x="1994717" y="3037866"/>
            <a:ext cx="3724755" cy="523220"/>
          </a:xfrm>
          <a:prstGeom prst="rect">
            <a:avLst/>
          </a:prstGeom>
        </p:spPr>
        <p:txBody>
          <a:bodyPr wrap="square">
            <a:spAutoFit/>
          </a:bodyPr>
          <a:lstStyle/>
          <a:p>
            <a:r>
              <a:rPr lang="en-US" altLang="zh-CN" sz="2800" dirty="0" err="1">
                <a:solidFill>
                  <a:schemeClr val="bg1"/>
                </a:solidFill>
              </a:rPr>
              <a:t>Suy</a:t>
            </a:r>
            <a:r>
              <a:rPr lang="en-US" altLang="zh-CN" sz="2800" dirty="0">
                <a:solidFill>
                  <a:schemeClr val="bg1"/>
                </a:solidFill>
              </a:rPr>
              <a:t> </a:t>
            </a:r>
            <a:r>
              <a:rPr lang="en-US" altLang="zh-CN" sz="2800" dirty="0" err="1">
                <a:solidFill>
                  <a:schemeClr val="bg1"/>
                </a:solidFill>
              </a:rPr>
              <a:t>nghĩ</a:t>
            </a:r>
            <a:r>
              <a:rPr lang="en-US" altLang="zh-CN" sz="2800" dirty="0">
                <a:solidFill>
                  <a:schemeClr val="bg1"/>
                </a:solidFill>
              </a:rPr>
              <a:t> </a:t>
            </a:r>
            <a:r>
              <a:rPr lang="en-US" altLang="zh-CN" sz="2800" dirty="0" err="1">
                <a:solidFill>
                  <a:schemeClr val="bg1"/>
                </a:solidFill>
              </a:rPr>
              <a:t>của</a:t>
            </a:r>
            <a:r>
              <a:rPr lang="en-US" altLang="zh-CN" sz="2800" dirty="0">
                <a:solidFill>
                  <a:schemeClr val="bg1"/>
                </a:solidFill>
              </a:rPr>
              <a:t> </a:t>
            </a:r>
            <a:r>
              <a:rPr lang="en-US" altLang="zh-CN" sz="2800" dirty="0" err="1">
                <a:solidFill>
                  <a:schemeClr val="bg1"/>
                </a:solidFill>
              </a:rPr>
              <a:t>chủ</a:t>
            </a:r>
            <a:r>
              <a:rPr lang="en-US" altLang="zh-CN" sz="2800" dirty="0">
                <a:solidFill>
                  <a:schemeClr val="bg1"/>
                </a:solidFill>
              </a:rPr>
              <a:t> </a:t>
            </a:r>
            <a:r>
              <a:rPr lang="en-US" altLang="zh-CN" sz="2800" dirty="0" err="1">
                <a:solidFill>
                  <a:schemeClr val="bg1"/>
                </a:solidFill>
              </a:rPr>
              <a:t>tướng</a:t>
            </a:r>
            <a:endParaRPr lang="zh-CN" altLang="en-US" sz="2800" dirty="0">
              <a:solidFill>
                <a:schemeClr val="bg1"/>
              </a:solidFill>
            </a:endParaRPr>
          </a:p>
        </p:txBody>
      </p:sp>
      <p:sp>
        <p:nvSpPr>
          <p:cNvPr id="43" name="矩形 37">
            <a:extLst>
              <a:ext uri="{FF2B5EF4-FFF2-40B4-BE49-F238E27FC236}">
                <a16:creationId xmlns:a16="http://schemas.microsoft.com/office/drawing/2014/main" id="{47AB2DC6-E434-1966-7CA5-230086513F9A}"/>
              </a:ext>
            </a:extLst>
          </p:cNvPr>
          <p:cNvSpPr/>
          <p:nvPr/>
        </p:nvSpPr>
        <p:spPr>
          <a:xfrm>
            <a:off x="1985529" y="3657212"/>
            <a:ext cx="3615037" cy="1384995"/>
          </a:xfrm>
          <a:prstGeom prst="rect">
            <a:avLst/>
          </a:prstGeom>
        </p:spPr>
        <p:txBody>
          <a:bodyPr wrap="square">
            <a:spAutoFit/>
          </a:bodyPr>
          <a:lstStyle/>
          <a:p>
            <a:pPr algn="just"/>
            <a:r>
              <a:rPr lang="en-US" altLang="zh-CN" sz="2800" dirty="0" err="1">
                <a:solidFill>
                  <a:schemeClr val="bg1"/>
                </a:solidFill>
              </a:rPr>
              <a:t>Phân</a:t>
            </a:r>
            <a:r>
              <a:rPr lang="en-US" altLang="zh-CN" sz="2800" dirty="0">
                <a:solidFill>
                  <a:schemeClr val="bg1"/>
                </a:solidFill>
              </a:rPr>
              <a:t> </a:t>
            </a:r>
            <a:r>
              <a:rPr lang="en-US" altLang="zh-CN" sz="2800" dirty="0" err="1">
                <a:solidFill>
                  <a:schemeClr val="bg1"/>
                </a:solidFill>
              </a:rPr>
              <a:t>tích</a:t>
            </a:r>
            <a:r>
              <a:rPr lang="en-US" altLang="zh-CN" sz="2800" dirty="0">
                <a:solidFill>
                  <a:schemeClr val="bg1"/>
                </a:solidFill>
              </a:rPr>
              <a:t> </a:t>
            </a:r>
            <a:r>
              <a:rPr lang="en-US" altLang="zh-CN" sz="2800" dirty="0" err="1">
                <a:solidFill>
                  <a:schemeClr val="bg1"/>
                </a:solidFill>
              </a:rPr>
              <a:t>việc</a:t>
            </a:r>
            <a:r>
              <a:rPr lang="en-US" altLang="zh-CN" sz="2800" dirty="0">
                <a:solidFill>
                  <a:schemeClr val="bg1"/>
                </a:solidFill>
              </a:rPr>
              <a:t> </a:t>
            </a:r>
            <a:r>
              <a:rPr lang="en-US" altLang="zh-CN" sz="2800" dirty="0" err="1">
                <a:solidFill>
                  <a:schemeClr val="bg1"/>
                </a:solidFill>
              </a:rPr>
              <a:t>làm</a:t>
            </a:r>
            <a:r>
              <a:rPr lang="en-US" altLang="zh-CN" sz="2800" dirty="0">
                <a:solidFill>
                  <a:schemeClr val="bg1"/>
                </a:solidFill>
              </a:rPr>
              <a:t> </a:t>
            </a:r>
            <a:r>
              <a:rPr lang="en-US" altLang="zh-CN" sz="2800" dirty="0" err="1">
                <a:solidFill>
                  <a:schemeClr val="bg1"/>
                </a:solidFill>
              </a:rPr>
              <a:t>sai</a:t>
            </a:r>
            <a:r>
              <a:rPr lang="en-US" altLang="zh-CN" sz="2800" dirty="0">
                <a:solidFill>
                  <a:schemeClr val="bg1"/>
                </a:solidFill>
              </a:rPr>
              <a:t> </a:t>
            </a:r>
            <a:r>
              <a:rPr lang="en-US" altLang="zh-CN" sz="2800" dirty="0" err="1">
                <a:solidFill>
                  <a:schemeClr val="bg1"/>
                </a:solidFill>
              </a:rPr>
              <a:t>trái</a:t>
            </a:r>
            <a:r>
              <a:rPr lang="en-US" altLang="zh-CN" sz="2800" dirty="0">
                <a:solidFill>
                  <a:schemeClr val="bg1"/>
                </a:solidFill>
              </a:rPr>
              <a:t> </a:t>
            </a:r>
            <a:r>
              <a:rPr lang="en-US" altLang="zh-CN" sz="2800" dirty="0" err="1">
                <a:solidFill>
                  <a:schemeClr val="bg1"/>
                </a:solidFill>
              </a:rPr>
              <a:t>của</a:t>
            </a:r>
            <a:r>
              <a:rPr lang="en-US" altLang="zh-CN" sz="2800" dirty="0">
                <a:solidFill>
                  <a:schemeClr val="bg1"/>
                </a:solidFill>
              </a:rPr>
              <a:t> </a:t>
            </a:r>
            <a:r>
              <a:rPr lang="en-US" altLang="zh-CN" sz="2800" dirty="0" err="1">
                <a:solidFill>
                  <a:schemeClr val="bg1"/>
                </a:solidFill>
              </a:rPr>
              <a:t>tướng</a:t>
            </a:r>
            <a:r>
              <a:rPr lang="en-US" altLang="zh-CN" sz="2800" dirty="0">
                <a:solidFill>
                  <a:schemeClr val="bg1"/>
                </a:solidFill>
              </a:rPr>
              <a:t> </a:t>
            </a:r>
            <a:r>
              <a:rPr lang="en-US" altLang="zh-CN" sz="2800" dirty="0" err="1">
                <a:solidFill>
                  <a:schemeClr val="bg1"/>
                </a:solidFill>
              </a:rPr>
              <a:t>sĩ</a:t>
            </a:r>
            <a:r>
              <a:rPr lang="en-US" altLang="zh-CN" sz="2800" dirty="0">
                <a:solidFill>
                  <a:schemeClr val="bg1"/>
                </a:solidFill>
              </a:rPr>
              <a:t> </a:t>
            </a:r>
            <a:r>
              <a:rPr lang="en-US" altLang="zh-CN" sz="2800" dirty="0" err="1">
                <a:solidFill>
                  <a:schemeClr val="bg1"/>
                </a:solidFill>
              </a:rPr>
              <a:t>và</a:t>
            </a:r>
            <a:r>
              <a:rPr lang="en-US" altLang="zh-CN" sz="2800" dirty="0">
                <a:solidFill>
                  <a:schemeClr val="bg1"/>
                </a:solidFill>
              </a:rPr>
              <a:t> </a:t>
            </a:r>
            <a:r>
              <a:rPr lang="en-US" altLang="zh-CN" sz="2800" dirty="0" err="1">
                <a:solidFill>
                  <a:schemeClr val="bg1"/>
                </a:solidFill>
              </a:rPr>
              <a:t>chỉ</a:t>
            </a:r>
            <a:r>
              <a:rPr lang="en-US" altLang="zh-CN" sz="2800" dirty="0">
                <a:solidFill>
                  <a:schemeClr val="bg1"/>
                </a:solidFill>
              </a:rPr>
              <a:t> </a:t>
            </a:r>
            <a:r>
              <a:rPr lang="en-US" altLang="zh-CN" sz="2800" dirty="0" err="1">
                <a:solidFill>
                  <a:schemeClr val="bg1"/>
                </a:solidFill>
              </a:rPr>
              <a:t>ra</a:t>
            </a:r>
            <a:r>
              <a:rPr lang="en-US" altLang="zh-CN" sz="2800" dirty="0">
                <a:solidFill>
                  <a:schemeClr val="bg1"/>
                </a:solidFill>
              </a:rPr>
              <a:t> </a:t>
            </a:r>
            <a:r>
              <a:rPr lang="en-US" altLang="zh-CN" sz="2800" dirty="0" err="1">
                <a:solidFill>
                  <a:schemeClr val="bg1"/>
                </a:solidFill>
              </a:rPr>
              <a:t>việc</a:t>
            </a:r>
            <a:r>
              <a:rPr lang="en-US" altLang="zh-CN" sz="2800" dirty="0">
                <a:solidFill>
                  <a:schemeClr val="bg1"/>
                </a:solidFill>
              </a:rPr>
              <a:t> </a:t>
            </a:r>
            <a:r>
              <a:rPr lang="en-US" altLang="zh-CN" sz="2800" dirty="0" err="1">
                <a:solidFill>
                  <a:schemeClr val="bg1"/>
                </a:solidFill>
              </a:rPr>
              <a:t>đúng</a:t>
            </a:r>
            <a:r>
              <a:rPr lang="en-US" altLang="zh-CN" sz="2800" dirty="0">
                <a:solidFill>
                  <a:schemeClr val="bg1"/>
                </a:solidFill>
              </a:rPr>
              <a:t> </a:t>
            </a:r>
            <a:r>
              <a:rPr lang="en-US" altLang="zh-CN" sz="2800" dirty="0" err="1">
                <a:solidFill>
                  <a:schemeClr val="bg1"/>
                </a:solidFill>
              </a:rPr>
              <a:t>nên</a:t>
            </a:r>
            <a:r>
              <a:rPr lang="en-US" altLang="zh-CN" sz="2800" dirty="0">
                <a:solidFill>
                  <a:schemeClr val="bg1"/>
                </a:solidFill>
              </a:rPr>
              <a:t> </a:t>
            </a:r>
            <a:r>
              <a:rPr lang="en-US" altLang="zh-CN" sz="2800" dirty="0" err="1">
                <a:solidFill>
                  <a:schemeClr val="bg1"/>
                </a:solidFill>
              </a:rPr>
              <a:t>làm</a:t>
            </a:r>
            <a:endParaRPr lang="zh-CN" altLang="en-US" sz="2800" dirty="0">
              <a:solidFill>
                <a:schemeClr val="bg1"/>
              </a:solidFill>
            </a:endParaRPr>
          </a:p>
        </p:txBody>
      </p:sp>
      <p:grpSp>
        <p:nvGrpSpPr>
          <p:cNvPr id="47" name="Group 23">
            <a:extLst>
              <a:ext uri="{FF2B5EF4-FFF2-40B4-BE49-F238E27FC236}">
                <a16:creationId xmlns:a16="http://schemas.microsoft.com/office/drawing/2014/main" id="{D27FD46A-99AF-32F2-6986-56E6078674D1}"/>
              </a:ext>
            </a:extLst>
          </p:cNvPr>
          <p:cNvGrpSpPr/>
          <p:nvPr/>
        </p:nvGrpSpPr>
        <p:grpSpPr>
          <a:xfrm>
            <a:off x="1628134" y="3817136"/>
            <a:ext cx="314854" cy="236292"/>
            <a:chOff x="789999" y="2242985"/>
            <a:chExt cx="504229" cy="378415"/>
          </a:xfrm>
        </p:grpSpPr>
        <p:sp>
          <p:nvSpPr>
            <p:cNvPr id="48" name="Rectangle 24">
              <a:extLst>
                <a:ext uri="{FF2B5EF4-FFF2-40B4-BE49-F238E27FC236}">
                  <a16:creationId xmlns:a16="http://schemas.microsoft.com/office/drawing/2014/main" id="{57BE7C28-3A1C-12BA-CFDA-A97DB481D6DE}"/>
                </a:ext>
              </a:extLst>
            </p:cNvPr>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sp>
          <p:nvSpPr>
            <p:cNvPr id="49" name="Rectangle 25">
              <a:extLst>
                <a:ext uri="{FF2B5EF4-FFF2-40B4-BE49-F238E27FC236}">
                  <a16:creationId xmlns:a16="http://schemas.microsoft.com/office/drawing/2014/main" id="{FD1583C6-D89E-D9E9-5EA9-D54B157912F8}"/>
                </a:ext>
              </a:extLst>
            </p:cNvPr>
            <p:cNvSpPr/>
            <p:nvPr/>
          </p:nvSpPr>
          <p:spPr>
            <a:xfrm>
              <a:off x="789999" y="2242985"/>
              <a:ext cx="436099" cy="32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latin typeface="Calibri" panose="020F050202020403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41009587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500"/>
                            </p:stCondLst>
                            <p:childTnLst>
                              <p:par>
                                <p:cTn id="37" presetID="53" presetClass="entr" presetSubtype="16"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fltVal val="0"/>
                                          </p:val>
                                        </p:tav>
                                        <p:tav tm="100000">
                                          <p:val>
                                            <p:strVal val="#ppt_h"/>
                                          </p:val>
                                        </p:tav>
                                      </p:tavLst>
                                    </p:anim>
                                    <p:animEffect transition="in" filter="fade">
                                      <p:cBhvr>
                                        <p:cTn id="41" dur="500"/>
                                        <p:tgtEl>
                                          <p:spTgt spid="42"/>
                                        </p:tgtEl>
                                      </p:cBhvr>
                                    </p:animEffect>
                                  </p:childTnLst>
                                </p:cTn>
                              </p:par>
                            </p:childTnLst>
                          </p:cTn>
                        </p:par>
                        <p:par>
                          <p:cTn id="42" fill="hold">
                            <p:stCondLst>
                              <p:cond delay="5000"/>
                            </p:stCondLst>
                            <p:childTnLst>
                              <p:par>
                                <p:cTn id="43" presetID="53" presetClass="entr" presetSubtype="16"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AC67B7BA-7AA9-497F-8DFD-BA98BBB9241E}"/>
              </a:ext>
            </a:extLst>
          </p:cNvPr>
          <p:cNvGrpSpPr/>
          <p:nvPr/>
        </p:nvGrpSpPr>
        <p:grpSpPr>
          <a:xfrm>
            <a:off x="6863440" y="967885"/>
            <a:ext cx="4495800" cy="5749003"/>
            <a:chOff x="6781800" y="12700"/>
            <a:chExt cx="2542164" cy="5626100"/>
          </a:xfrm>
        </p:grpSpPr>
        <p:sp>
          <p:nvSpPr>
            <p:cNvPr id="5" name="矩形 4">
              <a:extLst>
                <a:ext uri="{FF2B5EF4-FFF2-40B4-BE49-F238E27FC236}">
                  <a16:creationId xmlns:a16="http://schemas.microsoft.com/office/drawing/2014/main" id="{EB9708E1-E200-46D6-8D40-6CE809E91077}"/>
                </a:ext>
              </a:extLst>
            </p:cNvPr>
            <p:cNvSpPr/>
            <p:nvPr/>
          </p:nvSpPr>
          <p:spPr>
            <a:xfrm>
              <a:off x="6781800" y="12700"/>
              <a:ext cx="2542164" cy="5626100"/>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CFA3915-181C-42A7-9E36-5157A549D687}"/>
                </a:ext>
              </a:extLst>
            </p:cNvPr>
            <p:cNvSpPr/>
            <p:nvPr/>
          </p:nvSpPr>
          <p:spPr>
            <a:xfrm>
              <a:off x="7125445" y="286766"/>
              <a:ext cx="2133600" cy="2639569"/>
            </a:xfrm>
            <a:prstGeom prst="rect">
              <a:avLst/>
            </a:prstGeom>
          </p:spPr>
          <p:txBody>
            <a:bodyPr wrap="square">
              <a:spAutoFit/>
            </a:bodyPr>
            <a:lstStyle/>
            <a:p>
              <a:pPr>
                <a:lnSpc>
                  <a:spcPct val="150000"/>
                </a:lnSpc>
              </a:pPr>
              <a:r>
                <a:rPr lang="en-US" altLang="zh-CN" sz="14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click here to add text click here to add text click here to add text click here to add text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pic>
        <p:nvPicPr>
          <p:cNvPr id="8" name="图片 7" descr="图片包含 腔肠动物, 珊瑚虫, 动物, 植物&#10;&#10;已生成极高可信度的说明">
            <a:extLst>
              <a:ext uri="{FF2B5EF4-FFF2-40B4-BE49-F238E27FC236}">
                <a16:creationId xmlns:a16="http://schemas.microsoft.com/office/drawing/2014/main" id="{6389DECA-55BF-4975-AC23-C3CF1311692F}"/>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921849" y="955487"/>
            <a:ext cx="4216673" cy="1838196"/>
          </a:xfrm>
          <a:prstGeom prst="rect">
            <a:avLst/>
          </a:prstGeom>
        </p:spPr>
      </p:pic>
      <p:pic>
        <p:nvPicPr>
          <p:cNvPr id="3" name="图片 2" descr="图片包含 服装&#10;&#10;已生成高可信度的说明">
            <a:extLst>
              <a:ext uri="{FF2B5EF4-FFF2-40B4-BE49-F238E27FC236}">
                <a16:creationId xmlns:a16="http://schemas.microsoft.com/office/drawing/2014/main" id="{4F17CB15-E923-4257-96B7-C014B5CB0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767" y="149734"/>
            <a:ext cx="2084288" cy="2438400"/>
          </a:xfrm>
          <a:prstGeom prst="rect">
            <a:avLst/>
          </a:prstGeom>
        </p:spPr>
      </p:pic>
      <p:grpSp>
        <p:nvGrpSpPr>
          <p:cNvPr id="9" name="组合 8">
            <a:extLst>
              <a:ext uri="{FF2B5EF4-FFF2-40B4-BE49-F238E27FC236}">
                <a16:creationId xmlns:a16="http://schemas.microsoft.com/office/drawing/2014/main" id="{9F8174EE-9CA8-4013-A4F9-C6F2A79DB2F0}"/>
              </a:ext>
            </a:extLst>
          </p:cNvPr>
          <p:cNvGrpSpPr/>
          <p:nvPr/>
        </p:nvGrpSpPr>
        <p:grpSpPr>
          <a:xfrm>
            <a:off x="174793" y="2793683"/>
            <a:ext cx="5963729" cy="4064317"/>
            <a:chOff x="2303122" y="2588133"/>
            <a:chExt cx="2542164" cy="4269867"/>
          </a:xfrm>
        </p:grpSpPr>
        <p:sp>
          <p:nvSpPr>
            <p:cNvPr id="2" name="矩形 1">
              <a:extLst>
                <a:ext uri="{FF2B5EF4-FFF2-40B4-BE49-F238E27FC236}">
                  <a16:creationId xmlns:a16="http://schemas.microsoft.com/office/drawing/2014/main" id="{57E88516-9740-4979-BB6C-EE6660A41DCA}"/>
                </a:ext>
              </a:extLst>
            </p:cNvPr>
            <p:cNvSpPr/>
            <p:nvPr/>
          </p:nvSpPr>
          <p:spPr>
            <a:xfrm>
              <a:off x="2303122" y="2588133"/>
              <a:ext cx="2542164" cy="4269867"/>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81AFD4A9-2D68-4DA9-9C1C-83F04C8A785A}"/>
                </a:ext>
              </a:extLst>
            </p:cNvPr>
            <p:cNvSpPr/>
            <p:nvPr/>
          </p:nvSpPr>
          <p:spPr>
            <a:xfrm>
              <a:off x="2622111" y="2999232"/>
              <a:ext cx="2133600" cy="2639569"/>
            </a:xfrm>
            <a:prstGeom prst="rect">
              <a:avLst/>
            </a:prstGeom>
          </p:spPr>
          <p:txBody>
            <a:bodyPr wrap="square">
              <a:spAutoFit/>
            </a:bodyPr>
            <a:lstStyle/>
            <a:p>
              <a:pPr>
                <a:lnSpc>
                  <a:spcPct val="150000"/>
                </a:lnSpc>
              </a:pPr>
              <a:r>
                <a:rPr lang="en-US" altLang="zh-CN" sz="14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click here to add text click here to add text click here to add text click here to add text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pic>
        <p:nvPicPr>
          <p:cNvPr id="11" name="Picture 10">
            <a:extLst>
              <a:ext uri="{FF2B5EF4-FFF2-40B4-BE49-F238E27FC236}">
                <a16:creationId xmlns:a16="http://schemas.microsoft.com/office/drawing/2014/main" id="{11715728-2CE0-B0D2-A5DD-A0CA8A8ED8E1}"/>
              </a:ext>
            </a:extLst>
          </p:cNvPr>
          <p:cNvPicPr>
            <a:picLocks noChangeAspect="1"/>
          </p:cNvPicPr>
          <p:nvPr/>
        </p:nvPicPr>
        <p:blipFill>
          <a:blip r:embed="rId5"/>
          <a:stretch>
            <a:fillRect/>
          </a:stretch>
        </p:blipFill>
        <p:spPr>
          <a:xfrm>
            <a:off x="513874" y="2999232"/>
            <a:ext cx="5414512" cy="3717656"/>
          </a:xfrm>
          <a:prstGeom prst="rect">
            <a:avLst/>
          </a:prstGeom>
        </p:spPr>
      </p:pic>
      <p:pic>
        <p:nvPicPr>
          <p:cNvPr id="12" name="Picture 11">
            <a:extLst>
              <a:ext uri="{FF2B5EF4-FFF2-40B4-BE49-F238E27FC236}">
                <a16:creationId xmlns:a16="http://schemas.microsoft.com/office/drawing/2014/main" id="{103FC18E-7418-6476-7831-47871502685A}"/>
              </a:ext>
            </a:extLst>
          </p:cNvPr>
          <p:cNvPicPr>
            <a:picLocks noChangeAspect="1"/>
          </p:cNvPicPr>
          <p:nvPr/>
        </p:nvPicPr>
        <p:blipFill>
          <a:blip r:embed="rId6"/>
          <a:stretch>
            <a:fillRect/>
          </a:stretch>
        </p:blipFill>
        <p:spPr>
          <a:xfrm>
            <a:off x="7095081" y="1117533"/>
            <a:ext cx="4032518" cy="3352299"/>
          </a:xfrm>
          <a:prstGeom prst="rect">
            <a:avLst/>
          </a:prstGeom>
        </p:spPr>
      </p:pic>
      <p:pic>
        <p:nvPicPr>
          <p:cNvPr id="6" name="图片 5" descr="图片包含 服装&#10;&#10;已生成高可信度的说明">
            <a:extLst>
              <a:ext uri="{FF2B5EF4-FFF2-40B4-BE49-F238E27FC236}">
                <a16:creationId xmlns:a16="http://schemas.microsoft.com/office/drawing/2014/main" id="{B9417491-BEF8-4991-B664-D14F392C6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196" y="4319016"/>
            <a:ext cx="2084288" cy="2438400"/>
          </a:xfrm>
          <a:prstGeom prst="rect">
            <a:avLst/>
          </a:prstGeom>
        </p:spPr>
      </p:pic>
    </p:spTree>
    <p:extLst>
      <p:ext uri="{BB962C8B-B14F-4D97-AF65-F5344CB8AC3E}">
        <p14:creationId xmlns:p14="http://schemas.microsoft.com/office/powerpoint/2010/main" val="17520199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AA018-E229-4BEF-A437-4AEF81FB6E74}"/>
              </a:ext>
            </a:extLst>
          </p:cNvPr>
          <p:cNvGrpSpPr/>
          <p:nvPr/>
        </p:nvGrpSpPr>
        <p:grpSpPr>
          <a:xfrm>
            <a:off x="457200" y="2130753"/>
            <a:ext cx="2206560" cy="3165148"/>
            <a:chOff x="603315" y="2102177"/>
            <a:chExt cx="2432116" cy="3403077"/>
          </a:xfrm>
        </p:grpSpPr>
        <p:sp>
          <p:nvSpPr>
            <p:cNvPr id="2" name="矩形 1">
              <a:extLst>
                <a:ext uri="{FF2B5EF4-FFF2-40B4-BE49-F238E27FC236}">
                  <a16:creationId xmlns:a16="http://schemas.microsoft.com/office/drawing/2014/main" id="{1717F7E0-A58D-4293-872D-058F8D2ED10C}"/>
                </a:ext>
              </a:extLst>
            </p:cNvPr>
            <p:cNvSpPr/>
            <p:nvPr/>
          </p:nvSpPr>
          <p:spPr>
            <a:xfrm>
              <a:off x="603315" y="2102177"/>
              <a:ext cx="2432116" cy="340307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9665A90F-2DB5-4E06-A159-9670FC787176}"/>
                </a:ext>
              </a:extLst>
            </p:cNvPr>
            <p:cNvSpPr txBox="1"/>
            <p:nvPr/>
          </p:nvSpPr>
          <p:spPr>
            <a:xfrm>
              <a:off x="1347128" y="2809188"/>
              <a:ext cx="944489"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1</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grpSp>
      <p:sp>
        <p:nvSpPr>
          <p:cNvPr id="10" name="矩形 3">
            <a:extLst>
              <a:ext uri="{FF2B5EF4-FFF2-40B4-BE49-F238E27FC236}">
                <a16:creationId xmlns:a16="http://schemas.microsoft.com/office/drawing/2014/main" id="{C61ECA45-0E76-CA51-43EA-755A3D0C9A95}"/>
              </a:ext>
            </a:extLst>
          </p:cNvPr>
          <p:cNvSpPr/>
          <p:nvPr/>
        </p:nvSpPr>
        <p:spPr>
          <a:xfrm>
            <a:off x="2759007" y="1875282"/>
            <a:ext cx="8070917" cy="4540538"/>
          </a:xfrm>
          <a:prstGeom prst="rect">
            <a:avLst/>
          </a:prstGeom>
        </p:spPr>
        <p:txBody>
          <a:bodyPr wrap="square">
            <a:spAutoFit/>
          </a:bodyPr>
          <a:lstStyle/>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1:</a:t>
            </a: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Tìm</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lí</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lẽ</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dẫn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chứng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giả</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nêu</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ra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để</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lột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tả</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sự</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ngang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ngược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tội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của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giặc</a:t>
            </a:r>
            <a:r>
              <a:rPr lang="en-US" altLang="zh-CN" sz="2800" dirty="0">
                <a:solidFill>
                  <a:schemeClr val="bg1"/>
                </a:solidFill>
                <a:latin typeface="微软雅黑" panose="020B0503020204020204" pitchFamily="34" charset="-122"/>
                <a:ea typeface="微软雅黑" panose="020B0503020204020204" pitchFamily="34" charset="-122"/>
              </a:rPr>
              <a:t>?</a:t>
            </a:r>
          </a:p>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2</a:t>
            </a: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Tìm</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chỉ</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ra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những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nét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đặc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sắc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về</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nghệ</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thuật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giả</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sử</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dụng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trong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đoạn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văn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triển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khai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luận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điểm</a:t>
            </a:r>
            <a:r>
              <a:rPr lang="en-US" altLang="zh-CN" sz="2800" dirty="0">
                <a:solidFill>
                  <a:schemeClr val="bg1"/>
                </a:solidFill>
                <a:latin typeface="微软雅黑" panose="020B0503020204020204" pitchFamily="34" charset="-122"/>
                <a:ea typeface="微软雅黑" panose="020B0503020204020204" pitchFamily="34" charset="-122"/>
              </a:rPr>
              <a:t> 1?</a:t>
            </a:r>
          </a:p>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3</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Phân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tích</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mối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quan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hệ</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giữa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luận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cứ</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với</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luận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điểm</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của</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đoạn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văn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trên</a:t>
            </a:r>
            <a:r>
              <a:rPr lang="en-US" altLang="zh-CN" sz="2800" dirty="0">
                <a:solidFill>
                  <a:srgbClr val="709964"/>
                </a:solidFill>
                <a:latin typeface="微软雅黑" panose="020B0503020204020204" pitchFamily="34" charset="-122"/>
                <a:ea typeface="微软雅黑" panose="020B0503020204020204" pitchFamily="34" charset="-122"/>
              </a:rPr>
              <a:t>?</a:t>
            </a:r>
            <a:endParaRPr lang="zh-CN" altLang="en-US" sz="2800" dirty="0">
              <a:solidFill>
                <a:srgbClr val="709964"/>
              </a:solidFill>
              <a:latin typeface="微软雅黑" panose="020B0503020204020204" pitchFamily="34" charset="-122"/>
              <a:ea typeface="微软雅黑" panose="020B0503020204020204" pitchFamily="34" charset="-122"/>
            </a:endParaRPr>
          </a:p>
        </p:txBody>
      </p:sp>
      <p:sp>
        <p:nvSpPr>
          <p:cNvPr id="11" name="TextBox 24">
            <a:extLst>
              <a:ext uri="{FF2B5EF4-FFF2-40B4-BE49-F238E27FC236}">
                <a16:creationId xmlns:a16="http://schemas.microsoft.com/office/drawing/2014/main" id="{3410E97C-F366-D0F8-1689-195A02859D8F}"/>
              </a:ext>
            </a:extLst>
          </p:cNvPr>
          <p:cNvSpPr txBox="1"/>
          <p:nvPr/>
        </p:nvSpPr>
        <p:spPr>
          <a:xfrm>
            <a:off x="316771" y="2377"/>
            <a:ext cx="10671640" cy="830997"/>
          </a:xfrm>
          <a:prstGeom prst="rect">
            <a:avLst/>
          </a:prstGeom>
          <a:noFill/>
        </p:spPr>
        <p:txBody>
          <a:bodyPr wrap="none" rtlCol="0">
            <a:spAutoFit/>
          </a:bodyPr>
          <a:lstStyle/>
          <a:p>
            <a:pPr algn="ctr">
              <a:defRPr/>
            </a:pPr>
            <a:r>
              <a:rPr lang="en-US" altLang="zh-CN" sz="4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TRẠM 1 (</a:t>
            </a:r>
            <a:r>
              <a:rPr lang="en-US" altLang="zh-CN" sz="4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4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4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1): </a:t>
            </a:r>
            <a:r>
              <a:rPr lang="en-US" altLang="zh-CN" sz="4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Tội</a:t>
            </a:r>
            <a:r>
              <a:rPr lang="en-US" altLang="zh-CN" sz="4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ác</a:t>
            </a:r>
            <a:r>
              <a:rPr lang="en-US" altLang="zh-CN" sz="4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4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giặc</a:t>
            </a:r>
            <a:endParaRPr lang="zh-CN" altLang="en-US" sz="4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149748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C1CAFEE-6AB3-C7F4-BA1A-F1EB87C39665}"/>
              </a:ext>
            </a:extLst>
          </p:cNvPr>
          <p:cNvGraphicFramePr>
            <a:graphicFrameLocks noGrp="1"/>
          </p:cNvGraphicFramePr>
          <p:nvPr>
            <p:extLst>
              <p:ext uri="{D42A27DB-BD31-4B8C-83A1-F6EECF244321}">
                <p14:modId xmlns:p14="http://schemas.microsoft.com/office/powerpoint/2010/main" val="1999065022"/>
              </p:ext>
            </p:extLst>
          </p:nvPr>
        </p:nvGraphicFramePr>
        <p:xfrm>
          <a:off x="447675" y="700616"/>
          <a:ext cx="11325225" cy="5577840"/>
        </p:xfrm>
        <a:graphic>
          <a:graphicData uri="http://schemas.openxmlformats.org/drawingml/2006/table">
            <a:tbl>
              <a:tblPr firstRow="1" bandRow="1">
                <a:tableStyleId>{93296810-A885-4BE3-A3E7-6D5BEEA58F35}</a:tableStyleId>
              </a:tblPr>
              <a:tblGrid>
                <a:gridCol w="2743200">
                  <a:extLst>
                    <a:ext uri="{9D8B030D-6E8A-4147-A177-3AD203B41FA5}">
                      <a16:colId xmlns:a16="http://schemas.microsoft.com/office/drawing/2014/main" val="4243048710"/>
                    </a:ext>
                  </a:extLst>
                </a:gridCol>
                <a:gridCol w="8582025">
                  <a:extLst>
                    <a:ext uri="{9D8B030D-6E8A-4147-A177-3AD203B41FA5}">
                      <a16:colId xmlns:a16="http://schemas.microsoft.com/office/drawing/2014/main" val="1641065846"/>
                    </a:ext>
                  </a:extLst>
                </a:gridCol>
              </a:tblGrid>
              <a:tr h="451909">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latin typeface="Times New Roman" panose="02020603050405020304" pitchFamily="18" charset="0"/>
                          <a:cs typeface="Times New Roman" panose="02020603050405020304" pitchFamily="18" charset="0"/>
                        </a:rPr>
                        <a:t>TỘI ÁC CỦA GIẶC</a:t>
                      </a:r>
                    </a:p>
                  </a:txBody>
                  <a:tcPr/>
                </a:tc>
                <a:extLst>
                  <a:ext uri="{0D108BD9-81ED-4DB2-BD59-A6C34878D82A}">
                    <a16:rowId xmlns:a16="http://schemas.microsoft.com/office/drawing/2014/main" val="2105777810"/>
                  </a:ext>
                </a:extLst>
              </a:tr>
              <a:tr h="911437">
                <a:tc>
                  <a:txBody>
                    <a:bodyPr/>
                    <a:lstStyle/>
                    <a:p>
                      <a:pPr algn="l"/>
                      <a:r>
                        <a:rPr lang="en-US" sz="2800" b="0" dirty="0">
                          <a:latin typeface="Times New Roman" panose="02020603050405020304" pitchFamily="18" charset="0"/>
                          <a:cs typeface="Times New Roman" panose="02020603050405020304" pitchFamily="18" charset="0"/>
                        </a:rPr>
                        <a:t>1. </a:t>
                      </a:r>
                      <a:r>
                        <a:rPr lang="en-US" sz="2800" b="0" dirty="0" err="1">
                          <a:latin typeface="Times New Roman" panose="02020603050405020304" pitchFamily="18" charset="0"/>
                          <a:cs typeface="Times New Roman" panose="02020603050405020304" pitchFamily="18" charset="0"/>
                        </a:rPr>
                        <a:t>Dẫn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chứng</a:t>
                      </a:r>
                      <a:endParaRPr lang="en-US" sz="2800" b="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nghênh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ngang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uốn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mắng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nạt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đòi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lụa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Vân Nam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hạn</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8058082"/>
                  </a:ext>
                </a:extLst>
              </a:tr>
              <a:tr h="911437">
                <a:tc>
                  <a:txBody>
                    <a:bodyPr/>
                    <a:lstStyle/>
                    <a:p>
                      <a:pPr algn="l"/>
                      <a:r>
                        <a:rPr lang="en-US" sz="2800" b="0" dirty="0">
                          <a:latin typeface="Times New Roman" panose="02020603050405020304" pitchFamily="18" charset="0"/>
                          <a:cs typeface="Times New Roman" panose="02020603050405020304" pitchFamily="18" charset="0"/>
                        </a:rPr>
                        <a:t>2. </a:t>
                      </a:r>
                      <a:r>
                        <a:rPr lang="en-US" sz="2800" b="0" dirty="0" err="1">
                          <a:latin typeface="Times New Roman" panose="02020603050405020304" pitchFamily="18" charset="0"/>
                          <a:cs typeface="Times New Roman" panose="02020603050405020304" pitchFamily="18" charset="0"/>
                        </a:rPr>
                        <a:t>Lí</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lẽ</a:t>
                      </a:r>
                      <a:endParaRPr lang="en-US" sz="2800" b="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nuôi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vạ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412108540"/>
                  </a:ext>
                </a:extLst>
              </a:tr>
              <a:tr h="911437">
                <a:tc>
                  <a:txBody>
                    <a:bodyPr/>
                    <a:lstStyle/>
                    <a:p>
                      <a:pPr algn="l"/>
                      <a:r>
                        <a:rPr lang="en-US" sz="2800" b="0" dirty="0">
                          <a:latin typeface="Times New Roman" panose="02020603050405020304" pitchFamily="18" charset="0"/>
                          <a:cs typeface="Times New Roman" panose="02020603050405020304" pitchFamily="18" charset="0"/>
                        </a:rPr>
                        <a:t>3. </a:t>
                      </a:r>
                      <a:r>
                        <a:rPr lang="en-US" sz="2800" b="0" dirty="0" err="1">
                          <a:latin typeface="Times New Roman" panose="02020603050405020304" pitchFamily="18" charset="0"/>
                          <a:cs typeface="Times New Roman" panose="02020603050405020304" pitchFamily="18" charset="0"/>
                        </a:rPr>
                        <a:t>Nghệ</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thuật</a:t>
                      </a:r>
                      <a:endParaRPr lang="en-US" sz="2800" b="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79277099"/>
                  </a:ext>
                </a:extLst>
              </a:tr>
              <a:tr h="911437">
                <a:tc>
                  <a:txBody>
                    <a:bodyPr/>
                    <a:lstStyle/>
                    <a:p>
                      <a:pPr algn="l"/>
                      <a:r>
                        <a:rPr lang="en-US" sz="2800" b="0" dirty="0">
                          <a:latin typeface="Times New Roman" panose="02020603050405020304" pitchFamily="18" charset="0"/>
                          <a:cs typeface="Times New Roman" panose="02020603050405020304" pitchFamily="18" charset="0"/>
                        </a:rPr>
                        <a:t>4. </a:t>
                      </a:r>
                      <a:r>
                        <a:rPr lang="en-US" sz="2800" b="0" dirty="0" err="1">
                          <a:latin typeface="Times New Roman" panose="02020603050405020304" pitchFamily="18" charset="0"/>
                          <a:cs typeface="Times New Roman" panose="02020603050405020304" pitchFamily="18" charset="0"/>
                        </a:rPr>
                        <a:t>Mối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quan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hệ</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3 </a:t>
                      </a:r>
                      <a:r>
                        <a:rPr lang="en-US" sz="2800" b="0" dirty="0" err="1">
                          <a:latin typeface="Times New Roman" panose="02020603050405020304" pitchFamily="18" charset="0"/>
                          <a:cs typeface="Times New Roman" panose="02020603050405020304" pitchFamily="18" charset="0"/>
                        </a:rPr>
                        <a:t>yếu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tố</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luận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điểm</a:t>
                      </a:r>
                      <a:endParaRPr lang="en-US" sz="2800" b="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lam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82090037"/>
                  </a:ext>
                </a:extLst>
              </a:tr>
            </a:tbl>
          </a:graphicData>
        </a:graphic>
      </p:graphicFrame>
      <p:sp>
        <p:nvSpPr>
          <p:cNvPr id="8" name="TextBox 24">
            <a:extLst>
              <a:ext uri="{FF2B5EF4-FFF2-40B4-BE49-F238E27FC236}">
                <a16:creationId xmlns:a16="http://schemas.microsoft.com/office/drawing/2014/main" id="{2B98C6E2-8DEA-95F1-32D9-4234B9BBF56B}"/>
              </a:ext>
            </a:extLst>
          </p:cNvPr>
          <p:cNvSpPr txBox="1"/>
          <p:nvPr/>
        </p:nvSpPr>
        <p:spPr>
          <a:xfrm>
            <a:off x="2828452" y="2377"/>
            <a:ext cx="5648278" cy="584775"/>
          </a:xfrm>
          <a:prstGeom prst="rect">
            <a:avLst/>
          </a:prstGeom>
          <a:noFill/>
        </p:spPr>
        <p:txBody>
          <a:bodyPr wrap="none" rtlCol="0">
            <a:spAutoFit/>
          </a:bodyPr>
          <a:lstStyle/>
          <a:p>
            <a:pPr algn="ctr">
              <a:defRPr/>
            </a:pP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1: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Tội</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ác</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giặc</a:t>
            </a:r>
            <a:endParaRPr lang="zh-CN" altLang="en-US"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600389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a:extLst>
              <a:ext uri="{FF2B5EF4-FFF2-40B4-BE49-F238E27FC236}">
                <a16:creationId xmlns:a16="http://schemas.microsoft.com/office/drawing/2014/main" id="{C61ECA45-0E76-CA51-43EA-755A3D0C9A95}"/>
              </a:ext>
            </a:extLst>
          </p:cNvPr>
          <p:cNvSpPr/>
          <p:nvPr/>
        </p:nvSpPr>
        <p:spPr>
          <a:xfrm>
            <a:off x="2663758" y="1846707"/>
            <a:ext cx="8070917" cy="4540538"/>
          </a:xfrm>
          <a:prstGeom prst="rect">
            <a:avLst/>
          </a:prstGeom>
        </p:spPr>
        <p:txBody>
          <a:bodyPr wrap="square">
            <a:spAutoFit/>
          </a:bodyPr>
          <a:lstStyle/>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1:</a:t>
            </a: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Tìm</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lí</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lẽ</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dẫn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chứng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giả</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nêu</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ra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để</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nói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lên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nỗi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lòng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của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mình</a:t>
            </a:r>
            <a:r>
              <a:rPr lang="en-US" altLang="zh-CN" sz="2800" dirty="0">
                <a:solidFill>
                  <a:schemeClr val="bg1"/>
                </a:solidFill>
                <a:latin typeface="微软雅黑" panose="020B0503020204020204" pitchFamily="34" charset="-122"/>
                <a:ea typeface="微软雅黑" panose="020B0503020204020204" pitchFamily="34" charset="-122"/>
              </a:rPr>
              <a:t> ?</a:t>
            </a:r>
          </a:p>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2</a:t>
            </a: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Tìm</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chỉ</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ra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những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nét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đặc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sắc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về</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nghệ</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thuật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giả</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sử</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dụng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trong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đoạn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văn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triển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khai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luận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điểm</a:t>
            </a:r>
            <a:r>
              <a:rPr lang="en-US" altLang="zh-CN" sz="2800" dirty="0">
                <a:solidFill>
                  <a:schemeClr val="bg1"/>
                </a:solidFill>
                <a:latin typeface="微软雅黑" panose="020B0503020204020204" pitchFamily="34" charset="-122"/>
                <a:ea typeface="微软雅黑" panose="020B0503020204020204" pitchFamily="34" charset="-122"/>
              </a:rPr>
              <a:t> 2?</a:t>
            </a:r>
          </a:p>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3</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Phân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tích</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mối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quan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hệ</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giữa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luận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cứ</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với</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luận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điểm</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của</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đoạn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văn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trên</a:t>
            </a:r>
            <a:r>
              <a:rPr lang="en-US" altLang="zh-CN" sz="2800" dirty="0">
                <a:solidFill>
                  <a:srgbClr val="709964"/>
                </a:solidFill>
                <a:latin typeface="微软雅黑" panose="020B0503020204020204" pitchFamily="34" charset="-122"/>
                <a:ea typeface="微软雅黑" panose="020B0503020204020204" pitchFamily="34" charset="-122"/>
              </a:rPr>
              <a:t>?</a:t>
            </a:r>
            <a:endParaRPr lang="zh-CN" altLang="en-US" sz="2800" dirty="0">
              <a:solidFill>
                <a:srgbClr val="709964"/>
              </a:solidFill>
              <a:latin typeface="微软雅黑" panose="020B0503020204020204" pitchFamily="34" charset="-122"/>
              <a:ea typeface="微软雅黑" panose="020B0503020204020204" pitchFamily="34" charset="-122"/>
            </a:endParaRPr>
          </a:p>
        </p:txBody>
      </p:sp>
      <p:sp>
        <p:nvSpPr>
          <p:cNvPr id="11" name="TextBox 24">
            <a:extLst>
              <a:ext uri="{FF2B5EF4-FFF2-40B4-BE49-F238E27FC236}">
                <a16:creationId xmlns:a16="http://schemas.microsoft.com/office/drawing/2014/main" id="{3410E97C-F366-D0F8-1689-195A02859D8F}"/>
              </a:ext>
            </a:extLst>
          </p:cNvPr>
          <p:cNvSpPr txBox="1"/>
          <p:nvPr/>
        </p:nvSpPr>
        <p:spPr>
          <a:xfrm>
            <a:off x="-214325" y="28884"/>
            <a:ext cx="12343443" cy="769441"/>
          </a:xfrm>
          <a:prstGeom prst="rect">
            <a:avLst/>
          </a:prstGeom>
          <a:noFill/>
        </p:spPr>
        <p:txBody>
          <a:bodyPr wrap="none" rtlCol="0">
            <a:spAutoFit/>
          </a:bodyPr>
          <a:lstStyle/>
          <a:p>
            <a:pPr algn="ctr">
              <a:defRPr/>
            </a:pPr>
            <a:r>
              <a:rPr lang="en-US" altLang="zh-CN" sz="44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TRẠM 2 (</a:t>
            </a:r>
            <a:r>
              <a:rPr lang="en-US" altLang="zh-CN" sz="44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44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44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2): </a:t>
            </a:r>
            <a:r>
              <a:rPr lang="en-US" altLang="zh-CN" sz="44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Suy</a:t>
            </a:r>
            <a:r>
              <a:rPr lang="en-US" altLang="zh-CN" sz="44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nghĩ</a:t>
            </a:r>
            <a:r>
              <a:rPr lang="en-US" altLang="zh-CN" sz="44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44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chủ</a:t>
            </a:r>
            <a:r>
              <a:rPr lang="en-US" altLang="zh-CN" sz="44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tướng</a:t>
            </a:r>
            <a:endParaRPr lang="zh-CN" altLang="en-US" sz="44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组合 4">
            <a:extLst>
              <a:ext uri="{FF2B5EF4-FFF2-40B4-BE49-F238E27FC236}">
                <a16:creationId xmlns:a16="http://schemas.microsoft.com/office/drawing/2014/main" id="{CD094A2F-822E-DFD1-7B7D-C7B65B14997D}"/>
              </a:ext>
            </a:extLst>
          </p:cNvPr>
          <p:cNvGrpSpPr/>
          <p:nvPr/>
        </p:nvGrpSpPr>
        <p:grpSpPr>
          <a:xfrm>
            <a:off x="447575" y="2130639"/>
            <a:ext cx="2216183" cy="3403077"/>
            <a:chOff x="816665" y="3426039"/>
            <a:chExt cx="2432116" cy="3403077"/>
          </a:xfrm>
        </p:grpSpPr>
        <p:sp>
          <p:nvSpPr>
            <p:cNvPr id="5" name="矩形 2">
              <a:extLst>
                <a:ext uri="{FF2B5EF4-FFF2-40B4-BE49-F238E27FC236}">
                  <a16:creationId xmlns:a16="http://schemas.microsoft.com/office/drawing/2014/main" id="{D1531025-BA76-9B13-CC23-503F5CB59BAE}"/>
                </a:ext>
              </a:extLst>
            </p:cNvPr>
            <p:cNvSpPr/>
            <p:nvPr/>
          </p:nvSpPr>
          <p:spPr>
            <a:xfrm>
              <a:off x="816665" y="3426039"/>
              <a:ext cx="2432116" cy="340307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8">
              <a:extLst>
                <a:ext uri="{FF2B5EF4-FFF2-40B4-BE49-F238E27FC236}">
                  <a16:creationId xmlns:a16="http://schemas.microsoft.com/office/drawing/2014/main" id="{C9397301-DFA8-7CA2-5CA9-6E0E047A4D18}"/>
                </a:ext>
              </a:extLst>
            </p:cNvPr>
            <p:cNvSpPr txBox="1"/>
            <p:nvPr/>
          </p:nvSpPr>
          <p:spPr>
            <a:xfrm>
              <a:off x="1452555" y="4242947"/>
              <a:ext cx="944488"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2</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7189786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5"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9C177A8-F0D7-214E-70EA-782801269ED7}"/>
              </a:ext>
            </a:extLst>
          </p:cNvPr>
          <p:cNvGraphicFramePr>
            <a:graphicFrameLocks noGrp="1"/>
          </p:cNvGraphicFramePr>
          <p:nvPr>
            <p:extLst>
              <p:ext uri="{D42A27DB-BD31-4B8C-83A1-F6EECF244321}">
                <p14:modId xmlns:p14="http://schemas.microsoft.com/office/powerpoint/2010/main" val="1981714652"/>
              </p:ext>
            </p:extLst>
          </p:nvPr>
        </p:nvGraphicFramePr>
        <p:xfrm>
          <a:off x="184150" y="587152"/>
          <a:ext cx="11483976" cy="6309360"/>
        </p:xfrm>
        <a:graphic>
          <a:graphicData uri="http://schemas.openxmlformats.org/drawingml/2006/table">
            <a:tbl>
              <a:tblPr firstRow="1" bandRow="1">
                <a:tableStyleId>{93296810-A885-4BE3-A3E7-6D5BEEA58F35}</a:tableStyleId>
              </a:tblPr>
              <a:tblGrid>
                <a:gridCol w="2273300">
                  <a:extLst>
                    <a:ext uri="{9D8B030D-6E8A-4147-A177-3AD203B41FA5}">
                      <a16:colId xmlns:a16="http://schemas.microsoft.com/office/drawing/2014/main" val="4243048710"/>
                    </a:ext>
                  </a:extLst>
                </a:gridCol>
                <a:gridCol w="4238625">
                  <a:extLst>
                    <a:ext uri="{9D8B030D-6E8A-4147-A177-3AD203B41FA5}">
                      <a16:colId xmlns:a16="http://schemas.microsoft.com/office/drawing/2014/main" val="3014728694"/>
                    </a:ext>
                  </a:extLst>
                </a:gridCol>
                <a:gridCol w="4972051">
                  <a:extLst>
                    <a:ext uri="{9D8B030D-6E8A-4147-A177-3AD203B41FA5}">
                      <a16:colId xmlns:a16="http://schemas.microsoft.com/office/drawing/2014/main" val="1641065846"/>
                    </a:ext>
                  </a:extLst>
                </a:gridCol>
              </a:tblGrid>
              <a:tr h="370840">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05777810"/>
                  </a:ext>
                </a:extLst>
              </a:tr>
              <a:tr h="370840">
                <a:tc>
                  <a:txBody>
                    <a:bodyPr/>
                    <a:lstStyle/>
                    <a:p>
                      <a:pPr algn="l"/>
                      <a:r>
                        <a:rPr lang="en-US" sz="2400" b="0" dirty="0">
                          <a:latin typeface="Times New Roman" panose="02020603050405020304" pitchFamily="18" charset="0"/>
                          <a:cs typeface="Times New Roman" panose="02020603050405020304" pitchFamily="18" charset="0"/>
                        </a:rPr>
                        <a:t>1. </a:t>
                      </a:r>
                      <a:r>
                        <a:rPr lang="en-US" sz="2400" b="0" dirty="0" err="1">
                          <a:latin typeface="Times New Roman" panose="02020603050405020304" pitchFamily="18" charset="0"/>
                          <a:cs typeface="Times New Roman" panose="02020603050405020304" pitchFamily="18" charset="0"/>
                        </a:rPr>
                        <a:t>Dẫn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chứng</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lột</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nuốt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ngữa</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Quan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ngọt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bùi</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708058082"/>
                  </a:ext>
                </a:extLst>
              </a:tr>
              <a:tr h="370840">
                <a:tc>
                  <a:txBody>
                    <a:bodyPr/>
                    <a:lstStyle/>
                    <a:p>
                      <a:pPr algn="l"/>
                      <a:r>
                        <a:rPr lang="en-US" sz="2400" b="0" dirty="0">
                          <a:latin typeface="Times New Roman" panose="02020603050405020304" pitchFamily="18" charset="0"/>
                          <a:cs typeface="Times New Roman" panose="02020603050405020304" pitchFamily="18" charset="0"/>
                        </a:rPr>
                        <a:t>2. </a:t>
                      </a:r>
                      <a:r>
                        <a:rPr lang="en-US" sz="2400" b="0" dirty="0" err="1">
                          <a:latin typeface="Times New Roman" panose="02020603050405020304" pitchFamily="18" charset="0"/>
                          <a:cs typeface="Times New Roman" panose="02020603050405020304" pitchFamily="18" charset="0"/>
                        </a:rPr>
                        <a:t>Lí</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lẽ</a:t>
                      </a:r>
                      <a:endParaRPr lang="en-US" sz="2400" b="0" dirty="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đãi</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Ngột</a:t>
                      </a:r>
                      <a:r>
                        <a:rPr lang="en-US" sz="2400" dirty="0">
                          <a:latin typeface="Times New Roman" panose="02020603050405020304" pitchFamily="18" charset="0"/>
                          <a:cs typeface="Times New Roman" panose="02020603050405020304" pitchFamily="18" charset="0"/>
                        </a:rPr>
                        <a:t> Lang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2108540"/>
                  </a:ext>
                </a:extLst>
              </a:tr>
              <a:tr h="370840">
                <a:tc>
                  <a:txBody>
                    <a:bodyPr/>
                    <a:lstStyle/>
                    <a:p>
                      <a:pPr algn="l"/>
                      <a:r>
                        <a:rPr lang="en-US" sz="2400" b="0" dirty="0">
                          <a:latin typeface="Times New Roman" panose="02020603050405020304" pitchFamily="18" charset="0"/>
                          <a:cs typeface="Times New Roman" panose="02020603050405020304" pitchFamily="18" charset="0"/>
                        </a:rPr>
                        <a:t>3. </a:t>
                      </a:r>
                      <a:r>
                        <a:rPr lang="en-US" sz="2400" b="0" dirty="0" err="1">
                          <a:latin typeface="Times New Roman" panose="02020603050405020304" pitchFamily="18" charset="0"/>
                          <a:cs typeface="Times New Roman" panose="02020603050405020304" pitchFamily="18" charset="0"/>
                        </a:rPr>
                        <a:t>Nghệ</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thuật</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79277099"/>
                  </a:ext>
                </a:extLst>
              </a:tr>
              <a:tr h="370840">
                <a:tc>
                  <a:txBody>
                    <a:bodyPr/>
                    <a:lstStyle/>
                    <a:p>
                      <a:pPr algn="l"/>
                      <a:r>
                        <a:rPr lang="en-US" sz="2400" b="0" dirty="0">
                          <a:latin typeface="Times New Roman" panose="02020603050405020304" pitchFamily="18" charset="0"/>
                          <a:cs typeface="Times New Roman" panose="02020603050405020304" pitchFamily="18" charset="0"/>
                        </a:rPr>
                        <a:t>4. </a:t>
                      </a:r>
                      <a:r>
                        <a:rPr lang="en-US" sz="2400" b="0" dirty="0" err="1">
                          <a:latin typeface="Times New Roman" panose="02020603050405020304" pitchFamily="18" charset="0"/>
                          <a:cs typeface="Times New Roman" panose="02020603050405020304" pitchFamily="18" charset="0"/>
                        </a:rPr>
                        <a:t>Mối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hệ</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3 </a:t>
                      </a:r>
                      <a:r>
                        <a:rPr lang="en-US" sz="2400" b="0" dirty="0" err="1">
                          <a:latin typeface="Times New Roman" panose="02020603050405020304" pitchFamily="18" charset="0"/>
                          <a:cs typeface="Times New Roman" panose="02020603050405020304" pitchFamily="18" charset="0"/>
                        </a:rPr>
                        <a:t>yếu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luận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điểm</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nguyện</a:t>
                      </a:r>
                      <a:r>
                        <a:rPr lang="en-US" sz="2400" dirty="0">
                          <a:latin typeface="Times New Roman" panose="02020603050405020304" pitchFamily="18" charset="0"/>
                          <a:cs typeface="Times New Roman" panose="02020603050405020304" pitchFamily="18" charset="0"/>
                        </a:rPr>
                        <a:t> hi </a:t>
                      </a:r>
                      <a:r>
                        <a:rPr lang="en-US" sz="2400" dirty="0" err="1">
                          <a:latin typeface="Times New Roman" panose="02020603050405020304" pitchFamily="18" charset="0"/>
                          <a:cs typeface="Times New Roman" panose="02020603050405020304" pitchFamily="18" charset="0"/>
                        </a:rPr>
                        <a:t>sinh</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Cho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2782090037"/>
                  </a:ext>
                </a:extLst>
              </a:tr>
            </a:tbl>
          </a:graphicData>
        </a:graphic>
      </p:graphicFrame>
      <p:sp>
        <p:nvSpPr>
          <p:cNvPr id="3" name="TextBox 24">
            <a:extLst>
              <a:ext uri="{FF2B5EF4-FFF2-40B4-BE49-F238E27FC236}">
                <a16:creationId xmlns:a16="http://schemas.microsoft.com/office/drawing/2014/main" id="{6893BF54-4DA7-4F33-A1D7-F12893C88360}"/>
              </a:ext>
            </a:extLst>
          </p:cNvPr>
          <p:cNvSpPr txBox="1"/>
          <p:nvPr/>
        </p:nvSpPr>
        <p:spPr>
          <a:xfrm>
            <a:off x="2048085" y="2377"/>
            <a:ext cx="7209025" cy="584775"/>
          </a:xfrm>
          <a:prstGeom prst="rect">
            <a:avLst/>
          </a:prstGeom>
          <a:noFill/>
        </p:spPr>
        <p:txBody>
          <a:bodyPr wrap="none" rtlCol="0">
            <a:spAutoFit/>
          </a:bodyPr>
          <a:lstStyle/>
          <a:p>
            <a:pPr algn="ctr">
              <a:defRPr/>
            </a:pP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2: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Suy</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nghĩ</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chủ</a:t>
            </a:r>
            <a:r>
              <a:rPr lang="en-US" altLang="zh-CN"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tướng</a:t>
            </a:r>
            <a:endParaRPr lang="zh-CN" altLang="en-US" sz="32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569961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AA018-E229-4BEF-A437-4AEF81FB6E74}"/>
              </a:ext>
            </a:extLst>
          </p:cNvPr>
          <p:cNvGrpSpPr/>
          <p:nvPr/>
        </p:nvGrpSpPr>
        <p:grpSpPr>
          <a:xfrm>
            <a:off x="457200" y="2130753"/>
            <a:ext cx="2206560" cy="3165148"/>
            <a:chOff x="603315" y="2102177"/>
            <a:chExt cx="2432116" cy="3403077"/>
          </a:xfrm>
        </p:grpSpPr>
        <p:sp>
          <p:nvSpPr>
            <p:cNvPr id="2" name="矩形 1">
              <a:extLst>
                <a:ext uri="{FF2B5EF4-FFF2-40B4-BE49-F238E27FC236}">
                  <a16:creationId xmlns:a16="http://schemas.microsoft.com/office/drawing/2014/main" id="{1717F7E0-A58D-4293-872D-058F8D2ED10C}"/>
                </a:ext>
              </a:extLst>
            </p:cNvPr>
            <p:cNvSpPr/>
            <p:nvPr/>
          </p:nvSpPr>
          <p:spPr>
            <a:xfrm>
              <a:off x="603315" y="2102177"/>
              <a:ext cx="2432116" cy="340307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9665A90F-2DB5-4E06-A159-9670FC787176}"/>
                </a:ext>
              </a:extLst>
            </p:cNvPr>
            <p:cNvSpPr txBox="1"/>
            <p:nvPr/>
          </p:nvSpPr>
          <p:spPr>
            <a:xfrm>
              <a:off x="1347128" y="2809188"/>
              <a:ext cx="1041035" cy="1687654"/>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3</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grpSp>
      <p:sp>
        <p:nvSpPr>
          <p:cNvPr id="10" name="矩形 3">
            <a:extLst>
              <a:ext uri="{FF2B5EF4-FFF2-40B4-BE49-F238E27FC236}">
                <a16:creationId xmlns:a16="http://schemas.microsoft.com/office/drawing/2014/main" id="{C61ECA45-0E76-CA51-43EA-755A3D0C9A95}"/>
              </a:ext>
            </a:extLst>
          </p:cNvPr>
          <p:cNvSpPr/>
          <p:nvPr/>
        </p:nvSpPr>
        <p:spPr>
          <a:xfrm>
            <a:off x="2663758" y="1846707"/>
            <a:ext cx="8070917" cy="4540538"/>
          </a:xfrm>
          <a:prstGeom prst="rect">
            <a:avLst/>
          </a:prstGeom>
        </p:spPr>
        <p:txBody>
          <a:bodyPr wrap="square">
            <a:spAutoFit/>
          </a:bodyPr>
          <a:lstStyle/>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1:</a:t>
            </a: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Tìm</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lí</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lẽ</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dẫn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chứng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giả</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nêu</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ra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để</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nói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lên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nỗi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lòng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của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mình</a:t>
            </a:r>
            <a:r>
              <a:rPr lang="en-US" altLang="zh-CN" sz="2800" dirty="0">
                <a:solidFill>
                  <a:schemeClr val="bg1"/>
                </a:solidFill>
                <a:latin typeface="微软雅黑" panose="020B0503020204020204" pitchFamily="34" charset="-122"/>
                <a:ea typeface="微软雅黑" panose="020B0503020204020204" pitchFamily="34" charset="-122"/>
              </a:rPr>
              <a:t> ?</a:t>
            </a:r>
          </a:p>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2</a:t>
            </a: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Tìm</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chỉ</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ra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những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nét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đặc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sắc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về</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nghệ</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thuật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mà</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giả</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sử</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dụng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trong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đoạn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văn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triển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khai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luận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điểm</a:t>
            </a:r>
            <a:r>
              <a:rPr lang="en-US" altLang="zh-CN" sz="2800" dirty="0">
                <a:solidFill>
                  <a:schemeClr val="bg1"/>
                </a:solidFill>
                <a:latin typeface="微软雅黑" panose="020B0503020204020204" pitchFamily="34" charset="-122"/>
                <a:ea typeface="微软雅黑" panose="020B0503020204020204" pitchFamily="34" charset="-122"/>
              </a:rPr>
              <a:t> 2?</a:t>
            </a:r>
          </a:p>
          <a:p>
            <a:pPr>
              <a:lnSpc>
                <a:spcPct val="150000"/>
              </a:lnSpc>
            </a:pPr>
            <a:r>
              <a:rPr lang="en-US" altLang="zh-CN" sz="2800" b="1" u="sng" dirty="0" err="1">
                <a:solidFill>
                  <a:schemeClr val="bg1"/>
                </a:solidFill>
                <a:latin typeface="微软雅黑" panose="020B0503020204020204" pitchFamily="34" charset="-122"/>
                <a:ea typeface="微软雅黑" panose="020B0503020204020204" pitchFamily="34" charset="-122"/>
              </a:rPr>
              <a:t>Câu</a:t>
            </a:r>
            <a:r>
              <a:rPr lang="en-US" altLang="zh-CN" sz="2800" b="1" u="sng" dirty="0">
                <a:solidFill>
                  <a:schemeClr val="bg1"/>
                </a:solidFill>
                <a:latin typeface="微软雅黑" panose="020B0503020204020204" pitchFamily="34" charset="-122"/>
                <a:ea typeface="微软雅黑" panose="020B0503020204020204" pitchFamily="34" charset="-122"/>
              </a:rPr>
              <a:t> 3</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Phân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tích</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mối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quan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hệ</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giữa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luận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cứ</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với</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luận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điểm</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của</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đoạn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văn</a:t>
            </a:r>
            <a:r>
              <a:rPr lang="en-US" altLang="zh-CN" sz="2800" dirty="0">
                <a:solidFill>
                  <a:srgbClr val="709964"/>
                </a:solidFill>
                <a:latin typeface="微软雅黑" panose="020B0503020204020204" pitchFamily="34" charset="-122"/>
                <a:ea typeface="微软雅黑" panose="020B0503020204020204" pitchFamily="34" charset="-122"/>
              </a:rPr>
              <a:t> </a:t>
            </a:r>
            <a:r>
              <a:rPr lang="en-US" altLang="zh-CN" sz="2800" dirty="0" err="1">
                <a:solidFill>
                  <a:srgbClr val="709964"/>
                </a:solidFill>
                <a:latin typeface="微软雅黑" panose="020B0503020204020204" pitchFamily="34" charset="-122"/>
                <a:ea typeface="微软雅黑" panose="020B0503020204020204" pitchFamily="34" charset="-122"/>
              </a:rPr>
              <a:t>trên</a:t>
            </a:r>
            <a:r>
              <a:rPr lang="en-US" altLang="zh-CN" sz="2800" dirty="0">
                <a:solidFill>
                  <a:srgbClr val="709964"/>
                </a:solidFill>
                <a:latin typeface="微软雅黑" panose="020B0503020204020204" pitchFamily="34" charset="-122"/>
                <a:ea typeface="微软雅黑" panose="020B0503020204020204" pitchFamily="34" charset="-122"/>
              </a:rPr>
              <a:t>?</a:t>
            </a:r>
            <a:endParaRPr lang="zh-CN" altLang="en-US" sz="2800" dirty="0">
              <a:solidFill>
                <a:srgbClr val="709964"/>
              </a:solidFill>
              <a:latin typeface="微软雅黑" panose="020B0503020204020204" pitchFamily="34" charset="-122"/>
              <a:ea typeface="微软雅黑" panose="020B0503020204020204" pitchFamily="34" charset="-122"/>
            </a:endParaRPr>
          </a:p>
        </p:txBody>
      </p:sp>
      <p:sp>
        <p:nvSpPr>
          <p:cNvPr id="11" name="TextBox 24">
            <a:extLst>
              <a:ext uri="{FF2B5EF4-FFF2-40B4-BE49-F238E27FC236}">
                <a16:creationId xmlns:a16="http://schemas.microsoft.com/office/drawing/2014/main" id="{3410E97C-F366-D0F8-1689-195A02859D8F}"/>
              </a:ext>
            </a:extLst>
          </p:cNvPr>
          <p:cNvSpPr txBox="1"/>
          <p:nvPr/>
        </p:nvSpPr>
        <p:spPr>
          <a:xfrm>
            <a:off x="-235974" y="-29467"/>
            <a:ext cx="11847871" cy="1708160"/>
          </a:xfrm>
          <a:prstGeom prst="rect">
            <a:avLst/>
          </a:prstGeom>
          <a:noFill/>
        </p:spPr>
        <p:txBody>
          <a:bodyPr wrap="square" rtlCol="0">
            <a:spAutoFit/>
          </a:bodyPr>
          <a:lstStyle/>
          <a:p>
            <a:pPr algn="ctr">
              <a:defRPr/>
            </a:pP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TRẠM 3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3):</a:t>
            </a:r>
          </a:p>
          <a:p>
            <a:pPr algn="ctr">
              <a:defRPr/>
            </a:pP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Phân</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tích</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việc</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sai</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trái</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sĩ</a:t>
            </a:r>
            <a:endPar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defRPr/>
            </a:pP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chỉ</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việc</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nên</a:t>
            </a:r>
            <a:r>
              <a:rPr lang="en-US" altLang="zh-CN"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làm</a:t>
            </a:r>
            <a:endParaRPr lang="zh-CN" altLang="en-US" sz="35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432417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4">
            <a:extLst>
              <a:ext uri="{FF2B5EF4-FFF2-40B4-BE49-F238E27FC236}">
                <a16:creationId xmlns:a16="http://schemas.microsoft.com/office/drawing/2014/main" id="{2DA9204F-C5FE-5D08-C5A0-6DE4443F863D}"/>
              </a:ext>
            </a:extLst>
          </p:cNvPr>
          <p:cNvSpPr txBox="1"/>
          <p:nvPr/>
        </p:nvSpPr>
        <p:spPr>
          <a:xfrm>
            <a:off x="129286" y="2377"/>
            <a:ext cx="11929364" cy="954107"/>
          </a:xfrm>
          <a:prstGeom prst="rect">
            <a:avLst/>
          </a:prstGeom>
          <a:noFill/>
        </p:spPr>
        <p:txBody>
          <a:bodyPr wrap="square" rtlCol="0">
            <a:spAutoFit/>
          </a:bodyPr>
          <a:lstStyle/>
          <a:p>
            <a:pPr algn="ctr">
              <a:defRPr/>
            </a:pP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3: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Phân</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tích</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việc</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sai</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trái</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sĩ</a:t>
            </a:r>
            <a:endPar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defRPr/>
            </a:pP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chỉ</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việc</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nên</a:t>
            </a:r>
            <a:r>
              <a:rPr lang="en-US" altLang="zh-CN"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709964"/>
                </a:solidFill>
                <a:latin typeface="Times New Roman" panose="02020603050405020304" pitchFamily="18" charset="0"/>
                <a:ea typeface="微软雅黑" panose="020B0503020204020204" pitchFamily="34" charset="-122"/>
                <a:cs typeface="Times New Roman" panose="02020603050405020304" pitchFamily="18" charset="0"/>
              </a:rPr>
              <a:t>làm</a:t>
            </a:r>
            <a:endParaRPr lang="zh-CN" altLang="en-US" sz="2800" b="1" dirty="0">
              <a:solidFill>
                <a:srgbClr val="709964"/>
              </a:solidFill>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89BBAD4-BB7B-4A50-93DE-CCE0CF28B03B}"/>
              </a:ext>
            </a:extLst>
          </p:cNvPr>
          <p:cNvGraphicFramePr>
            <a:graphicFrameLocks noGrp="1"/>
          </p:cNvGraphicFramePr>
          <p:nvPr>
            <p:extLst>
              <p:ext uri="{D42A27DB-BD31-4B8C-83A1-F6EECF244321}">
                <p14:modId xmlns:p14="http://schemas.microsoft.com/office/powerpoint/2010/main" val="2063883431"/>
              </p:ext>
            </p:extLst>
          </p:nvPr>
        </p:nvGraphicFramePr>
        <p:xfrm>
          <a:off x="129286" y="914400"/>
          <a:ext cx="11430445" cy="5943600"/>
        </p:xfrm>
        <a:graphic>
          <a:graphicData uri="http://schemas.openxmlformats.org/drawingml/2006/table">
            <a:tbl>
              <a:tblPr firstRow="1" bandRow="1">
                <a:tableStyleId>{93296810-A885-4BE3-A3E7-6D5BEEA58F35}</a:tableStyleId>
              </a:tblPr>
              <a:tblGrid>
                <a:gridCol w="2826073">
                  <a:extLst>
                    <a:ext uri="{9D8B030D-6E8A-4147-A177-3AD203B41FA5}">
                      <a16:colId xmlns:a16="http://schemas.microsoft.com/office/drawing/2014/main" val="3045707070"/>
                    </a:ext>
                  </a:extLst>
                </a:gridCol>
                <a:gridCol w="4302186">
                  <a:extLst>
                    <a:ext uri="{9D8B030D-6E8A-4147-A177-3AD203B41FA5}">
                      <a16:colId xmlns:a16="http://schemas.microsoft.com/office/drawing/2014/main" val="3727044840"/>
                    </a:ext>
                  </a:extLst>
                </a:gridCol>
                <a:gridCol w="4302186">
                  <a:extLst>
                    <a:ext uri="{9D8B030D-6E8A-4147-A177-3AD203B41FA5}">
                      <a16:colId xmlns:a16="http://schemas.microsoft.com/office/drawing/2014/main" val="877269517"/>
                    </a:ext>
                  </a:extLst>
                </a:gridCol>
              </a:tblGrid>
              <a:tr h="370840">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7459961"/>
                  </a:ext>
                </a:extLst>
              </a:tr>
              <a:tr h="370840">
                <a:tc>
                  <a:txBody>
                    <a:bodyPr/>
                    <a:lstStyle/>
                    <a:p>
                      <a:pPr algn="l"/>
                      <a:r>
                        <a:rPr lang="en-US" sz="2400" b="0" dirty="0">
                          <a:latin typeface="Times New Roman" panose="02020603050405020304" pitchFamily="18" charset="0"/>
                          <a:cs typeface="Times New Roman" panose="02020603050405020304" pitchFamily="18" charset="0"/>
                        </a:rPr>
                        <a:t>1. </a:t>
                      </a:r>
                      <a:r>
                        <a:rPr lang="en-US" sz="2400" b="0" dirty="0" err="1">
                          <a:latin typeface="Times New Roman" panose="02020603050405020304" pitchFamily="18" charset="0"/>
                          <a:cs typeface="Times New Roman" panose="02020603050405020304" pitchFamily="18" charset="0"/>
                        </a:rPr>
                        <a:t>Dẫn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chứng</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thẹn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chọi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vợ</a:t>
                      </a:r>
                      <a:r>
                        <a:rPr lang="en-US" sz="2400" dirty="0">
                          <a:latin typeface="Times New Roman" panose="02020603050405020304" pitchFamily="18" charset="0"/>
                          <a:cs typeface="Times New Roman" panose="02020603050405020304" pitchFamily="18" charset="0"/>
                        </a:rPr>
                        <a:t> con…</a:t>
                      </a:r>
                    </a:p>
                  </a:txBody>
                  <a:tcPr/>
                </a:tc>
                <a:tc>
                  <a:txBody>
                    <a:bodyPr/>
                    <a:lstStyle/>
                    <a:p>
                      <a:r>
                        <a:rPr lang="en-US" sz="2400" dirty="0" err="1">
                          <a:latin typeface="Times New Roman" panose="02020603050405020304" pitchFamily="18" charset="0"/>
                          <a:cs typeface="Times New Roman" panose="02020603050405020304" pitchFamily="18" charset="0"/>
                        </a:rPr>
                        <a:t>Bêu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thịt</a:t>
                      </a:r>
                      <a:r>
                        <a:rPr lang="en-US" sz="2400" dirty="0">
                          <a:latin typeface="Times New Roman" panose="02020603050405020304" pitchFamily="18" charset="0"/>
                          <a:cs typeface="Times New Roman" panose="02020603050405020304" pitchFamily="18" charset="0"/>
                        </a:rPr>
                        <a:t> Vân Nam </a:t>
                      </a:r>
                      <a:r>
                        <a:rPr lang="en-US" sz="2400" dirty="0" err="1">
                          <a:latin typeface="Times New Roman" panose="02020603050405020304" pitchFamily="18" charset="0"/>
                          <a:cs typeface="Times New Roman" panose="02020603050405020304" pitchFamily="18" charset="0"/>
                        </a:rPr>
                        <a:t>Vương</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30563408"/>
                  </a:ext>
                </a:extLst>
              </a:tr>
              <a:tr h="370840">
                <a:tc>
                  <a:txBody>
                    <a:bodyPr/>
                    <a:lstStyle/>
                    <a:p>
                      <a:pPr algn="l"/>
                      <a:r>
                        <a:rPr lang="en-US" sz="2400" b="0" dirty="0">
                          <a:latin typeface="Times New Roman" panose="02020603050405020304" pitchFamily="18" charset="0"/>
                          <a:cs typeface="Times New Roman" panose="02020603050405020304" pitchFamily="18" charset="0"/>
                        </a:rPr>
                        <a:t>2. </a:t>
                      </a:r>
                      <a:r>
                        <a:rPr lang="en-US" sz="2400" b="0" dirty="0" err="1">
                          <a:latin typeface="Times New Roman" panose="02020603050405020304" pitchFamily="18" charset="0"/>
                          <a:cs typeface="Times New Roman" panose="02020603050405020304" pitchFamily="18" charset="0"/>
                        </a:rPr>
                        <a:t>Lí</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lẽ</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a:t>
                      </a:r>
                    </a:p>
                  </a:txBody>
                  <a:tcPr/>
                </a:tc>
                <a:tc>
                  <a:txBody>
                    <a:bodyPr/>
                    <a:lstStyle/>
                    <a:p>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95264912"/>
                  </a:ext>
                </a:extLst>
              </a:tr>
              <a:tr h="370840">
                <a:tc>
                  <a:txBody>
                    <a:bodyPr/>
                    <a:lstStyle/>
                    <a:p>
                      <a:pPr algn="l"/>
                      <a:r>
                        <a:rPr lang="en-US" sz="2400" b="0" dirty="0">
                          <a:latin typeface="Times New Roman" panose="02020603050405020304" pitchFamily="18" charset="0"/>
                          <a:cs typeface="Times New Roman" panose="02020603050405020304" pitchFamily="18" charset="0"/>
                        </a:rPr>
                        <a:t>3. </a:t>
                      </a:r>
                      <a:r>
                        <a:rPr lang="en-US" sz="2400" b="0" dirty="0" err="1">
                          <a:latin typeface="Times New Roman" panose="02020603050405020304" pitchFamily="18" charset="0"/>
                          <a:cs typeface="Times New Roman" panose="02020603050405020304" pitchFamily="18" charset="0"/>
                        </a:rPr>
                        <a:t>Nghệ</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thuật</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0532031"/>
                  </a:ext>
                </a:extLst>
              </a:tr>
              <a:tr h="370840">
                <a:tc>
                  <a:txBody>
                    <a:bodyPr/>
                    <a:lstStyle/>
                    <a:p>
                      <a:pPr algn="l"/>
                      <a:r>
                        <a:rPr lang="en-US" sz="2400" b="0" dirty="0">
                          <a:latin typeface="Times New Roman" panose="02020603050405020304" pitchFamily="18" charset="0"/>
                          <a:cs typeface="Times New Roman" panose="02020603050405020304" pitchFamily="18" charset="0"/>
                        </a:rPr>
                        <a:t>4. </a:t>
                      </a:r>
                      <a:r>
                        <a:rPr lang="en-US" sz="2400" b="0" dirty="0" err="1">
                          <a:latin typeface="Times New Roman" panose="02020603050405020304" pitchFamily="18" charset="0"/>
                          <a:cs typeface="Times New Roman" panose="02020603050405020304" pitchFamily="18" charset="0"/>
                        </a:rPr>
                        <a:t>Mối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hệ</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3 </a:t>
                      </a:r>
                      <a:r>
                        <a:rPr lang="en-US" sz="2400" b="0" dirty="0" err="1">
                          <a:latin typeface="Times New Roman" panose="02020603050405020304" pitchFamily="18" charset="0"/>
                          <a:cs typeface="Times New Roman" panose="02020603050405020304" pitchFamily="18" charset="0"/>
                        </a:rPr>
                        <a:t>yếu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luận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điểm</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ơ,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24035495"/>
                  </a:ext>
                </a:extLst>
              </a:tr>
            </a:tbl>
          </a:graphicData>
        </a:graphic>
      </p:graphicFrame>
    </p:spTree>
    <p:extLst>
      <p:ext uri="{BB962C8B-B14F-4D97-AF65-F5344CB8AC3E}">
        <p14:creationId xmlns:p14="http://schemas.microsoft.com/office/powerpoint/2010/main" val="2785310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637EAEC-D986-4EC7-B39C-9A86FBC47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419984">
            <a:off x="5977109" y="4266415"/>
            <a:ext cx="1061888" cy="750247"/>
          </a:xfrm>
          <a:prstGeom prst="rect">
            <a:avLst/>
          </a:prstGeom>
        </p:spPr>
      </p:pic>
      <p:pic>
        <p:nvPicPr>
          <p:cNvPr id="9" name="图片 8" descr="图片包含 服装&#10;&#10;已生成高可信度的说明">
            <a:extLst>
              <a:ext uri="{FF2B5EF4-FFF2-40B4-BE49-F238E27FC236}">
                <a16:creationId xmlns:a16="http://schemas.microsoft.com/office/drawing/2014/main" id="{E88C3620-08E0-4B75-87F1-0B0D05E14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241" y="2239927"/>
            <a:ext cx="4071411" cy="4763126"/>
          </a:xfrm>
          <a:prstGeom prst="rect">
            <a:avLst/>
          </a:prstGeom>
        </p:spPr>
      </p:pic>
      <p:pic>
        <p:nvPicPr>
          <p:cNvPr id="11" name="图片 10" descr="图片包含 腔肠动物, 珊瑚虫, 动物, 植物&#10;&#10;已生成极高可信度的说明">
            <a:extLst>
              <a:ext uri="{FF2B5EF4-FFF2-40B4-BE49-F238E27FC236}">
                <a16:creationId xmlns:a16="http://schemas.microsoft.com/office/drawing/2014/main" id="{251E801B-D0B8-48B5-A996-ADCB52657E47}"/>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5363929" y="5299745"/>
            <a:ext cx="6467475" cy="2819400"/>
          </a:xfrm>
          <a:prstGeom prst="rect">
            <a:avLst/>
          </a:prstGeom>
        </p:spPr>
      </p:pic>
      <p:cxnSp>
        <p:nvCxnSpPr>
          <p:cNvPr id="13" name="直接连接符 12">
            <a:extLst>
              <a:ext uri="{FF2B5EF4-FFF2-40B4-BE49-F238E27FC236}">
                <a16:creationId xmlns:a16="http://schemas.microsoft.com/office/drawing/2014/main" id="{1E324D8E-97BB-4240-BCDA-838122377706}"/>
              </a:ext>
            </a:extLst>
          </p:cNvPr>
          <p:cNvCxnSpPr>
            <a:cxnSpLocks/>
          </p:cNvCxnSpPr>
          <p:nvPr/>
        </p:nvCxnSpPr>
        <p:spPr>
          <a:xfrm>
            <a:off x="4430337" y="998831"/>
            <a:ext cx="0" cy="117002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38F97B0-F902-4074-8866-D1B11E6AD1FA}"/>
              </a:ext>
            </a:extLst>
          </p:cNvPr>
          <p:cNvCxnSpPr>
            <a:cxnSpLocks/>
          </p:cNvCxnSpPr>
          <p:nvPr/>
        </p:nvCxnSpPr>
        <p:spPr>
          <a:xfrm flipH="1">
            <a:off x="4430338" y="994442"/>
            <a:ext cx="76036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4753F4A7-01FF-410F-8D00-84EE887672BB}"/>
              </a:ext>
            </a:extLst>
          </p:cNvPr>
          <p:cNvCxnSpPr>
            <a:cxnSpLocks/>
          </p:cNvCxnSpPr>
          <p:nvPr/>
        </p:nvCxnSpPr>
        <p:spPr>
          <a:xfrm flipH="1">
            <a:off x="8233104" y="1017334"/>
            <a:ext cx="1440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535D5AAB-658F-4660-83F8-DA619AB57644}"/>
              </a:ext>
            </a:extLst>
          </p:cNvPr>
          <p:cNvCxnSpPr>
            <a:cxnSpLocks/>
          </p:cNvCxnSpPr>
          <p:nvPr/>
        </p:nvCxnSpPr>
        <p:spPr>
          <a:xfrm flipV="1">
            <a:off x="9673104" y="1017334"/>
            <a:ext cx="0" cy="339489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D32B5A3F-461E-48CC-BB2B-D9018A4229DC}"/>
              </a:ext>
            </a:extLst>
          </p:cNvPr>
          <p:cNvSpPr txBox="1"/>
          <p:nvPr/>
        </p:nvSpPr>
        <p:spPr>
          <a:xfrm>
            <a:off x="4958036" y="471159"/>
            <a:ext cx="3898952" cy="707886"/>
          </a:xfrm>
          <a:prstGeom prst="rect">
            <a:avLst/>
          </a:prstGeom>
          <a:noFill/>
        </p:spPr>
        <p:txBody>
          <a:bodyPr wrap="none" rtlCol="0">
            <a:spAutoFit/>
          </a:bodyPr>
          <a:lstStyle/>
          <a:p>
            <a:r>
              <a:rPr lang="en-US" altLang="zh-CN" sz="4000" dirty="0" err="1">
                <a:solidFill>
                  <a:srgbClr val="709964"/>
                </a:solidFill>
                <a:ea typeface="微软雅黑" panose="020B0503020204020204" pitchFamily="34" charset="-122"/>
              </a:rPr>
              <a:t>Bài</a:t>
            </a:r>
            <a:r>
              <a:rPr lang="en-US" altLang="zh-CN" sz="4000" dirty="0">
                <a:solidFill>
                  <a:srgbClr val="709964"/>
                </a:solidFill>
                <a:ea typeface="微软雅黑" panose="020B0503020204020204" pitchFamily="34" charset="-122"/>
              </a:rPr>
              <a:t> </a:t>
            </a:r>
            <a:r>
              <a:rPr lang="en-US" altLang="zh-CN" sz="4000" dirty="0" err="1">
                <a:solidFill>
                  <a:srgbClr val="709964"/>
                </a:solidFill>
                <a:ea typeface="微软雅黑" panose="020B0503020204020204" pitchFamily="34" charset="-122"/>
              </a:rPr>
              <a:t>dạy</a:t>
            </a:r>
            <a:r>
              <a:rPr lang="en-US" altLang="zh-CN" sz="4000" dirty="0">
                <a:solidFill>
                  <a:srgbClr val="709964"/>
                </a:solidFill>
                <a:ea typeface="微软雅黑" panose="020B0503020204020204" pitchFamily="34" charset="-122"/>
              </a:rPr>
              <a:t> </a:t>
            </a:r>
            <a:r>
              <a:rPr lang="en-US" altLang="zh-CN" sz="4000" dirty="0" err="1">
                <a:solidFill>
                  <a:srgbClr val="709964"/>
                </a:solidFill>
                <a:ea typeface="微软雅黑" panose="020B0503020204020204" pitchFamily="34" charset="-122"/>
              </a:rPr>
              <a:t>minh</a:t>
            </a:r>
            <a:r>
              <a:rPr lang="en-US" altLang="zh-CN" sz="4000" dirty="0">
                <a:solidFill>
                  <a:srgbClr val="709964"/>
                </a:solidFill>
                <a:ea typeface="微软雅黑" panose="020B0503020204020204" pitchFamily="34" charset="-122"/>
              </a:rPr>
              <a:t> </a:t>
            </a:r>
            <a:r>
              <a:rPr lang="en-US" altLang="zh-CN" sz="4000" dirty="0" err="1">
                <a:solidFill>
                  <a:srgbClr val="709964"/>
                </a:solidFill>
                <a:ea typeface="微软雅黑" panose="020B0503020204020204" pitchFamily="34" charset="-122"/>
              </a:rPr>
              <a:t>họa</a:t>
            </a:r>
            <a:r>
              <a:rPr lang="en-US" altLang="zh-CN" sz="4000" dirty="0">
                <a:solidFill>
                  <a:srgbClr val="709964"/>
                </a:solidFill>
                <a:ea typeface="微软雅黑" panose="020B0503020204020204" pitchFamily="34" charset="-122"/>
              </a:rPr>
              <a:t>:</a:t>
            </a:r>
          </a:p>
        </p:txBody>
      </p:sp>
      <p:sp>
        <p:nvSpPr>
          <p:cNvPr id="24" name="文本框 23">
            <a:extLst>
              <a:ext uri="{FF2B5EF4-FFF2-40B4-BE49-F238E27FC236}">
                <a16:creationId xmlns:a16="http://schemas.microsoft.com/office/drawing/2014/main" id="{22636CD2-092B-43FE-BA36-D960625D9642}"/>
              </a:ext>
            </a:extLst>
          </p:cNvPr>
          <p:cNvSpPr txBox="1"/>
          <p:nvPr/>
        </p:nvSpPr>
        <p:spPr>
          <a:xfrm>
            <a:off x="5105485" y="1347878"/>
            <a:ext cx="4330032" cy="1938992"/>
          </a:xfrm>
          <a:prstGeom prst="rect">
            <a:avLst/>
          </a:prstGeom>
          <a:noFill/>
        </p:spPr>
        <p:txBody>
          <a:bodyPr wrap="none" rtlCol="0">
            <a:spAutoFit/>
          </a:bodyPr>
          <a:lstStyle/>
          <a:p>
            <a:r>
              <a:rPr lang="en-US" altLang="zh-CN" sz="6000" dirty="0" err="1">
                <a:solidFill>
                  <a:schemeClr val="bg1">
                    <a:lumMod val="65000"/>
                  </a:schemeClr>
                </a:solidFill>
                <a:ea typeface="微软雅黑" panose="020B0503020204020204" pitchFamily="34" charset="-122"/>
              </a:rPr>
              <a:t>Tiết</a:t>
            </a:r>
            <a:r>
              <a:rPr lang="en-US" altLang="zh-CN" sz="6000" dirty="0">
                <a:solidFill>
                  <a:schemeClr val="bg1">
                    <a:lumMod val="65000"/>
                  </a:schemeClr>
                </a:solidFill>
                <a:ea typeface="微软雅黑" panose="020B0503020204020204" pitchFamily="34" charset="-122"/>
              </a:rPr>
              <a:t> 26: </a:t>
            </a:r>
          </a:p>
          <a:p>
            <a:r>
              <a:rPr lang="en-US" altLang="zh-CN" sz="6000" dirty="0" err="1">
                <a:solidFill>
                  <a:schemeClr val="bg1">
                    <a:lumMod val="65000"/>
                  </a:schemeClr>
                </a:solidFill>
                <a:ea typeface="微软雅黑" panose="020B0503020204020204" pitchFamily="34" charset="-122"/>
              </a:rPr>
              <a:t>Hịch</a:t>
            </a:r>
            <a:r>
              <a:rPr lang="en-US" altLang="zh-CN" sz="6000" dirty="0">
                <a:solidFill>
                  <a:schemeClr val="bg1">
                    <a:lumMod val="65000"/>
                  </a:schemeClr>
                </a:solidFill>
                <a:ea typeface="微软雅黑" panose="020B0503020204020204" pitchFamily="34" charset="-122"/>
              </a:rPr>
              <a:t> </a:t>
            </a:r>
            <a:r>
              <a:rPr lang="en-US" altLang="zh-CN" sz="6000" dirty="0" err="1">
                <a:solidFill>
                  <a:schemeClr val="bg1">
                    <a:lumMod val="65000"/>
                  </a:schemeClr>
                </a:solidFill>
                <a:ea typeface="微软雅黑" panose="020B0503020204020204" pitchFamily="34" charset="-122"/>
              </a:rPr>
              <a:t>tướng</a:t>
            </a:r>
            <a:r>
              <a:rPr lang="en-US" altLang="zh-CN" sz="6000" dirty="0">
                <a:solidFill>
                  <a:schemeClr val="bg1">
                    <a:lumMod val="65000"/>
                  </a:schemeClr>
                </a:solidFill>
                <a:ea typeface="微软雅黑" panose="020B0503020204020204" pitchFamily="34" charset="-122"/>
              </a:rPr>
              <a:t> </a:t>
            </a:r>
            <a:r>
              <a:rPr lang="en-US" altLang="zh-CN" sz="6000" dirty="0" err="1">
                <a:solidFill>
                  <a:schemeClr val="bg1">
                    <a:lumMod val="65000"/>
                  </a:schemeClr>
                </a:solidFill>
                <a:ea typeface="微软雅黑" panose="020B0503020204020204" pitchFamily="34" charset="-122"/>
              </a:rPr>
              <a:t>sĩ</a:t>
            </a:r>
            <a:endParaRPr lang="zh-CN" altLang="en-US" sz="6000" dirty="0">
              <a:solidFill>
                <a:schemeClr val="bg1">
                  <a:lumMod val="65000"/>
                </a:schemeClr>
              </a:solidFill>
              <a:ea typeface="微软雅黑" panose="020B0503020204020204" pitchFamily="34" charset="-122"/>
            </a:endParaRPr>
          </a:p>
        </p:txBody>
      </p:sp>
      <p:pic>
        <p:nvPicPr>
          <p:cNvPr id="28" name="图片 27" descr="图片包含 黑色&#10;&#10;已生成高可信度的说明">
            <a:extLst>
              <a:ext uri="{FF2B5EF4-FFF2-40B4-BE49-F238E27FC236}">
                <a16:creationId xmlns:a16="http://schemas.microsoft.com/office/drawing/2014/main" id="{9A825DDD-087B-468E-B1C6-AFD71FB2ED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37420">
            <a:off x="9287663" y="691774"/>
            <a:ext cx="1184060" cy="3251200"/>
          </a:xfrm>
          <a:prstGeom prst="rect">
            <a:avLst/>
          </a:prstGeom>
        </p:spPr>
      </p:pic>
      <p:pic>
        <p:nvPicPr>
          <p:cNvPr id="2" name="まももP - 歴史を紡ぐ者">
            <a:hlinkClick r:id="" action="ppaction://media"/>
            <a:extLst>
              <a:ext uri="{FF2B5EF4-FFF2-40B4-BE49-F238E27FC236}">
                <a16:creationId xmlns:a16="http://schemas.microsoft.com/office/drawing/2014/main" id="{4E924A1A-BD67-4631-9254-EE456FB213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99834" y="-676039"/>
            <a:ext cx="609600" cy="609600"/>
          </a:xfrm>
          <a:prstGeom prst="rect">
            <a:avLst/>
          </a:prstGeom>
        </p:spPr>
      </p:pic>
    </p:spTree>
    <p:extLst>
      <p:ext uri="{BB962C8B-B14F-4D97-AF65-F5344CB8AC3E}">
        <p14:creationId xmlns:p14="http://schemas.microsoft.com/office/powerpoint/2010/main" val="2082628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2" repeatCount="indefinite" fill="hold" display="0">
                  <p:stCondLst>
                    <p:cond delay="indefinite"/>
                  </p:stCondLst>
                  <p:endCondLst>
                    <p:cond evt="onStopAudio" delay="0">
                      <p:tgtEl>
                        <p:sldTgt/>
                      </p:tgtEl>
                    </p:cond>
                  </p:endCondLst>
                </p:cTn>
                <p:tgtEl>
                  <p:spTgt spid="2"/>
                </p:tgtEl>
              </p:cMediaNode>
            </p:audio>
          </p:childTnLst>
        </p:cTn>
      </p:par>
    </p:tnLst>
    <p:bldLst>
      <p:bldP spid="22"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腔肠动物, 珊瑚虫, 动物, 植物&#10;&#10;已生成极高可信度的说明">
            <a:extLst>
              <a:ext uri="{FF2B5EF4-FFF2-40B4-BE49-F238E27FC236}">
                <a16:creationId xmlns:a16="http://schemas.microsoft.com/office/drawing/2014/main" id="{6389DECA-55BF-4975-AC23-C3CF1311692F}"/>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rot="16477816">
            <a:off x="2139133" y="2041903"/>
            <a:ext cx="4216673" cy="1838196"/>
          </a:xfrm>
          <a:prstGeom prst="rect">
            <a:avLst/>
          </a:prstGeom>
        </p:spPr>
      </p:pic>
      <p:sp>
        <p:nvSpPr>
          <p:cNvPr id="5" name="矩形 4">
            <a:extLst>
              <a:ext uri="{FF2B5EF4-FFF2-40B4-BE49-F238E27FC236}">
                <a16:creationId xmlns:a16="http://schemas.microsoft.com/office/drawing/2014/main" id="{EB9708E1-E200-46D6-8D40-6CE809E91077}"/>
              </a:ext>
            </a:extLst>
          </p:cNvPr>
          <p:cNvSpPr/>
          <p:nvPr/>
        </p:nvSpPr>
        <p:spPr>
          <a:xfrm>
            <a:off x="4672343" y="438213"/>
            <a:ext cx="2542164" cy="5626100"/>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图片包含 服装&#10;&#10;已生成高可信度的说明">
            <a:extLst>
              <a:ext uri="{FF2B5EF4-FFF2-40B4-BE49-F238E27FC236}">
                <a16:creationId xmlns:a16="http://schemas.microsoft.com/office/drawing/2014/main" id="{B9417491-BEF8-4991-B664-D14F392C6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644" y="3625913"/>
            <a:ext cx="2084288" cy="2438400"/>
          </a:xfrm>
          <a:prstGeom prst="rect">
            <a:avLst/>
          </a:prstGeom>
        </p:spPr>
      </p:pic>
      <p:sp>
        <p:nvSpPr>
          <p:cNvPr id="11" name="文本框 10">
            <a:extLst>
              <a:ext uri="{FF2B5EF4-FFF2-40B4-BE49-F238E27FC236}">
                <a16:creationId xmlns:a16="http://schemas.microsoft.com/office/drawing/2014/main" id="{F72E5E4E-4B8D-40EB-AC00-C87A7ADD396A}"/>
              </a:ext>
            </a:extLst>
          </p:cNvPr>
          <p:cNvSpPr txBox="1"/>
          <p:nvPr/>
        </p:nvSpPr>
        <p:spPr>
          <a:xfrm>
            <a:off x="4672343" y="1645429"/>
            <a:ext cx="2607398" cy="1446550"/>
          </a:xfrm>
          <a:prstGeom prst="rect">
            <a:avLst/>
          </a:prstGeom>
          <a:noFill/>
        </p:spPr>
        <p:txBody>
          <a:bodyPr wrap="square" rtlCol="0">
            <a:spAutoFit/>
          </a:bodyPr>
          <a:lstStyle/>
          <a:p>
            <a:pPr algn="ctr"/>
            <a:r>
              <a:rPr lang="en-US" altLang="zh-CN" sz="4400" dirty="0">
                <a:solidFill>
                  <a:schemeClr val="bg1"/>
                </a:solidFill>
                <a:latin typeface="微软雅黑" panose="020B0503020204020204" pitchFamily="34" charset="-122"/>
                <a:ea typeface="微软雅黑" panose="020B0503020204020204" pitchFamily="34" charset="-122"/>
              </a:rPr>
              <a:t>THANK</a:t>
            </a:r>
          </a:p>
          <a:p>
            <a:pPr algn="ctr"/>
            <a:r>
              <a:rPr lang="en-US" altLang="zh-CN" sz="4400" dirty="0">
                <a:solidFill>
                  <a:schemeClr val="bg1"/>
                </a:solidFill>
                <a:latin typeface="微软雅黑" panose="020B0503020204020204" pitchFamily="34" charset="-122"/>
                <a:ea typeface="微软雅黑" panose="020B0503020204020204" pitchFamily="34" charset="-122"/>
              </a:rPr>
              <a:t>YOU</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196248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360"/>
                                          </p:val>
                                        </p:tav>
                                        <p:tav tm="100000">
                                          <p:val>
                                            <p:fltVal val="0"/>
                                          </p:val>
                                        </p:tav>
                                      </p:tavLst>
                                    </p:anim>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淘宝网chenying0907出品 44">
            <a:extLst>
              <a:ext uri="{FF2B5EF4-FFF2-40B4-BE49-F238E27FC236}">
                <a16:creationId xmlns:a16="http://schemas.microsoft.com/office/drawing/2014/main" id="{A53844FB-A09E-4CBA-8C27-857EAA4933D1}"/>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152581" y="1245074"/>
            <a:ext cx="5508819" cy="4063526"/>
          </a:xfrm>
          <a:custGeom>
            <a:avLst/>
            <a:gdLst>
              <a:gd name="connsiteX0" fmla="*/ 0 w 4618355"/>
              <a:gd name="connsiteY0" fmla="*/ 3594857 h 5141324"/>
              <a:gd name="connsiteX1" fmla="*/ 1467191 w 4618355"/>
              <a:gd name="connsiteY1" fmla="*/ 3594857 h 5141324"/>
              <a:gd name="connsiteX2" fmla="*/ 1467191 w 4618355"/>
              <a:gd name="connsiteY2" fmla="*/ 5141324 h 5141324"/>
              <a:gd name="connsiteX3" fmla="*/ 0 w 4618355"/>
              <a:gd name="connsiteY3" fmla="*/ 5141324 h 5141324"/>
              <a:gd name="connsiteX4" fmla="*/ 1575582 w 4618355"/>
              <a:gd name="connsiteY4" fmla="*/ 1424377 h 5141324"/>
              <a:gd name="connsiteX5" fmla="*/ 3042773 w 4618355"/>
              <a:gd name="connsiteY5" fmla="*/ 1424377 h 5141324"/>
              <a:gd name="connsiteX6" fmla="*/ 3042773 w 4618355"/>
              <a:gd name="connsiteY6" fmla="*/ 5141324 h 5141324"/>
              <a:gd name="connsiteX7" fmla="*/ 1575582 w 4618355"/>
              <a:gd name="connsiteY7" fmla="*/ 5141324 h 5141324"/>
              <a:gd name="connsiteX8" fmla="*/ 3151164 w 4618355"/>
              <a:gd name="connsiteY8" fmla="*/ 0 h 5141324"/>
              <a:gd name="connsiteX9" fmla="*/ 4618355 w 4618355"/>
              <a:gd name="connsiteY9" fmla="*/ 0 h 5141324"/>
              <a:gd name="connsiteX10" fmla="*/ 4618355 w 4618355"/>
              <a:gd name="connsiteY10" fmla="*/ 3486333 h 5141324"/>
              <a:gd name="connsiteX11" fmla="*/ 3151164 w 4618355"/>
              <a:gd name="connsiteY11" fmla="*/ 3486333 h 5141324"/>
              <a:gd name="connsiteX12" fmla="*/ 1575582 w 4618355"/>
              <a:gd name="connsiteY12" fmla="*/ 0 h 5141324"/>
              <a:gd name="connsiteX13" fmla="*/ 3042773 w 4618355"/>
              <a:gd name="connsiteY13" fmla="*/ 0 h 5141324"/>
              <a:gd name="connsiteX14" fmla="*/ 3042773 w 4618355"/>
              <a:gd name="connsiteY14" fmla="*/ 1302288 h 5141324"/>
              <a:gd name="connsiteX15" fmla="*/ 1575582 w 4618355"/>
              <a:gd name="connsiteY15" fmla="*/ 1302288 h 5141324"/>
              <a:gd name="connsiteX16" fmla="*/ 0 w 4618355"/>
              <a:gd name="connsiteY16" fmla="*/ 0 h 5141324"/>
              <a:gd name="connsiteX17" fmla="*/ 1467191 w 4618355"/>
              <a:gd name="connsiteY17" fmla="*/ 0 h 5141324"/>
              <a:gd name="connsiteX18" fmla="*/ 1467191 w 4618355"/>
              <a:gd name="connsiteY18" fmla="*/ 3486333 h 5141324"/>
              <a:gd name="connsiteX19" fmla="*/ 0 w 4618355"/>
              <a:gd name="connsiteY19" fmla="*/ 3486333 h 514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18355" h="5141324">
                <a:moveTo>
                  <a:pt x="0" y="3594857"/>
                </a:moveTo>
                <a:lnTo>
                  <a:pt x="1467191" y="3594857"/>
                </a:lnTo>
                <a:lnTo>
                  <a:pt x="1467191" y="5141324"/>
                </a:lnTo>
                <a:lnTo>
                  <a:pt x="0" y="5141324"/>
                </a:lnTo>
                <a:close/>
                <a:moveTo>
                  <a:pt x="1575582" y="1424377"/>
                </a:moveTo>
                <a:lnTo>
                  <a:pt x="3042773" y="1424377"/>
                </a:lnTo>
                <a:lnTo>
                  <a:pt x="3042773" y="5141324"/>
                </a:lnTo>
                <a:lnTo>
                  <a:pt x="1575582" y="5141324"/>
                </a:lnTo>
                <a:close/>
                <a:moveTo>
                  <a:pt x="3151164" y="0"/>
                </a:moveTo>
                <a:lnTo>
                  <a:pt x="4618355" y="0"/>
                </a:lnTo>
                <a:lnTo>
                  <a:pt x="4618355" y="3486333"/>
                </a:lnTo>
                <a:lnTo>
                  <a:pt x="3151164" y="3486333"/>
                </a:lnTo>
                <a:close/>
                <a:moveTo>
                  <a:pt x="1575582" y="0"/>
                </a:moveTo>
                <a:lnTo>
                  <a:pt x="3042773" y="0"/>
                </a:lnTo>
                <a:lnTo>
                  <a:pt x="3042773" y="1302288"/>
                </a:lnTo>
                <a:lnTo>
                  <a:pt x="1575582" y="1302288"/>
                </a:lnTo>
                <a:close/>
                <a:moveTo>
                  <a:pt x="0" y="0"/>
                </a:moveTo>
                <a:lnTo>
                  <a:pt x="1467191" y="0"/>
                </a:lnTo>
                <a:lnTo>
                  <a:pt x="1467191" y="3486333"/>
                </a:lnTo>
                <a:lnTo>
                  <a:pt x="0" y="3486333"/>
                </a:lnTo>
                <a:close/>
              </a:path>
            </a:pathLst>
          </a:custGeom>
        </p:spPr>
      </p:pic>
      <p:sp>
        <p:nvSpPr>
          <p:cNvPr id="3" name="矩形 2">
            <a:extLst>
              <a:ext uri="{FF2B5EF4-FFF2-40B4-BE49-F238E27FC236}">
                <a16:creationId xmlns:a16="http://schemas.microsoft.com/office/drawing/2014/main" id="{DDC87831-0FFA-42F8-9059-CC723FA234EC}"/>
              </a:ext>
            </a:extLst>
          </p:cNvPr>
          <p:cNvSpPr/>
          <p:nvPr/>
        </p:nvSpPr>
        <p:spPr>
          <a:xfrm>
            <a:off x="6934200" y="4114800"/>
            <a:ext cx="1727200" cy="1193800"/>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53B32BD9-1915-42C9-91E5-44D666C94CD9}"/>
              </a:ext>
            </a:extLst>
          </p:cNvPr>
          <p:cNvSpPr/>
          <p:nvPr/>
        </p:nvSpPr>
        <p:spPr>
          <a:xfrm>
            <a:off x="7156573" y="4319285"/>
            <a:ext cx="1282453" cy="784830"/>
          </a:xfrm>
          <a:prstGeom prst="rect">
            <a:avLst/>
          </a:prstGeom>
        </p:spPr>
        <p:txBody>
          <a:bodyPr wrap="square">
            <a:spAutoFit/>
          </a:bodyPr>
          <a:lstStyle/>
          <a:p>
            <a:r>
              <a:rPr lang="en-US" altLang="zh-CN" sz="9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900" dirty="0">
              <a:solidFill>
                <a:schemeClr val="bg1"/>
              </a:solidFill>
              <a:latin typeface="微软雅黑" panose="020B0503020204020204" pitchFamily="34" charset="-122"/>
              <a:ea typeface="微软雅黑" panose="020B0503020204020204" pitchFamily="34" charset="-122"/>
            </a:endParaRPr>
          </a:p>
        </p:txBody>
      </p:sp>
      <p:pic>
        <p:nvPicPr>
          <p:cNvPr id="5" name="图片 4" descr="图片包含 服装&#10;&#10;已生成高可信度的说明">
            <a:extLst>
              <a:ext uri="{FF2B5EF4-FFF2-40B4-BE49-F238E27FC236}">
                <a16:creationId xmlns:a16="http://schemas.microsoft.com/office/drawing/2014/main" id="{8E250DF9-9228-46D5-B028-56916A70A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684" y="3225800"/>
            <a:ext cx="1780330" cy="2082800"/>
          </a:xfrm>
          <a:prstGeom prst="rect">
            <a:avLst/>
          </a:prstGeom>
        </p:spPr>
      </p:pic>
      <p:pic>
        <p:nvPicPr>
          <p:cNvPr id="6" name="图片 5" descr="图片包含 黑色&#10;&#10;已生成高可信度的说明">
            <a:extLst>
              <a:ext uri="{FF2B5EF4-FFF2-40B4-BE49-F238E27FC236}">
                <a16:creationId xmlns:a16="http://schemas.microsoft.com/office/drawing/2014/main" id="{8F56F54C-B269-484A-83E9-8A0586968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7420">
            <a:off x="7267340" y="724378"/>
            <a:ext cx="1184060" cy="3251200"/>
          </a:xfrm>
          <a:prstGeom prst="rect">
            <a:avLst/>
          </a:prstGeom>
        </p:spPr>
      </p:pic>
    </p:spTree>
    <p:extLst>
      <p:ext uri="{BB962C8B-B14F-4D97-AF65-F5344CB8AC3E}">
        <p14:creationId xmlns:p14="http://schemas.microsoft.com/office/powerpoint/2010/main" val="14268420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B4CF469-F60F-4CEF-98A2-76D2FF8943FB}"/>
              </a:ext>
            </a:extLst>
          </p:cNvPr>
          <p:cNvGrpSpPr/>
          <p:nvPr/>
        </p:nvGrpSpPr>
        <p:grpSpPr>
          <a:xfrm>
            <a:off x="2118663" y="2469905"/>
            <a:ext cx="5374481" cy="1352550"/>
            <a:chOff x="2560932" y="2291216"/>
            <a:chExt cx="7165975" cy="1803400"/>
          </a:xfrm>
        </p:grpSpPr>
        <p:grpSp>
          <p:nvGrpSpPr>
            <p:cNvPr id="3" name="组合 4">
              <a:extLst>
                <a:ext uri="{FF2B5EF4-FFF2-40B4-BE49-F238E27FC236}">
                  <a16:creationId xmlns:a16="http://schemas.microsoft.com/office/drawing/2014/main" id="{6AACFEBC-85CC-4629-8AB9-D973A43A6853}"/>
                </a:ext>
              </a:extLst>
            </p:cNvPr>
            <p:cNvGrpSpPr>
              <a:grpSpLocks/>
            </p:cNvGrpSpPr>
            <p:nvPr/>
          </p:nvGrpSpPr>
          <p:grpSpPr bwMode="auto">
            <a:xfrm>
              <a:off x="2560932" y="2291216"/>
              <a:ext cx="7165975" cy="1803400"/>
              <a:chOff x="0" y="0"/>
              <a:chExt cx="7674187" cy="1930400"/>
            </a:xfrm>
          </p:grpSpPr>
          <p:sp>
            <p:nvSpPr>
              <p:cNvPr id="13" name="菱形 12">
                <a:extLst>
                  <a:ext uri="{FF2B5EF4-FFF2-40B4-BE49-F238E27FC236}">
                    <a16:creationId xmlns:a16="http://schemas.microsoft.com/office/drawing/2014/main" id="{7F287AE9-4AD4-4105-A125-E86A1C1A7F6C}"/>
                  </a:ext>
                </a:extLst>
              </p:cNvPr>
              <p:cNvSpPr>
                <a:spLocks noChangeArrowheads="1"/>
              </p:cNvSpPr>
              <p:nvPr/>
            </p:nvSpPr>
            <p:spPr bwMode="auto">
              <a:xfrm>
                <a:off x="0" y="0"/>
                <a:ext cx="1929597" cy="1930400"/>
              </a:xfrm>
              <a:prstGeom prst="diamond">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1300">
                    <a:solidFill>
                      <a:schemeClr val="tx1"/>
                    </a:solidFill>
                    <a:latin typeface="Arial" panose="020B0604020202020204" pitchFamily="34" charset="0"/>
                    <a:ea typeface="微软雅黑" panose="020B0503020204020204" pitchFamily="34" charset="-122"/>
                  </a:defRPr>
                </a:lvl1pPr>
                <a:lvl2pPr eaLnBrk="0" hangingPunct="0">
                  <a:defRPr sz="1300">
                    <a:solidFill>
                      <a:schemeClr val="tx1"/>
                    </a:solidFill>
                    <a:latin typeface="Arial" panose="020B0604020202020204" pitchFamily="34" charset="0"/>
                    <a:ea typeface="微软雅黑" panose="020B0503020204020204" pitchFamily="34" charset="-122"/>
                  </a:defRPr>
                </a:lvl2pPr>
                <a:lvl3pPr eaLnBrk="0" hangingPunct="0">
                  <a:defRPr sz="1300">
                    <a:solidFill>
                      <a:schemeClr val="tx1"/>
                    </a:solidFill>
                    <a:latin typeface="Arial" panose="020B0604020202020204" pitchFamily="34" charset="0"/>
                    <a:ea typeface="微软雅黑" panose="020B0503020204020204" pitchFamily="34" charset="-122"/>
                  </a:defRPr>
                </a:lvl3pPr>
                <a:lvl4pPr eaLnBrk="0" hangingPunct="0">
                  <a:defRPr sz="1300">
                    <a:solidFill>
                      <a:schemeClr val="tx1"/>
                    </a:solidFill>
                    <a:latin typeface="Arial" panose="020B0604020202020204" pitchFamily="34" charset="0"/>
                    <a:ea typeface="微软雅黑" panose="020B0503020204020204" pitchFamily="34" charset="-122"/>
                  </a:defRPr>
                </a:lvl4pPr>
                <a:lvl5pPr eaLnBrk="0" hangingPunct="0">
                  <a:defRPr sz="1300">
                    <a:solidFill>
                      <a:schemeClr val="tx1"/>
                    </a:solidFill>
                    <a:latin typeface="Arial" panose="020B0604020202020204"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975" dirty="0">
                  <a:solidFill>
                    <a:schemeClr val="bg1"/>
                  </a:solidFill>
                  <a:latin typeface="Calibri" panose="020F0502020204030204" pitchFamily="34" charset="0"/>
                </a:endParaRPr>
              </a:p>
            </p:txBody>
          </p:sp>
          <p:sp>
            <p:nvSpPr>
              <p:cNvPr id="14" name="菱形 5">
                <a:extLst>
                  <a:ext uri="{FF2B5EF4-FFF2-40B4-BE49-F238E27FC236}">
                    <a16:creationId xmlns:a16="http://schemas.microsoft.com/office/drawing/2014/main" id="{416AF2D2-D0E7-4DA6-AFB4-8B9A7E25B0BA}"/>
                  </a:ext>
                </a:extLst>
              </p:cNvPr>
              <p:cNvSpPr>
                <a:spLocks noChangeArrowheads="1"/>
              </p:cNvSpPr>
              <p:nvPr/>
            </p:nvSpPr>
            <p:spPr bwMode="auto">
              <a:xfrm>
                <a:off x="1914297" y="0"/>
                <a:ext cx="1931297" cy="1930400"/>
              </a:xfrm>
              <a:prstGeom prst="diamond">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1300">
                    <a:solidFill>
                      <a:schemeClr val="tx1"/>
                    </a:solidFill>
                    <a:latin typeface="Arial" panose="020B0604020202020204" pitchFamily="34" charset="0"/>
                    <a:ea typeface="微软雅黑" panose="020B0503020204020204" pitchFamily="34" charset="-122"/>
                  </a:defRPr>
                </a:lvl1pPr>
                <a:lvl2pPr eaLnBrk="0" hangingPunct="0">
                  <a:defRPr sz="1300">
                    <a:solidFill>
                      <a:schemeClr val="tx1"/>
                    </a:solidFill>
                    <a:latin typeface="Arial" panose="020B0604020202020204" pitchFamily="34" charset="0"/>
                    <a:ea typeface="微软雅黑" panose="020B0503020204020204" pitchFamily="34" charset="-122"/>
                  </a:defRPr>
                </a:lvl2pPr>
                <a:lvl3pPr eaLnBrk="0" hangingPunct="0">
                  <a:defRPr sz="1300">
                    <a:solidFill>
                      <a:schemeClr val="tx1"/>
                    </a:solidFill>
                    <a:latin typeface="Arial" panose="020B0604020202020204" pitchFamily="34" charset="0"/>
                    <a:ea typeface="微软雅黑" panose="020B0503020204020204" pitchFamily="34" charset="-122"/>
                  </a:defRPr>
                </a:lvl3pPr>
                <a:lvl4pPr eaLnBrk="0" hangingPunct="0">
                  <a:defRPr sz="1300">
                    <a:solidFill>
                      <a:schemeClr val="tx1"/>
                    </a:solidFill>
                    <a:latin typeface="Arial" panose="020B0604020202020204" pitchFamily="34" charset="0"/>
                    <a:ea typeface="微软雅黑" panose="020B0503020204020204" pitchFamily="34" charset="-122"/>
                  </a:defRPr>
                </a:lvl4pPr>
                <a:lvl5pPr eaLnBrk="0" hangingPunct="0">
                  <a:defRPr sz="1300">
                    <a:solidFill>
                      <a:schemeClr val="tx1"/>
                    </a:solidFill>
                    <a:latin typeface="Arial" panose="020B0604020202020204"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975" dirty="0">
                  <a:solidFill>
                    <a:schemeClr val="bg1"/>
                  </a:solidFill>
                  <a:latin typeface="Calibri" panose="020F0502020204030204" pitchFamily="34" charset="0"/>
                </a:endParaRPr>
              </a:p>
            </p:txBody>
          </p:sp>
          <p:sp>
            <p:nvSpPr>
              <p:cNvPr id="15" name="菱形 6">
                <a:extLst>
                  <a:ext uri="{FF2B5EF4-FFF2-40B4-BE49-F238E27FC236}">
                    <a16:creationId xmlns:a16="http://schemas.microsoft.com/office/drawing/2014/main" id="{38547EF0-0456-4292-9F0F-2F11E8957164}"/>
                  </a:ext>
                </a:extLst>
              </p:cNvPr>
              <p:cNvSpPr>
                <a:spLocks noChangeArrowheads="1"/>
              </p:cNvSpPr>
              <p:nvPr/>
            </p:nvSpPr>
            <p:spPr bwMode="auto">
              <a:xfrm>
                <a:off x="3828593" y="0"/>
                <a:ext cx="1931297" cy="1930400"/>
              </a:xfrm>
              <a:prstGeom prst="diamond">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1300">
                    <a:solidFill>
                      <a:schemeClr val="tx1"/>
                    </a:solidFill>
                    <a:latin typeface="Arial" panose="020B0604020202020204" pitchFamily="34" charset="0"/>
                    <a:ea typeface="微软雅黑" panose="020B0503020204020204" pitchFamily="34" charset="-122"/>
                  </a:defRPr>
                </a:lvl1pPr>
                <a:lvl2pPr eaLnBrk="0" hangingPunct="0">
                  <a:defRPr sz="1300">
                    <a:solidFill>
                      <a:schemeClr val="tx1"/>
                    </a:solidFill>
                    <a:latin typeface="Arial" panose="020B0604020202020204" pitchFamily="34" charset="0"/>
                    <a:ea typeface="微软雅黑" panose="020B0503020204020204" pitchFamily="34" charset="-122"/>
                  </a:defRPr>
                </a:lvl2pPr>
                <a:lvl3pPr eaLnBrk="0" hangingPunct="0">
                  <a:defRPr sz="1300">
                    <a:solidFill>
                      <a:schemeClr val="tx1"/>
                    </a:solidFill>
                    <a:latin typeface="Arial" panose="020B0604020202020204" pitchFamily="34" charset="0"/>
                    <a:ea typeface="微软雅黑" panose="020B0503020204020204" pitchFamily="34" charset="-122"/>
                  </a:defRPr>
                </a:lvl3pPr>
                <a:lvl4pPr eaLnBrk="0" hangingPunct="0">
                  <a:defRPr sz="1300">
                    <a:solidFill>
                      <a:schemeClr val="tx1"/>
                    </a:solidFill>
                    <a:latin typeface="Arial" panose="020B0604020202020204" pitchFamily="34" charset="0"/>
                    <a:ea typeface="微软雅黑" panose="020B0503020204020204" pitchFamily="34" charset="-122"/>
                  </a:defRPr>
                </a:lvl4pPr>
                <a:lvl5pPr eaLnBrk="0" hangingPunct="0">
                  <a:defRPr sz="1300">
                    <a:solidFill>
                      <a:schemeClr val="tx1"/>
                    </a:solidFill>
                    <a:latin typeface="Arial" panose="020B0604020202020204"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975" dirty="0">
                  <a:solidFill>
                    <a:schemeClr val="bg1"/>
                  </a:solidFill>
                  <a:latin typeface="Calibri" panose="020F0502020204030204" pitchFamily="34" charset="0"/>
                </a:endParaRPr>
              </a:p>
            </p:txBody>
          </p:sp>
          <p:sp>
            <p:nvSpPr>
              <p:cNvPr id="16" name="菱形 7">
                <a:extLst>
                  <a:ext uri="{FF2B5EF4-FFF2-40B4-BE49-F238E27FC236}">
                    <a16:creationId xmlns:a16="http://schemas.microsoft.com/office/drawing/2014/main" id="{6E318489-1578-4585-BFCA-42A65DC56FB6}"/>
                  </a:ext>
                </a:extLst>
              </p:cNvPr>
              <p:cNvSpPr>
                <a:spLocks noChangeArrowheads="1"/>
              </p:cNvSpPr>
              <p:nvPr/>
            </p:nvSpPr>
            <p:spPr bwMode="auto">
              <a:xfrm>
                <a:off x="5744589" y="0"/>
                <a:ext cx="1929598" cy="1930400"/>
              </a:xfrm>
              <a:prstGeom prst="diamond">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1300">
                    <a:solidFill>
                      <a:schemeClr val="tx1"/>
                    </a:solidFill>
                    <a:latin typeface="Arial" panose="020B0604020202020204" pitchFamily="34" charset="0"/>
                    <a:ea typeface="微软雅黑" panose="020B0503020204020204" pitchFamily="34" charset="-122"/>
                  </a:defRPr>
                </a:lvl1pPr>
                <a:lvl2pPr eaLnBrk="0" hangingPunct="0">
                  <a:defRPr sz="1300">
                    <a:solidFill>
                      <a:schemeClr val="tx1"/>
                    </a:solidFill>
                    <a:latin typeface="Arial" panose="020B0604020202020204" pitchFamily="34" charset="0"/>
                    <a:ea typeface="微软雅黑" panose="020B0503020204020204" pitchFamily="34" charset="-122"/>
                  </a:defRPr>
                </a:lvl2pPr>
                <a:lvl3pPr eaLnBrk="0" hangingPunct="0">
                  <a:defRPr sz="1300">
                    <a:solidFill>
                      <a:schemeClr val="tx1"/>
                    </a:solidFill>
                    <a:latin typeface="Arial" panose="020B0604020202020204" pitchFamily="34" charset="0"/>
                    <a:ea typeface="微软雅黑" panose="020B0503020204020204" pitchFamily="34" charset="-122"/>
                  </a:defRPr>
                </a:lvl3pPr>
                <a:lvl4pPr eaLnBrk="0" hangingPunct="0">
                  <a:defRPr sz="1300">
                    <a:solidFill>
                      <a:schemeClr val="tx1"/>
                    </a:solidFill>
                    <a:latin typeface="Arial" panose="020B0604020202020204" pitchFamily="34" charset="0"/>
                    <a:ea typeface="微软雅黑" panose="020B0503020204020204" pitchFamily="34" charset="-122"/>
                  </a:defRPr>
                </a:lvl4pPr>
                <a:lvl5pPr eaLnBrk="0" hangingPunct="0">
                  <a:defRPr sz="1300">
                    <a:solidFill>
                      <a:schemeClr val="tx1"/>
                    </a:solidFill>
                    <a:latin typeface="Arial" panose="020B0604020202020204"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975" dirty="0">
                  <a:solidFill>
                    <a:schemeClr val="bg1"/>
                  </a:solidFill>
                  <a:latin typeface="Calibri" panose="020F0502020204030204" pitchFamily="34" charset="0"/>
                </a:endParaRPr>
              </a:p>
            </p:txBody>
          </p:sp>
          <p:sp>
            <p:nvSpPr>
              <p:cNvPr id="17" name="Freeform 16">
                <a:extLst>
                  <a:ext uri="{FF2B5EF4-FFF2-40B4-BE49-F238E27FC236}">
                    <a16:creationId xmlns:a16="http://schemas.microsoft.com/office/drawing/2014/main" id="{86D4D0AC-D28F-4833-ADDC-505AF17D9E77}"/>
                  </a:ext>
                </a:extLst>
              </p:cNvPr>
              <p:cNvSpPr>
                <a:spLocks noEditPoints="1" noChangeArrowheads="1"/>
              </p:cNvSpPr>
              <p:nvPr/>
            </p:nvSpPr>
            <p:spPr bwMode="auto">
              <a:xfrm>
                <a:off x="589756" y="589756"/>
                <a:ext cx="750888" cy="750888"/>
              </a:xfrm>
              <a:custGeom>
                <a:avLst/>
                <a:gdLst>
                  <a:gd name="T0" fmla="*/ 100 w 200"/>
                  <a:gd name="T1" fmla="*/ 0 h 200"/>
                  <a:gd name="T2" fmla="*/ 100 w 200"/>
                  <a:gd name="T3" fmla="*/ 0 h 200"/>
                  <a:gd name="T4" fmla="*/ 100 w 200"/>
                  <a:gd name="T5" fmla="*/ 200 h 200"/>
                  <a:gd name="T6" fmla="*/ 100 w 200"/>
                  <a:gd name="T7" fmla="*/ 200 h 200"/>
                  <a:gd name="T8" fmla="*/ 200 w 200"/>
                  <a:gd name="T9" fmla="*/ 100 h 200"/>
                  <a:gd name="T10" fmla="*/ 104 w 200"/>
                  <a:gd name="T11" fmla="*/ 59 h 200"/>
                  <a:gd name="T12" fmla="*/ 140 w 200"/>
                  <a:gd name="T13" fmla="*/ 96 h 200"/>
                  <a:gd name="T14" fmla="*/ 104 w 200"/>
                  <a:gd name="T15" fmla="*/ 59 h 200"/>
                  <a:gd name="T16" fmla="*/ 104 w 200"/>
                  <a:gd name="T17" fmla="*/ 8 h 200"/>
                  <a:gd name="T18" fmla="*/ 104 w 200"/>
                  <a:gd name="T19" fmla="*/ 51 h 200"/>
                  <a:gd name="T20" fmla="*/ 96 w 200"/>
                  <a:gd name="T21" fmla="*/ 51 h 200"/>
                  <a:gd name="T22" fmla="*/ 96 w 200"/>
                  <a:gd name="T23" fmla="*/ 8 h 200"/>
                  <a:gd name="T24" fmla="*/ 96 w 200"/>
                  <a:gd name="T25" fmla="*/ 96 h 200"/>
                  <a:gd name="T26" fmla="*/ 65 w 200"/>
                  <a:gd name="T27" fmla="*/ 55 h 200"/>
                  <a:gd name="T28" fmla="*/ 52 w 200"/>
                  <a:gd name="T29" fmla="*/ 96 h 200"/>
                  <a:gd name="T30" fmla="*/ 29 w 200"/>
                  <a:gd name="T31" fmla="*/ 41 h 200"/>
                  <a:gd name="T32" fmla="*/ 52 w 200"/>
                  <a:gd name="T33" fmla="*/ 96 h 200"/>
                  <a:gd name="T34" fmla="*/ 58 w 200"/>
                  <a:gd name="T35" fmla="*/ 146 h 200"/>
                  <a:gd name="T36" fmla="*/ 9 w 200"/>
                  <a:gd name="T37" fmla="*/ 104 h 200"/>
                  <a:gd name="T38" fmla="*/ 60 w 200"/>
                  <a:gd name="T39" fmla="*/ 104 h 200"/>
                  <a:gd name="T40" fmla="*/ 96 w 200"/>
                  <a:gd name="T41" fmla="*/ 140 h 200"/>
                  <a:gd name="T42" fmla="*/ 60 w 200"/>
                  <a:gd name="T43" fmla="*/ 104 h 200"/>
                  <a:gd name="T44" fmla="*/ 96 w 200"/>
                  <a:gd name="T45" fmla="*/ 191 h 200"/>
                  <a:gd name="T46" fmla="*/ 96 w 200"/>
                  <a:gd name="T47" fmla="*/ 148 h 200"/>
                  <a:gd name="T48" fmla="*/ 104 w 200"/>
                  <a:gd name="T49" fmla="*/ 148 h 200"/>
                  <a:gd name="T50" fmla="*/ 104 w 200"/>
                  <a:gd name="T51" fmla="*/ 191 h 200"/>
                  <a:gd name="T52" fmla="*/ 104 w 200"/>
                  <a:gd name="T53" fmla="*/ 104 h 200"/>
                  <a:gd name="T54" fmla="*/ 135 w 200"/>
                  <a:gd name="T55" fmla="*/ 144 h 200"/>
                  <a:gd name="T56" fmla="*/ 148 w 200"/>
                  <a:gd name="T57" fmla="*/ 104 h 200"/>
                  <a:gd name="T58" fmla="*/ 172 w 200"/>
                  <a:gd name="T59" fmla="*/ 158 h 200"/>
                  <a:gd name="T60" fmla="*/ 148 w 200"/>
                  <a:gd name="T61" fmla="*/ 104 h 200"/>
                  <a:gd name="T62" fmla="*/ 143 w 200"/>
                  <a:gd name="T63" fmla="*/ 53 h 200"/>
                  <a:gd name="T64" fmla="*/ 192 w 200"/>
                  <a:gd name="T65" fmla="*/ 96 h 200"/>
                  <a:gd name="T66" fmla="*/ 166 w 200"/>
                  <a:gd name="T67" fmla="*/ 35 h 200"/>
                  <a:gd name="T68" fmla="*/ 122 w 200"/>
                  <a:gd name="T69" fmla="*/ 10 h 200"/>
                  <a:gd name="T70" fmla="*/ 79 w 200"/>
                  <a:gd name="T71" fmla="*/ 10 h 200"/>
                  <a:gd name="T72" fmla="*/ 35 w 200"/>
                  <a:gd name="T73" fmla="*/ 35 h 200"/>
                  <a:gd name="T74" fmla="*/ 35 w 200"/>
                  <a:gd name="T75" fmla="*/ 164 h 200"/>
                  <a:gd name="T76" fmla="*/ 79 w 200"/>
                  <a:gd name="T77" fmla="*/ 189 h 200"/>
                  <a:gd name="T78" fmla="*/ 122 w 200"/>
                  <a:gd name="T79" fmla="*/ 189 h 200"/>
                  <a:gd name="T80" fmla="*/ 166 w 200"/>
                  <a:gd name="T81" fmla="*/ 1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00">
                    <a:moveTo>
                      <a:pt x="100" y="0"/>
                    </a:moveTo>
                    <a:cubicBezTo>
                      <a:pt x="100" y="0"/>
                      <a:pt x="100" y="0"/>
                      <a:pt x="100" y="0"/>
                    </a:cubicBezTo>
                    <a:cubicBezTo>
                      <a:pt x="100" y="0"/>
                      <a:pt x="100" y="0"/>
                      <a:pt x="100" y="0"/>
                    </a:cubicBezTo>
                    <a:cubicBezTo>
                      <a:pt x="100" y="0"/>
                      <a:pt x="100" y="0"/>
                      <a:pt x="100" y="0"/>
                    </a:cubicBezTo>
                    <a:cubicBezTo>
                      <a:pt x="45" y="0"/>
                      <a:pt x="0" y="44"/>
                      <a:pt x="0" y="100"/>
                    </a:cubicBezTo>
                    <a:cubicBezTo>
                      <a:pt x="0" y="155"/>
                      <a:pt x="45" y="199"/>
                      <a:pt x="100" y="200"/>
                    </a:cubicBezTo>
                    <a:cubicBezTo>
                      <a:pt x="100" y="200"/>
                      <a:pt x="100" y="200"/>
                      <a:pt x="100" y="200"/>
                    </a:cubicBezTo>
                    <a:cubicBezTo>
                      <a:pt x="100" y="200"/>
                      <a:pt x="100" y="200"/>
                      <a:pt x="100" y="200"/>
                    </a:cubicBezTo>
                    <a:cubicBezTo>
                      <a:pt x="100" y="200"/>
                      <a:pt x="100" y="200"/>
                      <a:pt x="100" y="200"/>
                    </a:cubicBezTo>
                    <a:cubicBezTo>
                      <a:pt x="156" y="200"/>
                      <a:pt x="200" y="155"/>
                      <a:pt x="200" y="100"/>
                    </a:cubicBezTo>
                    <a:cubicBezTo>
                      <a:pt x="200" y="44"/>
                      <a:pt x="156" y="0"/>
                      <a:pt x="100" y="0"/>
                    </a:cubicBezTo>
                    <a:close/>
                    <a:moveTo>
                      <a:pt x="104" y="59"/>
                    </a:moveTo>
                    <a:cubicBezTo>
                      <a:pt x="115" y="59"/>
                      <a:pt x="125" y="58"/>
                      <a:pt x="135" y="55"/>
                    </a:cubicBezTo>
                    <a:cubicBezTo>
                      <a:pt x="138" y="67"/>
                      <a:pt x="140" y="81"/>
                      <a:pt x="140" y="96"/>
                    </a:cubicBezTo>
                    <a:cubicBezTo>
                      <a:pt x="104" y="96"/>
                      <a:pt x="104" y="96"/>
                      <a:pt x="104" y="96"/>
                    </a:cubicBezTo>
                    <a:lnTo>
                      <a:pt x="104" y="59"/>
                    </a:lnTo>
                    <a:close/>
                    <a:moveTo>
                      <a:pt x="104" y="51"/>
                    </a:moveTo>
                    <a:cubicBezTo>
                      <a:pt x="104" y="8"/>
                      <a:pt x="104" y="8"/>
                      <a:pt x="104" y="8"/>
                    </a:cubicBezTo>
                    <a:cubicBezTo>
                      <a:pt x="115" y="11"/>
                      <a:pt x="126" y="26"/>
                      <a:pt x="133" y="48"/>
                    </a:cubicBezTo>
                    <a:cubicBezTo>
                      <a:pt x="124" y="50"/>
                      <a:pt x="114" y="51"/>
                      <a:pt x="104" y="51"/>
                    </a:cubicBezTo>
                    <a:close/>
                    <a:moveTo>
                      <a:pt x="96" y="8"/>
                    </a:moveTo>
                    <a:cubicBezTo>
                      <a:pt x="96" y="51"/>
                      <a:pt x="96" y="51"/>
                      <a:pt x="96" y="51"/>
                    </a:cubicBezTo>
                    <a:cubicBezTo>
                      <a:pt x="87" y="51"/>
                      <a:pt x="77" y="50"/>
                      <a:pt x="68" y="48"/>
                    </a:cubicBezTo>
                    <a:cubicBezTo>
                      <a:pt x="75" y="25"/>
                      <a:pt x="86" y="11"/>
                      <a:pt x="96" y="8"/>
                    </a:cubicBezTo>
                    <a:close/>
                    <a:moveTo>
                      <a:pt x="96" y="59"/>
                    </a:moveTo>
                    <a:cubicBezTo>
                      <a:pt x="96" y="96"/>
                      <a:pt x="96" y="96"/>
                      <a:pt x="96" y="96"/>
                    </a:cubicBezTo>
                    <a:cubicBezTo>
                      <a:pt x="60" y="96"/>
                      <a:pt x="60" y="96"/>
                      <a:pt x="60" y="96"/>
                    </a:cubicBezTo>
                    <a:cubicBezTo>
                      <a:pt x="60" y="81"/>
                      <a:pt x="62" y="67"/>
                      <a:pt x="65" y="55"/>
                    </a:cubicBezTo>
                    <a:cubicBezTo>
                      <a:pt x="75" y="58"/>
                      <a:pt x="86" y="59"/>
                      <a:pt x="96" y="59"/>
                    </a:cubicBezTo>
                    <a:close/>
                    <a:moveTo>
                      <a:pt x="52" y="96"/>
                    </a:moveTo>
                    <a:cubicBezTo>
                      <a:pt x="9" y="96"/>
                      <a:pt x="9" y="96"/>
                      <a:pt x="9" y="96"/>
                    </a:cubicBezTo>
                    <a:cubicBezTo>
                      <a:pt x="9" y="75"/>
                      <a:pt x="17" y="56"/>
                      <a:pt x="29" y="41"/>
                    </a:cubicBezTo>
                    <a:cubicBezTo>
                      <a:pt x="38" y="46"/>
                      <a:pt x="48" y="50"/>
                      <a:pt x="58" y="53"/>
                    </a:cubicBezTo>
                    <a:cubicBezTo>
                      <a:pt x="54" y="66"/>
                      <a:pt x="52" y="80"/>
                      <a:pt x="52" y="96"/>
                    </a:cubicBezTo>
                    <a:close/>
                    <a:moveTo>
                      <a:pt x="52" y="104"/>
                    </a:moveTo>
                    <a:cubicBezTo>
                      <a:pt x="52" y="119"/>
                      <a:pt x="54" y="133"/>
                      <a:pt x="58" y="146"/>
                    </a:cubicBezTo>
                    <a:cubicBezTo>
                      <a:pt x="48" y="149"/>
                      <a:pt x="38" y="153"/>
                      <a:pt x="29" y="158"/>
                    </a:cubicBezTo>
                    <a:cubicBezTo>
                      <a:pt x="17" y="143"/>
                      <a:pt x="9" y="124"/>
                      <a:pt x="9" y="104"/>
                    </a:cubicBezTo>
                    <a:lnTo>
                      <a:pt x="52" y="104"/>
                    </a:lnTo>
                    <a:close/>
                    <a:moveTo>
                      <a:pt x="60" y="104"/>
                    </a:moveTo>
                    <a:cubicBezTo>
                      <a:pt x="96" y="104"/>
                      <a:pt x="96" y="104"/>
                      <a:pt x="96" y="104"/>
                    </a:cubicBezTo>
                    <a:cubicBezTo>
                      <a:pt x="96" y="140"/>
                      <a:pt x="96" y="140"/>
                      <a:pt x="96" y="140"/>
                    </a:cubicBezTo>
                    <a:cubicBezTo>
                      <a:pt x="86" y="140"/>
                      <a:pt x="75" y="141"/>
                      <a:pt x="65" y="144"/>
                    </a:cubicBezTo>
                    <a:cubicBezTo>
                      <a:pt x="62" y="132"/>
                      <a:pt x="60" y="119"/>
                      <a:pt x="60" y="104"/>
                    </a:cubicBezTo>
                    <a:close/>
                    <a:moveTo>
                      <a:pt x="96" y="148"/>
                    </a:moveTo>
                    <a:cubicBezTo>
                      <a:pt x="96" y="191"/>
                      <a:pt x="96" y="191"/>
                      <a:pt x="96" y="191"/>
                    </a:cubicBezTo>
                    <a:cubicBezTo>
                      <a:pt x="86" y="188"/>
                      <a:pt x="75" y="174"/>
                      <a:pt x="68" y="152"/>
                    </a:cubicBezTo>
                    <a:cubicBezTo>
                      <a:pt x="77" y="149"/>
                      <a:pt x="86" y="148"/>
                      <a:pt x="96" y="148"/>
                    </a:cubicBezTo>
                    <a:close/>
                    <a:moveTo>
                      <a:pt x="104" y="191"/>
                    </a:moveTo>
                    <a:cubicBezTo>
                      <a:pt x="104" y="148"/>
                      <a:pt x="104" y="148"/>
                      <a:pt x="104" y="148"/>
                    </a:cubicBezTo>
                    <a:cubicBezTo>
                      <a:pt x="114" y="148"/>
                      <a:pt x="124" y="149"/>
                      <a:pt x="133" y="152"/>
                    </a:cubicBezTo>
                    <a:cubicBezTo>
                      <a:pt x="126" y="174"/>
                      <a:pt x="115" y="188"/>
                      <a:pt x="104" y="191"/>
                    </a:cubicBezTo>
                    <a:close/>
                    <a:moveTo>
                      <a:pt x="104" y="140"/>
                    </a:moveTo>
                    <a:cubicBezTo>
                      <a:pt x="104" y="104"/>
                      <a:pt x="104" y="104"/>
                      <a:pt x="104" y="104"/>
                    </a:cubicBezTo>
                    <a:cubicBezTo>
                      <a:pt x="140" y="104"/>
                      <a:pt x="140" y="104"/>
                      <a:pt x="140" y="104"/>
                    </a:cubicBezTo>
                    <a:cubicBezTo>
                      <a:pt x="140" y="118"/>
                      <a:pt x="138" y="132"/>
                      <a:pt x="135" y="144"/>
                    </a:cubicBezTo>
                    <a:cubicBezTo>
                      <a:pt x="125" y="141"/>
                      <a:pt x="115" y="140"/>
                      <a:pt x="104" y="140"/>
                    </a:cubicBezTo>
                    <a:close/>
                    <a:moveTo>
                      <a:pt x="148" y="104"/>
                    </a:moveTo>
                    <a:cubicBezTo>
                      <a:pt x="192" y="104"/>
                      <a:pt x="192" y="104"/>
                      <a:pt x="192" y="104"/>
                    </a:cubicBezTo>
                    <a:cubicBezTo>
                      <a:pt x="191" y="124"/>
                      <a:pt x="184" y="143"/>
                      <a:pt x="172" y="158"/>
                    </a:cubicBezTo>
                    <a:cubicBezTo>
                      <a:pt x="163" y="153"/>
                      <a:pt x="153" y="149"/>
                      <a:pt x="143" y="146"/>
                    </a:cubicBezTo>
                    <a:cubicBezTo>
                      <a:pt x="146" y="133"/>
                      <a:pt x="148" y="119"/>
                      <a:pt x="148" y="104"/>
                    </a:cubicBezTo>
                    <a:close/>
                    <a:moveTo>
                      <a:pt x="148" y="96"/>
                    </a:moveTo>
                    <a:cubicBezTo>
                      <a:pt x="148" y="80"/>
                      <a:pt x="146" y="66"/>
                      <a:pt x="143" y="53"/>
                    </a:cubicBezTo>
                    <a:cubicBezTo>
                      <a:pt x="153" y="50"/>
                      <a:pt x="163" y="46"/>
                      <a:pt x="172" y="41"/>
                    </a:cubicBezTo>
                    <a:cubicBezTo>
                      <a:pt x="184" y="56"/>
                      <a:pt x="191" y="75"/>
                      <a:pt x="192" y="96"/>
                    </a:cubicBezTo>
                    <a:lnTo>
                      <a:pt x="148" y="96"/>
                    </a:lnTo>
                    <a:close/>
                    <a:moveTo>
                      <a:pt x="166" y="35"/>
                    </a:moveTo>
                    <a:cubicBezTo>
                      <a:pt x="158" y="39"/>
                      <a:pt x="150" y="43"/>
                      <a:pt x="141" y="46"/>
                    </a:cubicBezTo>
                    <a:cubicBezTo>
                      <a:pt x="136" y="30"/>
                      <a:pt x="130" y="18"/>
                      <a:pt x="122" y="10"/>
                    </a:cubicBezTo>
                    <a:cubicBezTo>
                      <a:pt x="139" y="14"/>
                      <a:pt x="154" y="23"/>
                      <a:pt x="166" y="35"/>
                    </a:cubicBezTo>
                    <a:close/>
                    <a:moveTo>
                      <a:pt x="79" y="10"/>
                    </a:moveTo>
                    <a:cubicBezTo>
                      <a:pt x="71" y="18"/>
                      <a:pt x="64" y="31"/>
                      <a:pt x="60" y="45"/>
                    </a:cubicBezTo>
                    <a:cubicBezTo>
                      <a:pt x="51" y="43"/>
                      <a:pt x="43" y="39"/>
                      <a:pt x="35" y="35"/>
                    </a:cubicBezTo>
                    <a:cubicBezTo>
                      <a:pt x="47" y="23"/>
                      <a:pt x="62" y="14"/>
                      <a:pt x="79" y="10"/>
                    </a:cubicBezTo>
                    <a:close/>
                    <a:moveTo>
                      <a:pt x="35" y="164"/>
                    </a:moveTo>
                    <a:cubicBezTo>
                      <a:pt x="43" y="160"/>
                      <a:pt x="51" y="156"/>
                      <a:pt x="60" y="154"/>
                    </a:cubicBezTo>
                    <a:cubicBezTo>
                      <a:pt x="64" y="169"/>
                      <a:pt x="71" y="181"/>
                      <a:pt x="79" y="189"/>
                    </a:cubicBezTo>
                    <a:cubicBezTo>
                      <a:pt x="62" y="185"/>
                      <a:pt x="47" y="176"/>
                      <a:pt x="35" y="164"/>
                    </a:cubicBezTo>
                    <a:close/>
                    <a:moveTo>
                      <a:pt x="122" y="189"/>
                    </a:moveTo>
                    <a:cubicBezTo>
                      <a:pt x="130" y="181"/>
                      <a:pt x="136" y="169"/>
                      <a:pt x="141" y="154"/>
                    </a:cubicBezTo>
                    <a:cubicBezTo>
                      <a:pt x="150" y="156"/>
                      <a:pt x="158" y="160"/>
                      <a:pt x="166" y="164"/>
                    </a:cubicBezTo>
                    <a:cubicBezTo>
                      <a:pt x="154" y="176"/>
                      <a:pt x="139" y="185"/>
                      <a:pt x="122" y="189"/>
                    </a:cubicBezTo>
                    <a:close/>
                  </a:path>
                </a:pathLst>
              </a:custGeom>
              <a:solidFill>
                <a:schemeClr val="bg1"/>
              </a:solidFill>
              <a:ln w="9525">
                <a:solidFill>
                  <a:schemeClr val="bg1"/>
                </a:solidFill>
                <a:round/>
                <a:headEnd/>
                <a:tailEnd/>
              </a:ln>
            </p:spPr>
            <p:txBody>
              <a:bodyPr/>
              <a:lstStyle>
                <a:lvl1pPr eaLnBrk="0" hangingPunct="0">
                  <a:defRPr sz="1300">
                    <a:solidFill>
                      <a:schemeClr val="tx1"/>
                    </a:solidFill>
                    <a:latin typeface="Arial" panose="020B0604020202020204" pitchFamily="34" charset="0"/>
                    <a:ea typeface="微软雅黑" panose="020B0503020204020204" pitchFamily="34" charset="-122"/>
                  </a:defRPr>
                </a:lvl1pPr>
                <a:lvl2pPr eaLnBrk="0" hangingPunct="0">
                  <a:defRPr sz="1300">
                    <a:solidFill>
                      <a:schemeClr val="tx1"/>
                    </a:solidFill>
                    <a:latin typeface="Arial" panose="020B0604020202020204" pitchFamily="34" charset="0"/>
                    <a:ea typeface="微软雅黑" panose="020B0503020204020204" pitchFamily="34" charset="-122"/>
                  </a:defRPr>
                </a:lvl2pPr>
                <a:lvl3pPr eaLnBrk="0" hangingPunct="0">
                  <a:defRPr sz="1300">
                    <a:solidFill>
                      <a:schemeClr val="tx1"/>
                    </a:solidFill>
                    <a:latin typeface="Arial" panose="020B0604020202020204" pitchFamily="34" charset="0"/>
                    <a:ea typeface="微软雅黑" panose="020B0503020204020204" pitchFamily="34" charset="-122"/>
                  </a:defRPr>
                </a:lvl3pPr>
                <a:lvl4pPr eaLnBrk="0" hangingPunct="0">
                  <a:defRPr sz="1300">
                    <a:solidFill>
                      <a:schemeClr val="tx1"/>
                    </a:solidFill>
                    <a:latin typeface="Arial" panose="020B0604020202020204" pitchFamily="34" charset="0"/>
                    <a:ea typeface="微软雅黑" panose="020B0503020204020204" pitchFamily="34" charset="-122"/>
                  </a:defRPr>
                </a:lvl4pPr>
                <a:lvl5pPr eaLnBrk="0" hangingPunct="0">
                  <a:defRPr sz="1300">
                    <a:solidFill>
                      <a:schemeClr val="tx1"/>
                    </a:solidFill>
                    <a:latin typeface="Arial" panose="020B0604020202020204"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9pPr>
              </a:lstStyle>
              <a:p>
                <a:endParaRPr lang="zh-CN" altLang="en-US" sz="975" dirty="0">
                  <a:solidFill>
                    <a:schemeClr val="bg1"/>
                  </a:solidFill>
                  <a:latin typeface="Calibri" panose="020F0502020204030204" pitchFamily="34" charset="0"/>
                </a:endParaRPr>
              </a:p>
            </p:txBody>
          </p:sp>
        </p:grpSp>
        <p:sp>
          <p:nvSpPr>
            <p:cNvPr id="4" name="Freeform 56">
              <a:extLst>
                <a:ext uri="{FF2B5EF4-FFF2-40B4-BE49-F238E27FC236}">
                  <a16:creationId xmlns:a16="http://schemas.microsoft.com/office/drawing/2014/main" id="{8B13D721-B406-4A65-A997-9B0BEA656867}"/>
                </a:ext>
              </a:extLst>
            </p:cNvPr>
            <p:cNvSpPr>
              <a:spLocks noEditPoints="1" noChangeArrowheads="1"/>
            </p:cNvSpPr>
            <p:nvPr/>
          </p:nvSpPr>
          <p:spPr bwMode="auto">
            <a:xfrm>
              <a:off x="4970757" y="2842078"/>
              <a:ext cx="693737" cy="690563"/>
            </a:xfrm>
            <a:custGeom>
              <a:avLst/>
              <a:gdLst>
                <a:gd name="T0" fmla="*/ 181 w 185"/>
                <a:gd name="T1" fmla="*/ 3 h 184"/>
                <a:gd name="T2" fmla="*/ 172 w 185"/>
                <a:gd name="T3" fmla="*/ 0 h 184"/>
                <a:gd name="T4" fmla="*/ 164 w 185"/>
                <a:gd name="T5" fmla="*/ 3 h 184"/>
                <a:gd name="T6" fmla="*/ 128 w 185"/>
                <a:gd name="T7" fmla="*/ 38 h 184"/>
                <a:gd name="T8" fmla="*/ 128 w 185"/>
                <a:gd name="T9" fmla="*/ 32 h 184"/>
                <a:gd name="T10" fmla="*/ 0 w 185"/>
                <a:gd name="T11" fmla="*/ 32 h 184"/>
                <a:gd name="T12" fmla="*/ 0 w 185"/>
                <a:gd name="T13" fmla="*/ 184 h 184"/>
                <a:gd name="T14" fmla="*/ 152 w 185"/>
                <a:gd name="T15" fmla="*/ 184 h 184"/>
                <a:gd name="T16" fmla="*/ 152 w 185"/>
                <a:gd name="T17" fmla="*/ 56 h 184"/>
                <a:gd name="T18" fmla="*/ 145 w 185"/>
                <a:gd name="T19" fmla="*/ 56 h 184"/>
                <a:gd name="T20" fmla="*/ 181 w 185"/>
                <a:gd name="T21" fmla="*/ 20 h 184"/>
                <a:gd name="T22" fmla="*/ 181 w 185"/>
                <a:gd name="T23" fmla="*/ 3 h 184"/>
                <a:gd name="T24" fmla="*/ 144 w 185"/>
                <a:gd name="T25" fmla="*/ 176 h 184"/>
                <a:gd name="T26" fmla="*/ 8 w 185"/>
                <a:gd name="T27" fmla="*/ 176 h 184"/>
                <a:gd name="T28" fmla="*/ 8 w 185"/>
                <a:gd name="T29" fmla="*/ 40 h 184"/>
                <a:gd name="T30" fmla="*/ 127 w 185"/>
                <a:gd name="T31" fmla="*/ 40 h 184"/>
                <a:gd name="T32" fmla="*/ 64 w 185"/>
                <a:gd name="T33" fmla="*/ 102 h 184"/>
                <a:gd name="T34" fmla="*/ 64 w 185"/>
                <a:gd name="T35" fmla="*/ 120 h 184"/>
                <a:gd name="T36" fmla="*/ 81 w 185"/>
                <a:gd name="T37" fmla="*/ 120 h 184"/>
                <a:gd name="T38" fmla="*/ 144 w 185"/>
                <a:gd name="T39" fmla="*/ 56 h 184"/>
                <a:gd name="T40" fmla="*/ 144 w 185"/>
                <a:gd name="T41" fmla="*/ 176 h 184"/>
                <a:gd name="T42" fmla="*/ 175 w 185"/>
                <a:gd name="T43" fmla="*/ 14 h 184"/>
                <a:gd name="T44" fmla="*/ 78 w 185"/>
                <a:gd name="T45" fmla="*/ 112 h 184"/>
                <a:gd name="T46" fmla="*/ 72 w 185"/>
                <a:gd name="T47" fmla="*/ 112 h 184"/>
                <a:gd name="T48" fmla="*/ 72 w 185"/>
                <a:gd name="T49" fmla="*/ 106 h 184"/>
                <a:gd name="T50" fmla="*/ 169 w 185"/>
                <a:gd name="T51" fmla="*/ 9 h 184"/>
                <a:gd name="T52" fmla="*/ 172 w 185"/>
                <a:gd name="T53" fmla="*/ 8 h 184"/>
                <a:gd name="T54" fmla="*/ 175 w 185"/>
                <a:gd name="T55" fmla="*/ 9 h 184"/>
                <a:gd name="T56" fmla="*/ 176 w 185"/>
                <a:gd name="T57" fmla="*/ 12 h 184"/>
                <a:gd name="T58" fmla="*/ 175 w 185"/>
                <a:gd name="T59" fmla="*/ 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5" h="184">
                  <a:moveTo>
                    <a:pt x="181" y="3"/>
                  </a:moveTo>
                  <a:cubicBezTo>
                    <a:pt x="178" y="1"/>
                    <a:pt x="175" y="0"/>
                    <a:pt x="172" y="0"/>
                  </a:cubicBezTo>
                  <a:cubicBezTo>
                    <a:pt x="169" y="0"/>
                    <a:pt x="166" y="1"/>
                    <a:pt x="164" y="3"/>
                  </a:cubicBezTo>
                  <a:cubicBezTo>
                    <a:pt x="128" y="38"/>
                    <a:pt x="128" y="38"/>
                    <a:pt x="128" y="38"/>
                  </a:cubicBezTo>
                  <a:cubicBezTo>
                    <a:pt x="128" y="32"/>
                    <a:pt x="128" y="32"/>
                    <a:pt x="128" y="32"/>
                  </a:cubicBezTo>
                  <a:cubicBezTo>
                    <a:pt x="0" y="32"/>
                    <a:pt x="0" y="32"/>
                    <a:pt x="0" y="32"/>
                  </a:cubicBezTo>
                  <a:cubicBezTo>
                    <a:pt x="0" y="184"/>
                    <a:pt x="0" y="184"/>
                    <a:pt x="0" y="184"/>
                  </a:cubicBezTo>
                  <a:cubicBezTo>
                    <a:pt x="152" y="184"/>
                    <a:pt x="152" y="184"/>
                    <a:pt x="152" y="184"/>
                  </a:cubicBezTo>
                  <a:cubicBezTo>
                    <a:pt x="152" y="56"/>
                    <a:pt x="152" y="56"/>
                    <a:pt x="152" y="56"/>
                  </a:cubicBezTo>
                  <a:cubicBezTo>
                    <a:pt x="145" y="56"/>
                    <a:pt x="145" y="56"/>
                    <a:pt x="145" y="56"/>
                  </a:cubicBezTo>
                  <a:cubicBezTo>
                    <a:pt x="181" y="20"/>
                    <a:pt x="181" y="20"/>
                    <a:pt x="181" y="20"/>
                  </a:cubicBezTo>
                  <a:cubicBezTo>
                    <a:pt x="185" y="15"/>
                    <a:pt x="185" y="8"/>
                    <a:pt x="181" y="3"/>
                  </a:cubicBezTo>
                  <a:close/>
                  <a:moveTo>
                    <a:pt x="144" y="176"/>
                  </a:moveTo>
                  <a:cubicBezTo>
                    <a:pt x="8" y="176"/>
                    <a:pt x="8" y="176"/>
                    <a:pt x="8" y="176"/>
                  </a:cubicBezTo>
                  <a:cubicBezTo>
                    <a:pt x="8" y="40"/>
                    <a:pt x="8" y="40"/>
                    <a:pt x="8" y="40"/>
                  </a:cubicBezTo>
                  <a:cubicBezTo>
                    <a:pt x="127" y="40"/>
                    <a:pt x="127" y="40"/>
                    <a:pt x="127" y="40"/>
                  </a:cubicBezTo>
                  <a:cubicBezTo>
                    <a:pt x="64" y="102"/>
                    <a:pt x="64" y="102"/>
                    <a:pt x="64" y="102"/>
                  </a:cubicBezTo>
                  <a:cubicBezTo>
                    <a:pt x="64" y="120"/>
                    <a:pt x="64" y="120"/>
                    <a:pt x="64" y="120"/>
                  </a:cubicBezTo>
                  <a:cubicBezTo>
                    <a:pt x="81" y="120"/>
                    <a:pt x="81" y="120"/>
                    <a:pt x="81" y="120"/>
                  </a:cubicBezTo>
                  <a:cubicBezTo>
                    <a:pt x="144" y="56"/>
                    <a:pt x="144" y="56"/>
                    <a:pt x="144" y="56"/>
                  </a:cubicBezTo>
                  <a:lnTo>
                    <a:pt x="144" y="176"/>
                  </a:lnTo>
                  <a:close/>
                  <a:moveTo>
                    <a:pt x="175" y="14"/>
                  </a:moveTo>
                  <a:cubicBezTo>
                    <a:pt x="78" y="112"/>
                    <a:pt x="78" y="112"/>
                    <a:pt x="78" y="112"/>
                  </a:cubicBezTo>
                  <a:cubicBezTo>
                    <a:pt x="72" y="112"/>
                    <a:pt x="72" y="112"/>
                    <a:pt x="72" y="112"/>
                  </a:cubicBezTo>
                  <a:cubicBezTo>
                    <a:pt x="72" y="106"/>
                    <a:pt x="72" y="106"/>
                    <a:pt x="72" y="106"/>
                  </a:cubicBezTo>
                  <a:cubicBezTo>
                    <a:pt x="169" y="9"/>
                    <a:pt x="169" y="9"/>
                    <a:pt x="169" y="9"/>
                  </a:cubicBezTo>
                  <a:cubicBezTo>
                    <a:pt x="170" y="8"/>
                    <a:pt x="172" y="8"/>
                    <a:pt x="172" y="8"/>
                  </a:cubicBezTo>
                  <a:cubicBezTo>
                    <a:pt x="173" y="8"/>
                    <a:pt x="174" y="8"/>
                    <a:pt x="175" y="9"/>
                  </a:cubicBezTo>
                  <a:cubicBezTo>
                    <a:pt x="176" y="10"/>
                    <a:pt x="176" y="11"/>
                    <a:pt x="176" y="12"/>
                  </a:cubicBezTo>
                  <a:cubicBezTo>
                    <a:pt x="176" y="12"/>
                    <a:pt x="176" y="13"/>
                    <a:pt x="175" y="14"/>
                  </a:cubicBezTo>
                  <a:close/>
                </a:path>
              </a:pathLst>
            </a:custGeom>
            <a:solidFill>
              <a:schemeClr val="bg1"/>
            </a:solidFill>
            <a:ln>
              <a:solidFill>
                <a:schemeClr val="bg1"/>
              </a:solidFill>
            </a:ln>
          </p:spPr>
          <p:txBody>
            <a:bodyPr/>
            <a:lstStyle>
              <a:lvl1pPr eaLnBrk="0" hangingPunct="0">
                <a:defRPr sz="1300">
                  <a:solidFill>
                    <a:schemeClr val="tx1"/>
                  </a:solidFill>
                  <a:latin typeface="Arial" panose="020B0604020202020204" pitchFamily="34" charset="0"/>
                  <a:ea typeface="微软雅黑" panose="020B0503020204020204" pitchFamily="34" charset="-122"/>
                </a:defRPr>
              </a:lvl1pPr>
              <a:lvl2pPr eaLnBrk="0" hangingPunct="0">
                <a:defRPr sz="1300">
                  <a:solidFill>
                    <a:schemeClr val="tx1"/>
                  </a:solidFill>
                  <a:latin typeface="Arial" panose="020B0604020202020204" pitchFamily="34" charset="0"/>
                  <a:ea typeface="微软雅黑" panose="020B0503020204020204" pitchFamily="34" charset="-122"/>
                </a:defRPr>
              </a:lvl2pPr>
              <a:lvl3pPr eaLnBrk="0" hangingPunct="0">
                <a:defRPr sz="1300">
                  <a:solidFill>
                    <a:schemeClr val="tx1"/>
                  </a:solidFill>
                  <a:latin typeface="Arial" panose="020B0604020202020204" pitchFamily="34" charset="0"/>
                  <a:ea typeface="微软雅黑" panose="020B0503020204020204" pitchFamily="34" charset="-122"/>
                </a:defRPr>
              </a:lvl3pPr>
              <a:lvl4pPr eaLnBrk="0" hangingPunct="0">
                <a:defRPr sz="1300">
                  <a:solidFill>
                    <a:schemeClr val="tx1"/>
                  </a:solidFill>
                  <a:latin typeface="Arial" panose="020B0604020202020204" pitchFamily="34" charset="0"/>
                  <a:ea typeface="微软雅黑" panose="020B0503020204020204" pitchFamily="34" charset="-122"/>
                </a:defRPr>
              </a:lvl4pPr>
              <a:lvl5pPr eaLnBrk="0" hangingPunct="0">
                <a:defRPr sz="1300">
                  <a:solidFill>
                    <a:schemeClr val="tx1"/>
                  </a:solidFill>
                  <a:latin typeface="Arial" panose="020B0604020202020204"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9pPr>
            </a:lstStyle>
            <a:p>
              <a:endParaRPr lang="zh-CN" altLang="en-US" sz="975" dirty="0">
                <a:solidFill>
                  <a:schemeClr val="bg1"/>
                </a:solidFill>
                <a:latin typeface="Calibri" panose="020F0502020204030204" pitchFamily="34" charset="0"/>
              </a:endParaRPr>
            </a:p>
          </p:txBody>
        </p:sp>
        <p:sp>
          <p:nvSpPr>
            <p:cNvPr id="5" name="Freeform 42">
              <a:extLst>
                <a:ext uri="{FF2B5EF4-FFF2-40B4-BE49-F238E27FC236}">
                  <a16:creationId xmlns:a16="http://schemas.microsoft.com/office/drawing/2014/main" id="{DDBFC03E-5D65-4E60-854A-6DCA2D7502A3}"/>
                </a:ext>
              </a:extLst>
            </p:cNvPr>
            <p:cNvSpPr>
              <a:spLocks noEditPoints="1" noChangeArrowheads="1"/>
            </p:cNvSpPr>
            <p:nvPr/>
          </p:nvSpPr>
          <p:spPr bwMode="auto">
            <a:xfrm>
              <a:off x="6770982" y="3018291"/>
              <a:ext cx="547687" cy="350837"/>
            </a:xfrm>
            <a:custGeom>
              <a:avLst/>
              <a:gdLst>
                <a:gd name="T0" fmla="*/ 192 w 200"/>
                <a:gd name="T1" fmla="*/ 0 h 128"/>
                <a:gd name="T2" fmla="*/ 9 w 200"/>
                <a:gd name="T3" fmla="*/ 0 h 128"/>
                <a:gd name="T4" fmla="*/ 7 w 200"/>
                <a:gd name="T5" fmla="*/ 0 h 128"/>
                <a:gd name="T6" fmla="*/ 3 w 200"/>
                <a:gd name="T7" fmla="*/ 0 h 128"/>
                <a:gd name="T8" fmla="*/ 0 w 200"/>
                <a:gd name="T9" fmla="*/ 0 h 128"/>
                <a:gd name="T10" fmla="*/ 0 w 200"/>
                <a:gd name="T11" fmla="*/ 128 h 128"/>
                <a:gd name="T12" fmla="*/ 200 w 200"/>
                <a:gd name="T13" fmla="*/ 128 h 128"/>
                <a:gd name="T14" fmla="*/ 200 w 200"/>
                <a:gd name="T15" fmla="*/ 0 h 128"/>
                <a:gd name="T16" fmla="*/ 194 w 200"/>
                <a:gd name="T17" fmla="*/ 0 h 128"/>
                <a:gd name="T18" fmla="*/ 192 w 200"/>
                <a:gd name="T19" fmla="*/ 0 h 128"/>
                <a:gd name="T20" fmla="*/ 184 w 200"/>
                <a:gd name="T21" fmla="*/ 8 h 128"/>
                <a:gd name="T22" fmla="*/ 107 w 200"/>
                <a:gd name="T23" fmla="*/ 85 h 128"/>
                <a:gd name="T24" fmla="*/ 94 w 200"/>
                <a:gd name="T25" fmla="*/ 85 h 128"/>
                <a:gd name="T26" fmla="*/ 17 w 200"/>
                <a:gd name="T27" fmla="*/ 8 h 128"/>
                <a:gd name="T28" fmla="*/ 184 w 200"/>
                <a:gd name="T29" fmla="*/ 8 h 128"/>
                <a:gd name="T30" fmla="*/ 8 w 200"/>
                <a:gd name="T31" fmla="*/ 11 h 128"/>
                <a:gd name="T32" fmla="*/ 60 w 200"/>
                <a:gd name="T33" fmla="*/ 63 h 128"/>
                <a:gd name="T34" fmla="*/ 8 w 200"/>
                <a:gd name="T35" fmla="*/ 115 h 128"/>
                <a:gd name="T36" fmla="*/ 8 w 200"/>
                <a:gd name="T37" fmla="*/ 11 h 128"/>
                <a:gd name="T38" fmla="*/ 15 w 200"/>
                <a:gd name="T39" fmla="*/ 120 h 128"/>
                <a:gd name="T40" fmla="*/ 66 w 200"/>
                <a:gd name="T41" fmla="*/ 68 h 128"/>
                <a:gd name="T42" fmla="*/ 88 w 200"/>
                <a:gd name="T43" fmla="*/ 91 h 128"/>
                <a:gd name="T44" fmla="*/ 100 w 200"/>
                <a:gd name="T45" fmla="*/ 96 h 128"/>
                <a:gd name="T46" fmla="*/ 113 w 200"/>
                <a:gd name="T47" fmla="*/ 91 h 128"/>
                <a:gd name="T48" fmla="*/ 135 w 200"/>
                <a:gd name="T49" fmla="*/ 68 h 128"/>
                <a:gd name="T50" fmla="*/ 186 w 200"/>
                <a:gd name="T51" fmla="*/ 120 h 128"/>
                <a:gd name="T52" fmla="*/ 15 w 200"/>
                <a:gd name="T53" fmla="*/ 120 h 128"/>
                <a:gd name="T54" fmla="*/ 192 w 200"/>
                <a:gd name="T55" fmla="*/ 115 h 128"/>
                <a:gd name="T56" fmla="*/ 140 w 200"/>
                <a:gd name="T57" fmla="*/ 63 h 128"/>
                <a:gd name="T58" fmla="*/ 192 w 200"/>
                <a:gd name="T59" fmla="*/ 11 h 128"/>
                <a:gd name="T60" fmla="*/ 192 w 200"/>
                <a:gd name="T6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0" h="128">
                  <a:moveTo>
                    <a:pt x="192" y="0"/>
                  </a:moveTo>
                  <a:cubicBezTo>
                    <a:pt x="9" y="0"/>
                    <a:pt x="9" y="0"/>
                    <a:pt x="9" y="0"/>
                  </a:cubicBezTo>
                  <a:cubicBezTo>
                    <a:pt x="7" y="0"/>
                    <a:pt x="7" y="0"/>
                    <a:pt x="7" y="0"/>
                  </a:cubicBezTo>
                  <a:cubicBezTo>
                    <a:pt x="3" y="0"/>
                    <a:pt x="3" y="0"/>
                    <a:pt x="3" y="0"/>
                  </a:cubicBezTo>
                  <a:cubicBezTo>
                    <a:pt x="0" y="0"/>
                    <a:pt x="0" y="0"/>
                    <a:pt x="0" y="0"/>
                  </a:cubicBezTo>
                  <a:cubicBezTo>
                    <a:pt x="0" y="128"/>
                    <a:pt x="0" y="128"/>
                    <a:pt x="0" y="128"/>
                  </a:cubicBezTo>
                  <a:cubicBezTo>
                    <a:pt x="200" y="128"/>
                    <a:pt x="200" y="128"/>
                    <a:pt x="200" y="128"/>
                  </a:cubicBezTo>
                  <a:cubicBezTo>
                    <a:pt x="200" y="0"/>
                    <a:pt x="200" y="0"/>
                    <a:pt x="200" y="0"/>
                  </a:cubicBezTo>
                  <a:cubicBezTo>
                    <a:pt x="194" y="0"/>
                    <a:pt x="194" y="0"/>
                    <a:pt x="194" y="0"/>
                  </a:cubicBezTo>
                  <a:lnTo>
                    <a:pt x="192" y="0"/>
                  </a:lnTo>
                  <a:close/>
                  <a:moveTo>
                    <a:pt x="184" y="8"/>
                  </a:moveTo>
                  <a:cubicBezTo>
                    <a:pt x="107" y="85"/>
                    <a:pt x="107" y="85"/>
                    <a:pt x="107" y="85"/>
                  </a:cubicBezTo>
                  <a:cubicBezTo>
                    <a:pt x="104" y="88"/>
                    <a:pt x="97" y="88"/>
                    <a:pt x="94" y="85"/>
                  </a:cubicBezTo>
                  <a:cubicBezTo>
                    <a:pt x="17" y="8"/>
                    <a:pt x="17" y="8"/>
                    <a:pt x="17" y="8"/>
                  </a:cubicBezTo>
                  <a:lnTo>
                    <a:pt x="184" y="8"/>
                  </a:lnTo>
                  <a:close/>
                  <a:moveTo>
                    <a:pt x="8" y="11"/>
                  </a:moveTo>
                  <a:cubicBezTo>
                    <a:pt x="60" y="63"/>
                    <a:pt x="60" y="63"/>
                    <a:pt x="60" y="63"/>
                  </a:cubicBezTo>
                  <a:cubicBezTo>
                    <a:pt x="8" y="115"/>
                    <a:pt x="8" y="115"/>
                    <a:pt x="8" y="115"/>
                  </a:cubicBezTo>
                  <a:lnTo>
                    <a:pt x="8" y="11"/>
                  </a:lnTo>
                  <a:close/>
                  <a:moveTo>
                    <a:pt x="15" y="120"/>
                  </a:moveTo>
                  <a:cubicBezTo>
                    <a:pt x="66" y="68"/>
                    <a:pt x="66" y="68"/>
                    <a:pt x="66" y="68"/>
                  </a:cubicBezTo>
                  <a:cubicBezTo>
                    <a:pt x="88" y="91"/>
                    <a:pt x="88" y="91"/>
                    <a:pt x="88" y="91"/>
                  </a:cubicBezTo>
                  <a:cubicBezTo>
                    <a:pt x="91" y="94"/>
                    <a:pt x="96" y="96"/>
                    <a:pt x="100" y="96"/>
                  </a:cubicBezTo>
                  <a:cubicBezTo>
                    <a:pt x="105" y="96"/>
                    <a:pt x="109" y="94"/>
                    <a:pt x="113" y="91"/>
                  </a:cubicBezTo>
                  <a:cubicBezTo>
                    <a:pt x="135" y="68"/>
                    <a:pt x="135" y="68"/>
                    <a:pt x="135" y="68"/>
                  </a:cubicBezTo>
                  <a:cubicBezTo>
                    <a:pt x="186" y="120"/>
                    <a:pt x="186" y="120"/>
                    <a:pt x="186" y="120"/>
                  </a:cubicBezTo>
                  <a:lnTo>
                    <a:pt x="15" y="120"/>
                  </a:lnTo>
                  <a:close/>
                  <a:moveTo>
                    <a:pt x="192" y="115"/>
                  </a:moveTo>
                  <a:cubicBezTo>
                    <a:pt x="140" y="63"/>
                    <a:pt x="140" y="63"/>
                    <a:pt x="140" y="63"/>
                  </a:cubicBezTo>
                  <a:cubicBezTo>
                    <a:pt x="192" y="11"/>
                    <a:pt x="192" y="11"/>
                    <a:pt x="192" y="11"/>
                  </a:cubicBezTo>
                  <a:lnTo>
                    <a:pt x="192" y="115"/>
                  </a:lnTo>
                  <a:close/>
                </a:path>
              </a:pathLst>
            </a:custGeom>
            <a:solidFill>
              <a:schemeClr val="bg1"/>
            </a:solidFill>
            <a:ln>
              <a:solidFill>
                <a:schemeClr val="bg1"/>
              </a:solidFill>
            </a:ln>
          </p:spPr>
          <p:txBody>
            <a:bodyPr/>
            <a:lstStyle>
              <a:lvl1pPr eaLnBrk="0" hangingPunct="0">
                <a:defRPr sz="1300">
                  <a:solidFill>
                    <a:schemeClr val="tx1"/>
                  </a:solidFill>
                  <a:latin typeface="Arial" panose="020B0604020202020204" pitchFamily="34" charset="0"/>
                  <a:ea typeface="微软雅黑" panose="020B0503020204020204" pitchFamily="34" charset="-122"/>
                </a:defRPr>
              </a:lvl1pPr>
              <a:lvl2pPr eaLnBrk="0" hangingPunct="0">
                <a:defRPr sz="1300">
                  <a:solidFill>
                    <a:schemeClr val="tx1"/>
                  </a:solidFill>
                  <a:latin typeface="Arial" panose="020B0604020202020204" pitchFamily="34" charset="0"/>
                  <a:ea typeface="微软雅黑" panose="020B0503020204020204" pitchFamily="34" charset="-122"/>
                </a:defRPr>
              </a:lvl2pPr>
              <a:lvl3pPr eaLnBrk="0" hangingPunct="0">
                <a:defRPr sz="1300">
                  <a:solidFill>
                    <a:schemeClr val="tx1"/>
                  </a:solidFill>
                  <a:latin typeface="Arial" panose="020B0604020202020204" pitchFamily="34" charset="0"/>
                  <a:ea typeface="微软雅黑" panose="020B0503020204020204" pitchFamily="34" charset="-122"/>
                </a:defRPr>
              </a:lvl3pPr>
              <a:lvl4pPr eaLnBrk="0" hangingPunct="0">
                <a:defRPr sz="1300">
                  <a:solidFill>
                    <a:schemeClr val="tx1"/>
                  </a:solidFill>
                  <a:latin typeface="Arial" panose="020B0604020202020204" pitchFamily="34" charset="0"/>
                  <a:ea typeface="微软雅黑" panose="020B0503020204020204" pitchFamily="34" charset="-122"/>
                </a:defRPr>
              </a:lvl4pPr>
              <a:lvl5pPr eaLnBrk="0" hangingPunct="0">
                <a:defRPr sz="1300">
                  <a:solidFill>
                    <a:schemeClr val="tx1"/>
                  </a:solidFill>
                  <a:latin typeface="Arial" panose="020B0604020202020204"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9pPr>
            </a:lstStyle>
            <a:p>
              <a:endParaRPr lang="zh-CN" altLang="en-US" sz="975" dirty="0">
                <a:solidFill>
                  <a:schemeClr val="bg1"/>
                </a:solidFill>
                <a:latin typeface="Calibri" panose="020F0502020204030204" pitchFamily="34" charset="0"/>
              </a:endParaRPr>
            </a:p>
          </p:txBody>
        </p:sp>
        <p:sp>
          <p:nvSpPr>
            <p:cNvPr id="6" name="Freeform 27">
              <a:extLst>
                <a:ext uri="{FF2B5EF4-FFF2-40B4-BE49-F238E27FC236}">
                  <a16:creationId xmlns:a16="http://schemas.microsoft.com/office/drawing/2014/main" id="{E698FDBC-C5CD-4007-8DB4-BC259CDDAD24}"/>
                </a:ext>
              </a:extLst>
            </p:cNvPr>
            <p:cNvSpPr>
              <a:spLocks noEditPoints="1" noChangeArrowheads="1"/>
            </p:cNvSpPr>
            <p:nvPr/>
          </p:nvSpPr>
          <p:spPr bwMode="auto">
            <a:xfrm>
              <a:off x="8471194" y="2842078"/>
              <a:ext cx="709613" cy="711200"/>
            </a:xfrm>
            <a:custGeom>
              <a:avLst/>
              <a:gdLst>
                <a:gd name="T0" fmla="*/ 189 w 189"/>
                <a:gd name="T1" fmla="*/ 179 h 189"/>
                <a:gd name="T2" fmla="*/ 134 w 189"/>
                <a:gd name="T3" fmla="*/ 125 h 189"/>
                <a:gd name="T4" fmla="*/ 152 w 189"/>
                <a:gd name="T5" fmla="*/ 76 h 189"/>
                <a:gd name="T6" fmla="*/ 76 w 189"/>
                <a:gd name="T7" fmla="*/ 0 h 189"/>
                <a:gd name="T8" fmla="*/ 0 w 189"/>
                <a:gd name="T9" fmla="*/ 76 h 189"/>
                <a:gd name="T10" fmla="*/ 76 w 189"/>
                <a:gd name="T11" fmla="*/ 152 h 189"/>
                <a:gd name="T12" fmla="*/ 125 w 189"/>
                <a:gd name="T13" fmla="*/ 135 h 189"/>
                <a:gd name="T14" fmla="*/ 179 w 189"/>
                <a:gd name="T15" fmla="*/ 189 h 189"/>
                <a:gd name="T16" fmla="*/ 189 w 189"/>
                <a:gd name="T17" fmla="*/ 179 h 189"/>
                <a:gd name="T18" fmla="*/ 8 w 189"/>
                <a:gd name="T19" fmla="*/ 76 h 189"/>
                <a:gd name="T20" fmla="*/ 76 w 189"/>
                <a:gd name="T21" fmla="*/ 8 h 189"/>
                <a:gd name="T22" fmla="*/ 144 w 189"/>
                <a:gd name="T23" fmla="*/ 76 h 189"/>
                <a:gd name="T24" fmla="*/ 76 w 189"/>
                <a:gd name="T25" fmla="*/ 144 h 189"/>
                <a:gd name="T26" fmla="*/ 8 w 189"/>
                <a:gd name="T27" fmla="*/ 7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189">
                  <a:moveTo>
                    <a:pt x="189" y="179"/>
                  </a:moveTo>
                  <a:cubicBezTo>
                    <a:pt x="134" y="125"/>
                    <a:pt x="134" y="125"/>
                    <a:pt x="134" y="125"/>
                  </a:cubicBezTo>
                  <a:cubicBezTo>
                    <a:pt x="145" y="112"/>
                    <a:pt x="152" y="95"/>
                    <a:pt x="152" y="76"/>
                  </a:cubicBezTo>
                  <a:cubicBezTo>
                    <a:pt x="152" y="34"/>
                    <a:pt x="118" y="0"/>
                    <a:pt x="76" y="0"/>
                  </a:cubicBezTo>
                  <a:cubicBezTo>
                    <a:pt x="34" y="0"/>
                    <a:pt x="0" y="34"/>
                    <a:pt x="0" y="76"/>
                  </a:cubicBezTo>
                  <a:cubicBezTo>
                    <a:pt x="0" y="118"/>
                    <a:pt x="34" y="152"/>
                    <a:pt x="76" y="152"/>
                  </a:cubicBezTo>
                  <a:cubicBezTo>
                    <a:pt x="94" y="152"/>
                    <a:pt x="111" y="146"/>
                    <a:pt x="125" y="135"/>
                  </a:cubicBezTo>
                  <a:cubicBezTo>
                    <a:pt x="179" y="189"/>
                    <a:pt x="179" y="189"/>
                    <a:pt x="179" y="189"/>
                  </a:cubicBezTo>
                  <a:lnTo>
                    <a:pt x="189" y="179"/>
                  </a:lnTo>
                  <a:close/>
                  <a:moveTo>
                    <a:pt x="8" y="76"/>
                  </a:moveTo>
                  <a:cubicBezTo>
                    <a:pt x="8" y="39"/>
                    <a:pt x="38" y="8"/>
                    <a:pt x="76" y="8"/>
                  </a:cubicBezTo>
                  <a:cubicBezTo>
                    <a:pt x="113" y="8"/>
                    <a:pt x="144" y="39"/>
                    <a:pt x="144" y="76"/>
                  </a:cubicBezTo>
                  <a:cubicBezTo>
                    <a:pt x="144" y="114"/>
                    <a:pt x="113" y="144"/>
                    <a:pt x="76" y="144"/>
                  </a:cubicBezTo>
                  <a:cubicBezTo>
                    <a:pt x="38" y="144"/>
                    <a:pt x="8" y="114"/>
                    <a:pt x="8" y="76"/>
                  </a:cubicBezTo>
                  <a:close/>
                </a:path>
              </a:pathLst>
            </a:custGeom>
            <a:solidFill>
              <a:schemeClr val="bg1"/>
            </a:solidFill>
            <a:ln>
              <a:solidFill>
                <a:schemeClr val="bg1"/>
              </a:solidFill>
            </a:ln>
          </p:spPr>
          <p:txBody>
            <a:bodyPr/>
            <a:lstStyle>
              <a:lvl1pPr eaLnBrk="0" hangingPunct="0">
                <a:defRPr sz="1300">
                  <a:solidFill>
                    <a:schemeClr val="tx1"/>
                  </a:solidFill>
                  <a:latin typeface="Arial" panose="020B0604020202020204" pitchFamily="34" charset="0"/>
                  <a:ea typeface="微软雅黑" panose="020B0503020204020204" pitchFamily="34" charset="-122"/>
                </a:defRPr>
              </a:lvl1pPr>
              <a:lvl2pPr eaLnBrk="0" hangingPunct="0">
                <a:defRPr sz="1300">
                  <a:solidFill>
                    <a:schemeClr val="tx1"/>
                  </a:solidFill>
                  <a:latin typeface="Arial" panose="020B0604020202020204" pitchFamily="34" charset="0"/>
                  <a:ea typeface="微软雅黑" panose="020B0503020204020204" pitchFamily="34" charset="-122"/>
                </a:defRPr>
              </a:lvl2pPr>
              <a:lvl3pPr eaLnBrk="0" hangingPunct="0">
                <a:defRPr sz="1300">
                  <a:solidFill>
                    <a:schemeClr val="tx1"/>
                  </a:solidFill>
                  <a:latin typeface="Arial" panose="020B0604020202020204" pitchFamily="34" charset="0"/>
                  <a:ea typeface="微软雅黑" panose="020B0503020204020204" pitchFamily="34" charset="-122"/>
                </a:defRPr>
              </a:lvl3pPr>
              <a:lvl4pPr eaLnBrk="0" hangingPunct="0">
                <a:defRPr sz="1300">
                  <a:solidFill>
                    <a:schemeClr val="tx1"/>
                  </a:solidFill>
                  <a:latin typeface="Arial" panose="020B0604020202020204" pitchFamily="34" charset="0"/>
                  <a:ea typeface="微软雅黑" panose="020B0503020204020204" pitchFamily="34" charset="-122"/>
                </a:defRPr>
              </a:lvl4pPr>
              <a:lvl5pPr eaLnBrk="0" hangingPunct="0">
                <a:defRPr sz="1300">
                  <a:solidFill>
                    <a:schemeClr val="tx1"/>
                  </a:solidFill>
                  <a:latin typeface="Arial" panose="020B0604020202020204" pitchFamily="34" charset="0"/>
                  <a:ea typeface="微软雅黑" panose="020B0503020204020204" pitchFamily="34"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微软雅黑" panose="020B0503020204020204" pitchFamily="34" charset="-122"/>
                </a:defRPr>
              </a:lvl9pPr>
            </a:lstStyle>
            <a:p>
              <a:endParaRPr lang="zh-CN" altLang="en-US" sz="975" dirty="0">
                <a:solidFill>
                  <a:schemeClr val="bg1"/>
                </a:solidFill>
                <a:latin typeface="Calibri" panose="020F0502020204030204" pitchFamily="34" charset="0"/>
              </a:endParaRPr>
            </a:p>
          </p:txBody>
        </p:sp>
        <p:cxnSp>
          <p:nvCxnSpPr>
            <p:cNvPr id="7" name="直接连接符 13">
              <a:extLst>
                <a:ext uri="{FF2B5EF4-FFF2-40B4-BE49-F238E27FC236}">
                  <a16:creationId xmlns:a16="http://schemas.microsoft.com/office/drawing/2014/main" id="{2D53A4C2-947B-4244-868F-58331047C5F5}"/>
                </a:ext>
              </a:extLst>
            </p:cNvPr>
            <p:cNvCxnSpPr>
              <a:cxnSpLocks noChangeShapeType="1"/>
            </p:cNvCxnSpPr>
            <p:nvPr/>
          </p:nvCxnSpPr>
          <p:spPr bwMode="auto">
            <a:xfrm>
              <a:off x="3570582" y="2291216"/>
              <a:ext cx="725487" cy="727075"/>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cxnSp>
          <p:nvCxnSpPr>
            <p:cNvPr id="8" name="直接连接符 15">
              <a:extLst>
                <a:ext uri="{FF2B5EF4-FFF2-40B4-BE49-F238E27FC236}">
                  <a16:creationId xmlns:a16="http://schemas.microsoft.com/office/drawing/2014/main" id="{0ACC64EC-410F-4A32-8226-AF7D6AB25E9A}"/>
                </a:ext>
              </a:extLst>
            </p:cNvPr>
            <p:cNvCxnSpPr>
              <a:cxnSpLocks noChangeShapeType="1"/>
            </p:cNvCxnSpPr>
            <p:nvPr/>
          </p:nvCxnSpPr>
          <p:spPr bwMode="auto">
            <a:xfrm flipV="1">
              <a:off x="6135982" y="2291216"/>
              <a:ext cx="727075" cy="727075"/>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cxnSp>
          <p:nvCxnSpPr>
            <p:cNvPr id="9" name="直接连接符 18">
              <a:extLst>
                <a:ext uri="{FF2B5EF4-FFF2-40B4-BE49-F238E27FC236}">
                  <a16:creationId xmlns:a16="http://schemas.microsoft.com/office/drawing/2014/main" id="{DC5EEA8D-4E11-4D1A-847A-23D9D82B1F0A}"/>
                </a:ext>
              </a:extLst>
            </p:cNvPr>
            <p:cNvCxnSpPr>
              <a:cxnSpLocks noChangeShapeType="1"/>
            </p:cNvCxnSpPr>
            <p:nvPr/>
          </p:nvCxnSpPr>
          <p:spPr bwMode="auto">
            <a:xfrm>
              <a:off x="4372269" y="3286578"/>
              <a:ext cx="725488" cy="7254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cxnSp>
          <p:nvCxnSpPr>
            <p:cNvPr id="10" name="直接连接符 19">
              <a:extLst>
                <a:ext uri="{FF2B5EF4-FFF2-40B4-BE49-F238E27FC236}">
                  <a16:creationId xmlns:a16="http://schemas.microsoft.com/office/drawing/2014/main" id="{CBB08579-717D-428C-89FD-2232FCC924E4}"/>
                </a:ext>
              </a:extLst>
            </p:cNvPr>
            <p:cNvCxnSpPr>
              <a:cxnSpLocks noChangeShapeType="1"/>
            </p:cNvCxnSpPr>
            <p:nvPr/>
          </p:nvCxnSpPr>
          <p:spPr bwMode="auto">
            <a:xfrm>
              <a:off x="5410494" y="2291216"/>
              <a:ext cx="725488" cy="727075"/>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cxnSp>
          <p:nvCxnSpPr>
            <p:cNvPr id="11" name="直接连接符 20">
              <a:extLst>
                <a:ext uri="{FF2B5EF4-FFF2-40B4-BE49-F238E27FC236}">
                  <a16:creationId xmlns:a16="http://schemas.microsoft.com/office/drawing/2014/main" id="{B26D8A0B-4829-4392-8358-787BB2BC3DFC}"/>
                </a:ext>
              </a:extLst>
            </p:cNvPr>
            <p:cNvCxnSpPr>
              <a:cxnSpLocks noChangeShapeType="1"/>
            </p:cNvCxnSpPr>
            <p:nvPr/>
          </p:nvCxnSpPr>
          <p:spPr bwMode="auto">
            <a:xfrm flipV="1">
              <a:off x="7209132" y="3286578"/>
              <a:ext cx="725487" cy="7254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cxnSp>
          <p:nvCxnSpPr>
            <p:cNvPr id="12" name="直接连接符 21">
              <a:extLst>
                <a:ext uri="{FF2B5EF4-FFF2-40B4-BE49-F238E27FC236}">
                  <a16:creationId xmlns:a16="http://schemas.microsoft.com/office/drawing/2014/main" id="{EBA127D4-0CBE-4624-8EF1-1B303ED053C4}"/>
                </a:ext>
              </a:extLst>
            </p:cNvPr>
            <p:cNvCxnSpPr>
              <a:cxnSpLocks noChangeShapeType="1"/>
            </p:cNvCxnSpPr>
            <p:nvPr/>
          </p:nvCxnSpPr>
          <p:spPr bwMode="auto">
            <a:xfrm>
              <a:off x="7929857" y="3286578"/>
              <a:ext cx="727075" cy="7254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cxnSp>
      </p:grpSp>
      <p:sp>
        <p:nvSpPr>
          <p:cNvPr id="18" name="矩形 17">
            <a:extLst>
              <a:ext uri="{FF2B5EF4-FFF2-40B4-BE49-F238E27FC236}">
                <a16:creationId xmlns:a16="http://schemas.microsoft.com/office/drawing/2014/main" id="{3BD60579-EB1A-4587-9266-C3712A3D68EA}"/>
              </a:ext>
            </a:extLst>
          </p:cNvPr>
          <p:cNvSpPr/>
          <p:nvPr/>
        </p:nvSpPr>
        <p:spPr>
          <a:xfrm>
            <a:off x="2218369" y="4052162"/>
            <a:ext cx="1151946" cy="923330"/>
          </a:xfrm>
          <a:prstGeom prst="rect">
            <a:avLst/>
          </a:prstGeom>
        </p:spPr>
        <p:txBody>
          <a:bodyPr wrap="square">
            <a:spAutoFit/>
          </a:bodyPr>
          <a:lstStyle/>
          <a:p>
            <a:r>
              <a:rPr lang="en-US" altLang="zh-CN" sz="9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AE731532-0757-4EB4-A1A7-CDC766B2646F}"/>
              </a:ext>
            </a:extLst>
          </p:cNvPr>
          <p:cNvSpPr/>
          <p:nvPr/>
        </p:nvSpPr>
        <p:spPr>
          <a:xfrm>
            <a:off x="3502695" y="4027428"/>
            <a:ext cx="1151946" cy="923330"/>
          </a:xfrm>
          <a:prstGeom prst="rect">
            <a:avLst/>
          </a:prstGeom>
        </p:spPr>
        <p:txBody>
          <a:bodyPr wrap="square">
            <a:spAutoFit/>
          </a:bodyPr>
          <a:lstStyle/>
          <a:p>
            <a:r>
              <a:rPr lang="en-US" altLang="zh-CN" sz="9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61B9C5CB-680F-494B-864A-11FE43AA9320}"/>
              </a:ext>
            </a:extLst>
          </p:cNvPr>
          <p:cNvSpPr/>
          <p:nvPr/>
        </p:nvSpPr>
        <p:spPr>
          <a:xfrm>
            <a:off x="4900252" y="4023671"/>
            <a:ext cx="1151946" cy="923330"/>
          </a:xfrm>
          <a:prstGeom prst="rect">
            <a:avLst/>
          </a:prstGeom>
        </p:spPr>
        <p:txBody>
          <a:bodyPr wrap="square">
            <a:spAutoFit/>
          </a:bodyPr>
          <a:lstStyle/>
          <a:p>
            <a:r>
              <a:rPr lang="en-US" altLang="zh-CN" sz="9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E5A9EDFB-1ED5-4B0B-9AFC-F897D6EB3448}"/>
              </a:ext>
            </a:extLst>
          </p:cNvPr>
          <p:cNvSpPr/>
          <p:nvPr/>
        </p:nvSpPr>
        <p:spPr>
          <a:xfrm>
            <a:off x="6297808" y="4013224"/>
            <a:ext cx="1151946" cy="923330"/>
          </a:xfrm>
          <a:prstGeom prst="rect">
            <a:avLst/>
          </a:prstGeom>
        </p:spPr>
        <p:txBody>
          <a:bodyPr wrap="square">
            <a:spAutoFit/>
          </a:bodyPr>
          <a:lstStyle/>
          <a:p>
            <a:r>
              <a:rPr lang="en-US" altLang="zh-CN" sz="9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9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50963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1+#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1+#ppt_w/2"/>
                                          </p:val>
                                        </p:tav>
                                        <p:tav tm="100000">
                                          <p:val>
                                            <p:strVal val="#ppt_x"/>
                                          </p:val>
                                        </p:tav>
                                      </p:tavLst>
                                    </p:anim>
                                    <p:anim calcmode="lin" valueType="num">
                                      <p:cBhvr additive="base">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图片包含 腔肠动物, 珊瑚虫, 动物, 植物&#10;&#10;已生成极高可信度的说明">
            <a:extLst>
              <a:ext uri="{FF2B5EF4-FFF2-40B4-BE49-F238E27FC236}">
                <a16:creationId xmlns:a16="http://schemas.microsoft.com/office/drawing/2014/main" id="{78484733-55BE-4C4C-AE5D-29FB5B45938D}"/>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2157" y="652587"/>
            <a:ext cx="6467475" cy="2819400"/>
          </a:xfrm>
          <a:prstGeom prst="rect">
            <a:avLst/>
          </a:prstGeom>
        </p:spPr>
      </p:pic>
      <p:pic>
        <p:nvPicPr>
          <p:cNvPr id="22" name="图片 21" descr="图片包含 服装&#10;&#10;已生成高可信度的说明">
            <a:extLst>
              <a:ext uri="{FF2B5EF4-FFF2-40B4-BE49-F238E27FC236}">
                <a16:creationId xmlns:a16="http://schemas.microsoft.com/office/drawing/2014/main" id="{7CA3A5BB-7D03-43BA-ACBC-8BE854510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392" y="2822406"/>
            <a:ext cx="2771890" cy="3242821"/>
          </a:xfrm>
          <a:prstGeom prst="rect">
            <a:avLst/>
          </a:prstGeom>
        </p:spPr>
      </p:pic>
      <p:pic>
        <p:nvPicPr>
          <p:cNvPr id="20" name="图片 19" descr="图片包含 服装&#10;&#10;已生成高可信度的说明">
            <a:extLst>
              <a:ext uri="{FF2B5EF4-FFF2-40B4-BE49-F238E27FC236}">
                <a16:creationId xmlns:a16="http://schemas.microsoft.com/office/drawing/2014/main" id="{447FFD19-3E15-4991-9A43-C5180B6CD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7191" y="2738902"/>
            <a:ext cx="2771890" cy="3242821"/>
          </a:xfrm>
          <a:prstGeom prst="rect">
            <a:avLst/>
          </a:prstGeom>
        </p:spPr>
      </p:pic>
      <p:sp>
        <p:nvSpPr>
          <p:cNvPr id="21" name="矩形 20">
            <a:extLst>
              <a:ext uri="{FF2B5EF4-FFF2-40B4-BE49-F238E27FC236}">
                <a16:creationId xmlns:a16="http://schemas.microsoft.com/office/drawing/2014/main" id="{7C6CA1D4-AC6D-4C31-8E18-5FEC8F23AED8}"/>
              </a:ext>
            </a:extLst>
          </p:cNvPr>
          <p:cNvSpPr/>
          <p:nvPr/>
        </p:nvSpPr>
        <p:spPr>
          <a:xfrm>
            <a:off x="2017336" y="2102177"/>
            <a:ext cx="8116478" cy="395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A22C0F3-1C7C-46F2-806F-B18DABC4A982}"/>
              </a:ext>
            </a:extLst>
          </p:cNvPr>
          <p:cNvSpPr/>
          <p:nvPr/>
        </p:nvSpPr>
        <p:spPr>
          <a:xfrm>
            <a:off x="2102309" y="2190345"/>
            <a:ext cx="2607851" cy="1871369"/>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6A0A5144-8E18-4D15-8536-1BE56E56CC42}"/>
              </a:ext>
            </a:extLst>
          </p:cNvPr>
          <p:cNvSpPr/>
          <p:nvPr/>
        </p:nvSpPr>
        <p:spPr>
          <a:xfrm>
            <a:off x="7437740" y="2190345"/>
            <a:ext cx="2607851" cy="1871369"/>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id="{1410E918-301A-4F71-900E-25C962021E9B}"/>
              </a:ext>
            </a:extLst>
          </p:cNvPr>
          <p:cNvSpPr/>
          <p:nvPr/>
        </p:nvSpPr>
        <p:spPr>
          <a:xfrm>
            <a:off x="4770025" y="4110355"/>
            <a:ext cx="2607851" cy="1871369"/>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grpSp>
        <p:nvGrpSpPr>
          <p:cNvPr id="5" name="组合 4">
            <a:extLst>
              <a:ext uri="{FF2B5EF4-FFF2-40B4-BE49-F238E27FC236}">
                <a16:creationId xmlns:a16="http://schemas.microsoft.com/office/drawing/2014/main" id="{00C5FC49-F5E0-47AB-8E1E-502ED0472F57}"/>
              </a:ext>
            </a:extLst>
          </p:cNvPr>
          <p:cNvGrpSpPr/>
          <p:nvPr/>
        </p:nvGrpSpPr>
        <p:grpSpPr>
          <a:xfrm>
            <a:off x="4770025" y="2190345"/>
            <a:ext cx="2607851" cy="1871369"/>
            <a:chOff x="4641115" y="1345627"/>
            <a:chExt cx="3477134" cy="2495159"/>
          </a:xfrm>
        </p:grpSpPr>
        <p:sp>
          <p:nvSpPr>
            <p:cNvPr id="6" name="矩形 5">
              <a:extLst>
                <a:ext uri="{FF2B5EF4-FFF2-40B4-BE49-F238E27FC236}">
                  <a16:creationId xmlns:a16="http://schemas.microsoft.com/office/drawing/2014/main" id="{C107ECD2-DC85-4E36-9291-A096BE9F84AC}"/>
                </a:ext>
              </a:extLst>
            </p:cNvPr>
            <p:cNvSpPr/>
            <p:nvPr/>
          </p:nvSpPr>
          <p:spPr>
            <a:xfrm>
              <a:off x="4641115" y="1345627"/>
              <a:ext cx="3477134" cy="2495159"/>
            </a:xfrm>
            <a:prstGeom prst="rect">
              <a:avLst/>
            </a:prstGeom>
            <a:solidFill>
              <a:srgbClr val="A2BC9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sp>
          <p:nvSpPr>
            <p:cNvPr id="7" name="矩形 32">
              <a:extLst>
                <a:ext uri="{FF2B5EF4-FFF2-40B4-BE49-F238E27FC236}">
                  <a16:creationId xmlns:a16="http://schemas.microsoft.com/office/drawing/2014/main" id="{B11B03A0-0BBC-4127-9233-65159A2974A3}"/>
                </a:ext>
              </a:extLst>
            </p:cNvPr>
            <p:cNvSpPr/>
            <p:nvPr/>
          </p:nvSpPr>
          <p:spPr>
            <a:xfrm flipH="1">
              <a:off x="4641115" y="3005771"/>
              <a:ext cx="803940" cy="835015"/>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sp>
          <p:nvSpPr>
            <p:cNvPr id="8" name="矩形 7">
              <a:extLst>
                <a:ext uri="{FF2B5EF4-FFF2-40B4-BE49-F238E27FC236}">
                  <a16:creationId xmlns:a16="http://schemas.microsoft.com/office/drawing/2014/main" id="{9C85047B-5909-4883-BA39-CB90AFA3CFD1}"/>
                </a:ext>
              </a:extLst>
            </p:cNvPr>
            <p:cNvSpPr/>
            <p:nvPr/>
          </p:nvSpPr>
          <p:spPr>
            <a:xfrm>
              <a:off x="5524873" y="1790308"/>
              <a:ext cx="1930016" cy="369332"/>
            </a:xfrm>
            <a:prstGeom prst="rect">
              <a:avLst/>
            </a:prstGeom>
          </p:spPr>
          <p:txBody>
            <a:bodyPr wrap="none">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ADD TITLE TEXT</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C283BCB6-CF4B-401C-A09E-34DFEBE28BDE}"/>
                </a:ext>
              </a:extLst>
            </p:cNvPr>
            <p:cNvSpPr/>
            <p:nvPr/>
          </p:nvSpPr>
          <p:spPr>
            <a:xfrm>
              <a:off x="5524873" y="2288215"/>
              <a:ext cx="1739002" cy="1046440"/>
            </a:xfrm>
            <a:prstGeom prst="rect">
              <a:avLst/>
            </a:prstGeom>
          </p:spPr>
          <p:txBody>
            <a:bodyPr wrap="square">
              <a:spAutoFit/>
            </a:bodyPr>
            <a:lstStyle/>
            <a:p>
              <a:r>
                <a:rPr lang="en-US" altLang="zh-CN" sz="9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900" dirty="0">
                <a:solidFill>
                  <a:schemeClr val="bg1"/>
                </a:solidFill>
              </a:endParaRPr>
            </a:p>
          </p:txBody>
        </p:sp>
      </p:grpSp>
      <p:grpSp>
        <p:nvGrpSpPr>
          <p:cNvPr id="10" name="组合 9">
            <a:extLst>
              <a:ext uri="{FF2B5EF4-FFF2-40B4-BE49-F238E27FC236}">
                <a16:creationId xmlns:a16="http://schemas.microsoft.com/office/drawing/2014/main" id="{FE268B1B-E6A3-4764-8695-F5D8865B9337}"/>
              </a:ext>
            </a:extLst>
          </p:cNvPr>
          <p:cNvGrpSpPr/>
          <p:nvPr/>
        </p:nvGrpSpPr>
        <p:grpSpPr>
          <a:xfrm>
            <a:off x="2102309" y="4110354"/>
            <a:ext cx="2607851" cy="1871370"/>
            <a:chOff x="1084161" y="3905640"/>
            <a:chExt cx="3477134" cy="2495160"/>
          </a:xfrm>
        </p:grpSpPr>
        <p:sp>
          <p:nvSpPr>
            <p:cNvPr id="11" name="矩形 10">
              <a:extLst>
                <a:ext uri="{FF2B5EF4-FFF2-40B4-BE49-F238E27FC236}">
                  <a16:creationId xmlns:a16="http://schemas.microsoft.com/office/drawing/2014/main" id="{A49495BB-4638-4FB5-A94E-DFCA7B7993E0}"/>
                </a:ext>
              </a:extLst>
            </p:cNvPr>
            <p:cNvSpPr/>
            <p:nvPr/>
          </p:nvSpPr>
          <p:spPr>
            <a:xfrm>
              <a:off x="1084161" y="3905640"/>
              <a:ext cx="3477134" cy="2495159"/>
            </a:xfrm>
            <a:prstGeom prst="rect">
              <a:avLst/>
            </a:prstGeom>
            <a:solidFill>
              <a:srgbClr val="A2BC9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sp>
          <p:nvSpPr>
            <p:cNvPr id="12" name="矩形 32">
              <a:extLst>
                <a:ext uri="{FF2B5EF4-FFF2-40B4-BE49-F238E27FC236}">
                  <a16:creationId xmlns:a16="http://schemas.microsoft.com/office/drawing/2014/main" id="{172769D3-2EB5-406D-875B-ABA04E930601}"/>
                </a:ext>
              </a:extLst>
            </p:cNvPr>
            <p:cNvSpPr/>
            <p:nvPr/>
          </p:nvSpPr>
          <p:spPr>
            <a:xfrm>
              <a:off x="3757355" y="5565785"/>
              <a:ext cx="803940" cy="835015"/>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sp>
          <p:nvSpPr>
            <p:cNvPr id="13" name="矩形 12">
              <a:extLst>
                <a:ext uri="{FF2B5EF4-FFF2-40B4-BE49-F238E27FC236}">
                  <a16:creationId xmlns:a16="http://schemas.microsoft.com/office/drawing/2014/main" id="{18AA11A5-3352-4FB0-8873-99E666B69FF6}"/>
                </a:ext>
              </a:extLst>
            </p:cNvPr>
            <p:cNvSpPr/>
            <p:nvPr/>
          </p:nvSpPr>
          <p:spPr>
            <a:xfrm>
              <a:off x="1937884" y="4407444"/>
              <a:ext cx="1930016" cy="369332"/>
            </a:xfrm>
            <a:prstGeom prst="rect">
              <a:avLst/>
            </a:prstGeom>
          </p:spPr>
          <p:txBody>
            <a:bodyPr wrap="none">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ADD TITLE TEXT</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079BFBBA-7F7B-4459-BD19-91FB50C5AB0D}"/>
                </a:ext>
              </a:extLst>
            </p:cNvPr>
            <p:cNvSpPr/>
            <p:nvPr/>
          </p:nvSpPr>
          <p:spPr>
            <a:xfrm>
              <a:off x="1937884" y="4905351"/>
              <a:ext cx="1739002" cy="1046440"/>
            </a:xfrm>
            <a:prstGeom prst="rect">
              <a:avLst/>
            </a:prstGeom>
          </p:spPr>
          <p:txBody>
            <a:bodyPr wrap="square">
              <a:spAutoFit/>
            </a:bodyPr>
            <a:lstStyle/>
            <a:p>
              <a:r>
                <a:rPr lang="en-US" altLang="zh-CN" sz="9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900" dirty="0">
                <a:solidFill>
                  <a:schemeClr val="bg1"/>
                </a:solidFill>
              </a:endParaRPr>
            </a:p>
          </p:txBody>
        </p:sp>
      </p:grpSp>
      <p:grpSp>
        <p:nvGrpSpPr>
          <p:cNvPr id="15" name="组合 14">
            <a:extLst>
              <a:ext uri="{FF2B5EF4-FFF2-40B4-BE49-F238E27FC236}">
                <a16:creationId xmlns:a16="http://schemas.microsoft.com/office/drawing/2014/main" id="{A47402AC-AC96-4FD0-8977-939286B50DBD}"/>
              </a:ext>
            </a:extLst>
          </p:cNvPr>
          <p:cNvGrpSpPr/>
          <p:nvPr/>
        </p:nvGrpSpPr>
        <p:grpSpPr>
          <a:xfrm>
            <a:off x="7437740" y="4110354"/>
            <a:ext cx="2607851" cy="1871369"/>
            <a:chOff x="8198068" y="3905639"/>
            <a:chExt cx="3477134" cy="2495159"/>
          </a:xfrm>
          <a:solidFill>
            <a:srgbClr val="A2E0B7"/>
          </a:solidFill>
        </p:grpSpPr>
        <p:sp>
          <p:nvSpPr>
            <p:cNvPr id="16" name="矩形 15">
              <a:extLst>
                <a:ext uri="{FF2B5EF4-FFF2-40B4-BE49-F238E27FC236}">
                  <a16:creationId xmlns:a16="http://schemas.microsoft.com/office/drawing/2014/main" id="{4B451640-EBFD-41E8-A189-6BB7A65BF32A}"/>
                </a:ext>
              </a:extLst>
            </p:cNvPr>
            <p:cNvSpPr/>
            <p:nvPr/>
          </p:nvSpPr>
          <p:spPr>
            <a:xfrm>
              <a:off x="8198068" y="3905639"/>
              <a:ext cx="3477134" cy="2495159"/>
            </a:xfrm>
            <a:prstGeom prst="rect">
              <a:avLst/>
            </a:prstGeom>
            <a:solidFill>
              <a:srgbClr val="A2BC9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sp>
          <p:nvSpPr>
            <p:cNvPr id="17" name="矩形 32">
              <a:extLst>
                <a:ext uri="{FF2B5EF4-FFF2-40B4-BE49-F238E27FC236}">
                  <a16:creationId xmlns:a16="http://schemas.microsoft.com/office/drawing/2014/main" id="{060692CD-B5F1-47C8-A663-5CF9090547A7}"/>
                </a:ext>
              </a:extLst>
            </p:cNvPr>
            <p:cNvSpPr/>
            <p:nvPr/>
          </p:nvSpPr>
          <p:spPr>
            <a:xfrm rot="16200000">
              <a:off x="8213607" y="3890102"/>
              <a:ext cx="803940" cy="835015"/>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013" dirty="0">
                <a:latin typeface="Calibri" panose="020F0502020204030204" pitchFamily="34" charset="0"/>
                <a:ea typeface="微软雅黑" panose="020B0503020204020204" pitchFamily="34" charset="-122"/>
                <a:sym typeface="Arial" panose="020B0604020202020204" pitchFamily="34" charset="0"/>
              </a:endParaRPr>
            </a:p>
          </p:txBody>
        </p:sp>
        <p:sp>
          <p:nvSpPr>
            <p:cNvPr id="18" name="矩形 17">
              <a:extLst>
                <a:ext uri="{FF2B5EF4-FFF2-40B4-BE49-F238E27FC236}">
                  <a16:creationId xmlns:a16="http://schemas.microsoft.com/office/drawing/2014/main" id="{42634D33-C55D-47B7-90C0-26A6742D0D36}"/>
                </a:ext>
              </a:extLst>
            </p:cNvPr>
            <p:cNvSpPr/>
            <p:nvPr/>
          </p:nvSpPr>
          <p:spPr>
            <a:xfrm>
              <a:off x="9184745" y="4371026"/>
              <a:ext cx="1930016" cy="369332"/>
            </a:xfrm>
            <a:prstGeom prst="rect">
              <a:avLst/>
            </a:prstGeom>
            <a:noFill/>
          </p:spPr>
          <p:txBody>
            <a:bodyPr wrap="none">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ADD TITLE TEXT</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04EF42D3-2956-4888-9C71-FE9B19E4F80D}"/>
                </a:ext>
              </a:extLst>
            </p:cNvPr>
            <p:cNvSpPr/>
            <p:nvPr/>
          </p:nvSpPr>
          <p:spPr>
            <a:xfrm>
              <a:off x="9184745" y="4868932"/>
              <a:ext cx="1739002" cy="1046440"/>
            </a:xfrm>
            <a:prstGeom prst="rect">
              <a:avLst/>
            </a:prstGeom>
            <a:noFill/>
          </p:spPr>
          <p:txBody>
            <a:bodyPr wrap="square">
              <a:spAutoFit/>
            </a:bodyPr>
            <a:lstStyle/>
            <a:p>
              <a:r>
                <a:rPr lang="en-US" altLang="zh-CN" sz="9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900" dirty="0">
                <a:solidFill>
                  <a:schemeClr val="bg1"/>
                </a:solidFill>
              </a:endParaRPr>
            </a:p>
          </p:txBody>
        </p:sp>
      </p:grpSp>
    </p:spTree>
    <p:extLst>
      <p:ext uri="{BB962C8B-B14F-4D97-AF65-F5344CB8AC3E}">
        <p14:creationId xmlns:p14="http://schemas.microsoft.com/office/powerpoint/2010/main" val="28491788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par>
                          <p:cTn id="29" fill="hold">
                            <p:stCondLst>
                              <p:cond delay="1500"/>
                            </p:stCondLst>
                            <p:childTnLst>
                              <p:par>
                                <p:cTn id="30" presetID="3" presetClass="entr" presetSubtype="1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par>
                          <p:cTn id="33" fill="hold">
                            <p:stCondLst>
                              <p:cond delay="2000"/>
                            </p:stCondLst>
                            <p:childTnLst>
                              <p:par>
                                <p:cTn id="34" presetID="3"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par>
                          <p:cTn id="37" fill="hold">
                            <p:stCondLst>
                              <p:cond delay="2500"/>
                            </p:stCondLst>
                            <p:childTnLst>
                              <p:par>
                                <p:cTn id="38" presetID="3" presetClass="entr" presetSubtype="1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linds(horizontal)">
                                      <p:cBhvr>
                                        <p:cTn id="40" dur="500"/>
                                        <p:tgtEl>
                                          <p:spTgt spid="4"/>
                                        </p:tgtEl>
                                      </p:cBhvr>
                                    </p:animEffect>
                                  </p:childTnLst>
                                </p:cTn>
                              </p:par>
                            </p:childTnLst>
                          </p:cTn>
                        </p:par>
                        <p:par>
                          <p:cTn id="41" fill="hold">
                            <p:stCondLst>
                              <p:cond delay="3000"/>
                            </p:stCondLst>
                            <p:childTnLst>
                              <p:par>
                                <p:cTn id="42" presetID="3" presetClass="entr" presetSubtype="1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par>
                          <p:cTn id="45" fill="hold">
                            <p:stCondLst>
                              <p:cond delay="3500"/>
                            </p:stCondLst>
                            <p:childTnLst>
                              <p:par>
                                <p:cTn id="46" presetID="3" presetClass="entr" presetSubtype="10"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PA_淘宝网chenying0907出品 19">
            <a:extLst>
              <a:ext uri="{FF2B5EF4-FFF2-40B4-BE49-F238E27FC236}">
                <a16:creationId xmlns:a16="http://schemas.microsoft.com/office/drawing/2014/main" id="{DC1BD4E9-E530-4650-B45F-7086BC4537E1}"/>
              </a:ext>
            </a:extLst>
          </p:cNvPr>
          <p:cNvCxnSpPr/>
          <p:nvPr>
            <p:custDataLst>
              <p:tags r:id="rId1"/>
            </p:custDataLst>
          </p:nvPr>
        </p:nvCxnSpPr>
        <p:spPr>
          <a:xfrm>
            <a:off x="3706204" y="3327744"/>
            <a:ext cx="26089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PA_淘宝网chenying0907出品 20">
            <a:extLst>
              <a:ext uri="{FF2B5EF4-FFF2-40B4-BE49-F238E27FC236}">
                <a16:creationId xmlns:a16="http://schemas.microsoft.com/office/drawing/2014/main" id="{F54D318E-38BA-4858-B139-C44E3EC74C0F}"/>
              </a:ext>
            </a:extLst>
          </p:cNvPr>
          <p:cNvCxnSpPr/>
          <p:nvPr>
            <p:custDataLst>
              <p:tags r:id="rId2"/>
            </p:custDataLst>
          </p:nvPr>
        </p:nvCxnSpPr>
        <p:spPr>
          <a:xfrm>
            <a:off x="6206068" y="3332973"/>
            <a:ext cx="27831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PA_淘宝网chenying0907出品 21">
            <a:extLst>
              <a:ext uri="{FF2B5EF4-FFF2-40B4-BE49-F238E27FC236}">
                <a16:creationId xmlns:a16="http://schemas.microsoft.com/office/drawing/2014/main" id="{722EAFA7-ACD8-4BBE-8BAE-9C0D68264566}"/>
              </a:ext>
            </a:extLst>
          </p:cNvPr>
          <p:cNvCxnSpPr>
            <a:cxnSpLocks/>
          </p:cNvCxnSpPr>
          <p:nvPr>
            <p:custDataLst>
              <p:tags r:id="rId3"/>
            </p:custDataLst>
          </p:nvPr>
        </p:nvCxnSpPr>
        <p:spPr>
          <a:xfrm>
            <a:off x="10168293" y="3332973"/>
            <a:ext cx="20425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A_六边形 1">
            <a:extLst>
              <a:ext uri="{FF2B5EF4-FFF2-40B4-BE49-F238E27FC236}">
                <a16:creationId xmlns:a16="http://schemas.microsoft.com/office/drawing/2014/main" id="{10506871-6E52-4D3C-A528-F95620AF3157}"/>
              </a:ext>
            </a:extLst>
          </p:cNvPr>
          <p:cNvSpPr/>
          <p:nvPr>
            <p:custDataLst>
              <p:tags r:id="rId4"/>
            </p:custDataLst>
          </p:nvPr>
        </p:nvSpPr>
        <p:spPr>
          <a:xfrm rot="16200000">
            <a:off x="2706631" y="2506642"/>
            <a:ext cx="1791408" cy="154431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 name="PA_六边形 7">
            <a:extLst>
              <a:ext uri="{FF2B5EF4-FFF2-40B4-BE49-F238E27FC236}">
                <a16:creationId xmlns:a16="http://schemas.microsoft.com/office/drawing/2014/main" id="{B2D799C7-A388-4C98-8B93-A0D68C936B79}"/>
              </a:ext>
            </a:extLst>
          </p:cNvPr>
          <p:cNvSpPr/>
          <p:nvPr>
            <p:custDataLst>
              <p:tags r:id="rId5"/>
            </p:custDataLst>
          </p:nvPr>
        </p:nvSpPr>
        <p:spPr>
          <a:xfrm rot="16200000">
            <a:off x="8893134" y="2725363"/>
            <a:ext cx="1392819" cy="120070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PA_淘宝网chenying0907出品 13">
            <a:extLst>
              <a:ext uri="{FF2B5EF4-FFF2-40B4-BE49-F238E27FC236}">
                <a16:creationId xmlns:a16="http://schemas.microsoft.com/office/drawing/2014/main" id="{67A79CAF-D5F3-4BA2-AE53-F99A58AB9CAE}"/>
              </a:ext>
            </a:extLst>
          </p:cNvPr>
          <p:cNvSpPr>
            <a:spLocks noEditPoints="1"/>
          </p:cNvSpPr>
          <p:nvPr>
            <p:custDataLst>
              <p:tags r:id="rId6"/>
            </p:custDataLst>
          </p:nvPr>
        </p:nvSpPr>
        <p:spPr bwMode="auto">
          <a:xfrm>
            <a:off x="9319199" y="3002258"/>
            <a:ext cx="574814" cy="660532"/>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rgbClr val="A2BC9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nvGrpSpPr>
          <p:cNvPr id="8" name="PA_淘宝网chenying0907出品 25">
            <a:extLst>
              <a:ext uri="{FF2B5EF4-FFF2-40B4-BE49-F238E27FC236}">
                <a16:creationId xmlns:a16="http://schemas.microsoft.com/office/drawing/2014/main" id="{939625DB-4313-4916-8982-08CA75448A6A}"/>
              </a:ext>
            </a:extLst>
          </p:cNvPr>
          <p:cNvGrpSpPr/>
          <p:nvPr>
            <p:custDataLst>
              <p:tags r:id="rId7"/>
            </p:custDataLst>
          </p:nvPr>
        </p:nvGrpSpPr>
        <p:grpSpPr>
          <a:xfrm>
            <a:off x="3244288" y="2896983"/>
            <a:ext cx="716093" cy="732294"/>
            <a:chOff x="0" y="0"/>
            <a:chExt cx="701675" cy="717550"/>
          </a:xfrm>
          <a:solidFill>
            <a:srgbClr val="A2BC9A"/>
          </a:solidFill>
        </p:grpSpPr>
        <p:sp>
          <p:nvSpPr>
            <p:cNvPr id="9" name="Freeform 5">
              <a:extLst>
                <a:ext uri="{FF2B5EF4-FFF2-40B4-BE49-F238E27FC236}">
                  <a16:creationId xmlns:a16="http://schemas.microsoft.com/office/drawing/2014/main" id="{B3C449FA-8BC0-4A93-A6E8-69659F01D7F2}"/>
                </a:ext>
              </a:extLst>
            </p:cNvPr>
            <p:cNvSpPr>
              <a:spLocks noEditPoints="1"/>
            </p:cNvSpPr>
            <p:nvPr/>
          </p:nvSpPr>
          <p:spPr bwMode="auto">
            <a:xfrm>
              <a:off x="174625" y="174625"/>
              <a:ext cx="350838" cy="542925"/>
            </a:xfrm>
            <a:custGeom>
              <a:avLst/>
              <a:gdLst>
                <a:gd name="T0" fmla="*/ 46 w 92"/>
                <a:gd name="T1" fmla="*/ 0 h 142"/>
                <a:gd name="T2" fmla="*/ 0 w 92"/>
                <a:gd name="T3" fmla="*/ 44 h 142"/>
                <a:gd name="T4" fmla="*/ 20 w 92"/>
                <a:gd name="T5" fmla="*/ 97 h 142"/>
                <a:gd name="T6" fmla="*/ 28 w 92"/>
                <a:gd name="T7" fmla="*/ 108 h 142"/>
                <a:gd name="T8" fmla="*/ 26 w 92"/>
                <a:gd name="T9" fmla="*/ 111 h 142"/>
                <a:gd name="T10" fmla="*/ 29 w 92"/>
                <a:gd name="T11" fmla="*/ 115 h 142"/>
                <a:gd name="T12" fmla="*/ 27 w 92"/>
                <a:gd name="T13" fmla="*/ 118 h 142"/>
                <a:gd name="T14" fmla="*/ 29 w 92"/>
                <a:gd name="T15" fmla="*/ 122 h 142"/>
                <a:gd name="T16" fmla="*/ 26 w 92"/>
                <a:gd name="T17" fmla="*/ 125 h 142"/>
                <a:gd name="T18" fmla="*/ 30 w 92"/>
                <a:gd name="T19" fmla="*/ 129 h 142"/>
                <a:gd name="T20" fmla="*/ 29 w 92"/>
                <a:gd name="T21" fmla="*/ 132 h 142"/>
                <a:gd name="T22" fmla="*/ 40 w 92"/>
                <a:gd name="T23" fmla="*/ 138 h 142"/>
                <a:gd name="T24" fmla="*/ 46 w 92"/>
                <a:gd name="T25" fmla="*/ 142 h 142"/>
                <a:gd name="T26" fmla="*/ 52 w 92"/>
                <a:gd name="T27" fmla="*/ 138 h 142"/>
                <a:gd name="T28" fmla="*/ 63 w 92"/>
                <a:gd name="T29" fmla="*/ 132 h 142"/>
                <a:gd name="T30" fmla="*/ 62 w 92"/>
                <a:gd name="T31" fmla="*/ 129 h 142"/>
                <a:gd name="T32" fmla="*/ 66 w 92"/>
                <a:gd name="T33" fmla="*/ 125 h 142"/>
                <a:gd name="T34" fmla="*/ 63 w 92"/>
                <a:gd name="T35" fmla="*/ 122 h 142"/>
                <a:gd name="T36" fmla="*/ 66 w 92"/>
                <a:gd name="T37" fmla="*/ 118 h 142"/>
                <a:gd name="T38" fmla="*/ 63 w 92"/>
                <a:gd name="T39" fmla="*/ 115 h 142"/>
                <a:gd name="T40" fmla="*/ 66 w 92"/>
                <a:gd name="T41" fmla="*/ 111 h 142"/>
                <a:gd name="T42" fmla="*/ 64 w 92"/>
                <a:gd name="T43" fmla="*/ 108 h 142"/>
                <a:gd name="T44" fmla="*/ 72 w 92"/>
                <a:gd name="T45" fmla="*/ 97 h 142"/>
                <a:gd name="T46" fmla="*/ 92 w 92"/>
                <a:gd name="T47" fmla="*/ 44 h 142"/>
                <a:gd name="T48" fmla="*/ 46 w 92"/>
                <a:gd name="T49" fmla="*/ 0 h 142"/>
                <a:gd name="T50" fmla="*/ 70 w 92"/>
                <a:gd name="T51" fmla="*/ 72 h 142"/>
                <a:gd name="T52" fmla="*/ 60 w 92"/>
                <a:gd name="T53" fmla="*/ 96 h 142"/>
                <a:gd name="T54" fmla="*/ 46 w 92"/>
                <a:gd name="T55" fmla="*/ 101 h 142"/>
                <a:gd name="T56" fmla="*/ 32 w 92"/>
                <a:gd name="T57" fmla="*/ 96 h 142"/>
                <a:gd name="T58" fmla="*/ 22 w 92"/>
                <a:gd name="T59" fmla="*/ 72 h 142"/>
                <a:gd name="T60" fmla="*/ 12 w 92"/>
                <a:gd name="T61" fmla="*/ 44 h 142"/>
                <a:gd name="T62" fmla="*/ 46 w 92"/>
                <a:gd name="T63" fmla="*/ 12 h 142"/>
                <a:gd name="T64" fmla="*/ 80 w 92"/>
                <a:gd name="T65" fmla="*/ 44 h 142"/>
                <a:gd name="T66" fmla="*/ 70 w 92"/>
                <a:gd name="T67" fmla="*/ 7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 h="142">
                  <a:moveTo>
                    <a:pt x="46" y="0"/>
                  </a:moveTo>
                  <a:cubicBezTo>
                    <a:pt x="20" y="0"/>
                    <a:pt x="0" y="20"/>
                    <a:pt x="0" y="44"/>
                  </a:cubicBezTo>
                  <a:cubicBezTo>
                    <a:pt x="0" y="73"/>
                    <a:pt x="20" y="81"/>
                    <a:pt x="20" y="97"/>
                  </a:cubicBezTo>
                  <a:cubicBezTo>
                    <a:pt x="20" y="102"/>
                    <a:pt x="23" y="106"/>
                    <a:pt x="28" y="108"/>
                  </a:cubicBezTo>
                  <a:cubicBezTo>
                    <a:pt x="27" y="109"/>
                    <a:pt x="26" y="110"/>
                    <a:pt x="26" y="111"/>
                  </a:cubicBezTo>
                  <a:cubicBezTo>
                    <a:pt x="26" y="112"/>
                    <a:pt x="27" y="114"/>
                    <a:pt x="29" y="115"/>
                  </a:cubicBezTo>
                  <a:cubicBezTo>
                    <a:pt x="27" y="116"/>
                    <a:pt x="27" y="117"/>
                    <a:pt x="27" y="118"/>
                  </a:cubicBezTo>
                  <a:cubicBezTo>
                    <a:pt x="27" y="119"/>
                    <a:pt x="28" y="120"/>
                    <a:pt x="29" y="122"/>
                  </a:cubicBezTo>
                  <a:cubicBezTo>
                    <a:pt x="27" y="123"/>
                    <a:pt x="26" y="124"/>
                    <a:pt x="26" y="125"/>
                  </a:cubicBezTo>
                  <a:cubicBezTo>
                    <a:pt x="26" y="127"/>
                    <a:pt x="28" y="128"/>
                    <a:pt x="30" y="129"/>
                  </a:cubicBezTo>
                  <a:cubicBezTo>
                    <a:pt x="29" y="130"/>
                    <a:pt x="29" y="131"/>
                    <a:pt x="29" y="132"/>
                  </a:cubicBezTo>
                  <a:cubicBezTo>
                    <a:pt x="29" y="135"/>
                    <a:pt x="34" y="137"/>
                    <a:pt x="40" y="138"/>
                  </a:cubicBezTo>
                  <a:cubicBezTo>
                    <a:pt x="41" y="141"/>
                    <a:pt x="43" y="142"/>
                    <a:pt x="46" y="142"/>
                  </a:cubicBezTo>
                  <a:cubicBezTo>
                    <a:pt x="49" y="142"/>
                    <a:pt x="51" y="141"/>
                    <a:pt x="52" y="138"/>
                  </a:cubicBezTo>
                  <a:cubicBezTo>
                    <a:pt x="59" y="137"/>
                    <a:pt x="63" y="135"/>
                    <a:pt x="63" y="132"/>
                  </a:cubicBezTo>
                  <a:cubicBezTo>
                    <a:pt x="63" y="131"/>
                    <a:pt x="63" y="130"/>
                    <a:pt x="62" y="129"/>
                  </a:cubicBezTo>
                  <a:cubicBezTo>
                    <a:pt x="65" y="128"/>
                    <a:pt x="66" y="127"/>
                    <a:pt x="66" y="125"/>
                  </a:cubicBezTo>
                  <a:cubicBezTo>
                    <a:pt x="66" y="124"/>
                    <a:pt x="65" y="123"/>
                    <a:pt x="63" y="122"/>
                  </a:cubicBezTo>
                  <a:cubicBezTo>
                    <a:pt x="65" y="121"/>
                    <a:pt x="66" y="119"/>
                    <a:pt x="66" y="118"/>
                  </a:cubicBezTo>
                  <a:cubicBezTo>
                    <a:pt x="66" y="117"/>
                    <a:pt x="65" y="116"/>
                    <a:pt x="63" y="115"/>
                  </a:cubicBezTo>
                  <a:cubicBezTo>
                    <a:pt x="65" y="114"/>
                    <a:pt x="66" y="112"/>
                    <a:pt x="66" y="111"/>
                  </a:cubicBezTo>
                  <a:cubicBezTo>
                    <a:pt x="66" y="110"/>
                    <a:pt x="65" y="109"/>
                    <a:pt x="64" y="108"/>
                  </a:cubicBezTo>
                  <a:cubicBezTo>
                    <a:pt x="69" y="105"/>
                    <a:pt x="72" y="102"/>
                    <a:pt x="72" y="97"/>
                  </a:cubicBezTo>
                  <a:cubicBezTo>
                    <a:pt x="72" y="81"/>
                    <a:pt x="92" y="73"/>
                    <a:pt x="92" y="44"/>
                  </a:cubicBezTo>
                  <a:cubicBezTo>
                    <a:pt x="92" y="20"/>
                    <a:pt x="72" y="0"/>
                    <a:pt x="46" y="0"/>
                  </a:cubicBezTo>
                  <a:close/>
                  <a:moveTo>
                    <a:pt x="70" y="72"/>
                  </a:moveTo>
                  <a:cubicBezTo>
                    <a:pt x="66" y="78"/>
                    <a:pt x="60" y="86"/>
                    <a:pt x="60" y="96"/>
                  </a:cubicBezTo>
                  <a:cubicBezTo>
                    <a:pt x="58" y="98"/>
                    <a:pt x="53" y="101"/>
                    <a:pt x="46" y="101"/>
                  </a:cubicBezTo>
                  <a:cubicBezTo>
                    <a:pt x="39" y="101"/>
                    <a:pt x="34" y="98"/>
                    <a:pt x="32" y="96"/>
                  </a:cubicBezTo>
                  <a:cubicBezTo>
                    <a:pt x="32" y="86"/>
                    <a:pt x="26" y="78"/>
                    <a:pt x="22" y="72"/>
                  </a:cubicBezTo>
                  <a:cubicBezTo>
                    <a:pt x="17" y="64"/>
                    <a:pt x="12" y="57"/>
                    <a:pt x="12" y="44"/>
                  </a:cubicBezTo>
                  <a:cubicBezTo>
                    <a:pt x="12" y="26"/>
                    <a:pt x="27" y="12"/>
                    <a:pt x="46" y="12"/>
                  </a:cubicBezTo>
                  <a:cubicBezTo>
                    <a:pt x="65" y="12"/>
                    <a:pt x="80" y="26"/>
                    <a:pt x="80" y="44"/>
                  </a:cubicBezTo>
                  <a:cubicBezTo>
                    <a:pt x="80" y="57"/>
                    <a:pt x="75" y="64"/>
                    <a:pt x="70"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0" name="Freeform 6">
              <a:extLst>
                <a:ext uri="{FF2B5EF4-FFF2-40B4-BE49-F238E27FC236}">
                  <a16:creationId xmlns:a16="http://schemas.microsoft.com/office/drawing/2014/main" id="{2A7A25D9-4B0A-4B5C-BD47-CF0121823292}"/>
                </a:ext>
              </a:extLst>
            </p:cNvPr>
            <p:cNvSpPr>
              <a:spLocks/>
            </p:cNvSpPr>
            <p:nvPr/>
          </p:nvSpPr>
          <p:spPr bwMode="auto">
            <a:xfrm>
              <a:off x="327025" y="0"/>
              <a:ext cx="46038" cy="114300"/>
            </a:xfrm>
            <a:custGeom>
              <a:avLst/>
              <a:gdLst>
                <a:gd name="T0" fmla="*/ 6 w 12"/>
                <a:gd name="T1" fmla="*/ 30 h 30"/>
                <a:gd name="T2" fmla="*/ 12 w 12"/>
                <a:gd name="T3" fmla="*/ 22 h 30"/>
                <a:gd name="T4" fmla="*/ 12 w 12"/>
                <a:gd name="T5" fmla="*/ 8 h 30"/>
                <a:gd name="T6" fmla="*/ 6 w 12"/>
                <a:gd name="T7" fmla="*/ 0 h 30"/>
                <a:gd name="T8" fmla="*/ 0 w 12"/>
                <a:gd name="T9" fmla="*/ 8 h 30"/>
                <a:gd name="T10" fmla="*/ 0 w 12"/>
                <a:gd name="T11" fmla="*/ 22 h 30"/>
                <a:gd name="T12" fmla="*/ 6 w 1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30"/>
                  </a:moveTo>
                  <a:cubicBezTo>
                    <a:pt x="9" y="30"/>
                    <a:pt x="12" y="27"/>
                    <a:pt x="12" y="22"/>
                  </a:cubicBezTo>
                  <a:cubicBezTo>
                    <a:pt x="12" y="8"/>
                    <a:pt x="12" y="8"/>
                    <a:pt x="12" y="8"/>
                  </a:cubicBezTo>
                  <a:cubicBezTo>
                    <a:pt x="12" y="4"/>
                    <a:pt x="9" y="0"/>
                    <a:pt x="6" y="0"/>
                  </a:cubicBezTo>
                  <a:cubicBezTo>
                    <a:pt x="3" y="0"/>
                    <a:pt x="0" y="4"/>
                    <a:pt x="0" y="8"/>
                  </a:cubicBezTo>
                  <a:cubicBezTo>
                    <a:pt x="0" y="22"/>
                    <a:pt x="0" y="22"/>
                    <a:pt x="0" y="22"/>
                  </a:cubicBezTo>
                  <a:cubicBezTo>
                    <a:pt x="0" y="27"/>
                    <a:pt x="3" y="30"/>
                    <a:pt x="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1" name="Freeform 7">
              <a:extLst>
                <a:ext uri="{FF2B5EF4-FFF2-40B4-BE49-F238E27FC236}">
                  <a16:creationId xmlns:a16="http://schemas.microsoft.com/office/drawing/2014/main" id="{E49EFD9B-F849-4336-9967-AB0EF377CA29}"/>
                </a:ext>
              </a:extLst>
            </p:cNvPr>
            <p:cNvSpPr>
              <a:spLocks/>
            </p:cNvSpPr>
            <p:nvPr/>
          </p:nvSpPr>
          <p:spPr bwMode="auto">
            <a:xfrm>
              <a:off x="160338" y="41275"/>
              <a:ext cx="82550" cy="111125"/>
            </a:xfrm>
            <a:custGeom>
              <a:avLst/>
              <a:gdLst>
                <a:gd name="T0" fmla="*/ 19 w 22"/>
                <a:gd name="T1" fmla="*/ 28 h 29"/>
                <a:gd name="T2" fmla="*/ 20 w 22"/>
                <a:gd name="T3" fmla="*/ 18 h 29"/>
                <a:gd name="T4" fmla="*/ 13 w 22"/>
                <a:gd name="T5" fmla="*/ 5 h 29"/>
                <a:gd name="T6" fmla="*/ 4 w 22"/>
                <a:gd name="T7" fmla="*/ 1 h 29"/>
                <a:gd name="T8" fmla="*/ 3 w 22"/>
                <a:gd name="T9" fmla="*/ 11 h 29"/>
                <a:gd name="T10" fmla="*/ 10 w 22"/>
                <a:gd name="T11" fmla="*/ 24 h 29"/>
                <a:gd name="T12" fmla="*/ 19 w 22"/>
                <a:gd name="T13" fmla="*/ 28 h 29"/>
              </a:gdLst>
              <a:ahLst/>
              <a:cxnLst>
                <a:cxn ang="0">
                  <a:pos x="T0" y="T1"/>
                </a:cxn>
                <a:cxn ang="0">
                  <a:pos x="T2" y="T3"/>
                </a:cxn>
                <a:cxn ang="0">
                  <a:pos x="T4" y="T5"/>
                </a:cxn>
                <a:cxn ang="0">
                  <a:pos x="T6" y="T7"/>
                </a:cxn>
                <a:cxn ang="0">
                  <a:pos x="T8" y="T9"/>
                </a:cxn>
                <a:cxn ang="0">
                  <a:pos x="T10" y="T11"/>
                </a:cxn>
                <a:cxn ang="0">
                  <a:pos x="T12" y="T13"/>
                </a:cxn>
              </a:cxnLst>
              <a:rect l="0" t="0" r="r" b="b"/>
              <a:pathLst>
                <a:path w="22" h="29">
                  <a:moveTo>
                    <a:pt x="19" y="28"/>
                  </a:moveTo>
                  <a:cubicBezTo>
                    <a:pt x="22" y="26"/>
                    <a:pt x="22" y="21"/>
                    <a:pt x="20" y="18"/>
                  </a:cubicBezTo>
                  <a:cubicBezTo>
                    <a:pt x="13" y="5"/>
                    <a:pt x="13" y="5"/>
                    <a:pt x="13" y="5"/>
                  </a:cubicBezTo>
                  <a:cubicBezTo>
                    <a:pt x="11" y="1"/>
                    <a:pt x="7" y="0"/>
                    <a:pt x="4" y="1"/>
                  </a:cubicBezTo>
                  <a:cubicBezTo>
                    <a:pt x="1" y="3"/>
                    <a:pt x="0" y="8"/>
                    <a:pt x="3" y="11"/>
                  </a:cubicBezTo>
                  <a:cubicBezTo>
                    <a:pt x="10" y="24"/>
                    <a:pt x="10" y="24"/>
                    <a:pt x="10" y="24"/>
                  </a:cubicBezTo>
                  <a:cubicBezTo>
                    <a:pt x="12" y="27"/>
                    <a:pt x="16" y="29"/>
                    <a:pt x="1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2" name="Freeform 8">
              <a:extLst>
                <a:ext uri="{FF2B5EF4-FFF2-40B4-BE49-F238E27FC236}">
                  <a16:creationId xmlns:a16="http://schemas.microsoft.com/office/drawing/2014/main" id="{C442B7B4-53E3-4BA1-B7D5-7F3CA311328B}"/>
                </a:ext>
              </a:extLst>
            </p:cNvPr>
            <p:cNvSpPr>
              <a:spLocks/>
            </p:cNvSpPr>
            <p:nvPr/>
          </p:nvSpPr>
          <p:spPr bwMode="auto">
            <a:xfrm>
              <a:off x="38100" y="163513"/>
              <a:ext cx="114300" cy="84138"/>
            </a:xfrm>
            <a:custGeom>
              <a:avLst/>
              <a:gdLst>
                <a:gd name="T0" fmla="*/ 24 w 30"/>
                <a:gd name="T1" fmla="*/ 9 h 22"/>
                <a:gd name="T2" fmla="*/ 12 w 30"/>
                <a:gd name="T3" fmla="*/ 2 h 22"/>
                <a:gd name="T4" fmla="*/ 2 w 30"/>
                <a:gd name="T5" fmla="*/ 3 h 22"/>
                <a:gd name="T6" fmla="*/ 6 w 30"/>
                <a:gd name="T7" fmla="*/ 12 h 22"/>
                <a:gd name="T8" fmla="*/ 18 w 30"/>
                <a:gd name="T9" fmla="*/ 20 h 22"/>
                <a:gd name="T10" fmla="*/ 28 w 30"/>
                <a:gd name="T11" fmla="*/ 18 h 22"/>
                <a:gd name="T12" fmla="*/ 24 w 30"/>
                <a:gd name="T13" fmla="*/ 9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24" y="9"/>
                  </a:moveTo>
                  <a:cubicBezTo>
                    <a:pt x="12" y="2"/>
                    <a:pt x="12" y="2"/>
                    <a:pt x="12" y="2"/>
                  </a:cubicBezTo>
                  <a:cubicBezTo>
                    <a:pt x="8" y="0"/>
                    <a:pt x="4" y="0"/>
                    <a:pt x="2" y="3"/>
                  </a:cubicBezTo>
                  <a:cubicBezTo>
                    <a:pt x="0" y="6"/>
                    <a:pt x="2" y="10"/>
                    <a:pt x="6" y="12"/>
                  </a:cubicBezTo>
                  <a:cubicBezTo>
                    <a:pt x="18" y="20"/>
                    <a:pt x="18" y="20"/>
                    <a:pt x="18" y="20"/>
                  </a:cubicBezTo>
                  <a:cubicBezTo>
                    <a:pt x="22" y="22"/>
                    <a:pt x="27" y="21"/>
                    <a:pt x="28" y="18"/>
                  </a:cubicBezTo>
                  <a:cubicBezTo>
                    <a:pt x="30" y="15"/>
                    <a:pt x="28" y="11"/>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3" name="Freeform 9">
              <a:extLst>
                <a:ext uri="{FF2B5EF4-FFF2-40B4-BE49-F238E27FC236}">
                  <a16:creationId xmlns:a16="http://schemas.microsoft.com/office/drawing/2014/main" id="{22882F7E-04C3-44DD-BF8F-EDB9C5C06478}"/>
                </a:ext>
              </a:extLst>
            </p:cNvPr>
            <p:cNvSpPr>
              <a:spLocks/>
            </p:cNvSpPr>
            <p:nvPr/>
          </p:nvSpPr>
          <p:spPr bwMode="auto">
            <a:xfrm>
              <a:off x="549275" y="457200"/>
              <a:ext cx="114300" cy="84138"/>
            </a:xfrm>
            <a:custGeom>
              <a:avLst/>
              <a:gdLst>
                <a:gd name="T0" fmla="*/ 24 w 30"/>
                <a:gd name="T1" fmla="*/ 9 h 22"/>
                <a:gd name="T2" fmla="*/ 12 w 30"/>
                <a:gd name="T3" fmla="*/ 2 h 22"/>
                <a:gd name="T4" fmla="*/ 2 w 30"/>
                <a:gd name="T5" fmla="*/ 3 h 22"/>
                <a:gd name="T6" fmla="*/ 6 w 30"/>
                <a:gd name="T7" fmla="*/ 13 h 22"/>
                <a:gd name="T8" fmla="*/ 18 w 30"/>
                <a:gd name="T9" fmla="*/ 20 h 22"/>
                <a:gd name="T10" fmla="*/ 28 w 30"/>
                <a:gd name="T11" fmla="*/ 18 h 22"/>
                <a:gd name="T12" fmla="*/ 24 w 30"/>
                <a:gd name="T13" fmla="*/ 9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24" y="9"/>
                  </a:moveTo>
                  <a:cubicBezTo>
                    <a:pt x="12" y="2"/>
                    <a:pt x="12" y="2"/>
                    <a:pt x="12" y="2"/>
                  </a:cubicBezTo>
                  <a:cubicBezTo>
                    <a:pt x="8" y="0"/>
                    <a:pt x="3" y="0"/>
                    <a:pt x="2" y="3"/>
                  </a:cubicBezTo>
                  <a:cubicBezTo>
                    <a:pt x="0" y="6"/>
                    <a:pt x="2" y="10"/>
                    <a:pt x="6" y="13"/>
                  </a:cubicBezTo>
                  <a:cubicBezTo>
                    <a:pt x="18" y="20"/>
                    <a:pt x="18" y="20"/>
                    <a:pt x="18" y="20"/>
                  </a:cubicBezTo>
                  <a:cubicBezTo>
                    <a:pt x="22" y="22"/>
                    <a:pt x="26" y="21"/>
                    <a:pt x="28" y="18"/>
                  </a:cubicBezTo>
                  <a:cubicBezTo>
                    <a:pt x="30" y="16"/>
                    <a:pt x="28" y="11"/>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4" name="Freeform 10">
              <a:extLst>
                <a:ext uri="{FF2B5EF4-FFF2-40B4-BE49-F238E27FC236}">
                  <a16:creationId xmlns:a16="http://schemas.microsoft.com/office/drawing/2014/main" id="{60F4D039-9E3D-46DB-BF5F-621927DD16BE}"/>
                </a:ext>
              </a:extLst>
            </p:cNvPr>
            <p:cNvSpPr>
              <a:spLocks/>
            </p:cNvSpPr>
            <p:nvPr/>
          </p:nvSpPr>
          <p:spPr bwMode="auto">
            <a:xfrm>
              <a:off x="0" y="327025"/>
              <a:ext cx="114300" cy="46038"/>
            </a:xfrm>
            <a:custGeom>
              <a:avLst/>
              <a:gdLst>
                <a:gd name="T0" fmla="*/ 30 w 30"/>
                <a:gd name="T1" fmla="*/ 6 h 12"/>
                <a:gd name="T2" fmla="*/ 22 w 30"/>
                <a:gd name="T3" fmla="*/ 0 h 12"/>
                <a:gd name="T4" fmla="*/ 8 w 30"/>
                <a:gd name="T5" fmla="*/ 0 h 12"/>
                <a:gd name="T6" fmla="*/ 0 w 30"/>
                <a:gd name="T7" fmla="*/ 6 h 12"/>
                <a:gd name="T8" fmla="*/ 8 w 30"/>
                <a:gd name="T9" fmla="*/ 12 h 12"/>
                <a:gd name="T10" fmla="*/ 22 w 30"/>
                <a:gd name="T11" fmla="*/ 12 h 12"/>
                <a:gd name="T12" fmla="*/ 30 w 3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30" y="6"/>
                  </a:moveTo>
                  <a:cubicBezTo>
                    <a:pt x="30" y="3"/>
                    <a:pt x="26" y="0"/>
                    <a:pt x="22" y="0"/>
                  </a:cubicBezTo>
                  <a:cubicBezTo>
                    <a:pt x="8" y="0"/>
                    <a:pt x="8" y="0"/>
                    <a:pt x="8" y="0"/>
                  </a:cubicBezTo>
                  <a:cubicBezTo>
                    <a:pt x="3" y="0"/>
                    <a:pt x="0" y="3"/>
                    <a:pt x="0" y="6"/>
                  </a:cubicBezTo>
                  <a:cubicBezTo>
                    <a:pt x="0" y="10"/>
                    <a:pt x="3" y="12"/>
                    <a:pt x="8" y="12"/>
                  </a:cubicBezTo>
                  <a:cubicBezTo>
                    <a:pt x="22" y="12"/>
                    <a:pt x="22" y="12"/>
                    <a:pt x="22" y="12"/>
                  </a:cubicBezTo>
                  <a:cubicBezTo>
                    <a:pt x="26" y="12"/>
                    <a:pt x="30" y="10"/>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5" name="Freeform 11">
              <a:extLst>
                <a:ext uri="{FF2B5EF4-FFF2-40B4-BE49-F238E27FC236}">
                  <a16:creationId xmlns:a16="http://schemas.microsoft.com/office/drawing/2014/main" id="{C9C7DCF8-0C02-4EB2-BA99-0E669466A66A}"/>
                </a:ext>
              </a:extLst>
            </p:cNvPr>
            <p:cNvSpPr>
              <a:spLocks/>
            </p:cNvSpPr>
            <p:nvPr/>
          </p:nvSpPr>
          <p:spPr bwMode="auto">
            <a:xfrm>
              <a:off x="587375" y="327025"/>
              <a:ext cx="114300" cy="46038"/>
            </a:xfrm>
            <a:custGeom>
              <a:avLst/>
              <a:gdLst>
                <a:gd name="T0" fmla="*/ 22 w 30"/>
                <a:gd name="T1" fmla="*/ 0 h 12"/>
                <a:gd name="T2" fmla="*/ 8 w 30"/>
                <a:gd name="T3" fmla="*/ 0 h 12"/>
                <a:gd name="T4" fmla="*/ 0 w 30"/>
                <a:gd name="T5" fmla="*/ 6 h 12"/>
                <a:gd name="T6" fmla="*/ 8 w 30"/>
                <a:gd name="T7" fmla="*/ 12 h 12"/>
                <a:gd name="T8" fmla="*/ 22 w 30"/>
                <a:gd name="T9" fmla="*/ 12 h 12"/>
                <a:gd name="T10" fmla="*/ 30 w 30"/>
                <a:gd name="T11" fmla="*/ 6 h 12"/>
                <a:gd name="T12" fmla="*/ 22 w 3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22" y="0"/>
                  </a:moveTo>
                  <a:cubicBezTo>
                    <a:pt x="8" y="0"/>
                    <a:pt x="8" y="0"/>
                    <a:pt x="8" y="0"/>
                  </a:cubicBezTo>
                  <a:cubicBezTo>
                    <a:pt x="4" y="0"/>
                    <a:pt x="0" y="3"/>
                    <a:pt x="0" y="6"/>
                  </a:cubicBezTo>
                  <a:cubicBezTo>
                    <a:pt x="0" y="10"/>
                    <a:pt x="4" y="12"/>
                    <a:pt x="8" y="12"/>
                  </a:cubicBezTo>
                  <a:cubicBezTo>
                    <a:pt x="22" y="12"/>
                    <a:pt x="22" y="12"/>
                    <a:pt x="22" y="12"/>
                  </a:cubicBezTo>
                  <a:cubicBezTo>
                    <a:pt x="27" y="12"/>
                    <a:pt x="30" y="10"/>
                    <a:pt x="30" y="6"/>
                  </a:cubicBezTo>
                  <a:cubicBezTo>
                    <a:pt x="30" y="3"/>
                    <a:pt x="27"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6" name="Freeform 12">
              <a:extLst>
                <a:ext uri="{FF2B5EF4-FFF2-40B4-BE49-F238E27FC236}">
                  <a16:creationId xmlns:a16="http://schemas.microsoft.com/office/drawing/2014/main" id="{1F9A34EE-6904-4C81-9AEC-907D8FF9C79D}"/>
                </a:ext>
              </a:extLst>
            </p:cNvPr>
            <p:cNvSpPr>
              <a:spLocks/>
            </p:cNvSpPr>
            <p:nvPr/>
          </p:nvSpPr>
          <p:spPr bwMode="auto">
            <a:xfrm>
              <a:off x="38100" y="457200"/>
              <a:ext cx="114300" cy="84138"/>
            </a:xfrm>
            <a:custGeom>
              <a:avLst/>
              <a:gdLst>
                <a:gd name="T0" fmla="*/ 18 w 30"/>
                <a:gd name="T1" fmla="*/ 2 h 22"/>
                <a:gd name="T2" fmla="*/ 6 w 30"/>
                <a:gd name="T3" fmla="*/ 9 h 22"/>
                <a:gd name="T4" fmla="*/ 2 w 30"/>
                <a:gd name="T5" fmla="*/ 18 h 22"/>
                <a:gd name="T6" fmla="*/ 12 w 30"/>
                <a:gd name="T7" fmla="*/ 20 h 22"/>
                <a:gd name="T8" fmla="*/ 24 w 30"/>
                <a:gd name="T9" fmla="*/ 13 h 22"/>
                <a:gd name="T10" fmla="*/ 28 w 30"/>
                <a:gd name="T11" fmla="*/ 3 h 22"/>
                <a:gd name="T12" fmla="*/ 18 w 3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18" y="2"/>
                  </a:moveTo>
                  <a:cubicBezTo>
                    <a:pt x="6" y="9"/>
                    <a:pt x="6" y="9"/>
                    <a:pt x="6" y="9"/>
                  </a:cubicBezTo>
                  <a:cubicBezTo>
                    <a:pt x="2" y="11"/>
                    <a:pt x="0" y="16"/>
                    <a:pt x="2" y="18"/>
                  </a:cubicBezTo>
                  <a:cubicBezTo>
                    <a:pt x="4" y="21"/>
                    <a:pt x="8" y="22"/>
                    <a:pt x="12" y="20"/>
                  </a:cubicBezTo>
                  <a:cubicBezTo>
                    <a:pt x="24" y="13"/>
                    <a:pt x="24" y="13"/>
                    <a:pt x="24" y="13"/>
                  </a:cubicBezTo>
                  <a:cubicBezTo>
                    <a:pt x="28" y="10"/>
                    <a:pt x="30" y="6"/>
                    <a:pt x="28" y="3"/>
                  </a:cubicBezTo>
                  <a:cubicBezTo>
                    <a:pt x="27" y="0"/>
                    <a:pt x="22"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7" name="Freeform 13">
              <a:extLst>
                <a:ext uri="{FF2B5EF4-FFF2-40B4-BE49-F238E27FC236}">
                  <a16:creationId xmlns:a16="http://schemas.microsoft.com/office/drawing/2014/main" id="{86CC497E-0D9E-4BE1-A3D6-E50EC1AE41BF}"/>
                </a:ext>
              </a:extLst>
            </p:cNvPr>
            <p:cNvSpPr>
              <a:spLocks/>
            </p:cNvSpPr>
            <p:nvPr/>
          </p:nvSpPr>
          <p:spPr bwMode="auto">
            <a:xfrm>
              <a:off x="549275" y="163513"/>
              <a:ext cx="114300" cy="84138"/>
            </a:xfrm>
            <a:custGeom>
              <a:avLst/>
              <a:gdLst>
                <a:gd name="T0" fmla="*/ 12 w 30"/>
                <a:gd name="T1" fmla="*/ 20 h 22"/>
                <a:gd name="T2" fmla="*/ 24 w 30"/>
                <a:gd name="T3" fmla="*/ 12 h 22"/>
                <a:gd name="T4" fmla="*/ 28 w 30"/>
                <a:gd name="T5" fmla="*/ 3 h 22"/>
                <a:gd name="T6" fmla="*/ 18 w 30"/>
                <a:gd name="T7" fmla="*/ 2 h 22"/>
                <a:gd name="T8" fmla="*/ 6 w 30"/>
                <a:gd name="T9" fmla="*/ 9 h 22"/>
                <a:gd name="T10" fmla="*/ 2 w 30"/>
                <a:gd name="T11" fmla="*/ 18 h 22"/>
                <a:gd name="T12" fmla="*/ 12 w 30"/>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12" y="20"/>
                  </a:moveTo>
                  <a:cubicBezTo>
                    <a:pt x="24" y="12"/>
                    <a:pt x="24" y="12"/>
                    <a:pt x="24" y="12"/>
                  </a:cubicBezTo>
                  <a:cubicBezTo>
                    <a:pt x="28" y="10"/>
                    <a:pt x="30" y="6"/>
                    <a:pt x="28" y="3"/>
                  </a:cubicBezTo>
                  <a:cubicBezTo>
                    <a:pt x="26" y="0"/>
                    <a:pt x="22" y="0"/>
                    <a:pt x="18" y="2"/>
                  </a:cubicBezTo>
                  <a:cubicBezTo>
                    <a:pt x="6" y="9"/>
                    <a:pt x="6" y="9"/>
                    <a:pt x="6" y="9"/>
                  </a:cubicBezTo>
                  <a:cubicBezTo>
                    <a:pt x="2" y="11"/>
                    <a:pt x="0" y="15"/>
                    <a:pt x="2" y="18"/>
                  </a:cubicBezTo>
                  <a:cubicBezTo>
                    <a:pt x="3" y="21"/>
                    <a:pt x="8" y="22"/>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8" name="Freeform 14">
              <a:extLst>
                <a:ext uri="{FF2B5EF4-FFF2-40B4-BE49-F238E27FC236}">
                  <a16:creationId xmlns:a16="http://schemas.microsoft.com/office/drawing/2014/main" id="{87ADC0A2-FD55-4A3C-B449-D670AEA46CE8}"/>
                </a:ext>
              </a:extLst>
            </p:cNvPr>
            <p:cNvSpPr>
              <a:spLocks/>
            </p:cNvSpPr>
            <p:nvPr/>
          </p:nvSpPr>
          <p:spPr bwMode="auto">
            <a:xfrm>
              <a:off x="457200" y="41275"/>
              <a:ext cx="84138" cy="111125"/>
            </a:xfrm>
            <a:custGeom>
              <a:avLst/>
              <a:gdLst>
                <a:gd name="T0" fmla="*/ 18 w 22"/>
                <a:gd name="T1" fmla="*/ 1 h 29"/>
                <a:gd name="T2" fmla="*/ 9 w 22"/>
                <a:gd name="T3" fmla="*/ 5 h 29"/>
                <a:gd name="T4" fmla="*/ 2 w 22"/>
                <a:gd name="T5" fmla="*/ 18 h 29"/>
                <a:gd name="T6" fmla="*/ 3 w 22"/>
                <a:gd name="T7" fmla="*/ 28 h 29"/>
                <a:gd name="T8" fmla="*/ 12 w 22"/>
                <a:gd name="T9" fmla="*/ 24 h 29"/>
                <a:gd name="T10" fmla="*/ 19 w 22"/>
                <a:gd name="T11" fmla="*/ 11 h 29"/>
                <a:gd name="T12" fmla="*/ 18 w 22"/>
                <a:gd name="T13" fmla="*/ 1 h 29"/>
              </a:gdLst>
              <a:ahLst/>
              <a:cxnLst>
                <a:cxn ang="0">
                  <a:pos x="T0" y="T1"/>
                </a:cxn>
                <a:cxn ang="0">
                  <a:pos x="T2" y="T3"/>
                </a:cxn>
                <a:cxn ang="0">
                  <a:pos x="T4" y="T5"/>
                </a:cxn>
                <a:cxn ang="0">
                  <a:pos x="T6" y="T7"/>
                </a:cxn>
                <a:cxn ang="0">
                  <a:pos x="T8" y="T9"/>
                </a:cxn>
                <a:cxn ang="0">
                  <a:pos x="T10" y="T11"/>
                </a:cxn>
                <a:cxn ang="0">
                  <a:pos x="T12" y="T13"/>
                </a:cxn>
              </a:cxnLst>
              <a:rect l="0" t="0" r="r" b="b"/>
              <a:pathLst>
                <a:path w="22" h="29">
                  <a:moveTo>
                    <a:pt x="18" y="1"/>
                  </a:moveTo>
                  <a:cubicBezTo>
                    <a:pt x="15" y="0"/>
                    <a:pt x="11" y="1"/>
                    <a:pt x="9" y="5"/>
                  </a:cubicBezTo>
                  <a:cubicBezTo>
                    <a:pt x="2" y="18"/>
                    <a:pt x="2" y="18"/>
                    <a:pt x="2" y="18"/>
                  </a:cubicBezTo>
                  <a:cubicBezTo>
                    <a:pt x="0" y="21"/>
                    <a:pt x="0" y="26"/>
                    <a:pt x="3" y="28"/>
                  </a:cubicBezTo>
                  <a:cubicBezTo>
                    <a:pt x="6" y="29"/>
                    <a:pt x="10" y="27"/>
                    <a:pt x="12" y="24"/>
                  </a:cubicBezTo>
                  <a:cubicBezTo>
                    <a:pt x="19" y="11"/>
                    <a:pt x="19" y="11"/>
                    <a:pt x="19" y="11"/>
                  </a:cubicBezTo>
                  <a:cubicBezTo>
                    <a:pt x="22" y="8"/>
                    <a:pt x="21" y="3"/>
                    <a:pt x="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19" name="淘宝网chenying0907出品 37">
            <a:extLst>
              <a:ext uri="{FF2B5EF4-FFF2-40B4-BE49-F238E27FC236}">
                <a16:creationId xmlns:a16="http://schemas.microsoft.com/office/drawing/2014/main" id="{D9B1FB4C-892B-4892-A088-192C096DEC82}"/>
              </a:ext>
            </a:extLst>
          </p:cNvPr>
          <p:cNvSpPr txBox="1"/>
          <p:nvPr/>
        </p:nvSpPr>
        <p:spPr>
          <a:xfrm>
            <a:off x="2911550" y="1846553"/>
            <a:ext cx="1786597" cy="584775"/>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ADD TITLE TEXT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0" name="淘宝网chenying0907出品 38">
            <a:extLst>
              <a:ext uri="{FF2B5EF4-FFF2-40B4-BE49-F238E27FC236}">
                <a16:creationId xmlns:a16="http://schemas.microsoft.com/office/drawing/2014/main" id="{3804FC09-1810-497F-BACE-E06AB89A4E72}"/>
              </a:ext>
            </a:extLst>
          </p:cNvPr>
          <p:cNvSpPr/>
          <p:nvPr/>
        </p:nvSpPr>
        <p:spPr>
          <a:xfrm>
            <a:off x="2731718" y="4476909"/>
            <a:ext cx="1786597" cy="904863"/>
          </a:xfrm>
          <a:prstGeom prst="rect">
            <a:avLst/>
          </a:prstGeom>
        </p:spPr>
        <p:txBody>
          <a:bodyPr wrap="square">
            <a:spAutoFit/>
          </a:bodyPr>
          <a:lstStyle/>
          <a:p>
            <a:pPr>
              <a:lnSpc>
                <a:spcPct val="120000"/>
              </a:lnSpc>
            </a:pPr>
            <a:r>
              <a:rPr lang="en-US" altLang="zh-CN" sz="11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11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1" name="淘宝网chenying0907出品 37">
            <a:extLst>
              <a:ext uri="{FF2B5EF4-FFF2-40B4-BE49-F238E27FC236}">
                <a16:creationId xmlns:a16="http://schemas.microsoft.com/office/drawing/2014/main" id="{F10D61F0-F66C-4197-92A3-E262D85CA45C}"/>
              </a:ext>
            </a:extLst>
          </p:cNvPr>
          <p:cNvSpPr txBox="1"/>
          <p:nvPr/>
        </p:nvSpPr>
        <p:spPr>
          <a:xfrm>
            <a:off x="5910197" y="2294412"/>
            <a:ext cx="1786597" cy="584775"/>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ADD TITLE TEXT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2" name="淘宝网chenying0907出品 37">
            <a:extLst>
              <a:ext uri="{FF2B5EF4-FFF2-40B4-BE49-F238E27FC236}">
                <a16:creationId xmlns:a16="http://schemas.microsoft.com/office/drawing/2014/main" id="{91C48E64-BBF5-448A-9515-095AC428604E}"/>
              </a:ext>
            </a:extLst>
          </p:cNvPr>
          <p:cNvSpPr txBox="1"/>
          <p:nvPr/>
        </p:nvSpPr>
        <p:spPr>
          <a:xfrm>
            <a:off x="8740315" y="2213819"/>
            <a:ext cx="1786597" cy="584775"/>
          </a:xfrm>
          <a:prstGeom prst="rect">
            <a:avLst/>
          </a:prstGeom>
          <a:noFill/>
        </p:spPr>
        <p:txBody>
          <a:bodyPr wrap="square"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ADD TITLE TEXT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3" name="淘宝网chenying0907出品 38">
            <a:extLst>
              <a:ext uri="{FF2B5EF4-FFF2-40B4-BE49-F238E27FC236}">
                <a16:creationId xmlns:a16="http://schemas.microsoft.com/office/drawing/2014/main" id="{C988A5C8-40B2-4CD0-B889-1B737DDEE8F3}"/>
              </a:ext>
            </a:extLst>
          </p:cNvPr>
          <p:cNvSpPr/>
          <p:nvPr/>
        </p:nvSpPr>
        <p:spPr>
          <a:xfrm>
            <a:off x="5986476" y="4470382"/>
            <a:ext cx="1786597" cy="904863"/>
          </a:xfrm>
          <a:prstGeom prst="rect">
            <a:avLst/>
          </a:prstGeom>
        </p:spPr>
        <p:txBody>
          <a:bodyPr wrap="square">
            <a:spAutoFit/>
          </a:bodyPr>
          <a:lstStyle/>
          <a:p>
            <a:pPr>
              <a:lnSpc>
                <a:spcPct val="120000"/>
              </a:lnSpc>
            </a:pPr>
            <a:r>
              <a:rPr lang="en-US" altLang="zh-CN" sz="11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11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4" name="淘宝网chenying0907出品 38">
            <a:extLst>
              <a:ext uri="{FF2B5EF4-FFF2-40B4-BE49-F238E27FC236}">
                <a16:creationId xmlns:a16="http://schemas.microsoft.com/office/drawing/2014/main" id="{67A077B9-6DAB-4B2D-9CDF-64944E6212CE}"/>
              </a:ext>
            </a:extLst>
          </p:cNvPr>
          <p:cNvSpPr/>
          <p:nvPr/>
        </p:nvSpPr>
        <p:spPr>
          <a:xfrm>
            <a:off x="8816516" y="4443390"/>
            <a:ext cx="1786597" cy="904863"/>
          </a:xfrm>
          <a:prstGeom prst="rect">
            <a:avLst/>
          </a:prstGeom>
        </p:spPr>
        <p:txBody>
          <a:bodyPr wrap="square">
            <a:spAutoFit/>
          </a:bodyPr>
          <a:lstStyle/>
          <a:p>
            <a:pPr>
              <a:lnSpc>
                <a:spcPct val="120000"/>
              </a:lnSpc>
            </a:pPr>
            <a:r>
              <a:rPr lang="en-US" altLang="zh-CN" sz="1100" dirty="0">
                <a:solidFill>
                  <a:schemeClr val="bg1"/>
                </a:solidFill>
                <a:latin typeface="微软雅黑" panose="020B0503020204020204" pitchFamily="34" charset="-122"/>
                <a:ea typeface="微软雅黑" panose="020B0503020204020204" pitchFamily="34" charset="-122"/>
              </a:rPr>
              <a:t>click here to add text click here to add text click here to add text click here to add text </a:t>
            </a:r>
            <a:endParaRPr lang="zh-CN" altLang="en-US" sz="11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5" name="PA_六边形 6">
            <a:extLst>
              <a:ext uri="{FF2B5EF4-FFF2-40B4-BE49-F238E27FC236}">
                <a16:creationId xmlns:a16="http://schemas.microsoft.com/office/drawing/2014/main" id="{B6E9064F-B840-40DE-BC16-C2C076A84A2D}"/>
              </a:ext>
            </a:extLst>
          </p:cNvPr>
          <p:cNvSpPr/>
          <p:nvPr>
            <p:custDataLst>
              <p:tags r:id="rId8"/>
            </p:custDataLst>
          </p:nvPr>
        </p:nvSpPr>
        <p:spPr>
          <a:xfrm rot="16200000">
            <a:off x="6237021" y="2837375"/>
            <a:ext cx="1132951" cy="97668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PA_淘宝网chenying0907出品 12">
            <a:extLst>
              <a:ext uri="{FF2B5EF4-FFF2-40B4-BE49-F238E27FC236}">
                <a16:creationId xmlns:a16="http://schemas.microsoft.com/office/drawing/2014/main" id="{98583C22-4F23-4BAF-B772-15232F619C89}"/>
              </a:ext>
            </a:extLst>
          </p:cNvPr>
          <p:cNvSpPr>
            <a:spLocks noEditPoints="1"/>
          </p:cNvSpPr>
          <p:nvPr>
            <p:custDataLst>
              <p:tags r:id="rId9"/>
            </p:custDataLst>
          </p:nvPr>
        </p:nvSpPr>
        <p:spPr bwMode="auto">
          <a:xfrm>
            <a:off x="6532285" y="3063856"/>
            <a:ext cx="511588" cy="547690"/>
          </a:xfrm>
          <a:custGeom>
            <a:avLst/>
            <a:gdLst>
              <a:gd name="T0" fmla="*/ 108 w 243"/>
              <a:gd name="T1" fmla="*/ 195 h 260"/>
              <a:gd name="T2" fmla="*/ 109 w 243"/>
              <a:gd name="T3" fmla="*/ 193 h 260"/>
              <a:gd name="T4" fmla="*/ 105 w 243"/>
              <a:gd name="T5" fmla="*/ 156 h 260"/>
              <a:gd name="T6" fmla="*/ 120 w 243"/>
              <a:gd name="T7" fmla="*/ 154 h 260"/>
              <a:gd name="T8" fmla="*/ 131 w 243"/>
              <a:gd name="T9" fmla="*/ 180 h 260"/>
              <a:gd name="T10" fmla="*/ 139 w 243"/>
              <a:gd name="T11" fmla="*/ 184 h 260"/>
              <a:gd name="T12" fmla="*/ 155 w 243"/>
              <a:gd name="T13" fmla="*/ 175 h 260"/>
              <a:gd name="T14" fmla="*/ 137 w 243"/>
              <a:gd name="T15" fmla="*/ 219 h 260"/>
              <a:gd name="T16" fmla="*/ 115 w 243"/>
              <a:gd name="T17" fmla="*/ 218 h 260"/>
              <a:gd name="T18" fmla="*/ 87 w 243"/>
              <a:gd name="T19" fmla="*/ 188 h 260"/>
              <a:gd name="T20" fmla="*/ 179 w 243"/>
              <a:gd name="T21" fmla="*/ 59 h 260"/>
              <a:gd name="T22" fmla="*/ 138 w 243"/>
              <a:gd name="T23" fmla="*/ 76 h 260"/>
              <a:gd name="T24" fmla="*/ 154 w 243"/>
              <a:gd name="T25" fmla="*/ 81 h 260"/>
              <a:gd name="T26" fmla="*/ 157 w 243"/>
              <a:gd name="T27" fmla="*/ 88 h 260"/>
              <a:gd name="T28" fmla="*/ 147 w 243"/>
              <a:gd name="T29" fmla="*/ 112 h 260"/>
              <a:gd name="T30" fmla="*/ 158 w 243"/>
              <a:gd name="T31" fmla="*/ 121 h 260"/>
              <a:gd name="T32" fmla="*/ 179 w 243"/>
              <a:gd name="T33" fmla="*/ 94 h 260"/>
              <a:gd name="T34" fmla="*/ 181 w 243"/>
              <a:gd name="T35" fmla="*/ 93 h 260"/>
              <a:gd name="T36" fmla="*/ 190 w 243"/>
              <a:gd name="T37" fmla="*/ 104 h 260"/>
              <a:gd name="T38" fmla="*/ 164 w 243"/>
              <a:gd name="T39" fmla="*/ 59 h 260"/>
              <a:gd name="T40" fmla="*/ 143 w 243"/>
              <a:gd name="T41" fmla="*/ 0 h 260"/>
              <a:gd name="T42" fmla="*/ 108 w 243"/>
              <a:gd name="T43" fmla="*/ 51 h 260"/>
              <a:gd name="T44" fmla="*/ 97 w 243"/>
              <a:gd name="T45" fmla="*/ 89 h 260"/>
              <a:gd name="T46" fmla="*/ 110 w 243"/>
              <a:gd name="T47" fmla="*/ 95 h 260"/>
              <a:gd name="T48" fmla="*/ 126 w 243"/>
              <a:gd name="T49" fmla="*/ 74 h 260"/>
              <a:gd name="T50" fmla="*/ 135 w 243"/>
              <a:gd name="T51" fmla="*/ 75 h 260"/>
              <a:gd name="T52" fmla="*/ 154 w 243"/>
              <a:gd name="T53" fmla="*/ 95 h 260"/>
              <a:gd name="T54" fmla="*/ 148 w 243"/>
              <a:gd name="T55" fmla="*/ 58 h 260"/>
              <a:gd name="T56" fmla="*/ 149 w 243"/>
              <a:gd name="T57" fmla="*/ 58 h 260"/>
              <a:gd name="T58" fmla="*/ 109 w 243"/>
              <a:gd name="T59" fmla="*/ 103 h 260"/>
              <a:gd name="T60" fmla="*/ 85 w 243"/>
              <a:gd name="T61" fmla="*/ 86 h 260"/>
              <a:gd name="T62" fmla="*/ 86 w 243"/>
              <a:gd name="T63" fmla="*/ 85 h 260"/>
              <a:gd name="T64" fmla="*/ 83 w 243"/>
              <a:gd name="T65" fmla="*/ 75 h 260"/>
              <a:gd name="T66" fmla="*/ 22 w 243"/>
              <a:gd name="T67" fmla="*/ 58 h 260"/>
              <a:gd name="T68" fmla="*/ 66 w 243"/>
              <a:gd name="T69" fmla="*/ 111 h 260"/>
              <a:gd name="T70" fmla="*/ 73 w 243"/>
              <a:gd name="T71" fmla="*/ 110 h 260"/>
              <a:gd name="T72" fmla="*/ 90 w 243"/>
              <a:gd name="T73" fmla="*/ 124 h 260"/>
              <a:gd name="T74" fmla="*/ 103 w 243"/>
              <a:gd name="T75" fmla="*/ 122 h 260"/>
              <a:gd name="T76" fmla="*/ 106 w 243"/>
              <a:gd name="T77" fmla="*/ 109 h 260"/>
              <a:gd name="T78" fmla="*/ 222 w 243"/>
              <a:gd name="T79" fmla="*/ 175 h 260"/>
              <a:gd name="T80" fmla="*/ 202 w 243"/>
              <a:gd name="T81" fmla="*/ 128 h 260"/>
              <a:gd name="T82" fmla="*/ 196 w 243"/>
              <a:gd name="T83" fmla="*/ 147 h 260"/>
              <a:gd name="T84" fmla="*/ 188 w 243"/>
              <a:gd name="T85" fmla="*/ 150 h 260"/>
              <a:gd name="T86" fmla="*/ 159 w 243"/>
              <a:gd name="T87" fmla="*/ 138 h 260"/>
              <a:gd name="T88" fmla="*/ 149 w 243"/>
              <a:gd name="T89" fmla="*/ 151 h 260"/>
              <a:gd name="T90" fmla="*/ 181 w 243"/>
              <a:gd name="T91" fmla="*/ 176 h 260"/>
              <a:gd name="T92" fmla="*/ 182 w 243"/>
              <a:gd name="T93" fmla="*/ 179 h 260"/>
              <a:gd name="T94" fmla="*/ 169 w 243"/>
              <a:gd name="T95" fmla="*/ 189 h 260"/>
              <a:gd name="T96" fmla="*/ 228 w 243"/>
              <a:gd name="T97" fmla="*/ 216 h 260"/>
              <a:gd name="T98" fmla="*/ 100 w 243"/>
              <a:gd name="T99" fmla="*/ 141 h 260"/>
              <a:gd name="T100" fmla="*/ 92 w 243"/>
              <a:gd name="T101" fmla="*/ 127 h 260"/>
              <a:gd name="T102" fmla="*/ 63 w 243"/>
              <a:gd name="T103" fmla="*/ 127 h 260"/>
              <a:gd name="T104" fmla="*/ 55 w 243"/>
              <a:gd name="T105" fmla="*/ 125 h 260"/>
              <a:gd name="T106" fmla="*/ 62 w 243"/>
              <a:gd name="T107" fmla="*/ 104 h 260"/>
              <a:gd name="T108" fmla="*/ 32 w 243"/>
              <a:gd name="T109" fmla="*/ 131 h 260"/>
              <a:gd name="T110" fmla="*/ 48 w 243"/>
              <a:gd name="T111" fmla="*/ 161 h 260"/>
              <a:gd name="T112" fmla="*/ 83 w 243"/>
              <a:gd name="T113" fmla="*/ 171 h 260"/>
              <a:gd name="T114" fmla="*/ 88 w 243"/>
              <a:gd name="T115" fmla="*/ 160 h 260"/>
              <a:gd name="T116" fmla="*/ 70 w 243"/>
              <a:gd name="T117" fmla="*/ 14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3" h="260">
                <a:moveTo>
                  <a:pt x="87" y="188"/>
                </a:moveTo>
                <a:cubicBezTo>
                  <a:pt x="86" y="185"/>
                  <a:pt x="90" y="184"/>
                  <a:pt x="90" y="184"/>
                </a:cubicBezTo>
                <a:cubicBezTo>
                  <a:pt x="90" y="184"/>
                  <a:pt x="100" y="183"/>
                  <a:pt x="108" y="195"/>
                </a:cubicBezTo>
                <a:cubicBezTo>
                  <a:pt x="108" y="195"/>
                  <a:pt x="108" y="195"/>
                  <a:pt x="108" y="195"/>
                </a:cubicBezTo>
                <a:cubicBezTo>
                  <a:pt x="109" y="195"/>
                  <a:pt x="109" y="195"/>
                  <a:pt x="109" y="195"/>
                </a:cubicBezTo>
                <a:cubicBezTo>
                  <a:pt x="109" y="195"/>
                  <a:pt x="108" y="195"/>
                  <a:pt x="108" y="195"/>
                </a:cubicBezTo>
                <a:cubicBezTo>
                  <a:pt x="109" y="195"/>
                  <a:pt x="109" y="195"/>
                  <a:pt x="109" y="195"/>
                </a:cubicBezTo>
                <a:cubicBezTo>
                  <a:pt x="109" y="193"/>
                  <a:pt x="109" y="193"/>
                  <a:pt x="109" y="193"/>
                </a:cubicBezTo>
                <a:cubicBezTo>
                  <a:pt x="109" y="193"/>
                  <a:pt x="110" y="189"/>
                  <a:pt x="110" y="187"/>
                </a:cubicBezTo>
                <a:cubicBezTo>
                  <a:pt x="110" y="185"/>
                  <a:pt x="110" y="183"/>
                  <a:pt x="110" y="183"/>
                </a:cubicBezTo>
                <a:cubicBezTo>
                  <a:pt x="103" y="161"/>
                  <a:pt x="103" y="161"/>
                  <a:pt x="103" y="161"/>
                </a:cubicBezTo>
                <a:cubicBezTo>
                  <a:pt x="103" y="161"/>
                  <a:pt x="102" y="157"/>
                  <a:pt x="105" y="156"/>
                </a:cubicBezTo>
                <a:cubicBezTo>
                  <a:pt x="109" y="154"/>
                  <a:pt x="110" y="157"/>
                  <a:pt x="110" y="157"/>
                </a:cubicBezTo>
                <a:cubicBezTo>
                  <a:pt x="110" y="157"/>
                  <a:pt x="117" y="178"/>
                  <a:pt x="118" y="180"/>
                </a:cubicBezTo>
                <a:cubicBezTo>
                  <a:pt x="119" y="182"/>
                  <a:pt x="121" y="180"/>
                  <a:pt x="121" y="180"/>
                </a:cubicBezTo>
                <a:cubicBezTo>
                  <a:pt x="120" y="154"/>
                  <a:pt x="120" y="154"/>
                  <a:pt x="120" y="154"/>
                </a:cubicBezTo>
                <a:cubicBezTo>
                  <a:pt x="120" y="154"/>
                  <a:pt x="120" y="150"/>
                  <a:pt x="124" y="149"/>
                </a:cubicBezTo>
                <a:cubicBezTo>
                  <a:pt x="129" y="149"/>
                  <a:pt x="129" y="155"/>
                  <a:pt x="129" y="155"/>
                </a:cubicBezTo>
                <a:cubicBezTo>
                  <a:pt x="129" y="155"/>
                  <a:pt x="129" y="178"/>
                  <a:pt x="129" y="180"/>
                </a:cubicBezTo>
                <a:cubicBezTo>
                  <a:pt x="129" y="183"/>
                  <a:pt x="131" y="180"/>
                  <a:pt x="131" y="180"/>
                </a:cubicBezTo>
                <a:cubicBezTo>
                  <a:pt x="131" y="180"/>
                  <a:pt x="137" y="160"/>
                  <a:pt x="137" y="158"/>
                </a:cubicBezTo>
                <a:cubicBezTo>
                  <a:pt x="138" y="156"/>
                  <a:pt x="139" y="153"/>
                  <a:pt x="142" y="154"/>
                </a:cubicBezTo>
                <a:cubicBezTo>
                  <a:pt x="145" y="154"/>
                  <a:pt x="144" y="161"/>
                  <a:pt x="144" y="161"/>
                </a:cubicBezTo>
                <a:cubicBezTo>
                  <a:pt x="144" y="161"/>
                  <a:pt x="139" y="182"/>
                  <a:pt x="139" y="184"/>
                </a:cubicBezTo>
                <a:cubicBezTo>
                  <a:pt x="138" y="185"/>
                  <a:pt x="139" y="185"/>
                  <a:pt x="139" y="185"/>
                </a:cubicBezTo>
                <a:cubicBezTo>
                  <a:pt x="139" y="185"/>
                  <a:pt x="149" y="170"/>
                  <a:pt x="150" y="169"/>
                </a:cubicBezTo>
                <a:cubicBezTo>
                  <a:pt x="151" y="167"/>
                  <a:pt x="153" y="165"/>
                  <a:pt x="156" y="167"/>
                </a:cubicBezTo>
                <a:cubicBezTo>
                  <a:pt x="159" y="168"/>
                  <a:pt x="155" y="175"/>
                  <a:pt x="155" y="175"/>
                </a:cubicBezTo>
                <a:cubicBezTo>
                  <a:pt x="155" y="175"/>
                  <a:pt x="147" y="188"/>
                  <a:pt x="146" y="190"/>
                </a:cubicBezTo>
                <a:cubicBezTo>
                  <a:pt x="146" y="191"/>
                  <a:pt x="146" y="192"/>
                  <a:pt x="146" y="192"/>
                </a:cubicBezTo>
                <a:cubicBezTo>
                  <a:pt x="145" y="202"/>
                  <a:pt x="145" y="202"/>
                  <a:pt x="145" y="202"/>
                </a:cubicBezTo>
                <a:cubicBezTo>
                  <a:pt x="143" y="215"/>
                  <a:pt x="137" y="219"/>
                  <a:pt x="137" y="219"/>
                </a:cubicBezTo>
                <a:cubicBezTo>
                  <a:pt x="138" y="260"/>
                  <a:pt x="138" y="260"/>
                  <a:pt x="138" y="260"/>
                </a:cubicBezTo>
                <a:cubicBezTo>
                  <a:pt x="136" y="260"/>
                  <a:pt x="133" y="260"/>
                  <a:pt x="130" y="260"/>
                </a:cubicBezTo>
                <a:cubicBezTo>
                  <a:pt x="125" y="260"/>
                  <a:pt x="119" y="260"/>
                  <a:pt x="113" y="259"/>
                </a:cubicBezTo>
                <a:cubicBezTo>
                  <a:pt x="115" y="218"/>
                  <a:pt x="115" y="218"/>
                  <a:pt x="115" y="218"/>
                </a:cubicBezTo>
                <a:cubicBezTo>
                  <a:pt x="115" y="218"/>
                  <a:pt x="113" y="217"/>
                  <a:pt x="109" y="215"/>
                </a:cubicBezTo>
                <a:cubicBezTo>
                  <a:pt x="106" y="212"/>
                  <a:pt x="102" y="207"/>
                  <a:pt x="102" y="205"/>
                </a:cubicBezTo>
                <a:cubicBezTo>
                  <a:pt x="101" y="204"/>
                  <a:pt x="99" y="199"/>
                  <a:pt x="94" y="194"/>
                </a:cubicBezTo>
                <a:cubicBezTo>
                  <a:pt x="89" y="189"/>
                  <a:pt x="88" y="191"/>
                  <a:pt x="87" y="188"/>
                </a:cubicBezTo>
                <a:close/>
                <a:moveTo>
                  <a:pt x="192" y="74"/>
                </a:moveTo>
                <a:cubicBezTo>
                  <a:pt x="226" y="42"/>
                  <a:pt x="226" y="42"/>
                  <a:pt x="226" y="42"/>
                </a:cubicBezTo>
                <a:cubicBezTo>
                  <a:pt x="221" y="36"/>
                  <a:pt x="215" y="31"/>
                  <a:pt x="209" y="26"/>
                </a:cubicBezTo>
                <a:cubicBezTo>
                  <a:pt x="179" y="59"/>
                  <a:pt x="179" y="59"/>
                  <a:pt x="179" y="59"/>
                </a:cubicBezTo>
                <a:cubicBezTo>
                  <a:pt x="179" y="59"/>
                  <a:pt x="172" y="57"/>
                  <a:pt x="162" y="65"/>
                </a:cubicBezTo>
                <a:cubicBezTo>
                  <a:pt x="155" y="71"/>
                  <a:pt x="155" y="71"/>
                  <a:pt x="155" y="71"/>
                </a:cubicBezTo>
                <a:cubicBezTo>
                  <a:pt x="155" y="71"/>
                  <a:pt x="154" y="72"/>
                  <a:pt x="153" y="72"/>
                </a:cubicBezTo>
                <a:cubicBezTo>
                  <a:pt x="152" y="72"/>
                  <a:pt x="138" y="76"/>
                  <a:pt x="138" y="76"/>
                </a:cubicBezTo>
                <a:cubicBezTo>
                  <a:pt x="138" y="76"/>
                  <a:pt x="131" y="78"/>
                  <a:pt x="132" y="81"/>
                </a:cubicBezTo>
                <a:cubicBezTo>
                  <a:pt x="133" y="84"/>
                  <a:pt x="136" y="84"/>
                  <a:pt x="137" y="83"/>
                </a:cubicBezTo>
                <a:cubicBezTo>
                  <a:pt x="138" y="83"/>
                  <a:pt x="155" y="80"/>
                  <a:pt x="155" y="80"/>
                </a:cubicBezTo>
                <a:cubicBezTo>
                  <a:pt x="155" y="80"/>
                  <a:pt x="155" y="80"/>
                  <a:pt x="154" y="81"/>
                </a:cubicBezTo>
                <a:cubicBezTo>
                  <a:pt x="153" y="82"/>
                  <a:pt x="136" y="92"/>
                  <a:pt x="136" y="92"/>
                </a:cubicBezTo>
                <a:cubicBezTo>
                  <a:pt x="136" y="92"/>
                  <a:pt x="131" y="96"/>
                  <a:pt x="132" y="98"/>
                </a:cubicBezTo>
                <a:cubicBezTo>
                  <a:pt x="134" y="101"/>
                  <a:pt x="136" y="100"/>
                  <a:pt x="138" y="99"/>
                </a:cubicBezTo>
                <a:cubicBezTo>
                  <a:pt x="140" y="98"/>
                  <a:pt x="157" y="88"/>
                  <a:pt x="157" y="88"/>
                </a:cubicBezTo>
                <a:cubicBezTo>
                  <a:pt x="157" y="88"/>
                  <a:pt x="160" y="88"/>
                  <a:pt x="158" y="90"/>
                </a:cubicBezTo>
                <a:cubicBezTo>
                  <a:pt x="157" y="91"/>
                  <a:pt x="142" y="106"/>
                  <a:pt x="142" y="106"/>
                </a:cubicBezTo>
                <a:cubicBezTo>
                  <a:pt x="142" y="106"/>
                  <a:pt x="138" y="110"/>
                  <a:pt x="141" y="113"/>
                </a:cubicBezTo>
                <a:cubicBezTo>
                  <a:pt x="144" y="116"/>
                  <a:pt x="147" y="112"/>
                  <a:pt x="147" y="112"/>
                </a:cubicBezTo>
                <a:cubicBezTo>
                  <a:pt x="163" y="95"/>
                  <a:pt x="163" y="95"/>
                  <a:pt x="163" y="95"/>
                </a:cubicBezTo>
                <a:cubicBezTo>
                  <a:pt x="163" y="95"/>
                  <a:pt x="166" y="95"/>
                  <a:pt x="165" y="97"/>
                </a:cubicBezTo>
                <a:cubicBezTo>
                  <a:pt x="164" y="99"/>
                  <a:pt x="156" y="117"/>
                  <a:pt x="156" y="117"/>
                </a:cubicBezTo>
                <a:cubicBezTo>
                  <a:pt x="156" y="117"/>
                  <a:pt x="155" y="120"/>
                  <a:pt x="158" y="121"/>
                </a:cubicBezTo>
                <a:cubicBezTo>
                  <a:pt x="161" y="122"/>
                  <a:pt x="162" y="119"/>
                  <a:pt x="162" y="119"/>
                </a:cubicBezTo>
                <a:cubicBezTo>
                  <a:pt x="173" y="100"/>
                  <a:pt x="173" y="100"/>
                  <a:pt x="173" y="100"/>
                </a:cubicBezTo>
                <a:cubicBezTo>
                  <a:pt x="173" y="100"/>
                  <a:pt x="173" y="99"/>
                  <a:pt x="175" y="98"/>
                </a:cubicBezTo>
                <a:cubicBezTo>
                  <a:pt x="176" y="96"/>
                  <a:pt x="179" y="94"/>
                  <a:pt x="179" y="94"/>
                </a:cubicBezTo>
                <a:cubicBezTo>
                  <a:pt x="181" y="93"/>
                  <a:pt x="181" y="93"/>
                  <a:pt x="181" y="93"/>
                </a:cubicBezTo>
                <a:cubicBezTo>
                  <a:pt x="181" y="93"/>
                  <a:pt x="181" y="93"/>
                  <a:pt x="181" y="93"/>
                </a:cubicBezTo>
                <a:cubicBezTo>
                  <a:pt x="181" y="93"/>
                  <a:pt x="181" y="93"/>
                  <a:pt x="181" y="93"/>
                </a:cubicBezTo>
                <a:cubicBezTo>
                  <a:pt x="181" y="93"/>
                  <a:pt x="181" y="93"/>
                  <a:pt x="181" y="93"/>
                </a:cubicBezTo>
                <a:cubicBezTo>
                  <a:pt x="182" y="93"/>
                  <a:pt x="182" y="94"/>
                  <a:pt x="182" y="94"/>
                </a:cubicBezTo>
                <a:cubicBezTo>
                  <a:pt x="179" y="106"/>
                  <a:pt x="186" y="113"/>
                  <a:pt x="186" y="113"/>
                </a:cubicBezTo>
                <a:cubicBezTo>
                  <a:pt x="186" y="113"/>
                  <a:pt x="190" y="115"/>
                  <a:pt x="191" y="112"/>
                </a:cubicBezTo>
                <a:cubicBezTo>
                  <a:pt x="192" y="110"/>
                  <a:pt x="190" y="110"/>
                  <a:pt x="190" y="104"/>
                </a:cubicBezTo>
                <a:cubicBezTo>
                  <a:pt x="190" y="97"/>
                  <a:pt x="192" y="93"/>
                  <a:pt x="192" y="91"/>
                </a:cubicBezTo>
                <a:cubicBezTo>
                  <a:pt x="193" y="89"/>
                  <a:pt x="194" y="84"/>
                  <a:pt x="194" y="80"/>
                </a:cubicBezTo>
                <a:cubicBezTo>
                  <a:pt x="193" y="76"/>
                  <a:pt x="192" y="74"/>
                  <a:pt x="192" y="74"/>
                </a:cubicBezTo>
                <a:close/>
                <a:moveTo>
                  <a:pt x="164" y="59"/>
                </a:moveTo>
                <a:cubicBezTo>
                  <a:pt x="159" y="54"/>
                  <a:pt x="157" y="49"/>
                  <a:pt x="156" y="47"/>
                </a:cubicBezTo>
                <a:cubicBezTo>
                  <a:pt x="155" y="45"/>
                  <a:pt x="151" y="39"/>
                  <a:pt x="148" y="37"/>
                </a:cubicBezTo>
                <a:cubicBezTo>
                  <a:pt x="144" y="34"/>
                  <a:pt x="142" y="33"/>
                  <a:pt x="142" y="33"/>
                </a:cubicBezTo>
                <a:cubicBezTo>
                  <a:pt x="143" y="0"/>
                  <a:pt x="143" y="0"/>
                  <a:pt x="143" y="0"/>
                </a:cubicBezTo>
                <a:cubicBezTo>
                  <a:pt x="139" y="0"/>
                  <a:pt x="134" y="0"/>
                  <a:pt x="130" y="0"/>
                </a:cubicBezTo>
                <a:cubicBezTo>
                  <a:pt x="126" y="0"/>
                  <a:pt x="121" y="0"/>
                  <a:pt x="117" y="0"/>
                </a:cubicBezTo>
                <a:cubicBezTo>
                  <a:pt x="118" y="32"/>
                  <a:pt x="118" y="32"/>
                  <a:pt x="118" y="32"/>
                </a:cubicBezTo>
                <a:cubicBezTo>
                  <a:pt x="118" y="32"/>
                  <a:pt x="111" y="36"/>
                  <a:pt x="108" y="51"/>
                </a:cubicBezTo>
                <a:cubicBezTo>
                  <a:pt x="108" y="62"/>
                  <a:pt x="108" y="62"/>
                  <a:pt x="108" y="62"/>
                </a:cubicBezTo>
                <a:cubicBezTo>
                  <a:pt x="108" y="62"/>
                  <a:pt x="108" y="62"/>
                  <a:pt x="107" y="64"/>
                </a:cubicBezTo>
                <a:cubicBezTo>
                  <a:pt x="106" y="65"/>
                  <a:pt x="98" y="80"/>
                  <a:pt x="98" y="80"/>
                </a:cubicBezTo>
                <a:cubicBezTo>
                  <a:pt x="98" y="80"/>
                  <a:pt x="94" y="87"/>
                  <a:pt x="97" y="89"/>
                </a:cubicBezTo>
                <a:cubicBezTo>
                  <a:pt x="101" y="91"/>
                  <a:pt x="102" y="88"/>
                  <a:pt x="103" y="87"/>
                </a:cubicBezTo>
                <a:cubicBezTo>
                  <a:pt x="104" y="86"/>
                  <a:pt x="115" y="69"/>
                  <a:pt x="115" y="69"/>
                </a:cubicBezTo>
                <a:cubicBezTo>
                  <a:pt x="115" y="69"/>
                  <a:pt x="116" y="69"/>
                  <a:pt x="116" y="70"/>
                </a:cubicBezTo>
                <a:cubicBezTo>
                  <a:pt x="115" y="72"/>
                  <a:pt x="110" y="95"/>
                  <a:pt x="110" y="95"/>
                </a:cubicBezTo>
                <a:cubicBezTo>
                  <a:pt x="110" y="95"/>
                  <a:pt x="108" y="102"/>
                  <a:pt x="112" y="103"/>
                </a:cubicBezTo>
                <a:cubicBezTo>
                  <a:pt x="115" y="103"/>
                  <a:pt x="117" y="101"/>
                  <a:pt x="117" y="99"/>
                </a:cubicBezTo>
                <a:cubicBezTo>
                  <a:pt x="118" y="96"/>
                  <a:pt x="124" y="74"/>
                  <a:pt x="124" y="74"/>
                </a:cubicBezTo>
                <a:cubicBezTo>
                  <a:pt x="124" y="74"/>
                  <a:pt x="126" y="71"/>
                  <a:pt x="126" y="74"/>
                </a:cubicBezTo>
                <a:cubicBezTo>
                  <a:pt x="126" y="77"/>
                  <a:pt x="127" y="101"/>
                  <a:pt x="127" y="101"/>
                </a:cubicBezTo>
                <a:cubicBezTo>
                  <a:pt x="127" y="101"/>
                  <a:pt x="126" y="108"/>
                  <a:pt x="131" y="108"/>
                </a:cubicBezTo>
                <a:cubicBezTo>
                  <a:pt x="136" y="107"/>
                  <a:pt x="136" y="103"/>
                  <a:pt x="136" y="103"/>
                </a:cubicBezTo>
                <a:cubicBezTo>
                  <a:pt x="135" y="75"/>
                  <a:pt x="135" y="75"/>
                  <a:pt x="135" y="75"/>
                </a:cubicBezTo>
                <a:cubicBezTo>
                  <a:pt x="135" y="75"/>
                  <a:pt x="137" y="72"/>
                  <a:pt x="138" y="74"/>
                </a:cubicBezTo>
                <a:cubicBezTo>
                  <a:pt x="139" y="77"/>
                  <a:pt x="147" y="99"/>
                  <a:pt x="147" y="99"/>
                </a:cubicBezTo>
                <a:cubicBezTo>
                  <a:pt x="147" y="99"/>
                  <a:pt x="148" y="102"/>
                  <a:pt x="152" y="101"/>
                </a:cubicBezTo>
                <a:cubicBezTo>
                  <a:pt x="156" y="99"/>
                  <a:pt x="154" y="95"/>
                  <a:pt x="154" y="95"/>
                </a:cubicBezTo>
                <a:cubicBezTo>
                  <a:pt x="147" y="71"/>
                  <a:pt x="147" y="71"/>
                  <a:pt x="147" y="71"/>
                </a:cubicBezTo>
                <a:cubicBezTo>
                  <a:pt x="147" y="71"/>
                  <a:pt x="146" y="69"/>
                  <a:pt x="146" y="67"/>
                </a:cubicBezTo>
                <a:cubicBezTo>
                  <a:pt x="146" y="65"/>
                  <a:pt x="147" y="60"/>
                  <a:pt x="147" y="60"/>
                </a:cubicBezTo>
                <a:cubicBezTo>
                  <a:pt x="148" y="58"/>
                  <a:pt x="148" y="58"/>
                  <a:pt x="148" y="58"/>
                </a:cubicBezTo>
                <a:cubicBezTo>
                  <a:pt x="148" y="58"/>
                  <a:pt x="148" y="58"/>
                  <a:pt x="148" y="58"/>
                </a:cubicBezTo>
                <a:cubicBezTo>
                  <a:pt x="148" y="58"/>
                  <a:pt x="148" y="58"/>
                  <a:pt x="148" y="58"/>
                </a:cubicBezTo>
                <a:cubicBezTo>
                  <a:pt x="148" y="58"/>
                  <a:pt x="148" y="58"/>
                  <a:pt x="148" y="58"/>
                </a:cubicBezTo>
                <a:cubicBezTo>
                  <a:pt x="149" y="58"/>
                  <a:pt x="149" y="58"/>
                  <a:pt x="149" y="58"/>
                </a:cubicBezTo>
                <a:cubicBezTo>
                  <a:pt x="157" y="71"/>
                  <a:pt x="169" y="70"/>
                  <a:pt x="169" y="70"/>
                </a:cubicBezTo>
                <a:cubicBezTo>
                  <a:pt x="169" y="70"/>
                  <a:pt x="173" y="69"/>
                  <a:pt x="172" y="66"/>
                </a:cubicBezTo>
                <a:cubicBezTo>
                  <a:pt x="171" y="63"/>
                  <a:pt x="170" y="65"/>
                  <a:pt x="164" y="59"/>
                </a:cubicBezTo>
                <a:close/>
                <a:moveTo>
                  <a:pt x="109" y="103"/>
                </a:moveTo>
                <a:cubicBezTo>
                  <a:pt x="92" y="93"/>
                  <a:pt x="92" y="93"/>
                  <a:pt x="92" y="93"/>
                </a:cubicBezTo>
                <a:cubicBezTo>
                  <a:pt x="92" y="93"/>
                  <a:pt x="90" y="93"/>
                  <a:pt x="89" y="92"/>
                </a:cubicBezTo>
                <a:cubicBezTo>
                  <a:pt x="88" y="90"/>
                  <a:pt x="86" y="87"/>
                  <a:pt x="86" y="87"/>
                </a:cubicBezTo>
                <a:cubicBezTo>
                  <a:pt x="85" y="86"/>
                  <a:pt x="85" y="86"/>
                  <a:pt x="85" y="86"/>
                </a:cubicBezTo>
                <a:cubicBezTo>
                  <a:pt x="85" y="86"/>
                  <a:pt x="85" y="86"/>
                  <a:pt x="85" y="86"/>
                </a:cubicBezTo>
                <a:cubicBezTo>
                  <a:pt x="85" y="86"/>
                  <a:pt x="85" y="86"/>
                  <a:pt x="85" y="86"/>
                </a:cubicBezTo>
                <a:cubicBezTo>
                  <a:pt x="85" y="85"/>
                  <a:pt x="85" y="85"/>
                  <a:pt x="85" y="85"/>
                </a:cubicBezTo>
                <a:cubicBezTo>
                  <a:pt x="85" y="85"/>
                  <a:pt x="86" y="85"/>
                  <a:pt x="86" y="85"/>
                </a:cubicBezTo>
                <a:cubicBezTo>
                  <a:pt x="97" y="88"/>
                  <a:pt x="103" y="81"/>
                  <a:pt x="103" y="81"/>
                </a:cubicBezTo>
                <a:cubicBezTo>
                  <a:pt x="103" y="81"/>
                  <a:pt x="105" y="78"/>
                  <a:pt x="102" y="77"/>
                </a:cubicBezTo>
                <a:cubicBezTo>
                  <a:pt x="100" y="76"/>
                  <a:pt x="101" y="78"/>
                  <a:pt x="95" y="78"/>
                </a:cubicBezTo>
                <a:cubicBezTo>
                  <a:pt x="89" y="78"/>
                  <a:pt x="85" y="76"/>
                  <a:pt x="83" y="75"/>
                </a:cubicBezTo>
                <a:cubicBezTo>
                  <a:pt x="82" y="75"/>
                  <a:pt x="77" y="74"/>
                  <a:pt x="73" y="75"/>
                </a:cubicBezTo>
                <a:cubicBezTo>
                  <a:pt x="70" y="75"/>
                  <a:pt x="68" y="76"/>
                  <a:pt x="68" y="76"/>
                </a:cubicBezTo>
                <a:cubicBezTo>
                  <a:pt x="35" y="41"/>
                  <a:pt x="35" y="41"/>
                  <a:pt x="35" y="41"/>
                </a:cubicBezTo>
                <a:cubicBezTo>
                  <a:pt x="30" y="46"/>
                  <a:pt x="26" y="52"/>
                  <a:pt x="22" y="58"/>
                </a:cubicBezTo>
                <a:cubicBezTo>
                  <a:pt x="54" y="88"/>
                  <a:pt x="54" y="88"/>
                  <a:pt x="54" y="88"/>
                </a:cubicBezTo>
                <a:cubicBezTo>
                  <a:pt x="54" y="88"/>
                  <a:pt x="53" y="94"/>
                  <a:pt x="60" y="103"/>
                </a:cubicBezTo>
                <a:cubicBezTo>
                  <a:pt x="65" y="110"/>
                  <a:pt x="65" y="110"/>
                  <a:pt x="65" y="110"/>
                </a:cubicBezTo>
                <a:cubicBezTo>
                  <a:pt x="65" y="110"/>
                  <a:pt x="66" y="110"/>
                  <a:pt x="66" y="111"/>
                </a:cubicBezTo>
                <a:cubicBezTo>
                  <a:pt x="67" y="112"/>
                  <a:pt x="70" y="124"/>
                  <a:pt x="70" y="124"/>
                </a:cubicBezTo>
                <a:cubicBezTo>
                  <a:pt x="70" y="124"/>
                  <a:pt x="71" y="131"/>
                  <a:pt x="74" y="130"/>
                </a:cubicBezTo>
                <a:cubicBezTo>
                  <a:pt x="77" y="129"/>
                  <a:pt x="77" y="127"/>
                  <a:pt x="76" y="126"/>
                </a:cubicBezTo>
                <a:cubicBezTo>
                  <a:pt x="76" y="125"/>
                  <a:pt x="73" y="110"/>
                  <a:pt x="73" y="110"/>
                </a:cubicBezTo>
                <a:cubicBezTo>
                  <a:pt x="73" y="110"/>
                  <a:pt x="73" y="109"/>
                  <a:pt x="74" y="110"/>
                </a:cubicBezTo>
                <a:cubicBezTo>
                  <a:pt x="75" y="111"/>
                  <a:pt x="84" y="126"/>
                  <a:pt x="84" y="126"/>
                </a:cubicBezTo>
                <a:cubicBezTo>
                  <a:pt x="84" y="126"/>
                  <a:pt x="88" y="131"/>
                  <a:pt x="90" y="130"/>
                </a:cubicBezTo>
                <a:cubicBezTo>
                  <a:pt x="92" y="128"/>
                  <a:pt x="91" y="126"/>
                  <a:pt x="90" y="124"/>
                </a:cubicBezTo>
                <a:cubicBezTo>
                  <a:pt x="89" y="123"/>
                  <a:pt x="81" y="107"/>
                  <a:pt x="81" y="107"/>
                </a:cubicBezTo>
                <a:cubicBezTo>
                  <a:pt x="81" y="107"/>
                  <a:pt x="80" y="105"/>
                  <a:pt x="82" y="106"/>
                </a:cubicBezTo>
                <a:cubicBezTo>
                  <a:pt x="84" y="108"/>
                  <a:pt x="97" y="121"/>
                  <a:pt x="97" y="121"/>
                </a:cubicBezTo>
                <a:cubicBezTo>
                  <a:pt x="97" y="121"/>
                  <a:pt x="100" y="125"/>
                  <a:pt x="103" y="122"/>
                </a:cubicBezTo>
                <a:cubicBezTo>
                  <a:pt x="105" y="119"/>
                  <a:pt x="103" y="117"/>
                  <a:pt x="103" y="117"/>
                </a:cubicBezTo>
                <a:cubicBezTo>
                  <a:pt x="87" y="102"/>
                  <a:pt x="87" y="102"/>
                  <a:pt x="87" y="102"/>
                </a:cubicBezTo>
                <a:cubicBezTo>
                  <a:pt x="87" y="102"/>
                  <a:pt x="87" y="99"/>
                  <a:pt x="88" y="100"/>
                </a:cubicBezTo>
                <a:cubicBezTo>
                  <a:pt x="90" y="101"/>
                  <a:pt x="106" y="109"/>
                  <a:pt x="106" y="109"/>
                </a:cubicBezTo>
                <a:cubicBezTo>
                  <a:pt x="106" y="109"/>
                  <a:pt x="109" y="110"/>
                  <a:pt x="110" y="107"/>
                </a:cubicBezTo>
                <a:cubicBezTo>
                  <a:pt x="111" y="104"/>
                  <a:pt x="109" y="103"/>
                  <a:pt x="109" y="103"/>
                </a:cubicBezTo>
                <a:close/>
                <a:moveTo>
                  <a:pt x="243" y="195"/>
                </a:moveTo>
                <a:cubicBezTo>
                  <a:pt x="222" y="175"/>
                  <a:pt x="222" y="175"/>
                  <a:pt x="222" y="175"/>
                </a:cubicBezTo>
                <a:cubicBezTo>
                  <a:pt x="222" y="175"/>
                  <a:pt x="224" y="167"/>
                  <a:pt x="215" y="155"/>
                </a:cubicBezTo>
                <a:cubicBezTo>
                  <a:pt x="208" y="147"/>
                  <a:pt x="208" y="147"/>
                  <a:pt x="208" y="147"/>
                </a:cubicBezTo>
                <a:cubicBezTo>
                  <a:pt x="208" y="147"/>
                  <a:pt x="207" y="147"/>
                  <a:pt x="207" y="145"/>
                </a:cubicBezTo>
                <a:cubicBezTo>
                  <a:pt x="206" y="144"/>
                  <a:pt x="202" y="128"/>
                  <a:pt x="202" y="128"/>
                </a:cubicBezTo>
                <a:cubicBezTo>
                  <a:pt x="202" y="128"/>
                  <a:pt x="200" y="120"/>
                  <a:pt x="196" y="121"/>
                </a:cubicBezTo>
                <a:cubicBezTo>
                  <a:pt x="193" y="122"/>
                  <a:pt x="193" y="125"/>
                  <a:pt x="193" y="126"/>
                </a:cubicBezTo>
                <a:cubicBezTo>
                  <a:pt x="194" y="128"/>
                  <a:pt x="198" y="147"/>
                  <a:pt x="198" y="147"/>
                </a:cubicBezTo>
                <a:cubicBezTo>
                  <a:pt x="198" y="147"/>
                  <a:pt x="197" y="148"/>
                  <a:pt x="196" y="147"/>
                </a:cubicBezTo>
                <a:cubicBezTo>
                  <a:pt x="195" y="145"/>
                  <a:pt x="183" y="125"/>
                  <a:pt x="183" y="125"/>
                </a:cubicBezTo>
                <a:cubicBezTo>
                  <a:pt x="183" y="125"/>
                  <a:pt x="179" y="119"/>
                  <a:pt x="176" y="121"/>
                </a:cubicBezTo>
                <a:cubicBezTo>
                  <a:pt x="173" y="123"/>
                  <a:pt x="174" y="126"/>
                  <a:pt x="175" y="128"/>
                </a:cubicBezTo>
                <a:cubicBezTo>
                  <a:pt x="176" y="130"/>
                  <a:pt x="188" y="150"/>
                  <a:pt x="188" y="150"/>
                </a:cubicBezTo>
                <a:cubicBezTo>
                  <a:pt x="188" y="150"/>
                  <a:pt x="188" y="153"/>
                  <a:pt x="186" y="151"/>
                </a:cubicBezTo>
                <a:cubicBezTo>
                  <a:pt x="184" y="150"/>
                  <a:pt x="167" y="133"/>
                  <a:pt x="167" y="133"/>
                </a:cubicBezTo>
                <a:cubicBezTo>
                  <a:pt x="167" y="133"/>
                  <a:pt x="162" y="127"/>
                  <a:pt x="159" y="131"/>
                </a:cubicBezTo>
                <a:cubicBezTo>
                  <a:pt x="156" y="135"/>
                  <a:pt x="159" y="138"/>
                  <a:pt x="159" y="138"/>
                </a:cubicBezTo>
                <a:cubicBezTo>
                  <a:pt x="179" y="157"/>
                  <a:pt x="179" y="157"/>
                  <a:pt x="179" y="157"/>
                </a:cubicBezTo>
                <a:cubicBezTo>
                  <a:pt x="179" y="157"/>
                  <a:pt x="180" y="161"/>
                  <a:pt x="178" y="160"/>
                </a:cubicBezTo>
                <a:cubicBezTo>
                  <a:pt x="175" y="158"/>
                  <a:pt x="154" y="148"/>
                  <a:pt x="154" y="148"/>
                </a:cubicBezTo>
                <a:cubicBezTo>
                  <a:pt x="154" y="148"/>
                  <a:pt x="151" y="147"/>
                  <a:pt x="149" y="151"/>
                </a:cubicBezTo>
                <a:cubicBezTo>
                  <a:pt x="147" y="154"/>
                  <a:pt x="151" y="156"/>
                  <a:pt x="151" y="156"/>
                </a:cubicBezTo>
                <a:cubicBezTo>
                  <a:pt x="173" y="168"/>
                  <a:pt x="173" y="168"/>
                  <a:pt x="173" y="168"/>
                </a:cubicBezTo>
                <a:cubicBezTo>
                  <a:pt x="173" y="168"/>
                  <a:pt x="175" y="169"/>
                  <a:pt x="177" y="171"/>
                </a:cubicBezTo>
                <a:cubicBezTo>
                  <a:pt x="178" y="172"/>
                  <a:pt x="181" y="176"/>
                  <a:pt x="181" y="176"/>
                </a:cubicBezTo>
                <a:cubicBezTo>
                  <a:pt x="182" y="178"/>
                  <a:pt x="182" y="178"/>
                  <a:pt x="182" y="178"/>
                </a:cubicBezTo>
                <a:cubicBezTo>
                  <a:pt x="182" y="178"/>
                  <a:pt x="182" y="178"/>
                  <a:pt x="182" y="178"/>
                </a:cubicBezTo>
                <a:cubicBezTo>
                  <a:pt x="182" y="178"/>
                  <a:pt x="182" y="178"/>
                  <a:pt x="182" y="178"/>
                </a:cubicBezTo>
                <a:cubicBezTo>
                  <a:pt x="182" y="179"/>
                  <a:pt x="182" y="179"/>
                  <a:pt x="182" y="179"/>
                </a:cubicBezTo>
                <a:cubicBezTo>
                  <a:pt x="182" y="179"/>
                  <a:pt x="181" y="179"/>
                  <a:pt x="181" y="179"/>
                </a:cubicBezTo>
                <a:cubicBezTo>
                  <a:pt x="166" y="176"/>
                  <a:pt x="159" y="185"/>
                  <a:pt x="159" y="185"/>
                </a:cubicBezTo>
                <a:cubicBezTo>
                  <a:pt x="159" y="185"/>
                  <a:pt x="157" y="189"/>
                  <a:pt x="160" y="190"/>
                </a:cubicBezTo>
                <a:cubicBezTo>
                  <a:pt x="163" y="191"/>
                  <a:pt x="162" y="189"/>
                  <a:pt x="169" y="189"/>
                </a:cubicBezTo>
                <a:cubicBezTo>
                  <a:pt x="177" y="189"/>
                  <a:pt x="182" y="191"/>
                  <a:pt x="184" y="192"/>
                </a:cubicBezTo>
                <a:cubicBezTo>
                  <a:pt x="186" y="193"/>
                  <a:pt x="193" y="194"/>
                  <a:pt x="197" y="193"/>
                </a:cubicBezTo>
                <a:cubicBezTo>
                  <a:pt x="202" y="192"/>
                  <a:pt x="204" y="192"/>
                  <a:pt x="204" y="192"/>
                </a:cubicBezTo>
                <a:cubicBezTo>
                  <a:pt x="228" y="216"/>
                  <a:pt x="228" y="216"/>
                  <a:pt x="228" y="216"/>
                </a:cubicBezTo>
                <a:cubicBezTo>
                  <a:pt x="233" y="210"/>
                  <a:pt x="239" y="203"/>
                  <a:pt x="243" y="195"/>
                </a:cubicBezTo>
                <a:close/>
                <a:moveTo>
                  <a:pt x="70" y="145"/>
                </a:moveTo>
                <a:cubicBezTo>
                  <a:pt x="72" y="145"/>
                  <a:pt x="94" y="145"/>
                  <a:pt x="94" y="145"/>
                </a:cubicBezTo>
                <a:cubicBezTo>
                  <a:pt x="94" y="145"/>
                  <a:pt x="101" y="145"/>
                  <a:pt x="100" y="141"/>
                </a:cubicBezTo>
                <a:cubicBezTo>
                  <a:pt x="100" y="136"/>
                  <a:pt x="96" y="137"/>
                  <a:pt x="96" y="137"/>
                </a:cubicBezTo>
                <a:cubicBezTo>
                  <a:pt x="70" y="137"/>
                  <a:pt x="70" y="137"/>
                  <a:pt x="70" y="137"/>
                </a:cubicBezTo>
                <a:cubicBezTo>
                  <a:pt x="70" y="137"/>
                  <a:pt x="67" y="135"/>
                  <a:pt x="70" y="134"/>
                </a:cubicBezTo>
                <a:cubicBezTo>
                  <a:pt x="72" y="134"/>
                  <a:pt x="92" y="127"/>
                  <a:pt x="92" y="127"/>
                </a:cubicBezTo>
                <a:cubicBezTo>
                  <a:pt x="92" y="127"/>
                  <a:pt x="95" y="125"/>
                  <a:pt x="94" y="122"/>
                </a:cubicBezTo>
                <a:cubicBezTo>
                  <a:pt x="93" y="119"/>
                  <a:pt x="89" y="120"/>
                  <a:pt x="89" y="120"/>
                </a:cubicBezTo>
                <a:cubicBezTo>
                  <a:pt x="67" y="126"/>
                  <a:pt x="67" y="126"/>
                  <a:pt x="67" y="126"/>
                </a:cubicBezTo>
                <a:cubicBezTo>
                  <a:pt x="67" y="126"/>
                  <a:pt x="65" y="127"/>
                  <a:pt x="63" y="127"/>
                </a:cubicBezTo>
                <a:cubicBezTo>
                  <a:pt x="62" y="127"/>
                  <a:pt x="57" y="126"/>
                  <a:pt x="57" y="126"/>
                </a:cubicBezTo>
                <a:cubicBezTo>
                  <a:pt x="55" y="125"/>
                  <a:pt x="55" y="125"/>
                  <a:pt x="55" y="125"/>
                </a:cubicBezTo>
                <a:cubicBezTo>
                  <a:pt x="55" y="125"/>
                  <a:pt x="55" y="125"/>
                  <a:pt x="55" y="125"/>
                </a:cubicBezTo>
                <a:cubicBezTo>
                  <a:pt x="55" y="125"/>
                  <a:pt x="55" y="125"/>
                  <a:pt x="55" y="125"/>
                </a:cubicBezTo>
                <a:cubicBezTo>
                  <a:pt x="55" y="125"/>
                  <a:pt x="55" y="125"/>
                  <a:pt x="55" y="125"/>
                </a:cubicBezTo>
                <a:cubicBezTo>
                  <a:pt x="55" y="124"/>
                  <a:pt x="55" y="124"/>
                  <a:pt x="55" y="124"/>
                </a:cubicBezTo>
                <a:cubicBezTo>
                  <a:pt x="67" y="117"/>
                  <a:pt x="66" y="106"/>
                  <a:pt x="66" y="106"/>
                </a:cubicBezTo>
                <a:cubicBezTo>
                  <a:pt x="66" y="106"/>
                  <a:pt x="65" y="102"/>
                  <a:pt x="62" y="104"/>
                </a:cubicBezTo>
                <a:cubicBezTo>
                  <a:pt x="59" y="105"/>
                  <a:pt x="61" y="106"/>
                  <a:pt x="56" y="111"/>
                </a:cubicBezTo>
                <a:cubicBezTo>
                  <a:pt x="52" y="116"/>
                  <a:pt x="47" y="117"/>
                  <a:pt x="45" y="118"/>
                </a:cubicBezTo>
                <a:cubicBezTo>
                  <a:pt x="43" y="119"/>
                  <a:pt x="38" y="122"/>
                  <a:pt x="36" y="126"/>
                </a:cubicBezTo>
                <a:cubicBezTo>
                  <a:pt x="34" y="129"/>
                  <a:pt x="32" y="131"/>
                  <a:pt x="32" y="131"/>
                </a:cubicBezTo>
                <a:cubicBezTo>
                  <a:pt x="0" y="130"/>
                  <a:pt x="0" y="130"/>
                  <a:pt x="0" y="130"/>
                </a:cubicBezTo>
                <a:cubicBezTo>
                  <a:pt x="0" y="138"/>
                  <a:pt x="1" y="146"/>
                  <a:pt x="2" y="154"/>
                </a:cubicBezTo>
                <a:cubicBezTo>
                  <a:pt x="31" y="153"/>
                  <a:pt x="31" y="153"/>
                  <a:pt x="31" y="153"/>
                </a:cubicBezTo>
                <a:cubicBezTo>
                  <a:pt x="31" y="153"/>
                  <a:pt x="35" y="159"/>
                  <a:pt x="48" y="161"/>
                </a:cubicBezTo>
                <a:cubicBezTo>
                  <a:pt x="58" y="162"/>
                  <a:pt x="58" y="162"/>
                  <a:pt x="58" y="162"/>
                </a:cubicBezTo>
                <a:cubicBezTo>
                  <a:pt x="58" y="162"/>
                  <a:pt x="59" y="162"/>
                  <a:pt x="60" y="162"/>
                </a:cubicBezTo>
                <a:cubicBezTo>
                  <a:pt x="62" y="163"/>
                  <a:pt x="75" y="170"/>
                  <a:pt x="75" y="170"/>
                </a:cubicBezTo>
                <a:cubicBezTo>
                  <a:pt x="75" y="170"/>
                  <a:pt x="81" y="174"/>
                  <a:pt x="83" y="171"/>
                </a:cubicBezTo>
                <a:cubicBezTo>
                  <a:pt x="85" y="168"/>
                  <a:pt x="82" y="167"/>
                  <a:pt x="81" y="166"/>
                </a:cubicBezTo>
                <a:cubicBezTo>
                  <a:pt x="80" y="165"/>
                  <a:pt x="65" y="155"/>
                  <a:pt x="65" y="155"/>
                </a:cubicBezTo>
                <a:cubicBezTo>
                  <a:pt x="65" y="155"/>
                  <a:pt x="65" y="154"/>
                  <a:pt x="66" y="155"/>
                </a:cubicBezTo>
                <a:cubicBezTo>
                  <a:pt x="68" y="155"/>
                  <a:pt x="88" y="160"/>
                  <a:pt x="88" y="160"/>
                </a:cubicBezTo>
                <a:cubicBezTo>
                  <a:pt x="88" y="160"/>
                  <a:pt x="95" y="161"/>
                  <a:pt x="96" y="158"/>
                </a:cubicBezTo>
                <a:cubicBezTo>
                  <a:pt x="96" y="155"/>
                  <a:pt x="94" y="154"/>
                  <a:pt x="92" y="153"/>
                </a:cubicBezTo>
                <a:cubicBezTo>
                  <a:pt x="90" y="153"/>
                  <a:pt x="69" y="147"/>
                  <a:pt x="69" y="147"/>
                </a:cubicBezTo>
                <a:cubicBezTo>
                  <a:pt x="69" y="147"/>
                  <a:pt x="67" y="145"/>
                  <a:pt x="70" y="145"/>
                </a:cubicBezTo>
                <a:close/>
              </a:path>
            </a:pathLst>
          </a:custGeom>
          <a:solidFill>
            <a:srgbClr val="A2BC9A"/>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Tree>
    <p:extLst>
      <p:ext uri="{BB962C8B-B14F-4D97-AF65-F5344CB8AC3E}">
        <p14:creationId xmlns:p14="http://schemas.microsoft.com/office/powerpoint/2010/main" val="35366292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right)">
                                      <p:cBhvr>
                                        <p:cTn id="31" dur="500"/>
                                        <p:tgtEl>
                                          <p:spTgt spid="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6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p:bldP spid="20" grpId="0"/>
      <p:bldP spid="21" grpId="0"/>
      <p:bldP spid="22" grpId="0"/>
      <p:bldP spid="23" grpId="0"/>
      <p:bldP spid="24" grpId="0"/>
      <p:bldP spid="25" grpId="0" animBg="1"/>
      <p:bldP spid="2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网球, 监视器, 室内&#10;&#10;已生成极高可信度的说明">
            <a:extLst>
              <a:ext uri="{FF2B5EF4-FFF2-40B4-BE49-F238E27FC236}">
                <a16:creationId xmlns:a16="http://schemas.microsoft.com/office/drawing/2014/main" id="{D62949B0-EA6F-4146-8BD0-39034CB25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84" y="4418156"/>
            <a:ext cx="10843396" cy="6858000"/>
          </a:xfrm>
          <a:prstGeom prst="rect">
            <a:avLst/>
          </a:prstGeom>
        </p:spPr>
      </p:pic>
      <p:pic>
        <p:nvPicPr>
          <p:cNvPr id="5" name="图片 4">
            <a:extLst>
              <a:ext uri="{FF2B5EF4-FFF2-40B4-BE49-F238E27FC236}">
                <a16:creationId xmlns:a16="http://schemas.microsoft.com/office/drawing/2014/main" id="{29771B3A-97BD-41DD-82AC-F188625972DD}"/>
              </a:ext>
            </a:extLst>
          </p:cNvPr>
          <p:cNvPicPr>
            <a:picLocks noChangeAspect="1"/>
          </p:cNvPicPr>
          <p:nvPr/>
        </p:nvPicPr>
        <p:blipFill>
          <a:blip r:embed="rId3">
            <a:duotone>
              <a:prstClr val="black"/>
              <a:schemeClr val="accent6">
                <a:tint val="45000"/>
                <a:satMod val="400000"/>
              </a:schemeClr>
            </a:duotone>
            <a:lum contrast="-20000"/>
          </a:blip>
          <a:stretch>
            <a:fillRect/>
          </a:stretch>
        </p:blipFill>
        <p:spPr>
          <a:xfrm flipH="1">
            <a:off x="5142503" y="1163129"/>
            <a:ext cx="2247900" cy="3745037"/>
          </a:xfrm>
          <a:prstGeom prst="rect">
            <a:avLst/>
          </a:prstGeom>
        </p:spPr>
      </p:pic>
      <p:sp>
        <p:nvSpPr>
          <p:cNvPr id="6" name="矩形 5">
            <a:extLst>
              <a:ext uri="{FF2B5EF4-FFF2-40B4-BE49-F238E27FC236}">
                <a16:creationId xmlns:a16="http://schemas.microsoft.com/office/drawing/2014/main" id="{E287B2F7-CADE-41E6-8C73-8D6549CECDF8}"/>
              </a:ext>
            </a:extLst>
          </p:cNvPr>
          <p:cNvSpPr/>
          <p:nvPr/>
        </p:nvSpPr>
        <p:spPr>
          <a:xfrm>
            <a:off x="961226" y="5411857"/>
            <a:ext cx="9270487" cy="707886"/>
          </a:xfrm>
          <a:prstGeom prst="rect">
            <a:avLst/>
          </a:prstGeom>
        </p:spPr>
        <p:txBody>
          <a:bodyPr wrap="none">
            <a:spAutoFit/>
          </a:bodyPr>
          <a:lstStyle/>
          <a:p>
            <a:r>
              <a:rPr lang="en-US" altLang="zh-CN" sz="4000" dirty="0" err="1">
                <a:solidFill>
                  <a:schemeClr val="bg1">
                    <a:lumMod val="50000"/>
                  </a:schemeClr>
                </a:solidFill>
                <a:latin typeface="微软雅黑" panose="020B0503020204020204" pitchFamily="34" charset="-122"/>
                <a:ea typeface="微软雅黑" panose="020B0503020204020204" pitchFamily="34" charset="-122"/>
              </a:rPr>
              <a:t>Các</a:t>
            </a:r>
            <a:r>
              <a:rPr lang="en-US" altLang="zh-CN" sz="4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4000" dirty="0" err="1">
                <a:solidFill>
                  <a:schemeClr val="bg1">
                    <a:lumMod val="50000"/>
                  </a:schemeClr>
                </a:solidFill>
                <a:latin typeface="微软雅黑" panose="020B0503020204020204" pitchFamily="34" charset="-122"/>
                <a:ea typeface="微软雅黑" panose="020B0503020204020204" pitchFamily="34" charset="-122"/>
              </a:rPr>
              <a:t>bước</a:t>
            </a:r>
            <a:r>
              <a:rPr lang="en-US" altLang="zh-CN" sz="4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4000" dirty="0" err="1">
                <a:solidFill>
                  <a:schemeClr val="bg1">
                    <a:lumMod val="50000"/>
                  </a:schemeClr>
                </a:solidFill>
                <a:latin typeface="微软雅黑" panose="020B0503020204020204" pitchFamily="34" charset="-122"/>
                <a:ea typeface="微软雅黑" panose="020B0503020204020204" pitchFamily="34" charset="-122"/>
              </a:rPr>
              <a:t>đọc</a:t>
            </a:r>
            <a:r>
              <a:rPr lang="en-US" altLang="zh-CN" sz="4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4000" dirty="0" err="1">
                <a:solidFill>
                  <a:schemeClr val="bg1">
                    <a:lumMod val="50000"/>
                  </a:schemeClr>
                </a:solidFill>
                <a:latin typeface="微软雅黑" panose="020B0503020204020204" pitchFamily="34" charset="-122"/>
                <a:ea typeface="微软雅黑" panose="020B0503020204020204" pitchFamily="34" charset="-122"/>
              </a:rPr>
              <a:t>hiểu</a:t>
            </a:r>
            <a:r>
              <a:rPr lang="en-US" altLang="zh-CN" sz="4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4000" dirty="0" err="1">
                <a:solidFill>
                  <a:schemeClr val="bg1">
                    <a:lumMod val="50000"/>
                  </a:schemeClr>
                </a:solidFill>
                <a:latin typeface="微软雅黑" panose="020B0503020204020204" pitchFamily="34" charset="-122"/>
                <a:ea typeface="微软雅黑" panose="020B0503020204020204" pitchFamily="34" charset="-122"/>
              </a:rPr>
              <a:t>văn</a:t>
            </a:r>
            <a:r>
              <a:rPr lang="en-US" altLang="zh-CN" sz="4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4000" dirty="0" err="1">
                <a:solidFill>
                  <a:schemeClr val="bg1">
                    <a:lumMod val="50000"/>
                  </a:schemeClr>
                </a:solidFill>
                <a:latin typeface="微软雅黑" panose="020B0503020204020204" pitchFamily="34" charset="-122"/>
                <a:ea typeface="微软雅黑" panose="020B0503020204020204" pitchFamily="34" charset="-122"/>
              </a:rPr>
              <a:t>bản</a:t>
            </a:r>
            <a:r>
              <a:rPr lang="en-US" altLang="zh-CN" sz="4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4000" dirty="0" err="1">
                <a:solidFill>
                  <a:schemeClr val="bg1">
                    <a:lumMod val="50000"/>
                  </a:schemeClr>
                </a:solidFill>
                <a:latin typeface="微软雅黑" panose="020B0503020204020204" pitchFamily="34" charset="-122"/>
                <a:ea typeface="微软雅黑" panose="020B0503020204020204" pitchFamily="34" charset="-122"/>
              </a:rPr>
              <a:t>nghị</a:t>
            </a:r>
            <a:r>
              <a:rPr lang="en-US" altLang="zh-CN" sz="40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4000" dirty="0" err="1">
                <a:solidFill>
                  <a:schemeClr val="bg1">
                    <a:lumMod val="50000"/>
                  </a:schemeClr>
                </a:solidFill>
                <a:latin typeface="微软雅黑" panose="020B0503020204020204" pitchFamily="34" charset="-122"/>
                <a:ea typeface="微软雅黑" panose="020B0503020204020204" pitchFamily="34" charset="-122"/>
              </a:rPr>
              <a:t>luận</a:t>
            </a:r>
            <a:endParaRPr lang="zh-CN" altLang="en-US" sz="40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5" name="组合 24">
            <a:extLst>
              <a:ext uri="{FF2B5EF4-FFF2-40B4-BE49-F238E27FC236}">
                <a16:creationId xmlns:a16="http://schemas.microsoft.com/office/drawing/2014/main" id="{869C2746-8F91-4D20-BD32-8E0DA12CB3FB}"/>
              </a:ext>
            </a:extLst>
          </p:cNvPr>
          <p:cNvGrpSpPr/>
          <p:nvPr/>
        </p:nvGrpSpPr>
        <p:grpSpPr>
          <a:xfrm>
            <a:off x="1161053" y="869639"/>
            <a:ext cx="2857500" cy="752564"/>
            <a:chOff x="2285221" y="1609636"/>
            <a:chExt cx="2857500" cy="752564"/>
          </a:xfrm>
        </p:grpSpPr>
        <p:grpSp>
          <p:nvGrpSpPr>
            <p:cNvPr id="2" name="组合 1">
              <a:extLst>
                <a:ext uri="{FF2B5EF4-FFF2-40B4-BE49-F238E27FC236}">
                  <a16:creationId xmlns:a16="http://schemas.microsoft.com/office/drawing/2014/main" id="{503FADC6-3A64-43A2-A374-8303FAF178FA}"/>
                </a:ext>
              </a:extLst>
            </p:cNvPr>
            <p:cNvGrpSpPr/>
            <p:nvPr/>
          </p:nvGrpSpPr>
          <p:grpSpPr>
            <a:xfrm>
              <a:off x="2285221" y="1609636"/>
              <a:ext cx="2857500" cy="752564"/>
              <a:chOff x="2285221" y="1609636"/>
              <a:chExt cx="2857500" cy="752564"/>
            </a:xfrm>
          </p:grpSpPr>
          <p:grpSp>
            <p:nvGrpSpPr>
              <p:cNvPr id="13" name="组合 12">
                <a:extLst>
                  <a:ext uri="{FF2B5EF4-FFF2-40B4-BE49-F238E27FC236}">
                    <a16:creationId xmlns:a16="http://schemas.microsoft.com/office/drawing/2014/main" id="{8F3BCABF-758C-4951-9ED0-CB5D3AC86DF7}"/>
                  </a:ext>
                </a:extLst>
              </p:cNvPr>
              <p:cNvGrpSpPr/>
              <p:nvPr/>
            </p:nvGrpSpPr>
            <p:grpSpPr>
              <a:xfrm flipH="1">
                <a:off x="2285221" y="1752600"/>
                <a:ext cx="2857500" cy="609600"/>
                <a:chOff x="1853421" y="1638300"/>
                <a:chExt cx="2857500" cy="609600"/>
              </a:xfrm>
            </p:grpSpPr>
            <p:cxnSp>
              <p:nvCxnSpPr>
                <p:cNvPr id="11" name="直接连接符 10">
                  <a:extLst>
                    <a:ext uri="{FF2B5EF4-FFF2-40B4-BE49-F238E27FC236}">
                      <a16:creationId xmlns:a16="http://schemas.microsoft.com/office/drawing/2014/main" id="{98189017-ADA6-4C3E-8F64-0273A9CEA4C2}"/>
                    </a:ext>
                  </a:extLst>
                </p:cNvPr>
                <p:cNvCxnSpPr/>
                <p:nvPr/>
              </p:nvCxnSpPr>
              <p:spPr>
                <a:xfrm>
                  <a:off x="1853421" y="1918797"/>
                  <a:ext cx="22479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A57D38EA-504F-4BB1-B26D-F664A9201E6C}"/>
                    </a:ext>
                  </a:extLst>
                </p:cNvPr>
                <p:cNvSpPr/>
                <p:nvPr/>
              </p:nvSpPr>
              <p:spPr>
                <a:xfrm>
                  <a:off x="4101321" y="1638300"/>
                  <a:ext cx="609600" cy="609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a:extLst>
                  <a:ext uri="{FF2B5EF4-FFF2-40B4-BE49-F238E27FC236}">
                    <a16:creationId xmlns:a16="http://schemas.microsoft.com/office/drawing/2014/main" id="{48784F07-8E98-4A0E-B96C-309B50525962}"/>
                  </a:ext>
                </a:extLst>
              </p:cNvPr>
              <p:cNvSpPr/>
              <p:nvPr/>
            </p:nvSpPr>
            <p:spPr>
              <a:xfrm>
                <a:off x="2945605" y="1609636"/>
                <a:ext cx="184731" cy="400110"/>
              </a:xfrm>
              <a:prstGeom prst="rect">
                <a:avLst/>
              </a:prstGeom>
            </p:spPr>
            <p:txBody>
              <a:bodyPr wrap="none">
                <a:spAutoFit/>
              </a:bodyPr>
              <a:lstStyle/>
              <a:p>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7" name="文本框 16">
              <a:extLst>
                <a:ext uri="{FF2B5EF4-FFF2-40B4-BE49-F238E27FC236}">
                  <a16:creationId xmlns:a16="http://schemas.microsoft.com/office/drawing/2014/main" id="{EB658FF0-5C9D-4083-B435-086E4CBF7A88}"/>
                </a:ext>
              </a:extLst>
            </p:cNvPr>
            <p:cNvSpPr txBox="1"/>
            <p:nvPr/>
          </p:nvSpPr>
          <p:spPr>
            <a:xfrm>
              <a:off x="2335785" y="1810801"/>
              <a:ext cx="508473" cy="461665"/>
            </a:xfrm>
            <a:prstGeom prst="rect">
              <a:avLst/>
            </a:prstGeom>
            <a:noFill/>
          </p:spPr>
          <p:txBody>
            <a:bodyPr wrap="none" rtlCol="0">
              <a:spAutoFit/>
            </a:bodyPr>
            <a:lstStyle/>
            <a:p>
              <a:r>
                <a:rPr lang="en-US" altLang="zh-CN" sz="2400" dirty="0">
                  <a:solidFill>
                    <a:schemeClr val="bg1"/>
                  </a:solidFill>
                </a:rPr>
                <a:t>01</a:t>
              </a:r>
              <a:endParaRPr lang="zh-CN" altLang="en-US" sz="2400" dirty="0">
                <a:solidFill>
                  <a:schemeClr val="bg1"/>
                </a:solidFill>
              </a:endParaRPr>
            </a:p>
          </p:txBody>
        </p:sp>
      </p:grpSp>
      <p:grpSp>
        <p:nvGrpSpPr>
          <p:cNvPr id="32" name="组合 31">
            <a:extLst>
              <a:ext uri="{FF2B5EF4-FFF2-40B4-BE49-F238E27FC236}">
                <a16:creationId xmlns:a16="http://schemas.microsoft.com/office/drawing/2014/main" id="{E5BD9A6D-9187-4BE9-ADCB-DB2B11249A40}"/>
              </a:ext>
            </a:extLst>
          </p:cNvPr>
          <p:cNvGrpSpPr/>
          <p:nvPr/>
        </p:nvGrpSpPr>
        <p:grpSpPr>
          <a:xfrm>
            <a:off x="188570" y="2573149"/>
            <a:ext cx="5789709" cy="1384995"/>
            <a:chOff x="1967721" y="3337232"/>
            <a:chExt cx="5789709" cy="1384995"/>
          </a:xfrm>
        </p:grpSpPr>
        <p:grpSp>
          <p:nvGrpSpPr>
            <p:cNvPr id="8" name="组合 7">
              <a:extLst>
                <a:ext uri="{FF2B5EF4-FFF2-40B4-BE49-F238E27FC236}">
                  <a16:creationId xmlns:a16="http://schemas.microsoft.com/office/drawing/2014/main" id="{D60B8125-D3B5-4968-B612-0E7FD32BB227}"/>
                </a:ext>
              </a:extLst>
            </p:cNvPr>
            <p:cNvGrpSpPr/>
            <p:nvPr/>
          </p:nvGrpSpPr>
          <p:grpSpPr>
            <a:xfrm>
              <a:off x="1967721" y="3337232"/>
              <a:ext cx="5789709" cy="1384995"/>
              <a:chOff x="1967721" y="3337232"/>
              <a:chExt cx="5789709" cy="1384995"/>
            </a:xfrm>
          </p:grpSpPr>
          <p:grpSp>
            <p:nvGrpSpPr>
              <p:cNvPr id="14" name="组合 13">
                <a:extLst>
                  <a:ext uri="{FF2B5EF4-FFF2-40B4-BE49-F238E27FC236}">
                    <a16:creationId xmlns:a16="http://schemas.microsoft.com/office/drawing/2014/main" id="{70B526AB-FBDA-4410-B926-9B7BBDFC1B46}"/>
                  </a:ext>
                </a:extLst>
              </p:cNvPr>
              <p:cNvGrpSpPr/>
              <p:nvPr/>
            </p:nvGrpSpPr>
            <p:grpSpPr>
              <a:xfrm flipH="1">
                <a:off x="1967721" y="3388152"/>
                <a:ext cx="2857500" cy="609600"/>
                <a:chOff x="1853421" y="1638300"/>
                <a:chExt cx="2857500" cy="609600"/>
              </a:xfrm>
            </p:grpSpPr>
            <p:cxnSp>
              <p:nvCxnSpPr>
                <p:cNvPr id="15" name="直接连接符 14">
                  <a:extLst>
                    <a:ext uri="{FF2B5EF4-FFF2-40B4-BE49-F238E27FC236}">
                      <a16:creationId xmlns:a16="http://schemas.microsoft.com/office/drawing/2014/main" id="{C6E344DD-0374-4121-B2A4-C2B544CCA1E4}"/>
                    </a:ext>
                  </a:extLst>
                </p:cNvPr>
                <p:cNvCxnSpPr/>
                <p:nvPr/>
              </p:nvCxnSpPr>
              <p:spPr>
                <a:xfrm>
                  <a:off x="1853421" y="1943100"/>
                  <a:ext cx="2247900" cy="0"/>
                </a:xfrm>
                <a:prstGeom prst="line">
                  <a:avLst/>
                </a:prstGeom>
                <a:ln>
                  <a:solidFill>
                    <a:srgbClr val="84A779"/>
                  </a:solidFill>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547EB078-CD73-4B5D-916A-A5850CE5B4AF}"/>
                    </a:ext>
                  </a:extLst>
                </p:cNvPr>
                <p:cNvSpPr/>
                <p:nvPr/>
              </p:nvSpPr>
              <p:spPr>
                <a:xfrm>
                  <a:off x="4101321" y="1638300"/>
                  <a:ext cx="609600" cy="609600"/>
                </a:xfrm>
                <a:prstGeom prst="ellipse">
                  <a:avLst/>
                </a:prstGeom>
                <a:solidFill>
                  <a:srgbClr val="84A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a:extLst>
                  <a:ext uri="{FF2B5EF4-FFF2-40B4-BE49-F238E27FC236}">
                    <a16:creationId xmlns:a16="http://schemas.microsoft.com/office/drawing/2014/main" id="{87E9CF6E-A322-4B8F-B84D-E428E44C9B56}"/>
                  </a:ext>
                </a:extLst>
              </p:cNvPr>
              <p:cNvSpPr/>
              <p:nvPr/>
            </p:nvSpPr>
            <p:spPr>
              <a:xfrm>
                <a:off x="2718871" y="3337232"/>
                <a:ext cx="5038559" cy="1384995"/>
              </a:xfrm>
              <a:prstGeom prst="rect">
                <a:avLst/>
              </a:prstGeom>
            </p:spPr>
            <p:txBody>
              <a:bodyPr wrap="none">
                <a:spAutoFit/>
              </a:bodyPr>
              <a:lstStyle/>
              <a:p>
                <a:r>
                  <a:rPr lang="en-US" altLang="zh-CN" sz="2800" dirty="0" err="1">
                    <a:solidFill>
                      <a:srgbClr val="84A779"/>
                    </a:solidFill>
                    <a:latin typeface="微软雅黑" panose="020B0503020204020204" pitchFamily="34" charset="-122"/>
                    <a:ea typeface="微软雅黑" panose="020B0503020204020204" pitchFamily="34" charset="-122"/>
                  </a:rPr>
                  <a:t>Phân</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tích</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mối</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quan</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hệ</a:t>
                </a:r>
                <a:r>
                  <a:rPr lang="en-US" altLang="zh-CN" sz="2800" dirty="0">
                    <a:solidFill>
                      <a:srgbClr val="84A779"/>
                    </a:solidFill>
                    <a:latin typeface="微软雅黑" panose="020B0503020204020204" pitchFamily="34" charset="-122"/>
                    <a:ea typeface="微软雅黑" panose="020B0503020204020204" pitchFamily="34" charset="-122"/>
                  </a:rPr>
                  <a:t> </a:t>
                </a:r>
              </a:p>
              <a:p>
                <a:r>
                  <a:rPr lang="en-US" altLang="zh-CN" sz="2800" dirty="0" err="1">
                    <a:solidFill>
                      <a:srgbClr val="84A779"/>
                    </a:solidFill>
                    <a:latin typeface="微软雅黑" panose="020B0503020204020204" pitchFamily="34" charset="-122"/>
                    <a:ea typeface="微软雅黑" panose="020B0503020204020204" pitchFamily="34" charset="-122"/>
                  </a:rPr>
                  <a:t>giữa</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luận</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cứ</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với</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luận</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điểm</a:t>
                </a:r>
                <a:r>
                  <a:rPr lang="en-US" altLang="zh-CN" sz="2800" dirty="0">
                    <a:solidFill>
                      <a:srgbClr val="84A779"/>
                    </a:solidFill>
                    <a:latin typeface="微软雅黑" panose="020B0503020204020204" pitchFamily="34" charset="-122"/>
                    <a:ea typeface="微软雅黑" panose="020B0503020204020204" pitchFamily="34" charset="-122"/>
                  </a:rPr>
                  <a:t>,</a:t>
                </a:r>
              </a:p>
              <a:p>
                <a:r>
                  <a:rPr lang="en-US" altLang="zh-CN" sz="2800" dirty="0" err="1">
                    <a:solidFill>
                      <a:srgbClr val="84A779"/>
                    </a:solidFill>
                    <a:latin typeface="微软雅黑" panose="020B0503020204020204" pitchFamily="34" charset="-122"/>
                    <a:ea typeface="微软雅黑" panose="020B0503020204020204" pitchFamily="34" charset="-122"/>
                  </a:rPr>
                  <a:t>tìm</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hiểu</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nghệ</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thuật</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lập</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luận</a:t>
                </a:r>
                <a:endParaRPr lang="zh-CN" altLang="en-US" sz="2800" dirty="0">
                  <a:solidFill>
                    <a:srgbClr val="84A779"/>
                  </a:solidFill>
                  <a:latin typeface="微软雅黑" panose="020B0503020204020204" pitchFamily="34" charset="-122"/>
                  <a:ea typeface="微软雅黑" panose="020B0503020204020204" pitchFamily="34" charset="-122"/>
                </a:endParaRPr>
              </a:p>
            </p:txBody>
          </p:sp>
        </p:grpSp>
        <p:sp>
          <p:nvSpPr>
            <p:cNvPr id="27" name="文本框 26">
              <a:extLst>
                <a:ext uri="{FF2B5EF4-FFF2-40B4-BE49-F238E27FC236}">
                  <a16:creationId xmlns:a16="http://schemas.microsoft.com/office/drawing/2014/main" id="{61431733-391C-4E57-A706-36CC664DFE5F}"/>
                </a:ext>
              </a:extLst>
            </p:cNvPr>
            <p:cNvSpPr txBox="1"/>
            <p:nvPr/>
          </p:nvSpPr>
          <p:spPr>
            <a:xfrm>
              <a:off x="2018284" y="3408823"/>
              <a:ext cx="508473" cy="461665"/>
            </a:xfrm>
            <a:prstGeom prst="rect">
              <a:avLst/>
            </a:prstGeom>
            <a:noFill/>
          </p:spPr>
          <p:txBody>
            <a:bodyPr wrap="none" rtlCol="0">
              <a:spAutoFit/>
            </a:bodyPr>
            <a:lstStyle/>
            <a:p>
              <a:r>
                <a:rPr lang="en-US" altLang="zh-CN" sz="2400" dirty="0">
                  <a:solidFill>
                    <a:schemeClr val="bg1"/>
                  </a:solidFill>
                </a:rPr>
                <a:t>03</a:t>
              </a:r>
              <a:endParaRPr lang="zh-CN" altLang="en-US" sz="2400" dirty="0">
                <a:solidFill>
                  <a:schemeClr val="bg1"/>
                </a:solidFill>
              </a:endParaRPr>
            </a:p>
          </p:txBody>
        </p:sp>
      </p:grpSp>
      <p:grpSp>
        <p:nvGrpSpPr>
          <p:cNvPr id="30" name="组合 29">
            <a:extLst>
              <a:ext uri="{FF2B5EF4-FFF2-40B4-BE49-F238E27FC236}">
                <a16:creationId xmlns:a16="http://schemas.microsoft.com/office/drawing/2014/main" id="{B7448A8C-6D7D-46F9-82E1-456FC4078473}"/>
              </a:ext>
            </a:extLst>
          </p:cNvPr>
          <p:cNvGrpSpPr/>
          <p:nvPr/>
        </p:nvGrpSpPr>
        <p:grpSpPr>
          <a:xfrm>
            <a:off x="8489976" y="1163129"/>
            <a:ext cx="2857500" cy="609600"/>
            <a:chOff x="6578600" y="1536700"/>
            <a:chExt cx="2857500" cy="609600"/>
          </a:xfrm>
        </p:grpSpPr>
        <p:grpSp>
          <p:nvGrpSpPr>
            <p:cNvPr id="4" name="组合 3">
              <a:extLst>
                <a:ext uri="{FF2B5EF4-FFF2-40B4-BE49-F238E27FC236}">
                  <a16:creationId xmlns:a16="http://schemas.microsoft.com/office/drawing/2014/main" id="{D9F6D28F-639A-4D70-9FE1-A3EC6493C2D4}"/>
                </a:ext>
              </a:extLst>
            </p:cNvPr>
            <p:cNvGrpSpPr/>
            <p:nvPr/>
          </p:nvGrpSpPr>
          <p:grpSpPr>
            <a:xfrm>
              <a:off x="6578600" y="1536700"/>
              <a:ext cx="2857500" cy="609600"/>
              <a:chOff x="6578600" y="1536700"/>
              <a:chExt cx="2857500" cy="609600"/>
            </a:xfrm>
          </p:grpSpPr>
          <p:cxnSp>
            <p:nvCxnSpPr>
              <p:cNvPr id="9" name="直接连接符 8">
                <a:extLst>
                  <a:ext uri="{FF2B5EF4-FFF2-40B4-BE49-F238E27FC236}">
                    <a16:creationId xmlns:a16="http://schemas.microsoft.com/office/drawing/2014/main" id="{96B4713C-B9BF-4317-AA53-F313681CDA7C}"/>
                  </a:ext>
                </a:extLst>
              </p:cNvPr>
              <p:cNvCxnSpPr/>
              <p:nvPr/>
            </p:nvCxnSpPr>
            <p:spPr>
              <a:xfrm>
                <a:off x="6578600" y="1841500"/>
                <a:ext cx="22479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C3D6D73C-E482-4022-BB4A-65405DF367D1}"/>
                  </a:ext>
                </a:extLst>
              </p:cNvPr>
              <p:cNvSpPr/>
              <p:nvPr/>
            </p:nvSpPr>
            <p:spPr>
              <a:xfrm>
                <a:off x="8826500" y="1536700"/>
                <a:ext cx="609600" cy="609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a:extLst>
                <a:ext uri="{FF2B5EF4-FFF2-40B4-BE49-F238E27FC236}">
                  <a16:creationId xmlns:a16="http://schemas.microsoft.com/office/drawing/2014/main" id="{E3BC063B-F457-401A-8E16-0075243925B5}"/>
                </a:ext>
              </a:extLst>
            </p:cNvPr>
            <p:cNvSpPr txBox="1"/>
            <p:nvPr/>
          </p:nvSpPr>
          <p:spPr>
            <a:xfrm>
              <a:off x="8877063" y="1579968"/>
              <a:ext cx="508473" cy="461665"/>
            </a:xfrm>
            <a:prstGeom prst="rect">
              <a:avLst/>
            </a:prstGeom>
            <a:noFill/>
          </p:spPr>
          <p:txBody>
            <a:bodyPr wrap="none" rtlCol="0">
              <a:spAutoFit/>
            </a:bodyPr>
            <a:lstStyle/>
            <a:p>
              <a:r>
                <a:rPr lang="en-US" altLang="zh-CN" sz="2400" dirty="0">
                  <a:solidFill>
                    <a:schemeClr val="bg1"/>
                  </a:solidFill>
                </a:rPr>
                <a:t>02</a:t>
              </a:r>
              <a:endParaRPr lang="zh-CN" altLang="en-US" sz="2400" dirty="0">
                <a:solidFill>
                  <a:schemeClr val="bg1"/>
                </a:solidFill>
              </a:endParaRPr>
            </a:p>
          </p:txBody>
        </p:sp>
      </p:grpSp>
      <p:grpSp>
        <p:nvGrpSpPr>
          <p:cNvPr id="31" name="组合 30">
            <a:extLst>
              <a:ext uri="{FF2B5EF4-FFF2-40B4-BE49-F238E27FC236}">
                <a16:creationId xmlns:a16="http://schemas.microsoft.com/office/drawing/2014/main" id="{FF699E82-51CB-4865-B61C-7D924B0F93DF}"/>
              </a:ext>
            </a:extLst>
          </p:cNvPr>
          <p:cNvGrpSpPr/>
          <p:nvPr/>
        </p:nvGrpSpPr>
        <p:grpSpPr>
          <a:xfrm>
            <a:off x="7485883" y="3204091"/>
            <a:ext cx="3556792" cy="754053"/>
            <a:chOff x="5700729" y="2902173"/>
            <a:chExt cx="3556792" cy="754053"/>
          </a:xfrm>
        </p:grpSpPr>
        <p:grpSp>
          <p:nvGrpSpPr>
            <p:cNvPr id="7" name="组合 6">
              <a:extLst>
                <a:ext uri="{FF2B5EF4-FFF2-40B4-BE49-F238E27FC236}">
                  <a16:creationId xmlns:a16="http://schemas.microsoft.com/office/drawing/2014/main" id="{7753EC0F-0B53-4B73-BE76-1F2D3FD263B8}"/>
                </a:ext>
              </a:extLst>
            </p:cNvPr>
            <p:cNvGrpSpPr/>
            <p:nvPr/>
          </p:nvGrpSpPr>
          <p:grpSpPr>
            <a:xfrm>
              <a:off x="5700729" y="2902173"/>
              <a:ext cx="3556792" cy="754053"/>
              <a:chOff x="5700729" y="2902173"/>
              <a:chExt cx="3556792" cy="754053"/>
            </a:xfrm>
          </p:grpSpPr>
          <p:grpSp>
            <p:nvGrpSpPr>
              <p:cNvPr id="18" name="组合 17">
                <a:extLst>
                  <a:ext uri="{FF2B5EF4-FFF2-40B4-BE49-F238E27FC236}">
                    <a16:creationId xmlns:a16="http://schemas.microsoft.com/office/drawing/2014/main" id="{0E9CA58D-73BE-46BB-AD0E-48E7DF7A85AB}"/>
                  </a:ext>
                </a:extLst>
              </p:cNvPr>
              <p:cNvGrpSpPr/>
              <p:nvPr/>
            </p:nvGrpSpPr>
            <p:grpSpPr>
              <a:xfrm>
                <a:off x="6400021" y="3046626"/>
                <a:ext cx="2857500" cy="609600"/>
                <a:chOff x="1853421" y="1638300"/>
                <a:chExt cx="2857500" cy="609600"/>
              </a:xfrm>
            </p:grpSpPr>
            <p:cxnSp>
              <p:nvCxnSpPr>
                <p:cNvPr id="19" name="直接连接符 18">
                  <a:extLst>
                    <a:ext uri="{FF2B5EF4-FFF2-40B4-BE49-F238E27FC236}">
                      <a16:creationId xmlns:a16="http://schemas.microsoft.com/office/drawing/2014/main" id="{40AC795D-E126-47B6-8017-68B3C0E58B44}"/>
                    </a:ext>
                  </a:extLst>
                </p:cNvPr>
                <p:cNvCxnSpPr/>
                <p:nvPr/>
              </p:nvCxnSpPr>
              <p:spPr>
                <a:xfrm>
                  <a:off x="1853421" y="1943100"/>
                  <a:ext cx="2247900" cy="0"/>
                </a:xfrm>
                <a:prstGeom prst="line">
                  <a:avLst/>
                </a:prstGeom>
                <a:ln>
                  <a:solidFill>
                    <a:srgbClr val="84A779"/>
                  </a:solidFil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09CFA224-9CE3-4BA0-99E6-5897D8E9A84E}"/>
                    </a:ext>
                  </a:extLst>
                </p:cNvPr>
                <p:cNvSpPr/>
                <p:nvPr/>
              </p:nvSpPr>
              <p:spPr>
                <a:xfrm>
                  <a:off x="4101321" y="1638300"/>
                  <a:ext cx="609600" cy="609600"/>
                </a:xfrm>
                <a:prstGeom prst="ellipse">
                  <a:avLst/>
                </a:prstGeom>
                <a:solidFill>
                  <a:srgbClr val="84A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矩形 23">
                <a:extLst>
                  <a:ext uri="{FF2B5EF4-FFF2-40B4-BE49-F238E27FC236}">
                    <a16:creationId xmlns:a16="http://schemas.microsoft.com/office/drawing/2014/main" id="{043B7B77-6DBA-4A51-A80A-DAA5BF87E7EE}"/>
                  </a:ext>
                </a:extLst>
              </p:cNvPr>
              <p:cNvSpPr/>
              <p:nvPr/>
            </p:nvSpPr>
            <p:spPr>
              <a:xfrm>
                <a:off x="5700729" y="2902173"/>
                <a:ext cx="3015569" cy="523220"/>
              </a:xfrm>
              <a:prstGeom prst="rect">
                <a:avLst/>
              </a:prstGeom>
            </p:spPr>
            <p:txBody>
              <a:bodyPr wrap="none">
                <a:spAutoFit/>
              </a:bodyPr>
              <a:lstStyle/>
              <a:p>
                <a:r>
                  <a:rPr lang="en-US" altLang="zh-CN" sz="2800" dirty="0">
                    <a:solidFill>
                      <a:srgbClr val="84A779"/>
                    </a:solidFill>
                    <a:latin typeface="微软雅黑" panose="020B0503020204020204" pitchFamily="34" charset="-122"/>
                    <a:ea typeface="微软雅黑" panose="020B0503020204020204" pitchFamily="34" charset="-122"/>
                  </a:rPr>
                  <a:t>Liên </a:t>
                </a:r>
                <a:r>
                  <a:rPr lang="en-US" altLang="zh-CN" sz="2800" dirty="0" err="1">
                    <a:solidFill>
                      <a:srgbClr val="84A779"/>
                    </a:solidFill>
                    <a:latin typeface="微软雅黑" panose="020B0503020204020204" pitchFamily="34" charset="-122"/>
                    <a:ea typeface="微软雅黑" panose="020B0503020204020204" pitchFamily="34" charset="-122"/>
                  </a:rPr>
                  <a:t>hệ</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mở</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rộng</a:t>
                </a:r>
                <a:endParaRPr lang="zh-CN" altLang="en-US" sz="2800" dirty="0">
                  <a:solidFill>
                    <a:srgbClr val="84A779"/>
                  </a:solidFill>
                  <a:latin typeface="微软雅黑" panose="020B0503020204020204" pitchFamily="34" charset="-122"/>
                  <a:ea typeface="微软雅黑" panose="020B0503020204020204" pitchFamily="34" charset="-122"/>
                </a:endParaRPr>
              </a:p>
            </p:txBody>
          </p:sp>
        </p:grpSp>
        <p:sp>
          <p:nvSpPr>
            <p:cNvPr id="29" name="文本框 28">
              <a:extLst>
                <a:ext uri="{FF2B5EF4-FFF2-40B4-BE49-F238E27FC236}">
                  <a16:creationId xmlns:a16="http://schemas.microsoft.com/office/drawing/2014/main" id="{2B37DB23-68E1-48AC-84F5-6B128CB4E143}"/>
                </a:ext>
              </a:extLst>
            </p:cNvPr>
            <p:cNvSpPr txBox="1"/>
            <p:nvPr/>
          </p:nvSpPr>
          <p:spPr>
            <a:xfrm>
              <a:off x="8722391" y="3120592"/>
              <a:ext cx="508473" cy="461665"/>
            </a:xfrm>
            <a:prstGeom prst="rect">
              <a:avLst/>
            </a:prstGeom>
            <a:noFill/>
          </p:spPr>
          <p:txBody>
            <a:bodyPr wrap="none" rtlCol="0">
              <a:spAutoFit/>
            </a:bodyPr>
            <a:lstStyle/>
            <a:p>
              <a:r>
                <a:rPr lang="en-US" altLang="zh-CN" sz="2400" dirty="0">
                  <a:solidFill>
                    <a:schemeClr val="bg1"/>
                  </a:solidFill>
                </a:rPr>
                <a:t>04</a:t>
              </a:r>
              <a:endParaRPr lang="zh-CN" altLang="en-US" sz="2400" dirty="0">
                <a:solidFill>
                  <a:schemeClr val="bg1"/>
                </a:solidFill>
              </a:endParaRPr>
            </a:p>
          </p:txBody>
        </p:sp>
      </p:grpSp>
      <p:sp>
        <p:nvSpPr>
          <p:cNvPr id="26" name="矩形 22">
            <a:extLst>
              <a:ext uri="{FF2B5EF4-FFF2-40B4-BE49-F238E27FC236}">
                <a16:creationId xmlns:a16="http://schemas.microsoft.com/office/drawing/2014/main" id="{C2DAEE6D-983B-48D3-0A60-0E13FF4CA4D7}"/>
              </a:ext>
            </a:extLst>
          </p:cNvPr>
          <p:cNvSpPr/>
          <p:nvPr/>
        </p:nvSpPr>
        <p:spPr>
          <a:xfrm>
            <a:off x="1614258" y="869639"/>
            <a:ext cx="3066865" cy="954107"/>
          </a:xfrm>
          <a:prstGeom prst="rect">
            <a:avLst/>
          </a:prstGeom>
        </p:spPr>
        <p:txBody>
          <a:bodyPr wrap="none">
            <a:spAutoFit/>
          </a:bodyPr>
          <a:lstStyle/>
          <a:p>
            <a:pPr algn="ctr"/>
            <a:r>
              <a:rPr lang="en-US" altLang="zh-CN" sz="2800" dirty="0" err="1">
                <a:solidFill>
                  <a:srgbClr val="84A779"/>
                </a:solidFill>
                <a:latin typeface="微软雅黑" panose="020B0503020204020204" pitchFamily="34" charset="-122"/>
                <a:ea typeface="微软雅黑" panose="020B0503020204020204" pitchFamily="34" charset="-122"/>
              </a:rPr>
              <a:t>Tìm</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hiểu</a:t>
            </a:r>
            <a:r>
              <a:rPr lang="en-US" altLang="zh-CN" sz="2800" dirty="0">
                <a:solidFill>
                  <a:srgbClr val="84A779"/>
                </a:solidFill>
                <a:latin typeface="微软雅黑" panose="020B0503020204020204" pitchFamily="34" charset="-122"/>
                <a:ea typeface="微软雅黑" panose="020B0503020204020204" pitchFamily="34" charset="-122"/>
              </a:rPr>
              <a:t> </a:t>
            </a:r>
          </a:p>
          <a:p>
            <a:pPr algn="ct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tác</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giả,tác</a:t>
            </a:r>
            <a:r>
              <a:rPr lang="en-US" altLang="zh-CN" sz="2800" dirty="0">
                <a:solidFill>
                  <a:srgbClr val="84A779"/>
                </a:solidFill>
                <a:latin typeface="微软雅黑" panose="020B0503020204020204" pitchFamily="34" charset="-122"/>
                <a:ea typeface="微软雅黑" panose="020B0503020204020204" pitchFamily="34" charset="-122"/>
              </a:rPr>
              <a:t> </a:t>
            </a:r>
            <a:r>
              <a:rPr lang="en-US" altLang="zh-CN" sz="2800" dirty="0" err="1">
                <a:solidFill>
                  <a:srgbClr val="84A779"/>
                </a:solidFill>
                <a:latin typeface="微软雅黑" panose="020B0503020204020204" pitchFamily="34" charset="-122"/>
                <a:ea typeface="微软雅黑" panose="020B0503020204020204" pitchFamily="34" charset="-122"/>
              </a:rPr>
              <a:t>phẩm</a:t>
            </a:r>
            <a:endParaRPr lang="zh-CN" altLang="en-US" sz="2800" dirty="0">
              <a:solidFill>
                <a:srgbClr val="84A779"/>
              </a:solidFill>
              <a:latin typeface="微软雅黑" panose="020B0503020204020204" pitchFamily="34" charset="-122"/>
              <a:ea typeface="微软雅黑" panose="020B0503020204020204" pitchFamily="34" charset="-122"/>
            </a:endParaRPr>
          </a:p>
        </p:txBody>
      </p:sp>
      <p:sp>
        <p:nvSpPr>
          <p:cNvPr id="33" name="矩形 21">
            <a:extLst>
              <a:ext uri="{FF2B5EF4-FFF2-40B4-BE49-F238E27FC236}">
                <a16:creationId xmlns:a16="http://schemas.microsoft.com/office/drawing/2014/main" id="{63CB4F12-DDB7-8615-6813-92F81772BBCB}"/>
              </a:ext>
            </a:extLst>
          </p:cNvPr>
          <p:cNvSpPr/>
          <p:nvPr/>
        </p:nvSpPr>
        <p:spPr>
          <a:xfrm>
            <a:off x="6623246" y="655679"/>
            <a:ext cx="5214889" cy="954107"/>
          </a:xfrm>
          <a:prstGeom prst="rect">
            <a:avLst/>
          </a:prstGeom>
        </p:spPr>
        <p:txBody>
          <a:bodyPr wrap="none">
            <a:spAutoFit/>
          </a:bodyPr>
          <a:lstStyle/>
          <a:p>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Đọc</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văn</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bản</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xác</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định</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luận</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đề</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a:t>
            </a:r>
          </a:p>
          <a:p>
            <a:r>
              <a:rPr lang="en-US" altLang="zh-CN" sz="2800" dirty="0">
                <a:solidFill>
                  <a:schemeClr val="bg1">
                    <a:lumMod val="50000"/>
                  </a:schemeClr>
                </a:solidFill>
                <a:latin typeface="微软雅黑" panose="020B0503020204020204" pitchFamily="34" charset="-122"/>
                <a:ea typeface="微软雅黑" panose="020B0503020204020204" pitchFamily="34" charset="-122"/>
              </a:rPr>
              <a:t>chia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bố</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cục</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luận</a:t>
            </a:r>
            <a:r>
              <a:rPr lang="en-US" altLang="zh-CN" sz="28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2800" dirty="0" err="1">
                <a:solidFill>
                  <a:schemeClr val="bg1">
                    <a:lumMod val="50000"/>
                  </a:schemeClr>
                </a:solidFill>
                <a:latin typeface="微软雅黑" panose="020B0503020204020204" pitchFamily="34" charset="-122"/>
                <a:ea typeface="微软雅黑" panose="020B0503020204020204" pitchFamily="34" charset="-122"/>
              </a:rPr>
              <a:t>điểm</a:t>
            </a:r>
            <a:endParaRPr lang="zh-CN" altLang="en-US" sz="28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192168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par>
                                <p:cTn id="25" presetID="22" presetClass="entr" presetSubtype="2"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par>
                                <p:cTn id="33" presetID="22" presetClass="entr" presetSubtype="2"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right)">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腔肠动物, 珊瑚虫, 动物, 植物&#10;&#10;已生成极高可信度的说明">
            <a:extLst>
              <a:ext uri="{FF2B5EF4-FFF2-40B4-BE49-F238E27FC236}">
                <a16:creationId xmlns:a16="http://schemas.microsoft.com/office/drawing/2014/main" id="{4F7D5B1C-5E97-4BE7-9FFF-765D6337FAA5}"/>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rot="16200000">
            <a:off x="1147762" y="1824039"/>
            <a:ext cx="6467475" cy="2819400"/>
          </a:xfrm>
          <a:prstGeom prst="rect">
            <a:avLst/>
          </a:prstGeom>
        </p:spPr>
      </p:pic>
      <p:pic>
        <p:nvPicPr>
          <p:cNvPr id="2" name="图片 1" descr="图片包含 服装&#10;&#10;已生成高可信度的说明">
            <a:extLst>
              <a:ext uri="{FF2B5EF4-FFF2-40B4-BE49-F238E27FC236}">
                <a16:creationId xmlns:a16="http://schemas.microsoft.com/office/drawing/2014/main" id="{DDA346F5-7714-4871-97A0-47691F628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124373"/>
            <a:ext cx="4900973" cy="5733627"/>
          </a:xfrm>
          <a:prstGeom prst="rect">
            <a:avLst/>
          </a:prstGeom>
        </p:spPr>
      </p:pic>
      <p:grpSp>
        <p:nvGrpSpPr>
          <p:cNvPr id="5" name="组合 4">
            <a:extLst>
              <a:ext uri="{FF2B5EF4-FFF2-40B4-BE49-F238E27FC236}">
                <a16:creationId xmlns:a16="http://schemas.microsoft.com/office/drawing/2014/main" id="{B588EC04-D246-4EAB-AFDF-FE729984EDCF}"/>
              </a:ext>
            </a:extLst>
          </p:cNvPr>
          <p:cNvGrpSpPr/>
          <p:nvPr/>
        </p:nvGrpSpPr>
        <p:grpSpPr>
          <a:xfrm>
            <a:off x="4381500" y="0"/>
            <a:ext cx="3243076" cy="6858000"/>
            <a:chOff x="4381500" y="0"/>
            <a:chExt cx="3243076" cy="6858000"/>
          </a:xfrm>
        </p:grpSpPr>
        <p:sp>
          <p:nvSpPr>
            <p:cNvPr id="3" name="矩形 2">
              <a:extLst>
                <a:ext uri="{FF2B5EF4-FFF2-40B4-BE49-F238E27FC236}">
                  <a16:creationId xmlns:a16="http://schemas.microsoft.com/office/drawing/2014/main" id="{6C147C8C-64F8-47FE-9667-132E44B410C2}"/>
                </a:ext>
              </a:extLst>
            </p:cNvPr>
            <p:cNvSpPr/>
            <p:nvPr/>
          </p:nvSpPr>
          <p:spPr>
            <a:xfrm>
              <a:off x="4381500" y="0"/>
              <a:ext cx="3098800" cy="6858000"/>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AF6AF640-FB03-4210-8F48-668494EF436F}"/>
                </a:ext>
              </a:extLst>
            </p:cNvPr>
            <p:cNvSpPr/>
            <p:nvPr/>
          </p:nvSpPr>
          <p:spPr>
            <a:xfrm>
              <a:off x="4477560" y="1910299"/>
              <a:ext cx="3147016" cy="1323439"/>
            </a:xfrm>
            <a:prstGeom prst="rect">
              <a:avLst/>
            </a:prstGeom>
          </p:spPr>
          <p:txBody>
            <a:bodyPr wrap="none">
              <a:spAutoFit/>
            </a:bodyPr>
            <a:lstStyle/>
            <a:p>
              <a:pPr algn="ctr"/>
              <a:r>
                <a:rPr lang="en-US" altLang="zh-CN" sz="4000" dirty="0">
                  <a:solidFill>
                    <a:schemeClr val="bg1"/>
                  </a:solidFill>
                  <a:latin typeface="微软雅黑" panose="020B0503020204020204" pitchFamily="34" charset="-122"/>
                  <a:ea typeface="微软雅黑" panose="020B0503020204020204" pitchFamily="34" charset="-122"/>
                </a:rPr>
                <a:t>KHÁM PHÁ </a:t>
              </a:r>
            </a:p>
            <a:p>
              <a:pPr algn="ctr"/>
              <a:r>
                <a:rPr lang="en-US" altLang="zh-CN" sz="4000" dirty="0">
                  <a:solidFill>
                    <a:schemeClr val="bg1"/>
                  </a:solidFill>
                  <a:latin typeface="微软雅黑" panose="020B0503020204020204" pitchFamily="34" charset="-122"/>
                  <a:ea typeface="微软雅黑" panose="020B0503020204020204" pitchFamily="34" charset="-122"/>
                </a:rPr>
                <a:t>VĂN BẢN</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39DFB355-C6C9-45E5-BC1F-B7C54D2738B6}"/>
                </a:ext>
              </a:extLst>
            </p:cNvPr>
            <p:cNvSpPr/>
            <p:nvPr/>
          </p:nvSpPr>
          <p:spPr>
            <a:xfrm>
              <a:off x="5029200" y="3827908"/>
              <a:ext cx="2133600" cy="2639569"/>
            </a:xfrm>
            <a:prstGeom prst="rect">
              <a:avLst/>
            </a:prstGeom>
          </p:spPr>
          <p:txBody>
            <a:bodyPr wrap="square">
              <a:spAutoFit/>
            </a:bodyPr>
            <a:lstStyle/>
            <a:p>
              <a:pPr algn="ctr">
                <a:lnSpc>
                  <a:spcPct val="150000"/>
                </a:lnSpc>
              </a:pPr>
              <a:r>
                <a:rPr lang="en-US" altLang="zh-CN" sz="1400" dirty="0" err="1">
                  <a:solidFill>
                    <a:schemeClr val="bg1"/>
                  </a:solidFill>
                  <a:latin typeface="微软雅黑" panose="020B0503020204020204" pitchFamily="34" charset="-122"/>
                  <a:ea typeface="微软雅黑" panose="020B0503020204020204" pitchFamily="34" charset="-122"/>
                </a:rPr>
                <a:t>Hịch</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tướng</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sĩ</a:t>
              </a:r>
              <a:r>
                <a:rPr lang="en-US" altLang="zh-CN" sz="1400" dirty="0">
                  <a:solidFill>
                    <a:schemeClr val="bg1"/>
                  </a:solidFill>
                  <a:latin typeface="微软雅黑" panose="020B0503020204020204" pitchFamily="34" charset="-122"/>
                  <a:ea typeface="微软雅黑" panose="020B0503020204020204" pitchFamily="34" charset="-122"/>
                </a:rPr>
                <a:t> </a:t>
              </a:r>
            </a:p>
            <a:p>
              <a:pPr algn="ctr">
                <a:lnSpc>
                  <a:spcPct val="150000"/>
                </a:lnSpc>
              </a:pPr>
              <a:r>
                <a:rPr lang="en-US" altLang="zh-CN" sz="1400" dirty="0" err="1">
                  <a:solidFill>
                    <a:schemeClr val="bg1"/>
                  </a:solidFill>
                  <a:latin typeface="微软雅黑" panose="020B0503020204020204" pitchFamily="34" charset="-122"/>
                  <a:ea typeface="微软雅黑" panose="020B0503020204020204" pitchFamily="34" charset="-122"/>
                </a:rPr>
                <a:t>Hịch</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tướng</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sĩ</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en-US" altLang="zh-CN" sz="1400" dirty="0" err="1">
                  <a:solidFill>
                    <a:schemeClr val="bg1"/>
                  </a:solidFill>
                  <a:latin typeface="微软雅黑" panose="020B0503020204020204" pitchFamily="34" charset="-122"/>
                  <a:ea typeface="微软雅黑" panose="020B0503020204020204" pitchFamily="34" charset="-122"/>
                </a:rPr>
                <a:t>Hịch</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tướng</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sĩ</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en-US" altLang="zh-CN" sz="1400" dirty="0" err="1">
                  <a:solidFill>
                    <a:schemeClr val="bg1"/>
                  </a:solidFill>
                  <a:latin typeface="微软雅黑" panose="020B0503020204020204" pitchFamily="34" charset="-122"/>
                  <a:ea typeface="微软雅黑" panose="020B0503020204020204" pitchFamily="34" charset="-122"/>
                </a:rPr>
                <a:t>Hịch</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tướng</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sĩ</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en-US" altLang="zh-CN" sz="1400" dirty="0" err="1">
                  <a:solidFill>
                    <a:schemeClr val="bg1"/>
                  </a:solidFill>
                  <a:latin typeface="微软雅黑" panose="020B0503020204020204" pitchFamily="34" charset="-122"/>
                  <a:ea typeface="微软雅黑" panose="020B0503020204020204" pitchFamily="34" charset="-122"/>
                </a:rPr>
                <a:t>Hịch</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tướng</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sĩ</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en-US" altLang="zh-CN" sz="1400" dirty="0" err="1">
                  <a:solidFill>
                    <a:schemeClr val="bg1"/>
                  </a:solidFill>
                  <a:latin typeface="微软雅黑" panose="020B0503020204020204" pitchFamily="34" charset="-122"/>
                  <a:ea typeface="微软雅黑" panose="020B0503020204020204" pitchFamily="34" charset="-122"/>
                </a:rPr>
                <a:t>Hịch</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tướng</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sĩ</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en-US" altLang="zh-CN" sz="1400" dirty="0" err="1">
                  <a:solidFill>
                    <a:schemeClr val="bg1"/>
                  </a:solidFill>
                  <a:latin typeface="微软雅黑" panose="020B0503020204020204" pitchFamily="34" charset="-122"/>
                  <a:ea typeface="微软雅黑" panose="020B0503020204020204" pitchFamily="34" charset="-122"/>
                </a:rPr>
                <a:t>Hịch</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tướng</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sĩ</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en-US" altLang="zh-CN" sz="1400" dirty="0" err="1">
                  <a:solidFill>
                    <a:schemeClr val="bg1"/>
                  </a:solidFill>
                  <a:latin typeface="微软雅黑" panose="020B0503020204020204" pitchFamily="34" charset="-122"/>
                  <a:ea typeface="微软雅黑" panose="020B0503020204020204" pitchFamily="34" charset="-122"/>
                </a:rPr>
                <a:t>Hịch</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tướng</a:t>
              </a:r>
              <a:r>
                <a:rPr lang="en-US" altLang="zh-CN" sz="1400" dirty="0">
                  <a:solidFill>
                    <a:schemeClr val="bg1"/>
                  </a:solidFill>
                  <a:latin typeface="微软雅黑" panose="020B0503020204020204" pitchFamily="34" charset="-122"/>
                  <a:ea typeface="微软雅黑" panose="020B0503020204020204" pitchFamily="34" charset="-122"/>
                </a:rPr>
                <a:t> </a:t>
              </a:r>
              <a:r>
                <a:rPr lang="en-US" altLang="zh-CN" sz="1400" dirty="0" err="1">
                  <a:solidFill>
                    <a:schemeClr val="bg1"/>
                  </a:solidFill>
                  <a:latin typeface="微软雅黑" panose="020B0503020204020204" pitchFamily="34" charset="-122"/>
                  <a:ea typeface="微软雅黑" panose="020B0503020204020204" pitchFamily="34" charset="-122"/>
                </a:rPr>
                <a:t>sĩ</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6" name="文本框 5">
            <a:extLst>
              <a:ext uri="{FF2B5EF4-FFF2-40B4-BE49-F238E27FC236}">
                <a16:creationId xmlns:a16="http://schemas.microsoft.com/office/drawing/2014/main" id="{0D7DD8CB-8174-4613-94B3-C2CCB798576E}"/>
              </a:ext>
            </a:extLst>
          </p:cNvPr>
          <p:cNvSpPr txBox="1"/>
          <p:nvPr/>
        </p:nvSpPr>
        <p:spPr>
          <a:xfrm>
            <a:off x="1486524" y="2677540"/>
            <a:ext cx="873957" cy="1323439"/>
          </a:xfrm>
          <a:prstGeom prst="rect">
            <a:avLst/>
          </a:prstGeom>
          <a:noFill/>
        </p:spPr>
        <p:txBody>
          <a:bodyPr wrap="none" rtlCol="0">
            <a:spAutoFit/>
          </a:bodyPr>
          <a:lstStyle/>
          <a:p>
            <a:r>
              <a:rPr lang="en-US" altLang="zh-CN" sz="8000" b="1" dirty="0">
                <a:solidFill>
                  <a:srgbClr val="A2BC9A"/>
                </a:solidFill>
                <a:latin typeface="微软雅黑" panose="020B0503020204020204" pitchFamily="34" charset="-122"/>
                <a:ea typeface="微软雅黑" panose="020B0503020204020204" pitchFamily="34" charset="-122"/>
              </a:rPr>
              <a:t>II</a:t>
            </a:r>
            <a:endParaRPr lang="zh-CN" altLang="en-US" sz="8000" b="1" dirty="0">
              <a:solidFill>
                <a:srgbClr val="A2BC9A"/>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851945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p:tgtEl>
                                          <p:spTgt spid="2"/>
                                        </p:tgtEl>
                                        <p:attrNameLst>
                                          <p:attrName>ppt_x</p:attrName>
                                        </p:attrNameLst>
                                      </p:cBhvr>
                                      <p:tavLst>
                                        <p:tav tm="0">
                                          <p:val>
                                            <p:strVal val="#ppt_x-#ppt_w*1.125000"/>
                                          </p:val>
                                        </p:tav>
                                        <p:tav tm="100000">
                                          <p:val>
                                            <p:strVal val="#ppt_x"/>
                                          </p:val>
                                        </p:tav>
                                      </p:tavLst>
                                    </p:anim>
                                    <p:animEffect transition="in" filter="wipe(right)">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p:tgtEl>
                                          <p:spTgt spid="4"/>
                                        </p:tgtEl>
                                        <p:attrNameLst>
                                          <p:attrName>ppt_x</p:attrName>
                                        </p:attrNameLst>
                                      </p:cBhvr>
                                      <p:tavLst>
                                        <p:tav tm="0">
                                          <p:val>
                                            <p:strVal val="#ppt_x+#ppt_w*1.125000"/>
                                          </p:val>
                                        </p:tav>
                                        <p:tav tm="100000">
                                          <p:val>
                                            <p:strVal val="#ppt_x"/>
                                          </p:val>
                                        </p:tav>
                                      </p:tavLst>
                                    </p:anim>
                                    <p:animEffect transition="in" filter="wipe(left)">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454">
            <a:extLst>
              <a:ext uri="{FF2B5EF4-FFF2-40B4-BE49-F238E27FC236}">
                <a16:creationId xmlns:a16="http://schemas.microsoft.com/office/drawing/2014/main" id="{B0202795-26EF-4138-BB49-2E05C609147F}"/>
              </a:ext>
            </a:extLst>
          </p:cNvPr>
          <p:cNvSpPr/>
          <p:nvPr/>
        </p:nvSpPr>
        <p:spPr>
          <a:xfrm>
            <a:off x="4801254" y="2717289"/>
            <a:ext cx="419282" cy="420183"/>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bg1"/>
          </a:solidFill>
          <a:ln w="12700">
            <a:miter lim="400000"/>
          </a:ln>
        </p:spPr>
        <p:txBody>
          <a:bodyPr lIns="21431" tIns="21431" rIns="21431" bIns="21431" anchor="ctr"/>
          <a:lstStyle/>
          <a:p>
            <a:pPr lvl="0"/>
            <a:endParaRPr sz="760"/>
          </a:p>
        </p:txBody>
      </p:sp>
      <p:sp>
        <p:nvSpPr>
          <p:cNvPr id="6" name="Shape 1458">
            <a:extLst>
              <a:ext uri="{FF2B5EF4-FFF2-40B4-BE49-F238E27FC236}">
                <a16:creationId xmlns:a16="http://schemas.microsoft.com/office/drawing/2014/main" id="{462C1A44-1B73-4BFF-9571-7E006539D59A}"/>
              </a:ext>
            </a:extLst>
          </p:cNvPr>
          <p:cNvSpPr/>
          <p:nvPr/>
        </p:nvSpPr>
        <p:spPr>
          <a:xfrm>
            <a:off x="6676998" y="2717289"/>
            <a:ext cx="419282" cy="420183"/>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bg1"/>
          </a:solidFill>
          <a:ln w="12700">
            <a:miter lim="400000"/>
          </a:ln>
        </p:spPr>
        <p:txBody>
          <a:bodyPr lIns="21431" tIns="21431" rIns="21431" bIns="21431" anchor="ctr"/>
          <a:lstStyle/>
          <a:p>
            <a:pPr lvl="0"/>
            <a:endParaRPr sz="760"/>
          </a:p>
        </p:txBody>
      </p:sp>
      <p:sp>
        <p:nvSpPr>
          <p:cNvPr id="7" name="Shape 1458">
            <a:extLst>
              <a:ext uri="{FF2B5EF4-FFF2-40B4-BE49-F238E27FC236}">
                <a16:creationId xmlns:a16="http://schemas.microsoft.com/office/drawing/2014/main" id="{86388A7F-8F77-46E1-9DB7-B0B09BFCCC0E}"/>
              </a:ext>
            </a:extLst>
          </p:cNvPr>
          <p:cNvSpPr/>
          <p:nvPr/>
        </p:nvSpPr>
        <p:spPr>
          <a:xfrm>
            <a:off x="8602087" y="2717289"/>
            <a:ext cx="419282" cy="420183"/>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bg1"/>
          </a:solidFill>
          <a:ln w="12700">
            <a:miter lim="400000"/>
          </a:ln>
        </p:spPr>
        <p:txBody>
          <a:bodyPr lIns="21431" tIns="21431" rIns="21431" bIns="21431" anchor="ctr"/>
          <a:lstStyle/>
          <a:p>
            <a:pPr lvl="0"/>
            <a:endParaRPr sz="760"/>
          </a:p>
        </p:txBody>
      </p:sp>
      <p:grpSp>
        <p:nvGrpSpPr>
          <p:cNvPr id="8" name="Group 18">
            <a:extLst>
              <a:ext uri="{FF2B5EF4-FFF2-40B4-BE49-F238E27FC236}">
                <a16:creationId xmlns:a16="http://schemas.microsoft.com/office/drawing/2014/main" id="{6510F298-7DDF-4A8F-B615-BAAB5ED01F05}"/>
              </a:ext>
            </a:extLst>
          </p:cNvPr>
          <p:cNvGrpSpPr/>
          <p:nvPr/>
        </p:nvGrpSpPr>
        <p:grpSpPr>
          <a:xfrm>
            <a:off x="7373990" y="2445513"/>
            <a:ext cx="983630" cy="985765"/>
            <a:chOff x="6757397" y="1911836"/>
            <a:chExt cx="1329125" cy="1332010"/>
          </a:xfrm>
        </p:grpSpPr>
        <p:sp>
          <p:nvSpPr>
            <p:cNvPr id="9" name="Shape 1459">
              <a:extLst>
                <a:ext uri="{FF2B5EF4-FFF2-40B4-BE49-F238E27FC236}">
                  <a16:creationId xmlns:a16="http://schemas.microsoft.com/office/drawing/2014/main" id="{F9051F6B-EBBB-43F6-BD7C-D8C766CB458E}"/>
                </a:ext>
              </a:extLst>
            </p:cNvPr>
            <p:cNvSpPr/>
            <p:nvPr/>
          </p:nvSpPr>
          <p:spPr>
            <a:xfrm>
              <a:off x="6757397" y="1911836"/>
              <a:ext cx="1329125" cy="13320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chemeClr val="bg1"/>
            </a:solidFill>
            <a:ln w="12700">
              <a:miter lim="400000"/>
            </a:ln>
          </p:spPr>
          <p:txBody>
            <a:bodyPr lIns="21431" tIns="21431" rIns="21431" bIns="21431" anchor="ctr"/>
            <a:lstStyle/>
            <a:p>
              <a:pPr lvl="0"/>
              <a:endParaRPr sz="760" dirty="0"/>
            </a:p>
          </p:txBody>
        </p:sp>
        <p:sp>
          <p:nvSpPr>
            <p:cNvPr id="10" name="Freeform 37">
              <a:extLst>
                <a:ext uri="{FF2B5EF4-FFF2-40B4-BE49-F238E27FC236}">
                  <a16:creationId xmlns:a16="http://schemas.microsoft.com/office/drawing/2014/main" id="{A53BF8DD-1A06-4FF2-9561-7EA27B2E9132}"/>
                </a:ext>
              </a:extLst>
            </p:cNvPr>
            <p:cNvSpPr>
              <a:spLocks noEditPoints="1"/>
            </p:cNvSpPr>
            <p:nvPr/>
          </p:nvSpPr>
          <p:spPr bwMode="auto">
            <a:xfrm>
              <a:off x="7148741" y="2291772"/>
              <a:ext cx="576080" cy="572087"/>
            </a:xfrm>
            <a:custGeom>
              <a:avLst/>
              <a:gdLst>
                <a:gd name="T0" fmla="*/ 0 w 120"/>
                <a:gd name="T1" fmla="*/ 60 h 120"/>
                <a:gd name="T2" fmla="*/ 120 w 120"/>
                <a:gd name="T3" fmla="*/ 60 h 120"/>
                <a:gd name="T4" fmla="*/ 83 w 120"/>
                <a:gd name="T5" fmla="*/ 24 h 120"/>
                <a:gd name="T6" fmla="*/ 86 w 120"/>
                <a:gd name="T7" fmla="*/ 14 h 120"/>
                <a:gd name="T8" fmla="*/ 86 w 120"/>
                <a:gd name="T9" fmla="*/ 28 h 120"/>
                <a:gd name="T10" fmla="*/ 47 w 120"/>
                <a:gd name="T11" fmla="*/ 77 h 120"/>
                <a:gd name="T12" fmla="*/ 41 w 120"/>
                <a:gd name="T13" fmla="*/ 88 h 120"/>
                <a:gd name="T14" fmla="*/ 38 w 120"/>
                <a:gd name="T15" fmla="*/ 95 h 120"/>
                <a:gd name="T16" fmla="*/ 37 w 120"/>
                <a:gd name="T17" fmla="*/ 110 h 120"/>
                <a:gd name="T18" fmla="*/ 31 w 120"/>
                <a:gd name="T19" fmla="*/ 99 h 120"/>
                <a:gd name="T20" fmla="*/ 26 w 120"/>
                <a:gd name="T21" fmla="*/ 89 h 120"/>
                <a:gd name="T22" fmla="*/ 17 w 120"/>
                <a:gd name="T23" fmla="*/ 82 h 120"/>
                <a:gd name="T24" fmla="*/ 16 w 120"/>
                <a:gd name="T25" fmla="*/ 68 h 120"/>
                <a:gd name="T26" fmla="*/ 15 w 120"/>
                <a:gd name="T27" fmla="*/ 60 h 120"/>
                <a:gd name="T28" fmla="*/ 10 w 120"/>
                <a:gd name="T29" fmla="*/ 54 h 120"/>
                <a:gd name="T30" fmla="*/ 10 w 120"/>
                <a:gd name="T31" fmla="*/ 45 h 120"/>
                <a:gd name="T32" fmla="*/ 38 w 120"/>
                <a:gd name="T33" fmla="*/ 20 h 120"/>
                <a:gd name="T34" fmla="*/ 31 w 120"/>
                <a:gd name="T35" fmla="*/ 20 h 120"/>
                <a:gd name="T36" fmla="*/ 28 w 120"/>
                <a:gd name="T37" fmla="*/ 26 h 120"/>
                <a:gd name="T38" fmla="*/ 32 w 120"/>
                <a:gd name="T39" fmla="*/ 28 h 120"/>
                <a:gd name="T40" fmla="*/ 31 w 120"/>
                <a:gd name="T41" fmla="*/ 24 h 120"/>
                <a:gd name="T42" fmla="*/ 47 w 120"/>
                <a:gd name="T43" fmla="*/ 30 h 120"/>
                <a:gd name="T44" fmla="*/ 41 w 120"/>
                <a:gd name="T45" fmla="*/ 34 h 120"/>
                <a:gd name="T46" fmla="*/ 37 w 120"/>
                <a:gd name="T47" fmla="*/ 36 h 120"/>
                <a:gd name="T48" fmla="*/ 38 w 120"/>
                <a:gd name="T49" fmla="*/ 43 h 120"/>
                <a:gd name="T50" fmla="*/ 33 w 120"/>
                <a:gd name="T51" fmla="*/ 49 h 120"/>
                <a:gd name="T52" fmla="*/ 29 w 120"/>
                <a:gd name="T53" fmla="*/ 51 h 120"/>
                <a:gd name="T54" fmla="*/ 21 w 120"/>
                <a:gd name="T55" fmla="*/ 49 h 120"/>
                <a:gd name="T56" fmla="*/ 15 w 120"/>
                <a:gd name="T57" fmla="*/ 54 h 120"/>
                <a:gd name="T58" fmla="*/ 16 w 120"/>
                <a:gd name="T59" fmla="*/ 58 h 120"/>
                <a:gd name="T60" fmla="*/ 27 w 120"/>
                <a:gd name="T61" fmla="*/ 62 h 120"/>
                <a:gd name="T62" fmla="*/ 41 w 120"/>
                <a:gd name="T63" fmla="*/ 66 h 120"/>
                <a:gd name="T64" fmla="*/ 47 w 120"/>
                <a:gd name="T65" fmla="*/ 77 h 120"/>
                <a:gd name="T66" fmla="*/ 55 w 120"/>
                <a:gd name="T67" fmla="*/ 21 h 120"/>
                <a:gd name="T68" fmla="*/ 44 w 120"/>
                <a:gd name="T69" fmla="*/ 15 h 120"/>
                <a:gd name="T70" fmla="*/ 63 w 120"/>
                <a:gd name="T71" fmla="*/ 10 h 120"/>
                <a:gd name="T72" fmla="*/ 107 w 120"/>
                <a:gd name="T73" fmla="*/ 62 h 120"/>
                <a:gd name="T74" fmla="*/ 92 w 120"/>
                <a:gd name="T75" fmla="*/ 102 h 120"/>
                <a:gd name="T76" fmla="*/ 91 w 120"/>
                <a:gd name="T77" fmla="*/ 92 h 120"/>
                <a:gd name="T78" fmla="*/ 84 w 120"/>
                <a:gd name="T79" fmla="*/ 81 h 120"/>
                <a:gd name="T80" fmla="*/ 66 w 120"/>
                <a:gd name="T81" fmla="*/ 67 h 120"/>
                <a:gd name="T82" fmla="*/ 97 w 120"/>
                <a:gd name="T83" fmla="*/ 56 h 120"/>
                <a:gd name="T84" fmla="*/ 105 w 120"/>
                <a:gd name="T85" fmla="*/ 49 h 120"/>
                <a:gd name="T86" fmla="*/ 93 w 120"/>
                <a:gd name="T87" fmla="*/ 39 h 120"/>
                <a:gd name="T88" fmla="*/ 91 w 120"/>
                <a:gd name="T89" fmla="*/ 52 h 120"/>
                <a:gd name="T90" fmla="*/ 79 w 120"/>
                <a:gd name="T91" fmla="*/ 49 h 120"/>
                <a:gd name="T92" fmla="*/ 73 w 120"/>
                <a:gd name="T93" fmla="*/ 44 h 120"/>
                <a:gd name="T94" fmla="*/ 76 w 120"/>
                <a:gd name="T95" fmla="*/ 35 h 120"/>
                <a:gd name="T96" fmla="*/ 90 w 120"/>
                <a:gd name="T97" fmla="*/ 36 h 120"/>
                <a:gd name="T98" fmla="*/ 100 w 120"/>
                <a:gd name="T99" fmla="*/ 36 h 120"/>
                <a:gd name="T100" fmla="*/ 105 w 120"/>
                <a:gd name="T101" fmla="*/ 32 h 120"/>
                <a:gd name="T102" fmla="*/ 110 w 120"/>
                <a:gd name="T103" fmla="*/ 57 h 120"/>
                <a:gd name="T104" fmla="*/ 107 w 120"/>
                <a:gd name="T105"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 h="12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83" y="24"/>
                  </a:moveTo>
                  <a:cubicBezTo>
                    <a:pt x="87" y="21"/>
                    <a:pt x="87" y="21"/>
                    <a:pt x="87" y="21"/>
                  </a:cubicBezTo>
                  <a:cubicBezTo>
                    <a:pt x="87" y="21"/>
                    <a:pt x="85" y="17"/>
                    <a:pt x="86" y="14"/>
                  </a:cubicBezTo>
                  <a:cubicBezTo>
                    <a:pt x="87" y="14"/>
                    <a:pt x="91" y="16"/>
                    <a:pt x="94" y="20"/>
                  </a:cubicBezTo>
                  <a:cubicBezTo>
                    <a:pt x="92" y="29"/>
                    <a:pt x="86" y="28"/>
                    <a:pt x="86" y="28"/>
                  </a:cubicBezTo>
                  <a:cubicBezTo>
                    <a:pt x="86" y="28"/>
                    <a:pt x="82" y="28"/>
                    <a:pt x="83" y="24"/>
                  </a:cubicBezTo>
                  <a:close/>
                  <a:moveTo>
                    <a:pt x="47" y="77"/>
                  </a:moveTo>
                  <a:cubicBezTo>
                    <a:pt x="46" y="78"/>
                    <a:pt x="45" y="81"/>
                    <a:pt x="44" y="84"/>
                  </a:cubicBezTo>
                  <a:cubicBezTo>
                    <a:pt x="43" y="86"/>
                    <a:pt x="42" y="87"/>
                    <a:pt x="41" y="88"/>
                  </a:cubicBezTo>
                  <a:cubicBezTo>
                    <a:pt x="39" y="89"/>
                    <a:pt x="39" y="91"/>
                    <a:pt x="39" y="91"/>
                  </a:cubicBezTo>
                  <a:cubicBezTo>
                    <a:pt x="38" y="95"/>
                    <a:pt x="38" y="95"/>
                    <a:pt x="38" y="95"/>
                  </a:cubicBezTo>
                  <a:cubicBezTo>
                    <a:pt x="38" y="95"/>
                    <a:pt x="39" y="99"/>
                    <a:pt x="40" y="100"/>
                  </a:cubicBezTo>
                  <a:cubicBezTo>
                    <a:pt x="40" y="102"/>
                    <a:pt x="37" y="110"/>
                    <a:pt x="37" y="110"/>
                  </a:cubicBezTo>
                  <a:cubicBezTo>
                    <a:pt x="34" y="109"/>
                    <a:pt x="33" y="106"/>
                    <a:pt x="32" y="104"/>
                  </a:cubicBezTo>
                  <a:cubicBezTo>
                    <a:pt x="32" y="102"/>
                    <a:pt x="30" y="101"/>
                    <a:pt x="31" y="99"/>
                  </a:cubicBezTo>
                  <a:cubicBezTo>
                    <a:pt x="31" y="96"/>
                    <a:pt x="29" y="95"/>
                    <a:pt x="28" y="94"/>
                  </a:cubicBezTo>
                  <a:cubicBezTo>
                    <a:pt x="27" y="92"/>
                    <a:pt x="26" y="90"/>
                    <a:pt x="26" y="89"/>
                  </a:cubicBezTo>
                  <a:cubicBezTo>
                    <a:pt x="26" y="88"/>
                    <a:pt x="23" y="86"/>
                    <a:pt x="23" y="86"/>
                  </a:cubicBezTo>
                  <a:cubicBezTo>
                    <a:pt x="23" y="86"/>
                    <a:pt x="18" y="83"/>
                    <a:pt x="17" y="82"/>
                  </a:cubicBezTo>
                  <a:cubicBezTo>
                    <a:pt x="16" y="81"/>
                    <a:pt x="15" y="77"/>
                    <a:pt x="15" y="75"/>
                  </a:cubicBezTo>
                  <a:cubicBezTo>
                    <a:pt x="15" y="73"/>
                    <a:pt x="16" y="68"/>
                    <a:pt x="16" y="68"/>
                  </a:cubicBezTo>
                  <a:cubicBezTo>
                    <a:pt x="16" y="68"/>
                    <a:pt x="18" y="66"/>
                    <a:pt x="17" y="65"/>
                  </a:cubicBezTo>
                  <a:cubicBezTo>
                    <a:pt x="15" y="64"/>
                    <a:pt x="15" y="60"/>
                    <a:pt x="15" y="60"/>
                  </a:cubicBezTo>
                  <a:cubicBezTo>
                    <a:pt x="13" y="58"/>
                    <a:pt x="13" y="58"/>
                    <a:pt x="13" y="58"/>
                  </a:cubicBezTo>
                  <a:cubicBezTo>
                    <a:pt x="13" y="58"/>
                    <a:pt x="11" y="55"/>
                    <a:pt x="10" y="54"/>
                  </a:cubicBezTo>
                  <a:cubicBezTo>
                    <a:pt x="10" y="52"/>
                    <a:pt x="10" y="51"/>
                    <a:pt x="11" y="50"/>
                  </a:cubicBezTo>
                  <a:cubicBezTo>
                    <a:pt x="11" y="49"/>
                    <a:pt x="10" y="46"/>
                    <a:pt x="10" y="45"/>
                  </a:cubicBezTo>
                  <a:cubicBezTo>
                    <a:pt x="20" y="20"/>
                    <a:pt x="37" y="15"/>
                    <a:pt x="37" y="15"/>
                  </a:cubicBezTo>
                  <a:cubicBezTo>
                    <a:pt x="38" y="20"/>
                    <a:pt x="38" y="20"/>
                    <a:pt x="38" y="20"/>
                  </a:cubicBezTo>
                  <a:cubicBezTo>
                    <a:pt x="38" y="20"/>
                    <a:pt x="35" y="21"/>
                    <a:pt x="34" y="21"/>
                  </a:cubicBezTo>
                  <a:cubicBezTo>
                    <a:pt x="32" y="20"/>
                    <a:pt x="31" y="20"/>
                    <a:pt x="31" y="20"/>
                  </a:cubicBezTo>
                  <a:cubicBezTo>
                    <a:pt x="29" y="23"/>
                    <a:pt x="29" y="23"/>
                    <a:pt x="29" y="23"/>
                  </a:cubicBezTo>
                  <a:cubicBezTo>
                    <a:pt x="29" y="23"/>
                    <a:pt x="28" y="25"/>
                    <a:pt x="28" y="26"/>
                  </a:cubicBezTo>
                  <a:cubicBezTo>
                    <a:pt x="28" y="27"/>
                    <a:pt x="29" y="29"/>
                    <a:pt x="29" y="29"/>
                  </a:cubicBezTo>
                  <a:cubicBezTo>
                    <a:pt x="29" y="29"/>
                    <a:pt x="32" y="29"/>
                    <a:pt x="32" y="28"/>
                  </a:cubicBezTo>
                  <a:cubicBezTo>
                    <a:pt x="32" y="27"/>
                    <a:pt x="32" y="26"/>
                    <a:pt x="32" y="26"/>
                  </a:cubicBezTo>
                  <a:cubicBezTo>
                    <a:pt x="31" y="24"/>
                    <a:pt x="31" y="24"/>
                    <a:pt x="31" y="24"/>
                  </a:cubicBezTo>
                  <a:cubicBezTo>
                    <a:pt x="31" y="24"/>
                    <a:pt x="34" y="23"/>
                    <a:pt x="40" y="24"/>
                  </a:cubicBezTo>
                  <a:cubicBezTo>
                    <a:pt x="47" y="24"/>
                    <a:pt x="44" y="29"/>
                    <a:pt x="47" y="30"/>
                  </a:cubicBezTo>
                  <a:cubicBezTo>
                    <a:pt x="50" y="31"/>
                    <a:pt x="45" y="35"/>
                    <a:pt x="44" y="37"/>
                  </a:cubicBezTo>
                  <a:cubicBezTo>
                    <a:pt x="43" y="39"/>
                    <a:pt x="41" y="34"/>
                    <a:pt x="41" y="34"/>
                  </a:cubicBezTo>
                  <a:cubicBezTo>
                    <a:pt x="41" y="34"/>
                    <a:pt x="43" y="32"/>
                    <a:pt x="40" y="32"/>
                  </a:cubicBezTo>
                  <a:cubicBezTo>
                    <a:pt x="37" y="31"/>
                    <a:pt x="35" y="36"/>
                    <a:pt x="37" y="36"/>
                  </a:cubicBezTo>
                  <a:cubicBezTo>
                    <a:pt x="38" y="36"/>
                    <a:pt x="40" y="38"/>
                    <a:pt x="39" y="39"/>
                  </a:cubicBezTo>
                  <a:cubicBezTo>
                    <a:pt x="39" y="40"/>
                    <a:pt x="39" y="40"/>
                    <a:pt x="38" y="43"/>
                  </a:cubicBezTo>
                  <a:cubicBezTo>
                    <a:pt x="36" y="46"/>
                    <a:pt x="34" y="48"/>
                    <a:pt x="34" y="48"/>
                  </a:cubicBezTo>
                  <a:cubicBezTo>
                    <a:pt x="34" y="48"/>
                    <a:pt x="32" y="47"/>
                    <a:pt x="33" y="49"/>
                  </a:cubicBezTo>
                  <a:cubicBezTo>
                    <a:pt x="34" y="51"/>
                    <a:pt x="33" y="54"/>
                    <a:pt x="33" y="55"/>
                  </a:cubicBezTo>
                  <a:cubicBezTo>
                    <a:pt x="33" y="57"/>
                    <a:pt x="29" y="54"/>
                    <a:pt x="29" y="51"/>
                  </a:cubicBezTo>
                  <a:cubicBezTo>
                    <a:pt x="28" y="48"/>
                    <a:pt x="25" y="51"/>
                    <a:pt x="24" y="51"/>
                  </a:cubicBezTo>
                  <a:cubicBezTo>
                    <a:pt x="23" y="51"/>
                    <a:pt x="21" y="50"/>
                    <a:pt x="21" y="49"/>
                  </a:cubicBezTo>
                  <a:cubicBezTo>
                    <a:pt x="20" y="48"/>
                    <a:pt x="15" y="52"/>
                    <a:pt x="14" y="52"/>
                  </a:cubicBezTo>
                  <a:cubicBezTo>
                    <a:pt x="13" y="53"/>
                    <a:pt x="13" y="55"/>
                    <a:pt x="15" y="54"/>
                  </a:cubicBezTo>
                  <a:cubicBezTo>
                    <a:pt x="17" y="53"/>
                    <a:pt x="19" y="54"/>
                    <a:pt x="19" y="56"/>
                  </a:cubicBezTo>
                  <a:cubicBezTo>
                    <a:pt x="18" y="58"/>
                    <a:pt x="16" y="57"/>
                    <a:pt x="16" y="58"/>
                  </a:cubicBezTo>
                  <a:cubicBezTo>
                    <a:pt x="17" y="60"/>
                    <a:pt x="19" y="61"/>
                    <a:pt x="19" y="63"/>
                  </a:cubicBezTo>
                  <a:cubicBezTo>
                    <a:pt x="20" y="65"/>
                    <a:pt x="25" y="63"/>
                    <a:pt x="27" y="62"/>
                  </a:cubicBezTo>
                  <a:cubicBezTo>
                    <a:pt x="28" y="62"/>
                    <a:pt x="33" y="61"/>
                    <a:pt x="33" y="63"/>
                  </a:cubicBezTo>
                  <a:cubicBezTo>
                    <a:pt x="34" y="65"/>
                    <a:pt x="39" y="66"/>
                    <a:pt x="41" y="66"/>
                  </a:cubicBezTo>
                  <a:cubicBezTo>
                    <a:pt x="43" y="67"/>
                    <a:pt x="46" y="67"/>
                    <a:pt x="49" y="69"/>
                  </a:cubicBezTo>
                  <a:cubicBezTo>
                    <a:pt x="51" y="72"/>
                    <a:pt x="47" y="76"/>
                    <a:pt x="47" y="77"/>
                  </a:cubicBezTo>
                  <a:close/>
                  <a:moveTo>
                    <a:pt x="59" y="14"/>
                  </a:moveTo>
                  <a:cubicBezTo>
                    <a:pt x="58" y="17"/>
                    <a:pt x="54" y="20"/>
                    <a:pt x="55" y="21"/>
                  </a:cubicBezTo>
                  <a:cubicBezTo>
                    <a:pt x="55" y="22"/>
                    <a:pt x="55" y="27"/>
                    <a:pt x="51" y="23"/>
                  </a:cubicBezTo>
                  <a:cubicBezTo>
                    <a:pt x="47" y="19"/>
                    <a:pt x="43" y="18"/>
                    <a:pt x="44" y="15"/>
                  </a:cubicBezTo>
                  <a:cubicBezTo>
                    <a:pt x="44" y="14"/>
                    <a:pt x="48" y="14"/>
                    <a:pt x="48" y="13"/>
                  </a:cubicBezTo>
                  <a:cubicBezTo>
                    <a:pt x="53" y="7"/>
                    <a:pt x="62" y="8"/>
                    <a:pt x="63" y="10"/>
                  </a:cubicBezTo>
                  <a:cubicBezTo>
                    <a:pt x="61" y="12"/>
                    <a:pt x="59" y="11"/>
                    <a:pt x="59" y="14"/>
                  </a:cubicBezTo>
                  <a:close/>
                  <a:moveTo>
                    <a:pt x="107" y="62"/>
                  </a:moveTo>
                  <a:cubicBezTo>
                    <a:pt x="107" y="62"/>
                    <a:pt x="109" y="65"/>
                    <a:pt x="112" y="65"/>
                  </a:cubicBezTo>
                  <a:cubicBezTo>
                    <a:pt x="110" y="87"/>
                    <a:pt x="92" y="102"/>
                    <a:pt x="92" y="102"/>
                  </a:cubicBezTo>
                  <a:cubicBezTo>
                    <a:pt x="89" y="99"/>
                    <a:pt x="90" y="96"/>
                    <a:pt x="90" y="96"/>
                  </a:cubicBezTo>
                  <a:cubicBezTo>
                    <a:pt x="91" y="92"/>
                    <a:pt x="91" y="92"/>
                    <a:pt x="91" y="92"/>
                  </a:cubicBezTo>
                  <a:cubicBezTo>
                    <a:pt x="91" y="85"/>
                    <a:pt x="91" y="85"/>
                    <a:pt x="91" y="85"/>
                  </a:cubicBezTo>
                  <a:cubicBezTo>
                    <a:pt x="91" y="85"/>
                    <a:pt x="91" y="77"/>
                    <a:pt x="84" y="81"/>
                  </a:cubicBezTo>
                  <a:cubicBezTo>
                    <a:pt x="77" y="83"/>
                    <a:pt x="80" y="83"/>
                    <a:pt x="72" y="83"/>
                  </a:cubicBezTo>
                  <a:cubicBezTo>
                    <a:pt x="64" y="84"/>
                    <a:pt x="66" y="67"/>
                    <a:pt x="66" y="67"/>
                  </a:cubicBezTo>
                  <a:cubicBezTo>
                    <a:pt x="66" y="43"/>
                    <a:pt x="84" y="61"/>
                    <a:pt x="84" y="61"/>
                  </a:cubicBezTo>
                  <a:cubicBezTo>
                    <a:pt x="95" y="69"/>
                    <a:pt x="97" y="56"/>
                    <a:pt x="97" y="56"/>
                  </a:cubicBezTo>
                  <a:cubicBezTo>
                    <a:pt x="104" y="53"/>
                    <a:pt x="104" y="53"/>
                    <a:pt x="104" y="53"/>
                  </a:cubicBezTo>
                  <a:cubicBezTo>
                    <a:pt x="105" y="49"/>
                    <a:pt x="105" y="49"/>
                    <a:pt x="105" y="49"/>
                  </a:cubicBezTo>
                  <a:cubicBezTo>
                    <a:pt x="104" y="44"/>
                    <a:pt x="104" y="44"/>
                    <a:pt x="104" y="44"/>
                  </a:cubicBezTo>
                  <a:cubicBezTo>
                    <a:pt x="93" y="39"/>
                    <a:pt x="93" y="39"/>
                    <a:pt x="93" y="39"/>
                  </a:cubicBezTo>
                  <a:cubicBezTo>
                    <a:pt x="93" y="39"/>
                    <a:pt x="91" y="43"/>
                    <a:pt x="94" y="48"/>
                  </a:cubicBezTo>
                  <a:cubicBezTo>
                    <a:pt x="94" y="48"/>
                    <a:pt x="93" y="53"/>
                    <a:pt x="91" y="52"/>
                  </a:cubicBezTo>
                  <a:cubicBezTo>
                    <a:pt x="84" y="48"/>
                    <a:pt x="84" y="48"/>
                    <a:pt x="84" y="48"/>
                  </a:cubicBezTo>
                  <a:cubicBezTo>
                    <a:pt x="84" y="48"/>
                    <a:pt x="82" y="47"/>
                    <a:pt x="79" y="49"/>
                  </a:cubicBezTo>
                  <a:cubicBezTo>
                    <a:pt x="75" y="52"/>
                    <a:pt x="69" y="49"/>
                    <a:pt x="69" y="49"/>
                  </a:cubicBezTo>
                  <a:cubicBezTo>
                    <a:pt x="69" y="49"/>
                    <a:pt x="69" y="46"/>
                    <a:pt x="73" y="44"/>
                  </a:cubicBezTo>
                  <a:cubicBezTo>
                    <a:pt x="76" y="42"/>
                    <a:pt x="76" y="42"/>
                    <a:pt x="76" y="42"/>
                  </a:cubicBezTo>
                  <a:cubicBezTo>
                    <a:pt x="76" y="42"/>
                    <a:pt x="75" y="38"/>
                    <a:pt x="76" y="35"/>
                  </a:cubicBezTo>
                  <a:cubicBezTo>
                    <a:pt x="77" y="32"/>
                    <a:pt x="78" y="35"/>
                    <a:pt x="81" y="33"/>
                  </a:cubicBezTo>
                  <a:cubicBezTo>
                    <a:pt x="84" y="31"/>
                    <a:pt x="86" y="37"/>
                    <a:pt x="90" y="36"/>
                  </a:cubicBezTo>
                  <a:cubicBezTo>
                    <a:pt x="94" y="36"/>
                    <a:pt x="92" y="35"/>
                    <a:pt x="95" y="33"/>
                  </a:cubicBezTo>
                  <a:cubicBezTo>
                    <a:pt x="98" y="32"/>
                    <a:pt x="100" y="36"/>
                    <a:pt x="100" y="36"/>
                  </a:cubicBezTo>
                  <a:cubicBezTo>
                    <a:pt x="106" y="37"/>
                    <a:pt x="106" y="37"/>
                    <a:pt x="106" y="37"/>
                  </a:cubicBezTo>
                  <a:cubicBezTo>
                    <a:pt x="106" y="37"/>
                    <a:pt x="105" y="30"/>
                    <a:pt x="105" y="32"/>
                  </a:cubicBezTo>
                  <a:cubicBezTo>
                    <a:pt x="109" y="38"/>
                    <a:pt x="114" y="55"/>
                    <a:pt x="112" y="58"/>
                  </a:cubicBezTo>
                  <a:cubicBezTo>
                    <a:pt x="111" y="57"/>
                    <a:pt x="110" y="57"/>
                    <a:pt x="110" y="57"/>
                  </a:cubicBezTo>
                  <a:cubicBezTo>
                    <a:pt x="103" y="57"/>
                    <a:pt x="103" y="57"/>
                    <a:pt x="103" y="57"/>
                  </a:cubicBezTo>
                  <a:lnTo>
                    <a:pt x="107" y="62"/>
                  </a:lnTo>
                  <a:close/>
                </a:path>
              </a:pathLst>
            </a:custGeom>
            <a:solidFill>
              <a:srgbClr val="A2BC9A"/>
            </a:solidFill>
            <a:ln>
              <a:noFill/>
            </a:ln>
          </p:spPr>
          <p:txBody>
            <a:bodyPr vert="horz" wrap="square" lIns="68580" tIns="34290" rIns="68580" bIns="34290" numCol="1" anchor="t" anchorCtr="0" compatLnSpc="1"/>
            <a:lstStyle/>
            <a:p>
              <a:endParaRPr lang="en-US"/>
            </a:p>
          </p:txBody>
        </p:sp>
      </p:grpSp>
      <p:grpSp>
        <p:nvGrpSpPr>
          <p:cNvPr id="11" name="Group 15">
            <a:extLst>
              <a:ext uri="{FF2B5EF4-FFF2-40B4-BE49-F238E27FC236}">
                <a16:creationId xmlns:a16="http://schemas.microsoft.com/office/drawing/2014/main" id="{3D9983FF-5E51-4F8F-9895-94C67CF8C045}"/>
              </a:ext>
            </a:extLst>
          </p:cNvPr>
          <p:cNvGrpSpPr/>
          <p:nvPr/>
        </p:nvGrpSpPr>
        <p:grpSpPr>
          <a:xfrm>
            <a:off x="3565929" y="2445513"/>
            <a:ext cx="983653" cy="985765"/>
            <a:chOff x="1611767" y="1911836"/>
            <a:chExt cx="1329157" cy="1332010"/>
          </a:xfrm>
        </p:grpSpPr>
        <p:sp>
          <p:nvSpPr>
            <p:cNvPr id="12" name="Shape 1453">
              <a:extLst>
                <a:ext uri="{FF2B5EF4-FFF2-40B4-BE49-F238E27FC236}">
                  <a16:creationId xmlns:a16="http://schemas.microsoft.com/office/drawing/2014/main" id="{F3C0BE2F-1678-45D3-8F80-FF2CEBA0A233}"/>
                </a:ext>
              </a:extLst>
            </p:cNvPr>
            <p:cNvSpPr/>
            <p:nvPr/>
          </p:nvSpPr>
          <p:spPr>
            <a:xfrm>
              <a:off x="1611767" y="1911836"/>
              <a:ext cx="1329157" cy="13320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chemeClr val="bg1"/>
            </a:solidFill>
            <a:ln w="12700">
              <a:noFill/>
              <a:miter lim="400000"/>
            </a:ln>
          </p:spPr>
          <p:txBody>
            <a:bodyPr lIns="21431" tIns="21431" rIns="21431" bIns="21431" anchor="ctr"/>
            <a:lstStyle/>
            <a:p>
              <a:pPr lvl="0"/>
              <a:endParaRPr sz="760" dirty="0"/>
            </a:p>
          </p:txBody>
        </p:sp>
        <p:grpSp>
          <p:nvGrpSpPr>
            <p:cNvPr id="13" name="Group 34">
              <a:extLst>
                <a:ext uri="{FF2B5EF4-FFF2-40B4-BE49-F238E27FC236}">
                  <a16:creationId xmlns:a16="http://schemas.microsoft.com/office/drawing/2014/main" id="{9D85C15E-63EE-4C66-B6AD-95BBA408B4BF}"/>
                </a:ext>
              </a:extLst>
            </p:cNvPr>
            <p:cNvGrpSpPr/>
            <p:nvPr/>
          </p:nvGrpSpPr>
          <p:grpSpPr>
            <a:xfrm>
              <a:off x="1999275" y="2288454"/>
              <a:ext cx="549006" cy="549006"/>
              <a:chOff x="2522538" y="2108200"/>
              <a:chExt cx="376238" cy="376238"/>
            </a:xfrm>
            <a:solidFill>
              <a:schemeClr val="bg1"/>
            </a:solidFill>
          </p:grpSpPr>
          <p:sp>
            <p:nvSpPr>
              <p:cNvPr id="14" name="Freeform 54">
                <a:extLst>
                  <a:ext uri="{FF2B5EF4-FFF2-40B4-BE49-F238E27FC236}">
                    <a16:creationId xmlns:a16="http://schemas.microsoft.com/office/drawing/2014/main" id="{2A26E01C-5760-470E-933D-BF323C6C1770}"/>
                  </a:ext>
                </a:extLst>
              </p:cNvPr>
              <p:cNvSpPr/>
              <p:nvPr/>
            </p:nvSpPr>
            <p:spPr bwMode="auto">
              <a:xfrm>
                <a:off x="2522538" y="2319338"/>
                <a:ext cx="163513" cy="71438"/>
              </a:xfrm>
              <a:custGeom>
                <a:avLst/>
                <a:gdLst>
                  <a:gd name="T0" fmla="*/ 3 w 28"/>
                  <a:gd name="T1" fmla="*/ 10 h 12"/>
                  <a:gd name="T2" fmla="*/ 10 w 28"/>
                  <a:gd name="T3" fmla="*/ 12 h 12"/>
                  <a:gd name="T4" fmla="*/ 28 w 28"/>
                  <a:gd name="T5" fmla="*/ 8 h 12"/>
                  <a:gd name="T6" fmla="*/ 5 w 28"/>
                  <a:gd name="T7" fmla="*/ 1 h 12"/>
                  <a:gd name="T8" fmla="*/ 2 w 28"/>
                  <a:gd name="T9" fmla="*/ 1 h 12"/>
                  <a:gd name="T10" fmla="*/ 0 w 28"/>
                  <a:gd name="T11" fmla="*/ 5 h 12"/>
                  <a:gd name="T12" fmla="*/ 0 w 28"/>
                  <a:gd name="T13" fmla="*/ 6 h 12"/>
                  <a:gd name="T14" fmla="*/ 3 w 28"/>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
                    <a:moveTo>
                      <a:pt x="3" y="10"/>
                    </a:moveTo>
                    <a:cubicBezTo>
                      <a:pt x="10" y="12"/>
                      <a:pt x="10" y="12"/>
                      <a:pt x="10" y="12"/>
                    </a:cubicBezTo>
                    <a:cubicBezTo>
                      <a:pt x="28" y="8"/>
                      <a:pt x="28" y="8"/>
                      <a:pt x="28" y="8"/>
                    </a:cubicBezTo>
                    <a:cubicBezTo>
                      <a:pt x="5" y="1"/>
                      <a:pt x="5" y="1"/>
                      <a:pt x="5" y="1"/>
                    </a:cubicBezTo>
                    <a:cubicBezTo>
                      <a:pt x="4" y="0"/>
                      <a:pt x="3" y="1"/>
                      <a:pt x="2" y="1"/>
                    </a:cubicBezTo>
                    <a:cubicBezTo>
                      <a:pt x="1" y="2"/>
                      <a:pt x="0" y="3"/>
                      <a:pt x="0" y="5"/>
                    </a:cubicBezTo>
                    <a:cubicBezTo>
                      <a:pt x="0" y="6"/>
                      <a:pt x="0" y="6"/>
                      <a:pt x="0" y="6"/>
                    </a:cubicBezTo>
                    <a:cubicBezTo>
                      <a:pt x="0" y="8"/>
                      <a:pt x="1" y="9"/>
                      <a:pt x="3" y="10"/>
                    </a:cubicBezTo>
                    <a:close/>
                  </a:path>
                </a:pathLst>
              </a:custGeom>
              <a:solidFill>
                <a:srgbClr val="A2BC9A"/>
              </a:solidFill>
              <a:ln>
                <a:noFill/>
              </a:ln>
            </p:spPr>
            <p:txBody>
              <a:bodyPr vert="horz" wrap="square" lIns="51435" tIns="25718" rIns="51435" bIns="25718" numCol="1" anchor="t" anchorCtr="0" compatLnSpc="1"/>
              <a:lstStyle/>
              <a:p>
                <a:endParaRPr lang="id-ID" sz="760"/>
              </a:p>
            </p:txBody>
          </p:sp>
          <p:sp>
            <p:nvSpPr>
              <p:cNvPr id="15" name="Freeform 55">
                <a:extLst>
                  <a:ext uri="{FF2B5EF4-FFF2-40B4-BE49-F238E27FC236}">
                    <a16:creationId xmlns:a16="http://schemas.microsoft.com/office/drawing/2014/main" id="{EE8C7D94-3989-4894-B2D2-CF218E45E074}"/>
                  </a:ext>
                </a:extLst>
              </p:cNvPr>
              <p:cNvSpPr/>
              <p:nvPr/>
            </p:nvSpPr>
            <p:spPr bwMode="auto">
              <a:xfrm>
                <a:off x="2774950" y="2425700"/>
                <a:ext cx="123825" cy="58738"/>
              </a:xfrm>
              <a:custGeom>
                <a:avLst/>
                <a:gdLst>
                  <a:gd name="T0" fmla="*/ 18 w 21"/>
                  <a:gd name="T1" fmla="*/ 0 h 10"/>
                  <a:gd name="T2" fmla="*/ 18 w 21"/>
                  <a:gd name="T3" fmla="*/ 0 h 10"/>
                  <a:gd name="T4" fmla="*/ 0 w 21"/>
                  <a:gd name="T5" fmla="*/ 5 h 10"/>
                  <a:gd name="T6" fmla="*/ 16 w 21"/>
                  <a:gd name="T7" fmla="*/ 10 h 10"/>
                  <a:gd name="T8" fmla="*/ 19 w 21"/>
                  <a:gd name="T9" fmla="*/ 9 h 10"/>
                  <a:gd name="T10" fmla="*/ 21 w 21"/>
                  <a:gd name="T11" fmla="*/ 6 h 10"/>
                  <a:gd name="T12" fmla="*/ 21 w 21"/>
                  <a:gd name="T13" fmla="*/ 4 h 10"/>
                  <a:gd name="T14" fmla="*/ 18 w 2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
                    <a:moveTo>
                      <a:pt x="18" y="0"/>
                    </a:moveTo>
                    <a:cubicBezTo>
                      <a:pt x="18" y="0"/>
                      <a:pt x="18" y="0"/>
                      <a:pt x="18" y="0"/>
                    </a:cubicBezTo>
                    <a:cubicBezTo>
                      <a:pt x="0" y="5"/>
                      <a:pt x="0" y="5"/>
                      <a:pt x="0" y="5"/>
                    </a:cubicBezTo>
                    <a:cubicBezTo>
                      <a:pt x="16" y="10"/>
                      <a:pt x="16" y="10"/>
                      <a:pt x="16" y="10"/>
                    </a:cubicBezTo>
                    <a:cubicBezTo>
                      <a:pt x="17" y="10"/>
                      <a:pt x="18" y="10"/>
                      <a:pt x="19" y="9"/>
                    </a:cubicBezTo>
                    <a:cubicBezTo>
                      <a:pt x="20" y="8"/>
                      <a:pt x="21" y="7"/>
                      <a:pt x="21" y="6"/>
                    </a:cubicBezTo>
                    <a:cubicBezTo>
                      <a:pt x="21" y="4"/>
                      <a:pt x="21" y="4"/>
                      <a:pt x="21" y="4"/>
                    </a:cubicBezTo>
                    <a:cubicBezTo>
                      <a:pt x="21" y="2"/>
                      <a:pt x="20" y="1"/>
                      <a:pt x="18" y="0"/>
                    </a:cubicBezTo>
                    <a:close/>
                  </a:path>
                </a:pathLst>
              </a:custGeom>
              <a:solidFill>
                <a:srgbClr val="A2BC9A"/>
              </a:solidFill>
              <a:ln>
                <a:noFill/>
              </a:ln>
            </p:spPr>
            <p:txBody>
              <a:bodyPr vert="horz" wrap="square" lIns="51435" tIns="25718" rIns="51435" bIns="25718" numCol="1" anchor="t" anchorCtr="0" compatLnSpc="1"/>
              <a:lstStyle/>
              <a:p>
                <a:endParaRPr lang="id-ID" sz="760"/>
              </a:p>
            </p:txBody>
          </p:sp>
          <p:sp>
            <p:nvSpPr>
              <p:cNvPr id="16" name="Freeform 56">
                <a:extLst>
                  <a:ext uri="{FF2B5EF4-FFF2-40B4-BE49-F238E27FC236}">
                    <a16:creationId xmlns:a16="http://schemas.microsoft.com/office/drawing/2014/main" id="{A8A87F59-ACA1-4328-9A8A-01029206AC12}"/>
                  </a:ext>
                </a:extLst>
              </p:cNvPr>
              <p:cNvSpPr/>
              <p:nvPr/>
            </p:nvSpPr>
            <p:spPr bwMode="auto">
              <a:xfrm>
                <a:off x="2522538" y="2343150"/>
                <a:ext cx="376238" cy="141288"/>
              </a:xfrm>
              <a:custGeom>
                <a:avLst/>
                <a:gdLst>
                  <a:gd name="T0" fmla="*/ 62 w 64"/>
                  <a:gd name="T1" fmla="*/ 1 h 24"/>
                  <a:gd name="T2" fmla="*/ 60 w 64"/>
                  <a:gd name="T3" fmla="*/ 0 h 24"/>
                  <a:gd name="T4" fmla="*/ 59 w 64"/>
                  <a:gd name="T5" fmla="*/ 0 h 24"/>
                  <a:gd name="T6" fmla="*/ 3 w 64"/>
                  <a:gd name="T7" fmla="*/ 14 h 24"/>
                  <a:gd name="T8" fmla="*/ 0 w 64"/>
                  <a:gd name="T9" fmla="*/ 18 h 24"/>
                  <a:gd name="T10" fmla="*/ 0 w 64"/>
                  <a:gd name="T11" fmla="*/ 20 h 24"/>
                  <a:gd name="T12" fmla="*/ 2 w 64"/>
                  <a:gd name="T13" fmla="*/ 23 h 24"/>
                  <a:gd name="T14" fmla="*/ 4 w 64"/>
                  <a:gd name="T15" fmla="*/ 24 h 24"/>
                  <a:gd name="T16" fmla="*/ 5 w 64"/>
                  <a:gd name="T17" fmla="*/ 24 h 24"/>
                  <a:gd name="T18" fmla="*/ 61 w 64"/>
                  <a:gd name="T19" fmla="*/ 10 h 24"/>
                  <a:gd name="T20" fmla="*/ 64 w 64"/>
                  <a:gd name="T21" fmla="*/ 6 h 24"/>
                  <a:gd name="T22" fmla="*/ 64 w 64"/>
                  <a:gd name="T23" fmla="*/ 4 h 24"/>
                  <a:gd name="T24" fmla="*/ 62 w 64"/>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62" y="1"/>
                    </a:moveTo>
                    <a:cubicBezTo>
                      <a:pt x="62" y="1"/>
                      <a:pt x="61" y="0"/>
                      <a:pt x="60" y="0"/>
                    </a:cubicBezTo>
                    <a:cubicBezTo>
                      <a:pt x="59" y="0"/>
                      <a:pt x="59" y="0"/>
                      <a:pt x="59" y="0"/>
                    </a:cubicBezTo>
                    <a:cubicBezTo>
                      <a:pt x="3" y="14"/>
                      <a:pt x="3" y="14"/>
                      <a:pt x="3" y="14"/>
                    </a:cubicBezTo>
                    <a:cubicBezTo>
                      <a:pt x="1" y="15"/>
                      <a:pt x="0" y="16"/>
                      <a:pt x="0" y="18"/>
                    </a:cubicBezTo>
                    <a:cubicBezTo>
                      <a:pt x="0" y="20"/>
                      <a:pt x="0" y="20"/>
                      <a:pt x="0" y="20"/>
                    </a:cubicBezTo>
                    <a:cubicBezTo>
                      <a:pt x="0" y="21"/>
                      <a:pt x="1" y="22"/>
                      <a:pt x="2" y="23"/>
                    </a:cubicBezTo>
                    <a:cubicBezTo>
                      <a:pt x="2" y="24"/>
                      <a:pt x="3" y="24"/>
                      <a:pt x="4" y="24"/>
                    </a:cubicBezTo>
                    <a:cubicBezTo>
                      <a:pt x="5" y="24"/>
                      <a:pt x="5" y="24"/>
                      <a:pt x="5" y="24"/>
                    </a:cubicBezTo>
                    <a:cubicBezTo>
                      <a:pt x="61" y="10"/>
                      <a:pt x="61" y="10"/>
                      <a:pt x="61" y="10"/>
                    </a:cubicBezTo>
                    <a:cubicBezTo>
                      <a:pt x="63" y="9"/>
                      <a:pt x="64" y="8"/>
                      <a:pt x="64" y="6"/>
                    </a:cubicBezTo>
                    <a:cubicBezTo>
                      <a:pt x="64" y="4"/>
                      <a:pt x="64" y="4"/>
                      <a:pt x="64" y="4"/>
                    </a:cubicBezTo>
                    <a:cubicBezTo>
                      <a:pt x="64" y="3"/>
                      <a:pt x="63" y="2"/>
                      <a:pt x="62" y="1"/>
                    </a:cubicBezTo>
                    <a:close/>
                  </a:path>
                </a:pathLst>
              </a:custGeom>
              <a:solidFill>
                <a:srgbClr val="A2BC9A"/>
              </a:solidFill>
              <a:ln>
                <a:noFill/>
              </a:ln>
            </p:spPr>
            <p:txBody>
              <a:bodyPr vert="horz" wrap="square" lIns="51435" tIns="25718" rIns="51435" bIns="25718" numCol="1" anchor="t" anchorCtr="0" compatLnSpc="1"/>
              <a:lstStyle/>
              <a:p>
                <a:endParaRPr lang="id-ID" sz="760"/>
              </a:p>
            </p:txBody>
          </p:sp>
          <p:sp>
            <p:nvSpPr>
              <p:cNvPr id="17" name="Freeform 57">
                <a:extLst>
                  <a:ext uri="{FF2B5EF4-FFF2-40B4-BE49-F238E27FC236}">
                    <a16:creationId xmlns:a16="http://schemas.microsoft.com/office/drawing/2014/main" id="{A5FC21DA-EB7F-4D1A-B4C2-6111F75CB8DA}"/>
                  </a:ext>
                </a:extLst>
              </p:cNvPr>
              <p:cNvSpPr>
                <a:spLocks noEditPoints="1"/>
              </p:cNvSpPr>
              <p:nvPr/>
            </p:nvSpPr>
            <p:spPr bwMode="auto">
              <a:xfrm>
                <a:off x="2605088" y="2108200"/>
                <a:ext cx="217488" cy="258763"/>
              </a:xfrm>
              <a:custGeom>
                <a:avLst/>
                <a:gdLst>
                  <a:gd name="T0" fmla="*/ 8 w 37"/>
                  <a:gd name="T1" fmla="*/ 32 h 44"/>
                  <a:gd name="T2" fmla="*/ 31 w 37"/>
                  <a:gd name="T3" fmla="*/ 35 h 44"/>
                  <a:gd name="T4" fmla="*/ 20 w 37"/>
                  <a:gd name="T5" fmla="*/ 0 h 44"/>
                  <a:gd name="T6" fmla="*/ 8 w 37"/>
                  <a:gd name="T7" fmla="*/ 32 h 44"/>
                  <a:gd name="T8" fmla="*/ 15 w 37"/>
                  <a:gd name="T9" fmla="*/ 28 h 44"/>
                  <a:gd name="T10" fmla="*/ 21 w 37"/>
                  <a:gd name="T11" fmla="*/ 16 h 44"/>
                  <a:gd name="T12" fmla="*/ 20 w 37"/>
                  <a:gd name="T13" fmla="*/ 36 h 44"/>
                  <a:gd name="T14" fmla="*/ 15 w 37"/>
                  <a:gd name="T15" fmla="*/ 2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4">
                    <a:moveTo>
                      <a:pt x="8" y="32"/>
                    </a:moveTo>
                    <a:cubicBezTo>
                      <a:pt x="11" y="40"/>
                      <a:pt x="24" y="44"/>
                      <a:pt x="31" y="35"/>
                    </a:cubicBezTo>
                    <a:cubicBezTo>
                      <a:pt x="37" y="25"/>
                      <a:pt x="31" y="10"/>
                      <a:pt x="20" y="0"/>
                    </a:cubicBezTo>
                    <a:cubicBezTo>
                      <a:pt x="22" y="11"/>
                      <a:pt x="0" y="15"/>
                      <a:pt x="8" y="32"/>
                    </a:cubicBezTo>
                    <a:close/>
                    <a:moveTo>
                      <a:pt x="15" y="28"/>
                    </a:moveTo>
                    <a:cubicBezTo>
                      <a:pt x="17" y="26"/>
                      <a:pt x="21" y="24"/>
                      <a:pt x="21" y="16"/>
                    </a:cubicBezTo>
                    <a:cubicBezTo>
                      <a:pt x="31" y="22"/>
                      <a:pt x="27" y="38"/>
                      <a:pt x="20" y="36"/>
                    </a:cubicBezTo>
                    <a:cubicBezTo>
                      <a:pt x="13" y="35"/>
                      <a:pt x="13" y="30"/>
                      <a:pt x="15" y="28"/>
                    </a:cubicBezTo>
                    <a:close/>
                  </a:path>
                </a:pathLst>
              </a:custGeom>
              <a:solidFill>
                <a:srgbClr val="A2BC9A"/>
              </a:solidFill>
              <a:ln>
                <a:noFill/>
              </a:ln>
            </p:spPr>
            <p:txBody>
              <a:bodyPr vert="horz" wrap="square" lIns="51435" tIns="25718" rIns="51435" bIns="25718" numCol="1" anchor="t" anchorCtr="0" compatLnSpc="1"/>
              <a:lstStyle/>
              <a:p>
                <a:endParaRPr lang="id-ID" sz="760"/>
              </a:p>
            </p:txBody>
          </p:sp>
        </p:grpSp>
      </p:grpSp>
      <p:grpSp>
        <p:nvGrpSpPr>
          <p:cNvPr id="18" name="Group 16">
            <a:extLst>
              <a:ext uri="{FF2B5EF4-FFF2-40B4-BE49-F238E27FC236}">
                <a16:creationId xmlns:a16="http://schemas.microsoft.com/office/drawing/2014/main" id="{5727C5BA-7136-40FB-9325-0FA6C67FB6C8}"/>
              </a:ext>
            </a:extLst>
          </p:cNvPr>
          <p:cNvGrpSpPr/>
          <p:nvPr/>
        </p:nvGrpSpPr>
        <p:grpSpPr>
          <a:xfrm>
            <a:off x="5415498" y="2445513"/>
            <a:ext cx="983630" cy="985765"/>
            <a:chOff x="4110991" y="1911836"/>
            <a:chExt cx="1329125" cy="1332010"/>
          </a:xfrm>
        </p:grpSpPr>
        <p:sp>
          <p:nvSpPr>
            <p:cNvPr id="19" name="Shape 1455">
              <a:extLst>
                <a:ext uri="{FF2B5EF4-FFF2-40B4-BE49-F238E27FC236}">
                  <a16:creationId xmlns:a16="http://schemas.microsoft.com/office/drawing/2014/main" id="{43F28CE4-94CD-4A06-A4B2-3CE17B400D82}"/>
                </a:ext>
              </a:extLst>
            </p:cNvPr>
            <p:cNvSpPr/>
            <p:nvPr/>
          </p:nvSpPr>
          <p:spPr>
            <a:xfrm>
              <a:off x="4110991" y="1911836"/>
              <a:ext cx="1329125" cy="13320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chemeClr val="bg1"/>
            </a:solidFill>
            <a:ln w="12700">
              <a:miter lim="400000"/>
            </a:ln>
          </p:spPr>
          <p:txBody>
            <a:bodyPr lIns="21431" tIns="21431" rIns="21431" bIns="21431" anchor="ctr"/>
            <a:lstStyle/>
            <a:p>
              <a:pPr lvl="0"/>
              <a:endParaRPr sz="760" dirty="0"/>
            </a:p>
          </p:txBody>
        </p:sp>
        <p:grpSp>
          <p:nvGrpSpPr>
            <p:cNvPr id="20" name="Group 14">
              <a:extLst>
                <a:ext uri="{FF2B5EF4-FFF2-40B4-BE49-F238E27FC236}">
                  <a16:creationId xmlns:a16="http://schemas.microsoft.com/office/drawing/2014/main" id="{52CAC411-CAC3-4C33-A698-8E12159348D5}"/>
                </a:ext>
              </a:extLst>
            </p:cNvPr>
            <p:cNvGrpSpPr/>
            <p:nvPr/>
          </p:nvGrpSpPr>
          <p:grpSpPr>
            <a:xfrm>
              <a:off x="4451842" y="2392389"/>
              <a:ext cx="654608" cy="412493"/>
              <a:chOff x="4489942" y="2400010"/>
              <a:chExt cx="551353" cy="347428"/>
            </a:xfrm>
          </p:grpSpPr>
          <p:sp>
            <p:nvSpPr>
              <p:cNvPr id="21" name="AutoShape 455">
                <a:extLst>
                  <a:ext uri="{FF2B5EF4-FFF2-40B4-BE49-F238E27FC236}">
                    <a16:creationId xmlns:a16="http://schemas.microsoft.com/office/drawing/2014/main" id="{7FAE7863-A096-4C6E-8CC9-B38152D2C846}"/>
                  </a:ext>
                </a:extLst>
              </p:cNvPr>
              <p:cNvSpPr/>
              <p:nvPr/>
            </p:nvSpPr>
            <p:spPr bwMode="auto">
              <a:xfrm>
                <a:off x="4489942" y="2499549"/>
                <a:ext cx="196569" cy="247889"/>
              </a:xfrm>
              <a:custGeom>
                <a:avLst/>
                <a:gdLst>
                  <a:gd name="T0" fmla="*/ 0 w 21470"/>
                  <a:gd name="T1" fmla="*/ 0 h 21600"/>
                  <a:gd name="T2" fmla="*/ 0 w 21470"/>
                  <a:gd name="T3" fmla="*/ 0 h 21600"/>
                  <a:gd name="T4" fmla="*/ 0 w 21470"/>
                  <a:gd name="T5" fmla="*/ 0 h 21600"/>
                  <a:gd name="T6" fmla="*/ 0 w 21470"/>
                  <a:gd name="T7" fmla="*/ 0 h 21600"/>
                  <a:gd name="T8" fmla="*/ 0 w 21470"/>
                  <a:gd name="T9" fmla="*/ 0 h 21600"/>
                  <a:gd name="T10" fmla="*/ 0 w 21470"/>
                  <a:gd name="T11" fmla="*/ 0 h 21600"/>
                  <a:gd name="T12" fmla="*/ 0 w 21470"/>
                  <a:gd name="T13" fmla="*/ 0 h 21600"/>
                  <a:gd name="T14" fmla="*/ 0 w 21470"/>
                  <a:gd name="T15" fmla="*/ 0 h 21600"/>
                  <a:gd name="T16" fmla="*/ 0 w 21470"/>
                  <a:gd name="T17" fmla="*/ 0 h 21600"/>
                  <a:gd name="T18" fmla="*/ 0 w 21470"/>
                  <a:gd name="T19" fmla="*/ 0 h 21600"/>
                  <a:gd name="T20" fmla="*/ 0 w 21470"/>
                  <a:gd name="T21" fmla="*/ 0 h 21600"/>
                  <a:gd name="T22" fmla="*/ 0 w 21470"/>
                  <a:gd name="T23" fmla="*/ 0 h 21600"/>
                  <a:gd name="T24" fmla="*/ 0 w 21470"/>
                  <a:gd name="T25" fmla="*/ 0 h 21600"/>
                  <a:gd name="T26" fmla="*/ 0 w 21470"/>
                  <a:gd name="T27" fmla="*/ 0 h 21600"/>
                  <a:gd name="T28" fmla="*/ 0 w 21470"/>
                  <a:gd name="T29" fmla="*/ 0 h 21600"/>
                  <a:gd name="T30" fmla="*/ 0 w 21470"/>
                  <a:gd name="T31" fmla="*/ 0 h 21600"/>
                  <a:gd name="T32" fmla="*/ 0 w 21470"/>
                  <a:gd name="T33" fmla="*/ 0 h 21600"/>
                  <a:gd name="T34" fmla="*/ 0 w 21470"/>
                  <a:gd name="T35" fmla="*/ 0 h 21600"/>
                  <a:gd name="T36" fmla="*/ 0 w 2147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470" h="21600">
                    <a:moveTo>
                      <a:pt x="13938" y="18089"/>
                    </a:moveTo>
                    <a:lnTo>
                      <a:pt x="13938" y="18075"/>
                    </a:lnTo>
                    <a:cubicBezTo>
                      <a:pt x="13949" y="17312"/>
                      <a:pt x="14370" y="14919"/>
                      <a:pt x="18829" y="12741"/>
                    </a:cubicBezTo>
                    <a:cubicBezTo>
                      <a:pt x="19646" y="11856"/>
                      <a:pt x="20317" y="10649"/>
                      <a:pt x="21003" y="9256"/>
                    </a:cubicBezTo>
                    <a:cubicBezTo>
                      <a:pt x="21476" y="8293"/>
                      <a:pt x="21396" y="7471"/>
                      <a:pt x="21396" y="6302"/>
                    </a:cubicBezTo>
                    <a:cubicBezTo>
                      <a:pt x="21396" y="5437"/>
                      <a:pt x="21600" y="4050"/>
                      <a:pt x="21332" y="3287"/>
                    </a:cubicBezTo>
                    <a:cubicBezTo>
                      <a:pt x="20424" y="712"/>
                      <a:pt x="18134" y="0"/>
                      <a:pt x="15449" y="0"/>
                    </a:cubicBezTo>
                    <a:cubicBezTo>
                      <a:pt x="12764" y="0"/>
                      <a:pt x="10471" y="714"/>
                      <a:pt x="9566" y="3295"/>
                    </a:cubicBezTo>
                    <a:cubicBezTo>
                      <a:pt x="9299" y="4054"/>
                      <a:pt x="9504" y="5439"/>
                      <a:pt x="9504" y="6301"/>
                    </a:cubicBezTo>
                    <a:cubicBezTo>
                      <a:pt x="9504" y="7473"/>
                      <a:pt x="9424" y="8297"/>
                      <a:pt x="9900" y="9263"/>
                    </a:cubicBezTo>
                    <a:cubicBezTo>
                      <a:pt x="10724" y="10935"/>
                      <a:pt x="11509" y="12336"/>
                      <a:pt x="12556" y="13231"/>
                    </a:cubicBezTo>
                    <a:cubicBezTo>
                      <a:pt x="8479" y="13828"/>
                      <a:pt x="5724" y="15525"/>
                      <a:pt x="3865" y="16187"/>
                    </a:cubicBezTo>
                    <a:cubicBezTo>
                      <a:pt x="18" y="17556"/>
                      <a:pt x="0" y="19055"/>
                      <a:pt x="0" y="19055"/>
                    </a:cubicBezTo>
                    <a:lnTo>
                      <a:pt x="0" y="21600"/>
                    </a:lnTo>
                    <a:lnTo>
                      <a:pt x="13940" y="21598"/>
                    </a:lnTo>
                    <a:lnTo>
                      <a:pt x="13940" y="18100"/>
                    </a:lnTo>
                    <a:lnTo>
                      <a:pt x="13940" y="18089"/>
                    </a:lnTo>
                    <a:lnTo>
                      <a:pt x="13938" y="18089"/>
                    </a:lnTo>
                    <a:close/>
                    <a:moveTo>
                      <a:pt x="13938" y="18089"/>
                    </a:moveTo>
                  </a:path>
                </a:pathLst>
              </a:custGeom>
              <a:solidFill>
                <a:srgbClr val="A2BC9A"/>
              </a:solidFill>
              <a:ln>
                <a:noFill/>
              </a:ln>
            </p:spPr>
            <p:txBody>
              <a:bodyPr lIns="0" tIns="0" rIns="0" bIns="0"/>
              <a:lstStyle/>
              <a:p>
                <a:pPr defTabSz="342543"/>
                <a:endParaRPr lang="en-US">
                  <a:solidFill>
                    <a:prstClr val="black"/>
                  </a:solidFill>
                </a:endParaRPr>
              </a:p>
            </p:txBody>
          </p:sp>
          <p:sp>
            <p:nvSpPr>
              <p:cNvPr id="22" name="AutoShape 456">
                <a:extLst>
                  <a:ext uri="{FF2B5EF4-FFF2-40B4-BE49-F238E27FC236}">
                    <a16:creationId xmlns:a16="http://schemas.microsoft.com/office/drawing/2014/main" id="{3B46B70B-69BF-4C1B-9BFE-293DAEA417B9}"/>
                  </a:ext>
                </a:extLst>
              </p:cNvPr>
              <p:cNvSpPr/>
              <p:nvPr/>
            </p:nvSpPr>
            <p:spPr bwMode="auto">
              <a:xfrm>
                <a:off x="4651033" y="2400010"/>
                <a:ext cx="390262" cy="3407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18895" y="16182"/>
                    </a:moveTo>
                    <a:cubicBezTo>
                      <a:pt x="17591" y="15518"/>
                      <a:pt x="15655" y="13809"/>
                      <a:pt x="12789" y="13222"/>
                    </a:cubicBezTo>
                    <a:cubicBezTo>
                      <a:pt x="13522" y="12323"/>
                      <a:pt x="14076" y="10920"/>
                      <a:pt x="14647" y="9256"/>
                    </a:cubicBezTo>
                    <a:cubicBezTo>
                      <a:pt x="14978" y="8292"/>
                      <a:pt x="14921" y="7470"/>
                      <a:pt x="14921" y="6300"/>
                    </a:cubicBezTo>
                    <a:cubicBezTo>
                      <a:pt x="14921" y="5435"/>
                      <a:pt x="15063" y="4048"/>
                      <a:pt x="14876" y="3287"/>
                    </a:cubicBezTo>
                    <a:cubicBezTo>
                      <a:pt x="14244" y="710"/>
                      <a:pt x="12647" y="0"/>
                      <a:pt x="10775" y="0"/>
                    </a:cubicBezTo>
                    <a:cubicBezTo>
                      <a:pt x="8902" y="0"/>
                      <a:pt x="7303" y="714"/>
                      <a:pt x="6672" y="3294"/>
                    </a:cubicBezTo>
                    <a:cubicBezTo>
                      <a:pt x="6486" y="4054"/>
                      <a:pt x="6628" y="5438"/>
                      <a:pt x="6628" y="6300"/>
                    </a:cubicBezTo>
                    <a:cubicBezTo>
                      <a:pt x="6628" y="7473"/>
                      <a:pt x="6572" y="8297"/>
                      <a:pt x="6904" y="9262"/>
                    </a:cubicBezTo>
                    <a:cubicBezTo>
                      <a:pt x="7479" y="10934"/>
                      <a:pt x="8026" y="12336"/>
                      <a:pt x="8756" y="13231"/>
                    </a:cubicBezTo>
                    <a:cubicBezTo>
                      <a:pt x="5913" y="13828"/>
                      <a:pt x="3991" y="15526"/>
                      <a:pt x="2695" y="16187"/>
                    </a:cubicBezTo>
                    <a:cubicBezTo>
                      <a:pt x="13" y="17556"/>
                      <a:pt x="0" y="19054"/>
                      <a:pt x="0" y="19054"/>
                    </a:cubicBezTo>
                    <a:lnTo>
                      <a:pt x="0" y="21600"/>
                    </a:lnTo>
                    <a:lnTo>
                      <a:pt x="21600" y="21597"/>
                    </a:lnTo>
                    <a:lnTo>
                      <a:pt x="21600" y="19054"/>
                    </a:lnTo>
                    <a:cubicBezTo>
                      <a:pt x="21600" y="19054"/>
                      <a:pt x="21587" y="17551"/>
                      <a:pt x="18895" y="16182"/>
                    </a:cubicBezTo>
                    <a:close/>
                    <a:moveTo>
                      <a:pt x="18895" y="16182"/>
                    </a:moveTo>
                  </a:path>
                </a:pathLst>
              </a:custGeom>
              <a:solidFill>
                <a:srgbClr val="A2BC9A"/>
              </a:solidFill>
              <a:ln>
                <a:noFill/>
              </a:ln>
            </p:spPr>
            <p:txBody>
              <a:bodyPr lIns="0" tIns="0" rIns="0" bIns="0"/>
              <a:lstStyle/>
              <a:p>
                <a:pPr defTabSz="342543"/>
                <a:endParaRPr lang="en-US">
                  <a:solidFill>
                    <a:prstClr val="black"/>
                  </a:solidFill>
                </a:endParaRPr>
              </a:p>
            </p:txBody>
          </p:sp>
        </p:grpSp>
      </p:grpSp>
      <p:grpSp>
        <p:nvGrpSpPr>
          <p:cNvPr id="23" name="Group 19">
            <a:extLst>
              <a:ext uri="{FF2B5EF4-FFF2-40B4-BE49-F238E27FC236}">
                <a16:creationId xmlns:a16="http://schemas.microsoft.com/office/drawing/2014/main" id="{F38BA25E-C023-43C8-91AA-D481906EFAC6}"/>
              </a:ext>
            </a:extLst>
          </p:cNvPr>
          <p:cNvGrpSpPr/>
          <p:nvPr/>
        </p:nvGrpSpPr>
        <p:grpSpPr>
          <a:xfrm>
            <a:off x="9219456" y="2445513"/>
            <a:ext cx="983653" cy="985765"/>
            <a:chOff x="9251076" y="1911836"/>
            <a:chExt cx="1329157" cy="1332010"/>
          </a:xfrm>
        </p:grpSpPr>
        <p:sp>
          <p:nvSpPr>
            <p:cNvPr id="24" name="Shape 1457">
              <a:extLst>
                <a:ext uri="{FF2B5EF4-FFF2-40B4-BE49-F238E27FC236}">
                  <a16:creationId xmlns:a16="http://schemas.microsoft.com/office/drawing/2014/main" id="{B5C46B8D-FBE3-40B7-BC73-E840343E67D8}"/>
                </a:ext>
              </a:extLst>
            </p:cNvPr>
            <p:cNvSpPr/>
            <p:nvPr/>
          </p:nvSpPr>
          <p:spPr>
            <a:xfrm>
              <a:off x="9251076" y="1911836"/>
              <a:ext cx="1329157" cy="13320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4" y="0"/>
                    <a:pt x="21600" y="4835"/>
                    <a:pt x="21600" y="10800"/>
                  </a:cubicBezTo>
                  <a:cubicBezTo>
                    <a:pt x="21600" y="16765"/>
                    <a:pt x="16764" y="21600"/>
                    <a:pt x="10800" y="21600"/>
                  </a:cubicBezTo>
                  <a:cubicBezTo>
                    <a:pt x="4835" y="21600"/>
                    <a:pt x="0" y="16765"/>
                    <a:pt x="0" y="10800"/>
                  </a:cubicBezTo>
                  <a:close/>
                </a:path>
              </a:pathLst>
            </a:custGeom>
            <a:solidFill>
              <a:schemeClr val="bg1"/>
            </a:solidFill>
            <a:ln w="12700">
              <a:miter lim="400000"/>
            </a:ln>
          </p:spPr>
          <p:txBody>
            <a:bodyPr lIns="21431" tIns="21431" rIns="21431" bIns="21431" anchor="ctr"/>
            <a:lstStyle/>
            <a:p>
              <a:pPr lvl="0"/>
              <a:endParaRPr sz="760" dirty="0"/>
            </a:p>
          </p:txBody>
        </p:sp>
        <p:sp>
          <p:nvSpPr>
            <p:cNvPr id="25" name="Freeform 42">
              <a:extLst>
                <a:ext uri="{FF2B5EF4-FFF2-40B4-BE49-F238E27FC236}">
                  <a16:creationId xmlns:a16="http://schemas.microsoft.com/office/drawing/2014/main" id="{A8339872-0318-4CB8-8DA7-F1F76DD40361}"/>
                </a:ext>
              </a:extLst>
            </p:cNvPr>
            <p:cNvSpPr>
              <a:spLocks noChangeAspect="1" noChangeArrowheads="1"/>
            </p:cNvSpPr>
            <p:nvPr/>
          </p:nvSpPr>
          <p:spPr bwMode="auto">
            <a:xfrm>
              <a:off x="9708084" y="2329847"/>
              <a:ext cx="428630" cy="513005"/>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rgbClr val="A2BC9A"/>
            </a:solidFill>
            <a:ln>
              <a:noFill/>
            </a:ln>
            <a:effectLst/>
          </p:spPr>
          <p:txBody>
            <a:bodyPr wrap="square" anchor="ctr">
              <a:noAutofit/>
            </a:bodyPr>
            <a:lstStyle/>
            <a:p>
              <a:pPr>
                <a:defRPr/>
              </a:pPr>
              <a:endParaRPr lang="en-US" dirty="0">
                <a:ea typeface="宋体" panose="02010600030101010101" pitchFamily="2" charset="-122"/>
              </a:endParaRPr>
            </a:p>
          </p:txBody>
        </p:sp>
      </p:grpSp>
      <p:sp>
        <p:nvSpPr>
          <p:cNvPr id="33" name="TextBox 24">
            <a:extLst>
              <a:ext uri="{FF2B5EF4-FFF2-40B4-BE49-F238E27FC236}">
                <a16:creationId xmlns:a16="http://schemas.microsoft.com/office/drawing/2014/main" id="{024946DC-7C14-4619-9F2B-C20691561FDE}"/>
              </a:ext>
            </a:extLst>
          </p:cNvPr>
          <p:cNvSpPr txBox="1"/>
          <p:nvPr/>
        </p:nvSpPr>
        <p:spPr>
          <a:xfrm>
            <a:off x="4634933" y="3720529"/>
            <a:ext cx="4503412" cy="830997"/>
          </a:xfrm>
          <a:prstGeom prst="rect">
            <a:avLst/>
          </a:prstGeom>
          <a:noFill/>
        </p:spPr>
        <p:txBody>
          <a:bodyPr wrap="none" rtlCol="0">
            <a:spAutoFit/>
          </a:bodyPr>
          <a:lstStyle/>
          <a:p>
            <a:pPr>
              <a:defRPr/>
            </a:pPr>
            <a:r>
              <a:rPr lang="en-US" altLang="zh-CN" sz="4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 ĐẶT VẤN ĐỀ</a:t>
            </a:r>
            <a:endParaRPr lang="zh-CN" altLang="en-US" sz="4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845314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5AACA59F-BCCE-0166-5976-070D84B73A54}"/>
              </a:ext>
            </a:extLst>
          </p:cNvPr>
          <p:cNvSpPr txBox="1">
            <a:spLocks/>
          </p:cNvSpPr>
          <p:nvPr/>
        </p:nvSpPr>
        <p:spPr>
          <a:xfrm>
            <a:off x="55417" y="711200"/>
            <a:ext cx="2946400"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a:latin typeface="Times New Roman" panose="02020603050405020304" pitchFamily="18" charset="0"/>
                <a:ea typeface="Cambria" panose="02040503050406030204" pitchFamily="18" charset="0"/>
                <a:cs typeface="Times New Roman" panose="02020603050405020304" pitchFamily="18" charset="0"/>
              </a:rPr>
              <a:t>Cao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Đế</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Tín</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05FCA92-215B-1AFD-883D-C18EE333EE14}"/>
              </a:ext>
            </a:extLst>
          </p:cNvPr>
          <p:cNvSpPr txBox="1">
            <a:spLocks/>
          </p:cNvSpPr>
          <p:nvPr/>
        </p:nvSpPr>
        <p:spPr>
          <a:xfrm>
            <a:off x="55417" y="43873"/>
            <a:ext cx="2946400" cy="609600"/>
          </a:xfrm>
          <a:prstGeom prst="rect">
            <a:avLst/>
          </a:prstGeom>
          <a:solidFill>
            <a:schemeClr val="accent6">
              <a:lumMod val="75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Các</a:t>
            </a:r>
            <a:r>
              <a:rPr lang="en-US" sz="2667"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cặp</a:t>
            </a:r>
            <a:r>
              <a:rPr lang="en-US" sz="2667"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nhân</a:t>
            </a:r>
            <a:r>
              <a:rPr lang="en-US" sz="2667"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vật</a:t>
            </a:r>
            <a:endParaRPr lang="vi-VN" sz="2667"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4820;p46">
            <a:extLst>
              <a:ext uri="{FF2B5EF4-FFF2-40B4-BE49-F238E27FC236}">
                <a16:creationId xmlns:a16="http://schemas.microsoft.com/office/drawing/2014/main" id="{83A68373-8404-24E8-C51F-F031F4E16EDD}"/>
              </a:ext>
            </a:extLst>
          </p:cNvPr>
          <p:cNvSpPr txBox="1">
            <a:spLocks/>
          </p:cNvSpPr>
          <p:nvPr/>
        </p:nvSpPr>
        <p:spPr>
          <a:xfrm>
            <a:off x="3149599" y="50800"/>
            <a:ext cx="2184400" cy="609600"/>
          </a:xfrm>
          <a:prstGeom prst="rect">
            <a:avLst/>
          </a:prstGeom>
          <a:solidFill>
            <a:schemeClr val="accent6">
              <a:lumMod val="75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Mối</a:t>
            </a:r>
            <a:r>
              <a:rPr lang="en-US" sz="2667"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quan</a:t>
            </a:r>
            <a:r>
              <a:rPr lang="en-US" sz="2667"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hệ</a:t>
            </a:r>
            <a:endParaRPr lang="vi-VN" sz="2667"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E5577948-CCDD-3205-3076-5DDC96E5CBBA}"/>
              </a:ext>
            </a:extLst>
          </p:cNvPr>
          <p:cNvSpPr txBox="1">
            <a:spLocks/>
          </p:cNvSpPr>
          <p:nvPr/>
        </p:nvSpPr>
        <p:spPr>
          <a:xfrm>
            <a:off x="5384799" y="43873"/>
            <a:ext cx="6751783" cy="609600"/>
          </a:xfrm>
          <a:prstGeom prst="rect">
            <a:avLst/>
          </a:prstGeom>
          <a:solidFill>
            <a:schemeClr val="accent6">
              <a:lumMod val="75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Hành</a:t>
            </a:r>
            <a:r>
              <a:rPr lang="en-US" sz="2667"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667"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động</a:t>
            </a:r>
            <a:endParaRPr lang="vi-VN" sz="2667"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3584EC43-DB7F-205D-0AA3-FFAA36436DA9}"/>
              </a:ext>
            </a:extLst>
          </p:cNvPr>
          <p:cNvSpPr txBox="1">
            <a:spLocks/>
          </p:cNvSpPr>
          <p:nvPr/>
        </p:nvSpPr>
        <p:spPr>
          <a:xfrm>
            <a:off x="55417" y="1371600"/>
            <a:ext cx="2946400"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2400" dirty="0">
                <a:latin typeface="Times New Roman" panose="02020603050405020304" pitchFamily="18" charset="0"/>
                <a:ea typeface="Cambria" panose="02040503050406030204" pitchFamily="18" charset="0"/>
                <a:cs typeface="Times New Roman" panose="02020603050405020304" pitchFamily="18" charset="0"/>
              </a:rPr>
              <a:t> – Do Vu</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FEB512A0-92D1-B91D-3B9F-09BE1D3A9325}"/>
              </a:ext>
            </a:extLst>
          </p:cNvPr>
          <p:cNvSpPr txBox="1">
            <a:spLocks/>
          </p:cNvSpPr>
          <p:nvPr/>
        </p:nvSpPr>
        <p:spPr>
          <a:xfrm>
            <a:off x="55417" y="2032000"/>
            <a:ext cx="2946400"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2400" dirty="0">
                <a:latin typeface="Times New Roman" panose="02020603050405020304" pitchFamily="18" charset="0"/>
                <a:ea typeface="Cambria" panose="02040503050406030204" pitchFamily="18" charset="0"/>
                <a:cs typeface="Times New Roman" panose="02020603050405020304" pitchFamily="18" charset="0"/>
              </a:rPr>
              <a:t> Bá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Nhượng</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2EBB4E30-B35E-BA5F-C70D-5F98B74F8AFA}"/>
              </a:ext>
            </a:extLst>
          </p:cNvPr>
          <p:cNvSpPr txBox="1">
            <a:spLocks/>
          </p:cNvSpPr>
          <p:nvPr/>
        </p:nvSpPr>
        <p:spPr>
          <a:xfrm>
            <a:off x="55417" y="2692400"/>
            <a:ext cx="2946400" cy="822037"/>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Tể</a:t>
            </a:r>
            <a:r>
              <a:rPr lang="en-US" sz="2400" dirty="0">
                <a:latin typeface="Times New Roman" panose="02020603050405020304" pitchFamily="18" charset="0"/>
                <a:ea typeface="Cambria" panose="02040503050406030204" pitchFamily="18" charset="0"/>
                <a:cs typeface="Times New Roman" panose="02020603050405020304" pitchFamily="18" charset="0"/>
              </a:rPr>
              <a:t> Trang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Khoái</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7081;p58">
            <a:extLst>
              <a:ext uri="{FF2B5EF4-FFF2-40B4-BE49-F238E27FC236}">
                <a16:creationId xmlns:a16="http://schemas.microsoft.com/office/drawing/2014/main" id="{D1702D82-0585-383A-D369-77A45B04EEB0}"/>
              </a:ext>
            </a:extLst>
          </p:cNvPr>
          <p:cNvSpPr txBox="1">
            <a:spLocks/>
          </p:cNvSpPr>
          <p:nvPr/>
        </p:nvSpPr>
        <p:spPr>
          <a:xfrm>
            <a:off x="55417" y="3556000"/>
            <a:ext cx="2946400" cy="764309"/>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2400" dirty="0">
                <a:latin typeface="Times New Roman" panose="02020603050405020304" pitchFamily="18" charset="0"/>
                <a:ea typeface="Cambria" panose="02040503050406030204" pitchFamily="18" charset="0"/>
                <a:cs typeface="Times New Roman" panose="02020603050405020304" pitchFamily="18" charset="0"/>
              </a:rPr>
              <a:t> Thái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Đức</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7081;p58">
            <a:extLst>
              <a:ext uri="{FF2B5EF4-FFF2-40B4-BE49-F238E27FC236}">
                <a16:creationId xmlns:a16="http://schemas.microsoft.com/office/drawing/2014/main" id="{4BA7945C-43CD-DA51-504B-2164635FB81F}"/>
              </a:ext>
            </a:extLst>
          </p:cNvPr>
          <p:cNvSpPr txBox="1">
            <a:spLocks/>
          </p:cNvSpPr>
          <p:nvPr/>
        </p:nvSpPr>
        <p:spPr>
          <a:xfrm>
            <a:off x="55417" y="4368800"/>
            <a:ext cx="2946400" cy="764309"/>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2400" dirty="0">
                <a:latin typeface="Times New Roman" panose="02020603050405020304" pitchFamily="18" charset="0"/>
                <a:ea typeface="Cambria" panose="02040503050406030204" pitchFamily="18" charset="0"/>
                <a:cs typeface="Times New Roman" panose="02020603050405020304" pitchFamily="18" charset="0"/>
              </a:rPr>
              <a:t> Khanh – An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Sơn</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7081;p58">
            <a:extLst>
              <a:ext uri="{FF2B5EF4-FFF2-40B4-BE49-F238E27FC236}">
                <a16:creationId xmlns:a16="http://schemas.microsoft.com/office/drawing/2014/main" id="{550D85CA-488C-E310-4402-C8AB51CA841F}"/>
              </a:ext>
            </a:extLst>
          </p:cNvPr>
          <p:cNvSpPr txBox="1">
            <a:spLocks/>
          </p:cNvSpPr>
          <p:nvPr/>
        </p:nvSpPr>
        <p:spPr>
          <a:xfrm>
            <a:off x="55417" y="5181600"/>
            <a:ext cx="2946400" cy="812801"/>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400" dirty="0">
                <a:latin typeface="Times New Roman" panose="02020603050405020304" pitchFamily="18" charset="0"/>
                <a:ea typeface="Cambria" panose="02040503050406030204" pitchFamily="18" charset="0"/>
                <a:cs typeface="Times New Roman" panose="02020603050405020304" pitchFamily="18" charset="0"/>
              </a:rPr>
              <a:t> Văn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Lộc</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7081;p58">
            <a:extLst>
              <a:ext uri="{FF2B5EF4-FFF2-40B4-BE49-F238E27FC236}">
                <a16:creationId xmlns:a16="http://schemas.microsoft.com/office/drawing/2014/main" id="{B9CA1DDC-252E-176D-3357-08092A6F765D}"/>
              </a:ext>
            </a:extLst>
          </p:cNvPr>
          <p:cNvSpPr txBox="1">
            <a:spLocks/>
          </p:cNvSpPr>
          <p:nvPr/>
        </p:nvSpPr>
        <p:spPr>
          <a:xfrm>
            <a:off x="55417" y="6012873"/>
            <a:ext cx="2946400" cy="750455"/>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Cốt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Đãi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Ngột</a:t>
            </a:r>
            <a:r>
              <a:rPr lang="en-US" sz="2400" dirty="0">
                <a:latin typeface="Times New Roman" panose="02020603050405020304" pitchFamily="18" charset="0"/>
                <a:ea typeface="Cambria" panose="02040503050406030204" pitchFamily="18" charset="0"/>
                <a:cs typeface="Times New Roman" panose="02020603050405020304" pitchFamily="18" charset="0"/>
              </a:rPr>
              <a:t> Lang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2400" dirty="0">
                <a:latin typeface="Times New Roman" panose="02020603050405020304" pitchFamily="18" charset="0"/>
                <a:ea typeface="Cambria" panose="02040503050406030204" pitchFamily="18" charset="0"/>
                <a:cs typeface="Times New Roman" panose="02020603050405020304" pitchFamily="18" charset="0"/>
              </a:rPr>
              <a:t> Tu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Tư</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548DC7BA-BCA9-0A20-CA49-C290EBCAF3C2}"/>
              </a:ext>
            </a:extLst>
          </p:cNvPr>
          <p:cNvSpPr txBox="1">
            <a:spLocks/>
          </p:cNvSpPr>
          <p:nvPr/>
        </p:nvSpPr>
        <p:spPr>
          <a:xfrm>
            <a:off x="3149599" y="729673"/>
            <a:ext cx="2184400"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Vua</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8AF4306E-93A2-E935-F8B3-33B146294F69}"/>
              </a:ext>
            </a:extLst>
          </p:cNvPr>
          <p:cNvSpPr txBox="1">
            <a:spLocks/>
          </p:cNvSpPr>
          <p:nvPr/>
        </p:nvSpPr>
        <p:spPr>
          <a:xfrm>
            <a:off x="3149599" y="1390073"/>
            <a:ext cx="2184400"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Vua</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BE460DE8-5DC0-CE3A-CD2C-150B778367A2}"/>
              </a:ext>
            </a:extLst>
          </p:cNvPr>
          <p:cNvSpPr txBox="1">
            <a:spLocks/>
          </p:cNvSpPr>
          <p:nvPr/>
        </p:nvSpPr>
        <p:spPr>
          <a:xfrm>
            <a:off x="3149599" y="2050473"/>
            <a:ext cx="2184400"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gia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thần</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Google Shape;7081;p58">
            <a:extLst>
              <a:ext uri="{FF2B5EF4-FFF2-40B4-BE49-F238E27FC236}">
                <a16:creationId xmlns:a16="http://schemas.microsoft.com/office/drawing/2014/main" id="{03E8B98F-D41C-E27E-8079-600A5E28932B}"/>
              </a:ext>
            </a:extLst>
          </p:cNvPr>
          <p:cNvSpPr txBox="1">
            <a:spLocks/>
          </p:cNvSpPr>
          <p:nvPr/>
        </p:nvSpPr>
        <p:spPr>
          <a:xfrm>
            <a:off x="3149599" y="2710873"/>
            <a:ext cx="2184400" cy="822037"/>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Vua</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Google Shape;7081;p58">
            <a:extLst>
              <a:ext uri="{FF2B5EF4-FFF2-40B4-BE49-F238E27FC236}">
                <a16:creationId xmlns:a16="http://schemas.microsoft.com/office/drawing/2014/main" id="{E2AE2C0A-1E79-3BA0-6097-027B859A7892}"/>
              </a:ext>
            </a:extLst>
          </p:cNvPr>
          <p:cNvSpPr txBox="1">
            <a:spLocks/>
          </p:cNvSpPr>
          <p:nvPr/>
        </p:nvSpPr>
        <p:spPr>
          <a:xfrm>
            <a:off x="3149599" y="3574473"/>
            <a:ext cx="2184400" cy="764309"/>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Vua</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Google Shape;7081;p58">
            <a:extLst>
              <a:ext uri="{FF2B5EF4-FFF2-40B4-BE49-F238E27FC236}">
                <a16:creationId xmlns:a16="http://schemas.microsoft.com/office/drawing/2014/main" id="{7F8EABF8-F55D-DC66-9B22-1BDB36614365}"/>
              </a:ext>
            </a:extLst>
          </p:cNvPr>
          <p:cNvSpPr txBox="1">
            <a:spLocks/>
          </p:cNvSpPr>
          <p:nvPr/>
        </p:nvSpPr>
        <p:spPr>
          <a:xfrm>
            <a:off x="3149599" y="4387273"/>
            <a:ext cx="2184400" cy="764309"/>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Bề</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2400" dirty="0">
                <a:latin typeface="Times New Roman" panose="02020603050405020304" pitchFamily="18" charset="0"/>
                <a:ea typeface="Cambria" panose="02040503050406030204" pitchFamily="18" charset="0"/>
                <a:cs typeface="Times New Roman" panose="02020603050405020304" pitchFamily="18" charset="0"/>
              </a:rPr>
              <a:t> –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Google Shape;7081;p58">
            <a:extLst>
              <a:ext uri="{FF2B5EF4-FFF2-40B4-BE49-F238E27FC236}">
                <a16:creationId xmlns:a16="http://schemas.microsoft.com/office/drawing/2014/main" id="{18104860-9736-F353-4BB7-44EF959491D5}"/>
              </a:ext>
            </a:extLst>
          </p:cNvPr>
          <p:cNvSpPr txBox="1">
            <a:spLocks/>
          </p:cNvSpPr>
          <p:nvPr/>
        </p:nvSpPr>
        <p:spPr>
          <a:xfrm>
            <a:off x="3149599" y="5200072"/>
            <a:ext cx="2184400" cy="812801"/>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p>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Google Shape;7081;p58">
            <a:extLst>
              <a:ext uri="{FF2B5EF4-FFF2-40B4-BE49-F238E27FC236}">
                <a16:creationId xmlns:a16="http://schemas.microsoft.com/office/drawing/2014/main" id="{F356C1B0-D8CC-439F-47CD-11F5F152CA3C}"/>
              </a:ext>
            </a:extLst>
          </p:cNvPr>
          <p:cNvSpPr txBox="1">
            <a:spLocks/>
          </p:cNvSpPr>
          <p:nvPr/>
        </p:nvSpPr>
        <p:spPr>
          <a:xfrm>
            <a:off x="3149599" y="6031345"/>
            <a:ext cx="2184400" cy="750455"/>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p>
          <a:p>
            <a:pPr marL="0" indent="0" algn="ctr">
              <a:spcBef>
                <a:spcPts val="0"/>
              </a:spcBef>
              <a:buNone/>
            </a:pP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Google Shape;7081;p58">
            <a:extLst>
              <a:ext uri="{FF2B5EF4-FFF2-40B4-BE49-F238E27FC236}">
                <a16:creationId xmlns:a16="http://schemas.microsoft.com/office/drawing/2014/main" id="{A5CFFD6C-4B57-F899-A73F-B35AB33A8A34}"/>
              </a:ext>
            </a:extLst>
          </p:cNvPr>
          <p:cNvSpPr txBox="1">
            <a:spLocks/>
          </p:cNvSpPr>
          <p:nvPr/>
        </p:nvSpPr>
        <p:spPr>
          <a:xfrm>
            <a:off x="5384800" y="716280"/>
            <a:ext cx="6751783"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cứu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2400" dirty="0">
                <a:latin typeface="Times New Roman" panose="02020603050405020304" pitchFamily="18" charset="0"/>
                <a:ea typeface="Cambria" panose="02040503050406030204" pitchFamily="18" charset="0"/>
                <a:cs typeface="Times New Roman" panose="02020603050405020304" pitchFamily="18" charset="0"/>
              </a:rPr>
              <a:t> Cao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Đế</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467D3C67-2015-79FB-8721-CCD1C7999469}"/>
              </a:ext>
            </a:extLst>
          </p:cNvPr>
          <p:cNvSpPr txBox="1">
            <a:spLocks/>
          </p:cNvSpPr>
          <p:nvPr/>
        </p:nvSpPr>
        <p:spPr>
          <a:xfrm>
            <a:off x="5384800" y="1378527"/>
            <a:ext cx="6751783"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a:latin typeface="Times New Roman" panose="02020603050405020304" pitchFamily="18" charset="0"/>
                <a:ea typeface="Cambria" panose="02040503050406030204" pitchFamily="18" charset="0"/>
                <a:cs typeface="Times New Roman" panose="02020603050405020304" pitchFamily="18" charset="0"/>
              </a:rPr>
              <a:t>Do Vu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chìa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lưng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che</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chở</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7081;p58">
            <a:extLst>
              <a:ext uri="{FF2B5EF4-FFF2-40B4-BE49-F238E27FC236}">
                <a16:creationId xmlns:a16="http://schemas.microsoft.com/office/drawing/2014/main" id="{DE51FA19-8C1F-A4D5-1E8D-E98F74C497DD}"/>
              </a:ext>
            </a:extLst>
          </p:cNvPr>
          <p:cNvSpPr txBox="1">
            <a:spLocks/>
          </p:cNvSpPr>
          <p:nvPr/>
        </p:nvSpPr>
        <p:spPr>
          <a:xfrm>
            <a:off x="5384800" y="2038927"/>
            <a:ext cx="6751783" cy="609600"/>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Nhượng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nuốt</a:t>
            </a:r>
            <a:r>
              <a:rPr lang="en-US" sz="2400" dirty="0">
                <a:latin typeface="Times New Roman" panose="02020603050405020304" pitchFamily="18" charset="0"/>
                <a:ea typeface="Cambria" panose="02040503050406030204" pitchFamily="18" charset="0"/>
                <a:cs typeface="Times New Roman" panose="02020603050405020304" pitchFamily="18" charset="0"/>
              </a:rPr>
              <a:t> than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báo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chủ</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7081;p58">
            <a:extLst>
              <a:ext uri="{FF2B5EF4-FFF2-40B4-BE49-F238E27FC236}">
                <a16:creationId xmlns:a16="http://schemas.microsoft.com/office/drawing/2014/main" id="{D3CF22FD-0460-C86D-C2D7-38061230E4A8}"/>
              </a:ext>
            </a:extLst>
          </p:cNvPr>
          <p:cNvSpPr txBox="1">
            <a:spLocks/>
          </p:cNvSpPr>
          <p:nvPr/>
        </p:nvSpPr>
        <p:spPr>
          <a:xfrm>
            <a:off x="5384800" y="2699328"/>
            <a:ext cx="6751783" cy="822037"/>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Khoái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tay</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nạn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7081;p58">
            <a:extLst>
              <a:ext uri="{FF2B5EF4-FFF2-40B4-BE49-F238E27FC236}">
                <a16:creationId xmlns:a16="http://schemas.microsoft.com/office/drawing/2014/main" id="{4DA603A7-B511-BE73-C7CA-75E2B4C0C81C}"/>
              </a:ext>
            </a:extLst>
          </p:cNvPr>
          <p:cNvSpPr txBox="1">
            <a:spLocks/>
          </p:cNvSpPr>
          <p:nvPr/>
        </p:nvSpPr>
        <p:spPr>
          <a:xfrm>
            <a:off x="5384800" y="3562928"/>
            <a:ext cx="6751783" cy="764309"/>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phò</a:t>
            </a:r>
            <a:r>
              <a:rPr lang="en-US" sz="2400" dirty="0">
                <a:latin typeface="Times New Roman" panose="02020603050405020304" pitchFamily="18" charset="0"/>
                <a:ea typeface="Cambria" panose="02040503050406030204" pitchFamily="18" charset="0"/>
                <a:cs typeface="Times New Roman" panose="02020603050405020304" pitchFamily="18" charset="0"/>
              </a:rPr>
              <a:t> Thái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khỏi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vây</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7081;p58">
            <a:extLst>
              <a:ext uri="{FF2B5EF4-FFF2-40B4-BE49-F238E27FC236}">
                <a16:creationId xmlns:a16="http://schemas.microsoft.com/office/drawing/2014/main" id="{8D54C636-890E-EF0E-2302-B2B84C428512}"/>
              </a:ext>
            </a:extLst>
          </p:cNvPr>
          <p:cNvSpPr txBox="1">
            <a:spLocks/>
          </p:cNvSpPr>
          <p:nvPr/>
        </p:nvSpPr>
        <p:spPr>
          <a:xfrm>
            <a:off x="5384800" y="4375728"/>
            <a:ext cx="6751783" cy="764309"/>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2400" dirty="0">
                <a:latin typeface="Times New Roman" panose="02020603050405020304" pitchFamily="18" charset="0"/>
                <a:ea typeface="Cambria" panose="02040503050406030204" pitchFamily="18" charset="0"/>
                <a:cs typeface="Times New Roman" panose="02020603050405020304" pitchFamily="18" charset="0"/>
              </a:rPr>
              <a:t> Khanh </a:t>
            </a:r>
            <a:r>
              <a:rPr lang="en-US" sz="24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Sơn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tỏ</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7081;p58">
            <a:extLst>
              <a:ext uri="{FF2B5EF4-FFF2-40B4-BE49-F238E27FC236}">
                <a16:creationId xmlns:a16="http://schemas.microsoft.com/office/drawing/2014/main" id="{6C3D219F-A9AC-DF0C-2DAE-96A93ED0ED74}"/>
              </a:ext>
            </a:extLst>
          </p:cNvPr>
          <p:cNvSpPr txBox="1">
            <a:spLocks/>
          </p:cNvSpPr>
          <p:nvPr/>
        </p:nvSpPr>
        <p:spPr>
          <a:xfrm>
            <a:off x="5384800" y="5188527"/>
            <a:ext cx="6751783" cy="812801"/>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400" dirty="0">
                <a:latin typeface="Times New Roman" panose="02020603050405020304" pitchFamily="18" charset="0"/>
                <a:ea typeface="Cambria" panose="02040503050406030204" pitchFamily="18" charset="0"/>
                <a:cs typeface="Times New Roman" panose="02020603050405020304" pitchFamily="18" charset="0"/>
              </a:rPr>
              <a:t> Văn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2400" dirty="0">
                <a:latin typeface="Times New Roman" panose="02020603050405020304" pitchFamily="18" charset="0"/>
                <a:ea typeface="Cambria" panose="02040503050406030204" pitchFamily="18" charset="0"/>
                <a:cs typeface="Times New Roman" panose="02020603050405020304" pitchFamily="18" charset="0"/>
              </a:rPr>
              <a:t> Kha</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D434D12A-979B-6165-AF3A-DAE5FE6EAF8B}"/>
              </a:ext>
            </a:extLst>
          </p:cNvPr>
          <p:cNvSpPr txBox="1">
            <a:spLocks/>
          </p:cNvSpPr>
          <p:nvPr/>
        </p:nvSpPr>
        <p:spPr>
          <a:xfrm>
            <a:off x="5384800" y="6019800"/>
            <a:ext cx="6751783" cy="750455"/>
          </a:xfrm>
          <a:prstGeom prst="rect">
            <a:avLst/>
          </a:prstGeom>
          <a:solidFill>
            <a:schemeClr val="accent6">
              <a:lumMod val="40000"/>
              <a:lumOff val="60000"/>
            </a:schemeClr>
          </a:solidFill>
        </p:spPr>
        <p:txBody>
          <a:bodyPr spcFirstLastPara="1" wrap="square" lIns="60950" tIns="60950" rIns="60950" bIns="609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2400" dirty="0">
                <a:latin typeface="Times New Roman" panose="02020603050405020304" pitchFamily="18" charset="0"/>
                <a:ea typeface="Cambria" panose="02040503050406030204" pitchFamily="18" charset="0"/>
                <a:cs typeface="Times New Roman" panose="02020603050405020304" pitchFamily="18" charset="0"/>
              </a:rPr>
              <a:t> Tu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Tư</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xông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hiểm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nguy</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2400" dirty="0">
                <a:latin typeface="Times New Roman" panose="02020603050405020304" pitchFamily="18" charset="0"/>
                <a:ea typeface="Cambria" panose="02040503050406030204" pitchFamily="18" charset="0"/>
                <a:cs typeface="Times New Roman" panose="02020603050405020304" pitchFamily="18" charset="0"/>
              </a:rPr>
              <a:t> Nam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Chiếu</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358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inVertic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arn(inVertical)">
                                      <p:cBhvr>
                                        <p:cTn id="117" dur="5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AC67B7BA-7AA9-497F-8DFD-BA98BBB9241E}"/>
              </a:ext>
            </a:extLst>
          </p:cNvPr>
          <p:cNvGrpSpPr/>
          <p:nvPr/>
        </p:nvGrpSpPr>
        <p:grpSpPr>
          <a:xfrm>
            <a:off x="6781800" y="12700"/>
            <a:ext cx="4857750" cy="5626100"/>
            <a:chOff x="6781800" y="12700"/>
            <a:chExt cx="2542164" cy="5626100"/>
          </a:xfrm>
        </p:grpSpPr>
        <p:sp>
          <p:nvSpPr>
            <p:cNvPr id="5" name="矩形 4">
              <a:extLst>
                <a:ext uri="{FF2B5EF4-FFF2-40B4-BE49-F238E27FC236}">
                  <a16:creationId xmlns:a16="http://schemas.microsoft.com/office/drawing/2014/main" id="{EB9708E1-E200-46D6-8D40-6CE809E91077}"/>
                </a:ext>
              </a:extLst>
            </p:cNvPr>
            <p:cNvSpPr/>
            <p:nvPr/>
          </p:nvSpPr>
          <p:spPr>
            <a:xfrm>
              <a:off x="6781800" y="12700"/>
              <a:ext cx="2542164" cy="5626100"/>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CFA3915-181C-42A7-9E36-5157A549D687}"/>
                </a:ext>
              </a:extLst>
            </p:cNvPr>
            <p:cNvSpPr/>
            <p:nvPr/>
          </p:nvSpPr>
          <p:spPr>
            <a:xfrm>
              <a:off x="7045691" y="12700"/>
              <a:ext cx="2133600" cy="3247877"/>
            </a:xfrm>
            <a:prstGeom prst="rect">
              <a:avLst/>
            </a:prstGeom>
          </p:spPr>
          <p:txBody>
            <a:bodyPr wrap="square">
              <a:spAutoFit/>
            </a:bodyPr>
            <a:lstStyle/>
            <a:p>
              <a:pPr>
                <a:lnSpc>
                  <a:spcPct val="150000"/>
                </a:lnSpc>
              </a:pPr>
              <a:r>
                <a:rPr lang="en-US" altLang="zh-CN" sz="2800" dirty="0" err="1">
                  <a:solidFill>
                    <a:schemeClr val="bg1"/>
                  </a:solidFill>
                  <a:latin typeface="微软雅黑" panose="020B0503020204020204" pitchFamily="34" charset="-122"/>
                  <a:ea typeface="微软雅黑" panose="020B0503020204020204" pitchFamily="34" charset="-122"/>
                </a:rPr>
                <a:t>Mục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đích</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Nhắc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nhở</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tướng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sĩ</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ghi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nhớ</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trách</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nhiệm</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của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mình</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khơi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gợi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lòng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trung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quân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ái</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quốc</a:t>
              </a:r>
              <a:r>
                <a:rPr lang="en-US" altLang="zh-CN" sz="2800" dirty="0">
                  <a:solidFill>
                    <a:schemeClr val="bg1"/>
                  </a:solidFill>
                  <a:latin typeface="微软雅黑" panose="020B0503020204020204" pitchFamily="34" charset="-122"/>
                  <a:ea typeface="微软雅黑" panose="020B0503020204020204" pitchFamily="34" charset="-122"/>
                </a:rPr>
                <a:t>.</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pic>
        <p:nvPicPr>
          <p:cNvPr id="8" name="图片 7" descr="图片包含 腔肠动物, 珊瑚虫, 动物, 植物&#10;&#10;已生成极高可信度的说明">
            <a:extLst>
              <a:ext uri="{FF2B5EF4-FFF2-40B4-BE49-F238E27FC236}">
                <a16:creationId xmlns:a16="http://schemas.microsoft.com/office/drawing/2014/main" id="{6389DECA-55BF-4975-AC23-C3CF1311692F}"/>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921849" y="955487"/>
            <a:ext cx="4216673" cy="1838196"/>
          </a:xfrm>
          <a:prstGeom prst="rect">
            <a:avLst/>
          </a:prstGeom>
        </p:spPr>
      </p:pic>
      <p:pic>
        <p:nvPicPr>
          <p:cNvPr id="3" name="图片 2" descr="图片包含 服装&#10;&#10;已生成高可信度的说明">
            <a:extLst>
              <a:ext uri="{FF2B5EF4-FFF2-40B4-BE49-F238E27FC236}">
                <a16:creationId xmlns:a16="http://schemas.microsoft.com/office/drawing/2014/main" id="{4F17CB15-E923-4257-96B7-C014B5CB0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767" y="149734"/>
            <a:ext cx="2084288" cy="2438400"/>
          </a:xfrm>
          <a:prstGeom prst="rect">
            <a:avLst/>
          </a:prstGeom>
        </p:spPr>
      </p:pic>
      <p:grpSp>
        <p:nvGrpSpPr>
          <p:cNvPr id="9" name="组合 8">
            <a:extLst>
              <a:ext uri="{FF2B5EF4-FFF2-40B4-BE49-F238E27FC236}">
                <a16:creationId xmlns:a16="http://schemas.microsoft.com/office/drawing/2014/main" id="{9F8174EE-9CA8-4013-A4F9-C6F2A79DB2F0}"/>
              </a:ext>
            </a:extLst>
          </p:cNvPr>
          <p:cNvGrpSpPr/>
          <p:nvPr/>
        </p:nvGrpSpPr>
        <p:grpSpPr>
          <a:xfrm>
            <a:off x="552450" y="2588132"/>
            <a:ext cx="5543550" cy="4269868"/>
            <a:chOff x="1622226" y="2588132"/>
            <a:chExt cx="3223060" cy="4269868"/>
          </a:xfrm>
        </p:grpSpPr>
        <p:sp>
          <p:nvSpPr>
            <p:cNvPr id="2" name="矩形 1">
              <a:extLst>
                <a:ext uri="{FF2B5EF4-FFF2-40B4-BE49-F238E27FC236}">
                  <a16:creationId xmlns:a16="http://schemas.microsoft.com/office/drawing/2014/main" id="{57E88516-9740-4979-BB6C-EE6660A41DCA}"/>
                </a:ext>
              </a:extLst>
            </p:cNvPr>
            <p:cNvSpPr/>
            <p:nvPr/>
          </p:nvSpPr>
          <p:spPr>
            <a:xfrm>
              <a:off x="1622226" y="2588133"/>
              <a:ext cx="3223060" cy="4269867"/>
            </a:xfrm>
            <a:prstGeom prst="rect">
              <a:avLst/>
            </a:prstGeom>
            <a:solidFill>
              <a:srgbClr val="A2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81AFD4A9-2D68-4DA9-9C1C-83F04C8A785A}"/>
                </a:ext>
              </a:extLst>
            </p:cNvPr>
            <p:cNvSpPr/>
            <p:nvPr/>
          </p:nvSpPr>
          <p:spPr>
            <a:xfrm>
              <a:off x="1622226" y="2588132"/>
              <a:ext cx="3223060" cy="2601546"/>
            </a:xfrm>
            <a:prstGeom prst="rect">
              <a:avLst/>
            </a:prstGeom>
          </p:spPr>
          <p:txBody>
            <a:bodyPr wrap="square">
              <a:spAutoFit/>
            </a:bodyPr>
            <a:lstStyle/>
            <a:p>
              <a:pPr algn="ctr">
                <a:lnSpc>
                  <a:spcPct val="150000"/>
                </a:lnSpc>
              </a:pPr>
              <a:r>
                <a:rPr lang="en-US" altLang="zh-CN" sz="2800" dirty="0" err="1">
                  <a:solidFill>
                    <a:schemeClr val="bg1"/>
                  </a:solidFill>
                  <a:latin typeface="微软雅黑" panose="020B0503020204020204" pitchFamily="34" charset="-122"/>
                  <a:ea typeface="微软雅黑" panose="020B0503020204020204" pitchFamily="34" charset="-122"/>
                </a:rPr>
                <a:t>Điểm</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chung</a:t>
              </a:r>
              <a:r>
                <a:rPr lang="en-US" altLang="zh-CN" sz="2800" dirty="0">
                  <a:solidFill>
                    <a:schemeClr val="bg1"/>
                  </a:solidFill>
                  <a:latin typeface="微软雅黑" panose="020B0503020204020204" pitchFamily="34" charset="-122"/>
                  <a:ea typeface="微软雅黑" panose="020B0503020204020204" pitchFamily="34" charset="-122"/>
                </a:rPr>
                <a:t> </a:t>
              </a:r>
            </a:p>
            <a:p>
              <a:pPr algn="ctr">
                <a:lnSpc>
                  <a:spcPct val="150000"/>
                </a:lnSpc>
              </a:pPr>
              <a:r>
                <a:rPr lang="en-US" altLang="zh-CN" sz="2800" dirty="0" err="1">
                  <a:solidFill>
                    <a:schemeClr val="bg1"/>
                  </a:solidFill>
                  <a:latin typeface="微软雅黑" panose="020B0503020204020204" pitchFamily="34" charset="-122"/>
                  <a:ea typeface="微软雅黑" panose="020B0503020204020204" pitchFamily="34" charset="-122"/>
                </a:rPr>
                <a:t>của</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các</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cặp</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nhân</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vật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lịch</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sử</a:t>
              </a:r>
              <a:r>
                <a:rPr lang="en-US" altLang="zh-CN" sz="2800" dirty="0">
                  <a:solidFill>
                    <a:schemeClr val="bg1"/>
                  </a:solidFill>
                  <a:latin typeface="微软雅黑" panose="020B0503020204020204" pitchFamily="34" charset="-122"/>
                  <a:ea typeface="微软雅黑" panose="020B0503020204020204" pitchFamily="34" charset="-122"/>
                </a:rPr>
                <a:t>:</a:t>
              </a:r>
            </a:p>
            <a:p>
              <a:pPr>
                <a:lnSpc>
                  <a:spcPct val="150000"/>
                </a:lnSpc>
              </a:pPr>
              <a:r>
                <a:rPr lang="en-US" altLang="zh-CN" sz="2800" dirty="0">
                  <a:solidFill>
                    <a:schemeClr val="bg1"/>
                  </a:solidFill>
                  <a:latin typeface="微软雅黑" panose="020B0503020204020204" pitchFamily="34" charset="-122"/>
                  <a:ea typeface="微软雅黑" panose="020B0503020204020204" pitchFamily="34" charset="-122"/>
                </a:rPr>
                <a:t>- Trung </a:t>
              </a:r>
              <a:r>
                <a:rPr lang="en-US" altLang="zh-CN" sz="2800" dirty="0" err="1">
                  <a:solidFill>
                    <a:schemeClr val="bg1"/>
                  </a:solidFill>
                  <a:latin typeface="微软雅黑" panose="020B0503020204020204" pitchFamily="34" charset="-122"/>
                  <a:ea typeface="微软雅黑" panose="020B0503020204020204" pitchFamily="34" charset="-122"/>
                </a:rPr>
                <a:t>thành</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vì</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chủ</a:t>
              </a:r>
              <a:endParaRPr lang="en-US" altLang="zh-CN" sz="2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Hết</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lòng</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vì</a:t>
              </a: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800" dirty="0" err="1">
                  <a:solidFill>
                    <a:schemeClr val="bg1"/>
                  </a:solidFill>
                  <a:latin typeface="微软雅黑" panose="020B0503020204020204" pitchFamily="34" charset="-122"/>
                  <a:ea typeface="微软雅黑" panose="020B0503020204020204" pitchFamily="34" charset="-122"/>
                </a:rPr>
                <a:t>nước</a:t>
              </a:r>
              <a:endParaRPr lang="en-US" altLang="zh-CN" sz="2800" dirty="0">
                <a:solidFill>
                  <a:schemeClr val="bg1"/>
                </a:solidFill>
                <a:latin typeface="微软雅黑" panose="020B0503020204020204" pitchFamily="34" charset="-122"/>
                <a:ea typeface="微软雅黑" panose="020B0503020204020204" pitchFamily="34" charset="-122"/>
              </a:endParaRPr>
            </a:p>
          </p:txBody>
        </p:sp>
      </p:grpSp>
      <p:pic>
        <p:nvPicPr>
          <p:cNvPr id="6" name="图片 5" descr="图片包含 服装&#10;&#10;已生成高可信度的说明">
            <a:extLst>
              <a:ext uri="{FF2B5EF4-FFF2-40B4-BE49-F238E27FC236}">
                <a16:creationId xmlns:a16="http://schemas.microsoft.com/office/drawing/2014/main" id="{B9417491-BEF8-4991-B664-D14F392C6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101" y="3200400"/>
            <a:ext cx="2084288" cy="2438400"/>
          </a:xfrm>
          <a:prstGeom prst="rect">
            <a:avLst/>
          </a:prstGeom>
        </p:spPr>
      </p:pic>
    </p:spTree>
    <p:extLst>
      <p:ext uri="{BB962C8B-B14F-4D97-AF65-F5344CB8AC3E}">
        <p14:creationId xmlns:p14="http://schemas.microsoft.com/office/powerpoint/2010/main" val="1259153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ịch tướng sĩ">
            <a:extLst>
              <a:ext uri="{FF2B5EF4-FFF2-40B4-BE49-F238E27FC236}">
                <a16:creationId xmlns:a16="http://schemas.microsoft.com/office/drawing/2014/main" id="{39646ABF-F386-EA1E-905A-D80F0D9D9D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37" t="50000" r="263" b="21944"/>
          <a:stretch/>
        </p:blipFill>
        <p:spPr bwMode="auto">
          <a:xfrm>
            <a:off x="0" y="-42686"/>
            <a:ext cx="12192000" cy="3833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DCD229-0A05-74EC-FC0E-AB35627F1437}"/>
              </a:ext>
            </a:extLst>
          </p:cNvPr>
          <p:cNvPicPr>
            <a:picLocks noChangeAspect="1"/>
          </p:cNvPicPr>
          <p:nvPr/>
        </p:nvPicPr>
        <p:blipFill rotWithShape="1">
          <a:blip r:embed="rId3"/>
          <a:srcRect l="8114" t="69156" r="1168" b="9593"/>
          <a:stretch/>
        </p:blipFill>
        <p:spPr>
          <a:xfrm>
            <a:off x="1" y="3790950"/>
            <a:ext cx="11582400" cy="3067049"/>
          </a:xfrm>
          <a:prstGeom prst="rect">
            <a:avLst/>
          </a:prstGeom>
        </p:spPr>
      </p:pic>
      <p:pic>
        <p:nvPicPr>
          <p:cNvPr id="8" name="图片 7" descr="图片包含 腔肠动物, 珊瑚虫, 动物, 植物&#10;&#10;已生成极高可信度的说明">
            <a:extLst>
              <a:ext uri="{FF2B5EF4-FFF2-40B4-BE49-F238E27FC236}">
                <a16:creationId xmlns:a16="http://schemas.microsoft.com/office/drawing/2014/main" id="{6389DECA-55BF-4975-AC23-C3CF1311692F}"/>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rot="16200000">
            <a:off x="9164566" y="4061203"/>
            <a:ext cx="4216673" cy="1838197"/>
          </a:xfrm>
          <a:prstGeom prst="rect">
            <a:avLst/>
          </a:prstGeom>
        </p:spPr>
      </p:pic>
      <p:sp>
        <p:nvSpPr>
          <p:cNvPr id="31" name="TextBox 30">
            <a:extLst>
              <a:ext uri="{FF2B5EF4-FFF2-40B4-BE49-F238E27FC236}">
                <a16:creationId xmlns:a16="http://schemas.microsoft.com/office/drawing/2014/main" id="{62BA31F3-F457-BABB-4789-0CEE49BBEE9A}"/>
              </a:ext>
            </a:extLst>
          </p:cNvPr>
          <p:cNvSpPr txBox="1"/>
          <p:nvPr/>
        </p:nvSpPr>
        <p:spPr>
          <a:xfrm>
            <a:off x="5618258" y="3991991"/>
            <a:ext cx="292068" cy="369332"/>
          </a:xfrm>
          <a:prstGeom prst="rect">
            <a:avLst/>
          </a:prstGeom>
          <a:noFill/>
        </p:spPr>
        <p:txBody>
          <a:bodyPr wrap="none" rtlCol="0">
            <a:spAutoFit/>
          </a:bodyPr>
          <a:lstStyle/>
          <a:p>
            <a:r>
              <a:rPr lang="en-US" dirty="0"/>
              <a:t>?</a:t>
            </a:r>
          </a:p>
        </p:txBody>
      </p:sp>
      <p:sp>
        <p:nvSpPr>
          <p:cNvPr id="32" name="TextBox 31">
            <a:extLst>
              <a:ext uri="{FF2B5EF4-FFF2-40B4-BE49-F238E27FC236}">
                <a16:creationId xmlns:a16="http://schemas.microsoft.com/office/drawing/2014/main" id="{1F0903F0-E20C-8A70-7EC5-D316E8E782DE}"/>
              </a:ext>
            </a:extLst>
          </p:cNvPr>
          <p:cNvSpPr txBox="1"/>
          <p:nvPr/>
        </p:nvSpPr>
        <p:spPr>
          <a:xfrm>
            <a:off x="5921391" y="5377665"/>
            <a:ext cx="292068"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30218283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D034D-C4DB-1403-B25E-58B98063F773}"/>
              </a:ext>
            </a:extLst>
          </p:cNvPr>
          <p:cNvPicPr>
            <a:picLocks noChangeAspect="1"/>
          </p:cNvPicPr>
          <p:nvPr/>
        </p:nvPicPr>
        <p:blipFill rotWithShape="1">
          <a:blip r:embed="rId2"/>
          <a:srcRect t="20744" r="2181" b="9840"/>
          <a:stretch/>
        </p:blipFill>
        <p:spPr>
          <a:xfrm>
            <a:off x="400050" y="366713"/>
            <a:ext cx="11506200" cy="2233612"/>
          </a:xfrm>
          <a:prstGeom prst="rect">
            <a:avLst/>
          </a:prstGeom>
        </p:spPr>
      </p:pic>
      <p:pic>
        <p:nvPicPr>
          <p:cNvPr id="5" name="Picture 4">
            <a:extLst>
              <a:ext uri="{FF2B5EF4-FFF2-40B4-BE49-F238E27FC236}">
                <a16:creationId xmlns:a16="http://schemas.microsoft.com/office/drawing/2014/main" id="{ADADE828-CD37-2C9B-B76B-7F66582015FC}"/>
              </a:ext>
            </a:extLst>
          </p:cNvPr>
          <p:cNvPicPr>
            <a:picLocks noChangeAspect="1"/>
          </p:cNvPicPr>
          <p:nvPr/>
        </p:nvPicPr>
        <p:blipFill rotWithShape="1">
          <a:blip r:embed="rId3"/>
          <a:srcRect t="6167" b="-804"/>
          <a:stretch/>
        </p:blipFill>
        <p:spPr>
          <a:xfrm>
            <a:off x="400050" y="2600325"/>
            <a:ext cx="11506200" cy="3173194"/>
          </a:xfrm>
          <a:prstGeom prst="rect">
            <a:avLst/>
          </a:prstGeom>
        </p:spPr>
      </p:pic>
      <p:sp>
        <p:nvSpPr>
          <p:cNvPr id="8" name="Left Brace 7">
            <a:extLst>
              <a:ext uri="{FF2B5EF4-FFF2-40B4-BE49-F238E27FC236}">
                <a16:creationId xmlns:a16="http://schemas.microsoft.com/office/drawing/2014/main" id="{52DE3E05-B681-29C3-8150-AD75839E07B0}"/>
              </a:ext>
            </a:extLst>
          </p:cNvPr>
          <p:cNvSpPr/>
          <p:nvPr/>
        </p:nvSpPr>
        <p:spPr>
          <a:xfrm>
            <a:off x="285750" y="1994117"/>
            <a:ext cx="285750" cy="3779402"/>
          </a:xfrm>
          <a:prstGeom prst="lef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1F02744-228E-FA25-7552-FB5A2C0A076A}"/>
              </a:ext>
            </a:extLst>
          </p:cNvPr>
          <p:cNvSpPr txBox="1"/>
          <p:nvPr/>
        </p:nvSpPr>
        <p:spPr>
          <a:xfrm>
            <a:off x="719191" y="1191132"/>
            <a:ext cx="1104790"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XƯA</a:t>
            </a:r>
          </a:p>
        </p:txBody>
      </p:sp>
      <p:cxnSp>
        <p:nvCxnSpPr>
          <p:cNvPr id="10" name="Straight Connector 9">
            <a:extLst>
              <a:ext uri="{FF2B5EF4-FFF2-40B4-BE49-F238E27FC236}">
                <a16:creationId xmlns:a16="http://schemas.microsoft.com/office/drawing/2014/main" id="{4CC56C6E-DAA7-8484-9810-310D4A7543FB}"/>
              </a:ext>
            </a:extLst>
          </p:cNvPr>
          <p:cNvCxnSpPr>
            <a:cxnSpLocks/>
          </p:cNvCxnSpPr>
          <p:nvPr/>
        </p:nvCxnSpPr>
        <p:spPr>
          <a:xfrm>
            <a:off x="638175" y="4949430"/>
            <a:ext cx="11153775" cy="988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76E8C0EA-0AAD-E778-634B-D784C432F6CA}"/>
              </a:ext>
            </a:extLst>
          </p:cNvPr>
          <p:cNvCxnSpPr>
            <a:cxnSpLocks/>
          </p:cNvCxnSpPr>
          <p:nvPr/>
        </p:nvCxnSpPr>
        <p:spPr>
          <a:xfrm>
            <a:off x="638174" y="5312064"/>
            <a:ext cx="11153775" cy="988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CA2F5853-1332-B98F-5792-21A7E8BC1DED}"/>
              </a:ext>
            </a:extLst>
          </p:cNvPr>
          <p:cNvCxnSpPr>
            <a:cxnSpLocks/>
          </p:cNvCxnSpPr>
          <p:nvPr/>
        </p:nvCxnSpPr>
        <p:spPr>
          <a:xfrm>
            <a:off x="2399500" y="4542151"/>
            <a:ext cx="475377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C03569F2-5E30-9F87-BF89-036192D24555}"/>
              </a:ext>
            </a:extLst>
          </p:cNvPr>
          <p:cNvCxnSpPr>
            <a:cxnSpLocks/>
          </p:cNvCxnSpPr>
          <p:nvPr/>
        </p:nvCxnSpPr>
        <p:spPr>
          <a:xfrm>
            <a:off x="571500" y="5694676"/>
            <a:ext cx="207725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95313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1542</Words>
  <Application>Microsoft Office PowerPoint</Application>
  <PresentationFormat>Widescreen</PresentationFormat>
  <Paragraphs>166</Paragraphs>
  <Slides>24</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微软雅黑</vt:lpstr>
      <vt:lpstr>Arial</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hxj</dc:creator>
  <cp:lastModifiedBy>TrieuDuong</cp:lastModifiedBy>
  <cp:revision>90</cp:revision>
  <dcterms:created xsi:type="dcterms:W3CDTF">2017-07-27T10:38:13Z</dcterms:created>
  <dcterms:modified xsi:type="dcterms:W3CDTF">2023-10-25T04:07:12Z</dcterms:modified>
</cp:coreProperties>
</file>