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2" r:id="rId3"/>
  </p:sldMasterIdLst>
  <p:notesMasterIdLst>
    <p:notesMasterId r:id="rId30"/>
  </p:notesMasterIdLst>
  <p:sldIdLst>
    <p:sldId id="822" r:id="rId4"/>
    <p:sldId id="836" r:id="rId5"/>
    <p:sldId id="834" r:id="rId6"/>
    <p:sldId id="792" r:id="rId7"/>
    <p:sldId id="835" r:id="rId8"/>
    <p:sldId id="831" r:id="rId9"/>
    <p:sldId id="256" r:id="rId10"/>
    <p:sldId id="820" r:id="rId11"/>
    <p:sldId id="595" r:id="rId12"/>
    <p:sldId id="823" r:id="rId13"/>
    <p:sldId id="824" r:id="rId14"/>
    <p:sldId id="827" r:id="rId15"/>
    <p:sldId id="829" r:id="rId16"/>
    <p:sldId id="826" r:id="rId17"/>
    <p:sldId id="825" r:id="rId18"/>
    <p:sldId id="5500" r:id="rId19"/>
    <p:sldId id="837" r:id="rId20"/>
    <p:sldId id="810" r:id="rId21"/>
    <p:sldId id="811" r:id="rId22"/>
    <p:sldId id="812" r:id="rId23"/>
    <p:sldId id="259" r:id="rId24"/>
    <p:sldId id="813" r:id="rId25"/>
    <p:sldId id="5501" r:id="rId26"/>
    <p:sldId id="816" r:id="rId27"/>
    <p:sldId id="5502" r:id="rId28"/>
    <p:sldId id="8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CCFF"/>
    <a:srgbClr val="3399FF"/>
    <a:srgbClr val="FF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BB90A-9E0B-4E96-97EB-25F854AC084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25F92-D756-4F50-AF7C-5015501AC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4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e677296701_6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e677296701_6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59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e713e4c63f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e713e4c63f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9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0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06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e713e4c63f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e713e4c63f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9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C19D-F342-4FE1-8A54-CBF4CE019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ADF36-31C2-41A1-B454-AA2525148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8A1E-160C-4576-848F-4E58FD43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532D4-8B42-439B-8101-C0762F84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6066-4FD7-4D70-A391-FBD80228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9ABB-14F8-4481-B0B0-9E184357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54202-07B9-47D8-B40E-F02355841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CCA19-DAA7-4312-9381-FB4D7E48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26480-5A66-4B14-909D-5D25A696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FACD8-ADCE-44EE-B13F-6FC9A0FC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4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C1B1F-4256-45BF-B93A-8DCE5FD8B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285CF-882C-4B8D-837B-D8BACA92D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701D3-F9BB-4D43-BDB9-3F97A5803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CC407-29E2-4BE4-8917-E236804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13618-DFB4-4842-8782-800A99E2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6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37367" y="93219"/>
            <a:ext cx="8890613" cy="6598387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343803" y="5278563"/>
            <a:ext cx="1630940" cy="1838531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10153231" y="288673"/>
            <a:ext cx="1894200" cy="861299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452861" y="388547"/>
            <a:ext cx="860681" cy="1366104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10585423" y="4951726"/>
            <a:ext cx="1029805" cy="1590593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960000" y="1742800"/>
            <a:ext cx="10271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61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110957" y="4030934"/>
            <a:ext cx="12111757" cy="2878599"/>
            <a:chOff x="-83218" y="3023200"/>
            <a:chExt cx="9083818" cy="2158949"/>
          </a:xfrm>
        </p:grpSpPr>
        <p:sp>
          <p:nvSpPr>
            <p:cNvPr id="50" name="Google Shape;50;p5"/>
            <p:cNvSpPr/>
            <p:nvPr/>
          </p:nvSpPr>
          <p:spPr>
            <a:xfrm>
              <a:off x="8725675" y="3023200"/>
              <a:ext cx="274925" cy="315075"/>
            </a:xfrm>
            <a:custGeom>
              <a:avLst/>
              <a:gdLst/>
              <a:ahLst/>
              <a:cxnLst/>
              <a:rect l="l" t="t" r="r" b="b"/>
              <a:pathLst>
                <a:path w="10997" h="12603" extrusionOk="0">
                  <a:moveTo>
                    <a:pt x="3099" y="0"/>
                  </a:moveTo>
                  <a:cubicBezTo>
                    <a:pt x="1422" y="0"/>
                    <a:pt x="1" y="1450"/>
                    <a:pt x="1" y="3183"/>
                  </a:cubicBezTo>
                  <a:cubicBezTo>
                    <a:pt x="1" y="3818"/>
                    <a:pt x="1" y="4452"/>
                    <a:pt x="212" y="5086"/>
                  </a:cubicBezTo>
                  <a:cubicBezTo>
                    <a:pt x="1058" y="7835"/>
                    <a:pt x="2961" y="10373"/>
                    <a:pt x="5287" y="11853"/>
                  </a:cubicBezTo>
                  <a:cubicBezTo>
                    <a:pt x="5881" y="12328"/>
                    <a:pt x="6608" y="12603"/>
                    <a:pt x="7356" y="12603"/>
                  </a:cubicBezTo>
                  <a:cubicBezTo>
                    <a:pt x="7940" y="12603"/>
                    <a:pt x="8537" y="12435"/>
                    <a:pt x="9093" y="12064"/>
                  </a:cubicBezTo>
                  <a:cubicBezTo>
                    <a:pt x="10150" y="11430"/>
                    <a:pt x="10996" y="10161"/>
                    <a:pt x="10785" y="8892"/>
                  </a:cubicBezTo>
                  <a:cubicBezTo>
                    <a:pt x="10573" y="4875"/>
                    <a:pt x="8036" y="1492"/>
                    <a:pt x="4230" y="223"/>
                  </a:cubicBezTo>
                  <a:cubicBezTo>
                    <a:pt x="3849" y="70"/>
                    <a:pt x="3468" y="0"/>
                    <a:pt x="3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358651" y="4327875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8497059" y="356722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236162" y="47059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 rot="1335724">
              <a:off x="46032" y="4176968"/>
              <a:ext cx="919311" cy="863215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5"/>
          <p:cNvGrpSpPr/>
          <p:nvPr/>
        </p:nvGrpSpPr>
        <p:grpSpPr>
          <a:xfrm rot="638255">
            <a:off x="10467592" y="6196453"/>
            <a:ext cx="1419083" cy="856529"/>
            <a:chOff x="228650" y="627225"/>
            <a:chExt cx="6774750" cy="4089100"/>
          </a:xfrm>
        </p:grpSpPr>
        <p:sp>
          <p:nvSpPr>
            <p:cNvPr id="56" name="Google Shape;56;p5"/>
            <p:cNvSpPr/>
            <p:nvPr/>
          </p:nvSpPr>
          <p:spPr>
            <a:xfrm>
              <a:off x="957225" y="1776200"/>
              <a:ext cx="5111075" cy="1768975"/>
            </a:xfrm>
            <a:custGeom>
              <a:avLst/>
              <a:gdLst/>
              <a:ahLst/>
              <a:cxnLst/>
              <a:rect l="l" t="t" r="r" b="b"/>
              <a:pathLst>
                <a:path w="204443" h="70759" extrusionOk="0">
                  <a:moveTo>
                    <a:pt x="63902" y="1"/>
                  </a:moveTo>
                  <a:cubicBezTo>
                    <a:pt x="57378" y="1"/>
                    <a:pt x="50838" y="215"/>
                    <a:pt x="44282" y="674"/>
                  </a:cubicBezTo>
                  <a:cubicBezTo>
                    <a:pt x="34442" y="674"/>
                    <a:pt x="24980" y="2944"/>
                    <a:pt x="16275" y="7486"/>
                  </a:cubicBezTo>
                  <a:cubicBezTo>
                    <a:pt x="6813" y="13163"/>
                    <a:pt x="757" y="23382"/>
                    <a:pt x="0" y="34736"/>
                  </a:cubicBezTo>
                  <a:cubicBezTo>
                    <a:pt x="0" y="44198"/>
                    <a:pt x="4542" y="52903"/>
                    <a:pt x="12490" y="58202"/>
                  </a:cubicBezTo>
                  <a:cubicBezTo>
                    <a:pt x="19681" y="62365"/>
                    <a:pt x="27629" y="65014"/>
                    <a:pt x="36334" y="65771"/>
                  </a:cubicBezTo>
                  <a:cubicBezTo>
                    <a:pt x="55715" y="68686"/>
                    <a:pt x="75656" y="70759"/>
                    <a:pt x="95662" y="70759"/>
                  </a:cubicBezTo>
                  <a:cubicBezTo>
                    <a:pt x="127618" y="70759"/>
                    <a:pt x="159737" y="65470"/>
                    <a:pt x="189996" y="49875"/>
                  </a:cubicBezTo>
                  <a:cubicBezTo>
                    <a:pt x="195673" y="47604"/>
                    <a:pt x="200214" y="43063"/>
                    <a:pt x="202864" y="37386"/>
                  </a:cubicBezTo>
                  <a:cubicBezTo>
                    <a:pt x="204443" y="32017"/>
                    <a:pt x="201278" y="25593"/>
                    <a:pt x="197328" y="25593"/>
                  </a:cubicBezTo>
                  <a:cubicBezTo>
                    <a:pt x="197005" y="25593"/>
                    <a:pt x="196676" y="25636"/>
                    <a:pt x="196345" y="25726"/>
                  </a:cubicBezTo>
                  <a:lnTo>
                    <a:pt x="196345" y="25726"/>
                  </a:lnTo>
                  <a:lnTo>
                    <a:pt x="203621" y="22247"/>
                  </a:lnTo>
                  <a:cubicBezTo>
                    <a:pt x="157718" y="11270"/>
                    <a:pt x="111231" y="1"/>
                    <a:pt x="639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228650" y="627225"/>
              <a:ext cx="6774750" cy="4089100"/>
            </a:xfrm>
            <a:custGeom>
              <a:avLst/>
              <a:gdLst/>
              <a:ahLst/>
              <a:cxnLst/>
              <a:rect l="l" t="t" r="r" b="b"/>
              <a:pathLst>
                <a:path w="270990" h="163564" extrusionOk="0">
                  <a:moveTo>
                    <a:pt x="155933" y="8785"/>
                  </a:moveTo>
                  <a:cubicBezTo>
                    <a:pt x="156690" y="9163"/>
                    <a:pt x="157447" y="9542"/>
                    <a:pt x="157825" y="9542"/>
                  </a:cubicBezTo>
                  <a:cubicBezTo>
                    <a:pt x="161232" y="16354"/>
                    <a:pt x="161989" y="23924"/>
                    <a:pt x="159718" y="31115"/>
                  </a:cubicBezTo>
                  <a:cubicBezTo>
                    <a:pt x="159718" y="31872"/>
                    <a:pt x="158204" y="32629"/>
                    <a:pt x="157447" y="32629"/>
                  </a:cubicBezTo>
                  <a:cubicBezTo>
                    <a:pt x="156311" y="32629"/>
                    <a:pt x="155555" y="32250"/>
                    <a:pt x="155555" y="31115"/>
                  </a:cubicBezTo>
                  <a:cubicBezTo>
                    <a:pt x="154419" y="23545"/>
                    <a:pt x="154419" y="16354"/>
                    <a:pt x="155933" y="8785"/>
                  </a:cubicBezTo>
                  <a:close/>
                  <a:moveTo>
                    <a:pt x="44928" y="51017"/>
                  </a:moveTo>
                  <a:cubicBezTo>
                    <a:pt x="45039" y="51017"/>
                    <a:pt x="45196" y="51063"/>
                    <a:pt x="45418" y="51174"/>
                  </a:cubicBezTo>
                  <a:cubicBezTo>
                    <a:pt x="46055" y="51174"/>
                    <a:pt x="46961" y="51443"/>
                    <a:pt x="47683" y="51527"/>
                  </a:cubicBezTo>
                  <a:lnTo>
                    <a:pt x="47683" y="51527"/>
                  </a:lnTo>
                  <a:cubicBezTo>
                    <a:pt x="47054" y="52059"/>
                    <a:pt x="46425" y="52374"/>
                    <a:pt x="45796" y="52688"/>
                  </a:cubicBezTo>
                  <a:cubicBezTo>
                    <a:pt x="45039" y="52688"/>
                    <a:pt x="44661" y="51553"/>
                    <a:pt x="44661" y="51553"/>
                  </a:cubicBezTo>
                  <a:cubicBezTo>
                    <a:pt x="44661" y="51285"/>
                    <a:pt x="44661" y="51017"/>
                    <a:pt x="44928" y="51017"/>
                  </a:cubicBezTo>
                  <a:close/>
                  <a:moveTo>
                    <a:pt x="92396" y="33859"/>
                  </a:moveTo>
                  <a:cubicBezTo>
                    <a:pt x="92822" y="33859"/>
                    <a:pt x="93295" y="33954"/>
                    <a:pt x="93863" y="34143"/>
                  </a:cubicBezTo>
                  <a:cubicBezTo>
                    <a:pt x="98783" y="37549"/>
                    <a:pt x="103325" y="41712"/>
                    <a:pt x="106731" y="47011"/>
                  </a:cubicBezTo>
                  <a:cubicBezTo>
                    <a:pt x="109759" y="50796"/>
                    <a:pt x="111651" y="55337"/>
                    <a:pt x="112030" y="59879"/>
                  </a:cubicBezTo>
                  <a:cubicBezTo>
                    <a:pt x="111525" y="59879"/>
                    <a:pt x="111020" y="60047"/>
                    <a:pt x="110628" y="60047"/>
                  </a:cubicBezTo>
                  <a:cubicBezTo>
                    <a:pt x="110432" y="60047"/>
                    <a:pt x="110263" y="60005"/>
                    <a:pt x="110137" y="59879"/>
                  </a:cubicBezTo>
                  <a:cubicBezTo>
                    <a:pt x="102189" y="53445"/>
                    <a:pt x="95755" y="45497"/>
                    <a:pt x="91213" y="36792"/>
                  </a:cubicBezTo>
                  <a:cubicBezTo>
                    <a:pt x="90456" y="35657"/>
                    <a:pt x="90456" y="34900"/>
                    <a:pt x="91213" y="34143"/>
                  </a:cubicBezTo>
                  <a:cubicBezTo>
                    <a:pt x="91592" y="33954"/>
                    <a:pt x="91970" y="33859"/>
                    <a:pt x="92396" y="33859"/>
                  </a:cubicBezTo>
                  <a:close/>
                  <a:moveTo>
                    <a:pt x="220800" y="35515"/>
                  </a:moveTo>
                  <a:cubicBezTo>
                    <a:pt x="221741" y="35515"/>
                    <a:pt x="222734" y="35941"/>
                    <a:pt x="223302" y="36792"/>
                  </a:cubicBezTo>
                  <a:cubicBezTo>
                    <a:pt x="223680" y="37928"/>
                    <a:pt x="223680" y="38685"/>
                    <a:pt x="223302" y="39820"/>
                  </a:cubicBezTo>
                  <a:cubicBezTo>
                    <a:pt x="220653" y="47011"/>
                    <a:pt x="215354" y="53067"/>
                    <a:pt x="208541" y="57230"/>
                  </a:cubicBezTo>
                  <a:cubicBezTo>
                    <a:pt x="205513" y="58744"/>
                    <a:pt x="202486" y="60636"/>
                    <a:pt x="199079" y="62150"/>
                  </a:cubicBezTo>
                  <a:cubicBezTo>
                    <a:pt x="197565" y="63159"/>
                    <a:pt x="195883" y="63664"/>
                    <a:pt x="194145" y="63664"/>
                  </a:cubicBezTo>
                  <a:cubicBezTo>
                    <a:pt x="193276" y="63664"/>
                    <a:pt x="192393" y="63538"/>
                    <a:pt x="191510" y="63285"/>
                  </a:cubicBezTo>
                  <a:cubicBezTo>
                    <a:pt x="189996" y="62907"/>
                    <a:pt x="189239" y="61772"/>
                    <a:pt x="189617" y="59879"/>
                  </a:cubicBezTo>
                  <a:cubicBezTo>
                    <a:pt x="190374" y="57230"/>
                    <a:pt x="192267" y="55337"/>
                    <a:pt x="194916" y="55337"/>
                  </a:cubicBezTo>
                  <a:cubicBezTo>
                    <a:pt x="196808" y="54959"/>
                    <a:pt x="198322" y="54202"/>
                    <a:pt x="198322" y="52310"/>
                  </a:cubicBezTo>
                  <a:cubicBezTo>
                    <a:pt x="198701" y="49282"/>
                    <a:pt x="200593" y="46633"/>
                    <a:pt x="203243" y="45119"/>
                  </a:cubicBezTo>
                  <a:cubicBezTo>
                    <a:pt x="207784" y="40955"/>
                    <a:pt x="213840" y="37549"/>
                    <a:pt x="219896" y="35657"/>
                  </a:cubicBezTo>
                  <a:cubicBezTo>
                    <a:pt x="220179" y="35562"/>
                    <a:pt x="220487" y="35515"/>
                    <a:pt x="220800" y="35515"/>
                  </a:cubicBezTo>
                  <a:close/>
                  <a:moveTo>
                    <a:pt x="18546" y="40388"/>
                  </a:moveTo>
                  <a:cubicBezTo>
                    <a:pt x="19208" y="40388"/>
                    <a:pt x="19871" y="40577"/>
                    <a:pt x="20438" y="40955"/>
                  </a:cubicBezTo>
                  <a:lnTo>
                    <a:pt x="21195" y="41334"/>
                  </a:lnTo>
                  <a:cubicBezTo>
                    <a:pt x="29900" y="46633"/>
                    <a:pt x="37470" y="53824"/>
                    <a:pt x="43525" y="62150"/>
                  </a:cubicBezTo>
                  <a:cubicBezTo>
                    <a:pt x="44661" y="63285"/>
                    <a:pt x="45418" y="64799"/>
                    <a:pt x="46175" y="66313"/>
                  </a:cubicBezTo>
                  <a:cubicBezTo>
                    <a:pt x="46553" y="67449"/>
                    <a:pt x="47310" y="69341"/>
                    <a:pt x="46553" y="70098"/>
                  </a:cubicBezTo>
                  <a:cubicBezTo>
                    <a:pt x="46073" y="70418"/>
                    <a:pt x="45526" y="70535"/>
                    <a:pt x="44911" y="70535"/>
                  </a:cubicBezTo>
                  <a:cubicBezTo>
                    <a:pt x="44070" y="70535"/>
                    <a:pt x="43104" y="70316"/>
                    <a:pt x="42011" y="70098"/>
                  </a:cubicBezTo>
                  <a:cubicBezTo>
                    <a:pt x="36334" y="67070"/>
                    <a:pt x="31414" y="63285"/>
                    <a:pt x="26872" y="58744"/>
                  </a:cubicBezTo>
                  <a:cubicBezTo>
                    <a:pt x="22709" y="54580"/>
                    <a:pt x="18924" y="49660"/>
                    <a:pt x="16275" y="44362"/>
                  </a:cubicBezTo>
                  <a:cubicBezTo>
                    <a:pt x="15518" y="43226"/>
                    <a:pt x="15518" y="41712"/>
                    <a:pt x="16654" y="40955"/>
                  </a:cubicBezTo>
                  <a:cubicBezTo>
                    <a:pt x="17221" y="40577"/>
                    <a:pt x="17884" y="40388"/>
                    <a:pt x="18546" y="40388"/>
                  </a:cubicBezTo>
                  <a:close/>
                  <a:moveTo>
                    <a:pt x="163881" y="61772"/>
                  </a:moveTo>
                  <a:lnTo>
                    <a:pt x="163881" y="61772"/>
                  </a:lnTo>
                  <a:cubicBezTo>
                    <a:pt x="160853" y="66692"/>
                    <a:pt x="155933" y="71233"/>
                    <a:pt x="150634" y="73883"/>
                  </a:cubicBezTo>
                  <a:cubicBezTo>
                    <a:pt x="150445" y="74072"/>
                    <a:pt x="150067" y="74167"/>
                    <a:pt x="149735" y="74167"/>
                  </a:cubicBezTo>
                  <a:cubicBezTo>
                    <a:pt x="149404" y="74167"/>
                    <a:pt x="149120" y="74072"/>
                    <a:pt x="149120" y="73883"/>
                  </a:cubicBezTo>
                  <a:cubicBezTo>
                    <a:pt x="148742" y="73126"/>
                    <a:pt x="148742" y="72747"/>
                    <a:pt x="149120" y="71990"/>
                  </a:cubicBezTo>
                  <a:cubicBezTo>
                    <a:pt x="152527" y="66692"/>
                    <a:pt x="157825" y="63285"/>
                    <a:pt x="163881" y="61772"/>
                  </a:cubicBezTo>
                  <a:close/>
                  <a:moveTo>
                    <a:pt x="248394" y="89292"/>
                  </a:moveTo>
                  <a:cubicBezTo>
                    <a:pt x="252546" y="89292"/>
                    <a:pt x="256685" y="89594"/>
                    <a:pt x="260771" y="90157"/>
                  </a:cubicBezTo>
                  <a:cubicBezTo>
                    <a:pt x="261150" y="90157"/>
                    <a:pt x="261528" y="90914"/>
                    <a:pt x="261906" y="91293"/>
                  </a:cubicBezTo>
                  <a:lnTo>
                    <a:pt x="262285" y="91293"/>
                  </a:lnTo>
                  <a:cubicBezTo>
                    <a:pt x="261150" y="93942"/>
                    <a:pt x="258879" y="93942"/>
                    <a:pt x="256608" y="94699"/>
                  </a:cubicBezTo>
                  <a:cubicBezTo>
                    <a:pt x="249121" y="96496"/>
                    <a:pt x="241397" y="97582"/>
                    <a:pt x="233623" y="97582"/>
                  </a:cubicBezTo>
                  <a:cubicBezTo>
                    <a:pt x="231573" y="97582"/>
                    <a:pt x="229519" y="97506"/>
                    <a:pt x="227465" y="97348"/>
                  </a:cubicBezTo>
                  <a:cubicBezTo>
                    <a:pt x="226330" y="97348"/>
                    <a:pt x="225194" y="96970"/>
                    <a:pt x="224437" y="96591"/>
                  </a:cubicBezTo>
                  <a:cubicBezTo>
                    <a:pt x="224059" y="96213"/>
                    <a:pt x="223680" y="95456"/>
                    <a:pt x="223302" y="95077"/>
                  </a:cubicBezTo>
                  <a:cubicBezTo>
                    <a:pt x="222923" y="94320"/>
                    <a:pt x="223302" y="93563"/>
                    <a:pt x="224059" y="93185"/>
                  </a:cubicBezTo>
                  <a:cubicBezTo>
                    <a:pt x="225194" y="92807"/>
                    <a:pt x="226330" y="92428"/>
                    <a:pt x="227465" y="92050"/>
                  </a:cubicBezTo>
                  <a:cubicBezTo>
                    <a:pt x="234355" y="90149"/>
                    <a:pt x="241394" y="89292"/>
                    <a:pt x="248394" y="89292"/>
                  </a:cubicBezTo>
                  <a:close/>
                  <a:moveTo>
                    <a:pt x="126692" y="93774"/>
                  </a:moveTo>
                  <a:cubicBezTo>
                    <a:pt x="127253" y="93774"/>
                    <a:pt x="127926" y="93942"/>
                    <a:pt x="127926" y="93942"/>
                  </a:cubicBezTo>
                  <a:cubicBezTo>
                    <a:pt x="127926" y="94699"/>
                    <a:pt x="128304" y="95456"/>
                    <a:pt x="128304" y="96213"/>
                  </a:cubicBezTo>
                  <a:cubicBezTo>
                    <a:pt x="124519" y="103782"/>
                    <a:pt x="119599" y="110595"/>
                    <a:pt x="113922" y="116272"/>
                  </a:cubicBezTo>
                  <a:cubicBezTo>
                    <a:pt x="112408" y="117786"/>
                    <a:pt x="110894" y="118921"/>
                    <a:pt x="109380" y="120057"/>
                  </a:cubicBezTo>
                  <a:cubicBezTo>
                    <a:pt x="107814" y="120318"/>
                    <a:pt x="105707" y="120759"/>
                    <a:pt x="104178" y="120759"/>
                  </a:cubicBezTo>
                  <a:cubicBezTo>
                    <a:pt x="103490" y="120759"/>
                    <a:pt x="102920" y="120670"/>
                    <a:pt x="102568" y="120435"/>
                  </a:cubicBezTo>
                  <a:cubicBezTo>
                    <a:pt x="100297" y="118543"/>
                    <a:pt x="103325" y="116272"/>
                    <a:pt x="104460" y="114758"/>
                  </a:cubicBezTo>
                  <a:cubicBezTo>
                    <a:pt x="109002" y="107567"/>
                    <a:pt x="114679" y="101133"/>
                    <a:pt x="121492" y="96213"/>
                  </a:cubicBezTo>
                  <a:cubicBezTo>
                    <a:pt x="123005" y="95077"/>
                    <a:pt x="124519" y="94320"/>
                    <a:pt x="126033" y="93942"/>
                  </a:cubicBezTo>
                  <a:cubicBezTo>
                    <a:pt x="126159" y="93816"/>
                    <a:pt x="126412" y="93774"/>
                    <a:pt x="126692" y="93774"/>
                  </a:cubicBezTo>
                  <a:close/>
                  <a:moveTo>
                    <a:pt x="31791" y="98936"/>
                  </a:moveTo>
                  <a:cubicBezTo>
                    <a:pt x="32417" y="98936"/>
                    <a:pt x="33051" y="99029"/>
                    <a:pt x="33685" y="99241"/>
                  </a:cubicBezTo>
                  <a:cubicBezTo>
                    <a:pt x="35199" y="99619"/>
                    <a:pt x="34442" y="103025"/>
                    <a:pt x="32171" y="105296"/>
                  </a:cubicBezTo>
                  <a:cubicBezTo>
                    <a:pt x="26494" y="111730"/>
                    <a:pt x="19681" y="117029"/>
                    <a:pt x="12112" y="120814"/>
                  </a:cubicBezTo>
                  <a:cubicBezTo>
                    <a:pt x="10598" y="121192"/>
                    <a:pt x="9462" y="121192"/>
                    <a:pt x="8327" y="121192"/>
                  </a:cubicBezTo>
                  <a:cubicBezTo>
                    <a:pt x="7949" y="120435"/>
                    <a:pt x="7570" y="119678"/>
                    <a:pt x="7570" y="119300"/>
                  </a:cubicBezTo>
                  <a:cubicBezTo>
                    <a:pt x="8327" y="117786"/>
                    <a:pt x="9084" y="116272"/>
                    <a:pt x="10219" y="115137"/>
                  </a:cubicBezTo>
                  <a:cubicBezTo>
                    <a:pt x="15518" y="110595"/>
                    <a:pt x="21195" y="105675"/>
                    <a:pt x="26494" y="101133"/>
                  </a:cubicBezTo>
                  <a:cubicBezTo>
                    <a:pt x="26494" y="100755"/>
                    <a:pt x="26872" y="100755"/>
                    <a:pt x="27251" y="100376"/>
                  </a:cubicBezTo>
                  <a:cubicBezTo>
                    <a:pt x="28615" y="99558"/>
                    <a:pt x="30175" y="98936"/>
                    <a:pt x="31791" y="98936"/>
                  </a:cubicBezTo>
                  <a:close/>
                  <a:moveTo>
                    <a:pt x="164496" y="99856"/>
                  </a:moveTo>
                  <a:cubicBezTo>
                    <a:pt x="164804" y="99856"/>
                    <a:pt x="165111" y="99903"/>
                    <a:pt x="165395" y="99998"/>
                  </a:cubicBezTo>
                  <a:cubicBezTo>
                    <a:pt x="168423" y="100376"/>
                    <a:pt x="171451" y="101133"/>
                    <a:pt x="174100" y="101890"/>
                  </a:cubicBezTo>
                  <a:cubicBezTo>
                    <a:pt x="183940" y="104918"/>
                    <a:pt x="193024" y="109459"/>
                    <a:pt x="201350" y="115137"/>
                  </a:cubicBezTo>
                  <a:cubicBezTo>
                    <a:pt x="203243" y="116272"/>
                    <a:pt x="204756" y="117786"/>
                    <a:pt x="205513" y="120057"/>
                  </a:cubicBezTo>
                  <a:cubicBezTo>
                    <a:pt x="203891" y="120868"/>
                    <a:pt x="202268" y="121245"/>
                    <a:pt x="200646" y="121245"/>
                  </a:cubicBezTo>
                  <a:cubicBezTo>
                    <a:pt x="199240" y="121245"/>
                    <a:pt x="197835" y="120962"/>
                    <a:pt x="196430" y="120435"/>
                  </a:cubicBezTo>
                  <a:cubicBezTo>
                    <a:pt x="187725" y="117786"/>
                    <a:pt x="179020" y="114758"/>
                    <a:pt x="170694" y="110973"/>
                  </a:cubicBezTo>
                  <a:cubicBezTo>
                    <a:pt x="167666" y="109459"/>
                    <a:pt x="165016" y="107567"/>
                    <a:pt x="163124" y="104918"/>
                  </a:cubicBezTo>
                  <a:cubicBezTo>
                    <a:pt x="162367" y="103782"/>
                    <a:pt x="161989" y="102268"/>
                    <a:pt x="162367" y="101133"/>
                  </a:cubicBezTo>
                  <a:cubicBezTo>
                    <a:pt x="162651" y="100281"/>
                    <a:pt x="163573" y="99856"/>
                    <a:pt x="164496" y="99856"/>
                  </a:cubicBezTo>
                  <a:close/>
                  <a:moveTo>
                    <a:pt x="122627" y="43983"/>
                  </a:moveTo>
                  <a:cubicBezTo>
                    <a:pt x="124141" y="43983"/>
                    <a:pt x="125655" y="44109"/>
                    <a:pt x="127169" y="44362"/>
                  </a:cubicBezTo>
                  <a:cubicBezTo>
                    <a:pt x="134360" y="44740"/>
                    <a:pt x="141172" y="45876"/>
                    <a:pt x="147985" y="46633"/>
                  </a:cubicBezTo>
                  <a:lnTo>
                    <a:pt x="177128" y="50796"/>
                  </a:lnTo>
                  <a:cubicBezTo>
                    <a:pt x="179399" y="51174"/>
                    <a:pt x="181669" y="51553"/>
                    <a:pt x="183940" y="52310"/>
                  </a:cubicBezTo>
                  <a:cubicBezTo>
                    <a:pt x="184319" y="52310"/>
                    <a:pt x="184697" y="52688"/>
                    <a:pt x="185076" y="53445"/>
                  </a:cubicBezTo>
                  <a:cubicBezTo>
                    <a:pt x="185076" y="54099"/>
                    <a:pt x="184512" y="55034"/>
                    <a:pt x="183627" y="55034"/>
                  </a:cubicBezTo>
                  <a:cubicBezTo>
                    <a:pt x="183487" y="55034"/>
                    <a:pt x="183338" y="55011"/>
                    <a:pt x="183183" y="54959"/>
                  </a:cubicBezTo>
                  <a:cubicBezTo>
                    <a:pt x="167287" y="51174"/>
                    <a:pt x="150256" y="51553"/>
                    <a:pt x="133981" y="49660"/>
                  </a:cubicBezTo>
                  <a:cubicBezTo>
                    <a:pt x="131332" y="49282"/>
                    <a:pt x="129061" y="49282"/>
                    <a:pt x="126412" y="49282"/>
                  </a:cubicBezTo>
                  <a:cubicBezTo>
                    <a:pt x="124519" y="49282"/>
                    <a:pt x="123005" y="50417"/>
                    <a:pt x="123005" y="51931"/>
                  </a:cubicBezTo>
                  <a:cubicBezTo>
                    <a:pt x="123005" y="53445"/>
                    <a:pt x="124141" y="54202"/>
                    <a:pt x="125655" y="54202"/>
                  </a:cubicBezTo>
                  <a:cubicBezTo>
                    <a:pt x="128304" y="54580"/>
                    <a:pt x="131332" y="54959"/>
                    <a:pt x="133224" y="55337"/>
                  </a:cubicBezTo>
                  <a:cubicBezTo>
                    <a:pt x="135495" y="55716"/>
                    <a:pt x="137009" y="56473"/>
                    <a:pt x="137009" y="59122"/>
                  </a:cubicBezTo>
                  <a:cubicBezTo>
                    <a:pt x="136631" y="61393"/>
                    <a:pt x="138523" y="62150"/>
                    <a:pt x="140794" y="62528"/>
                  </a:cubicBezTo>
                  <a:cubicBezTo>
                    <a:pt x="141551" y="62528"/>
                    <a:pt x="142308" y="62486"/>
                    <a:pt x="143051" y="62486"/>
                  </a:cubicBezTo>
                  <a:cubicBezTo>
                    <a:pt x="144537" y="62486"/>
                    <a:pt x="145966" y="62655"/>
                    <a:pt x="147228" y="63664"/>
                  </a:cubicBezTo>
                  <a:cubicBezTo>
                    <a:pt x="147228" y="65935"/>
                    <a:pt x="145336" y="67449"/>
                    <a:pt x="143443" y="67449"/>
                  </a:cubicBezTo>
                  <a:cubicBezTo>
                    <a:pt x="140415" y="67827"/>
                    <a:pt x="137388" y="67827"/>
                    <a:pt x="134738" y="68206"/>
                  </a:cubicBezTo>
                  <a:cubicBezTo>
                    <a:pt x="132846" y="68584"/>
                    <a:pt x="131332" y="69341"/>
                    <a:pt x="130575" y="70476"/>
                  </a:cubicBezTo>
                  <a:cubicBezTo>
                    <a:pt x="129818" y="71233"/>
                    <a:pt x="130575" y="73883"/>
                    <a:pt x="131332" y="73883"/>
                  </a:cubicBezTo>
                  <a:cubicBezTo>
                    <a:pt x="132053" y="73787"/>
                    <a:pt x="132768" y="73739"/>
                    <a:pt x="133474" y="73739"/>
                  </a:cubicBezTo>
                  <a:cubicBezTo>
                    <a:pt x="138325" y="73739"/>
                    <a:pt x="142740" y="75974"/>
                    <a:pt x="145714" y="79938"/>
                  </a:cubicBezTo>
                  <a:cubicBezTo>
                    <a:pt x="146448" y="80672"/>
                    <a:pt x="147295" y="80950"/>
                    <a:pt x="148168" y="80950"/>
                  </a:cubicBezTo>
                  <a:cubicBezTo>
                    <a:pt x="149547" y="80950"/>
                    <a:pt x="150989" y="80255"/>
                    <a:pt x="152148" y="79560"/>
                  </a:cubicBezTo>
                  <a:cubicBezTo>
                    <a:pt x="159718" y="75775"/>
                    <a:pt x="165773" y="70476"/>
                    <a:pt x="170694" y="63664"/>
                  </a:cubicBezTo>
                  <a:cubicBezTo>
                    <a:pt x="171763" y="61881"/>
                    <a:pt x="172497" y="59090"/>
                    <a:pt x="174795" y="59090"/>
                  </a:cubicBezTo>
                  <a:cubicBezTo>
                    <a:pt x="174935" y="59090"/>
                    <a:pt x="175082" y="59100"/>
                    <a:pt x="175235" y="59122"/>
                  </a:cubicBezTo>
                  <a:cubicBezTo>
                    <a:pt x="178263" y="59879"/>
                    <a:pt x="181669" y="59879"/>
                    <a:pt x="182805" y="62907"/>
                  </a:cubicBezTo>
                  <a:cubicBezTo>
                    <a:pt x="184239" y="67210"/>
                    <a:pt x="188065" y="69774"/>
                    <a:pt x="191976" y="69774"/>
                  </a:cubicBezTo>
                  <a:cubicBezTo>
                    <a:pt x="193225" y="69774"/>
                    <a:pt x="194482" y="69512"/>
                    <a:pt x="195673" y="68963"/>
                  </a:cubicBezTo>
                  <a:cubicBezTo>
                    <a:pt x="197565" y="68458"/>
                    <a:pt x="199458" y="68206"/>
                    <a:pt x="201322" y="68206"/>
                  </a:cubicBezTo>
                  <a:cubicBezTo>
                    <a:pt x="205051" y="68206"/>
                    <a:pt x="208667" y="69215"/>
                    <a:pt x="211948" y="71233"/>
                  </a:cubicBezTo>
                  <a:cubicBezTo>
                    <a:pt x="217625" y="73883"/>
                    <a:pt x="223302" y="77667"/>
                    <a:pt x="228601" y="81831"/>
                  </a:cubicBezTo>
                  <a:cubicBezTo>
                    <a:pt x="228979" y="82020"/>
                    <a:pt x="229452" y="82115"/>
                    <a:pt x="229925" y="82115"/>
                  </a:cubicBezTo>
                  <a:cubicBezTo>
                    <a:pt x="230398" y="82115"/>
                    <a:pt x="230871" y="82020"/>
                    <a:pt x="231250" y="81831"/>
                  </a:cubicBezTo>
                  <a:cubicBezTo>
                    <a:pt x="232385" y="81074"/>
                    <a:pt x="232385" y="79181"/>
                    <a:pt x="231628" y="78046"/>
                  </a:cubicBezTo>
                  <a:cubicBezTo>
                    <a:pt x="230493" y="76532"/>
                    <a:pt x="229357" y="75397"/>
                    <a:pt x="227844" y="73883"/>
                  </a:cubicBezTo>
                  <a:cubicBezTo>
                    <a:pt x="225194" y="71990"/>
                    <a:pt x="222923" y="70855"/>
                    <a:pt x="219896" y="68963"/>
                  </a:cubicBezTo>
                  <a:cubicBezTo>
                    <a:pt x="220416" y="68915"/>
                    <a:pt x="220936" y="68892"/>
                    <a:pt x="221455" y="68892"/>
                  </a:cubicBezTo>
                  <a:cubicBezTo>
                    <a:pt x="225088" y="68892"/>
                    <a:pt x="228648" y="70051"/>
                    <a:pt x="231628" y="72369"/>
                  </a:cubicBezTo>
                  <a:cubicBezTo>
                    <a:pt x="235413" y="73883"/>
                    <a:pt x="238062" y="76532"/>
                    <a:pt x="240333" y="79938"/>
                  </a:cubicBezTo>
                  <a:cubicBezTo>
                    <a:pt x="241469" y="82209"/>
                    <a:pt x="240712" y="83723"/>
                    <a:pt x="238062" y="84102"/>
                  </a:cubicBezTo>
                  <a:cubicBezTo>
                    <a:pt x="232385" y="85615"/>
                    <a:pt x="226708" y="86751"/>
                    <a:pt x="221031" y="88265"/>
                  </a:cubicBezTo>
                  <a:cubicBezTo>
                    <a:pt x="219139" y="88643"/>
                    <a:pt x="217246" y="89779"/>
                    <a:pt x="215732" y="90914"/>
                  </a:cubicBezTo>
                  <a:cubicBezTo>
                    <a:pt x="214597" y="91671"/>
                    <a:pt x="214218" y="93185"/>
                    <a:pt x="215354" y="94320"/>
                  </a:cubicBezTo>
                  <a:cubicBezTo>
                    <a:pt x="218003" y="97727"/>
                    <a:pt x="221409" y="101133"/>
                    <a:pt x="225194" y="103404"/>
                  </a:cubicBezTo>
                  <a:cubicBezTo>
                    <a:pt x="221409" y="105296"/>
                    <a:pt x="217246" y="106432"/>
                    <a:pt x="213461" y="106810"/>
                  </a:cubicBezTo>
                  <a:cubicBezTo>
                    <a:pt x="209677" y="107567"/>
                    <a:pt x="206270" y="107946"/>
                    <a:pt x="202486" y="108324"/>
                  </a:cubicBezTo>
                  <a:cubicBezTo>
                    <a:pt x="200593" y="107946"/>
                    <a:pt x="198701" y="107189"/>
                    <a:pt x="197187" y="106053"/>
                  </a:cubicBezTo>
                  <a:cubicBezTo>
                    <a:pt x="190374" y="102268"/>
                    <a:pt x="183562" y="99241"/>
                    <a:pt x="176371" y="96591"/>
                  </a:cubicBezTo>
                  <a:cubicBezTo>
                    <a:pt x="172964" y="95456"/>
                    <a:pt x="169558" y="94699"/>
                    <a:pt x="166152" y="93942"/>
                  </a:cubicBezTo>
                  <a:cubicBezTo>
                    <a:pt x="164941" y="93336"/>
                    <a:pt x="163669" y="93034"/>
                    <a:pt x="162434" y="93034"/>
                  </a:cubicBezTo>
                  <a:cubicBezTo>
                    <a:pt x="160581" y="93034"/>
                    <a:pt x="158809" y="93715"/>
                    <a:pt x="157447" y="95077"/>
                  </a:cubicBezTo>
                  <a:cubicBezTo>
                    <a:pt x="155176" y="97727"/>
                    <a:pt x="154798" y="101511"/>
                    <a:pt x="156690" y="104539"/>
                  </a:cubicBezTo>
                  <a:cubicBezTo>
                    <a:pt x="157825" y="107946"/>
                    <a:pt x="160096" y="110973"/>
                    <a:pt x="163124" y="113244"/>
                  </a:cubicBezTo>
                  <a:cubicBezTo>
                    <a:pt x="165395" y="114758"/>
                    <a:pt x="168044" y="116272"/>
                    <a:pt x="171451" y="118164"/>
                  </a:cubicBezTo>
                  <a:cubicBezTo>
                    <a:pt x="166909" y="119868"/>
                    <a:pt x="162367" y="120719"/>
                    <a:pt x="157666" y="120719"/>
                  </a:cubicBezTo>
                  <a:cubicBezTo>
                    <a:pt x="156099" y="120719"/>
                    <a:pt x="154514" y="120624"/>
                    <a:pt x="152905" y="120435"/>
                  </a:cubicBezTo>
                  <a:cubicBezTo>
                    <a:pt x="152757" y="120460"/>
                    <a:pt x="152616" y="120472"/>
                    <a:pt x="152480" y="120472"/>
                  </a:cubicBezTo>
                  <a:cubicBezTo>
                    <a:pt x="150529" y="120472"/>
                    <a:pt x="149729" y="118041"/>
                    <a:pt x="147606" y="116272"/>
                  </a:cubicBezTo>
                  <a:cubicBezTo>
                    <a:pt x="145879" y="114545"/>
                    <a:pt x="144782" y="112817"/>
                    <a:pt x="142013" y="112817"/>
                  </a:cubicBezTo>
                  <a:cubicBezTo>
                    <a:pt x="141749" y="112817"/>
                    <a:pt x="141469" y="112833"/>
                    <a:pt x="141172" y="112866"/>
                  </a:cubicBezTo>
                  <a:cubicBezTo>
                    <a:pt x="137766" y="113244"/>
                    <a:pt x="133603" y="113244"/>
                    <a:pt x="132846" y="118164"/>
                  </a:cubicBezTo>
                  <a:cubicBezTo>
                    <a:pt x="132515" y="120147"/>
                    <a:pt x="131031" y="121264"/>
                    <a:pt x="129401" y="121264"/>
                  </a:cubicBezTo>
                  <a:cubicBezTo>
                    <a:pt x="129163" y="121264"/>
                    <a:pt x="128923" y="121240"/>
                    <a:pt x="128683" y="121192"/>
                  </a:cubicBezTo>
                  <a:cubicBezTo>
                    <a:pt x="128387" y="121155"/>
                    <a:pt x="128088" y="121140"/>
                    <a:pt x="127786" y="121140"/>
                  </a:cubicBezTo>
                  <a:cubicBezTo>
                    <a:pt x="126327" y="121140"/>
                    <a:pt x="124800" y="121497"/>
                    <a:pt x="123286" y="121497"/>
                  </a:cubicBezTo>
                  <a:cubicBezTo>
                    <a:pt x="121901" y="121497"/>
                    <a:pt x="120526" y="121199"/>
                    <a:pt x="119221" y="120057"/>
                  </a:cubicBezTo>
                  <a:cubicBezTo>
                    <a:pt x="122627" y="115137"/>
                    <a:pt x="126033" y="110216"/>
                    <a:pt x="129061" y="105675"/>
                  </a:cubicBezTo>
                  <a:cubicBezTo>
                    <a:pt x="130954" y="103025"/>
                    <a:pt x="132467" y="100755"/>
                    <a:pt x="133981" y="97727"/>
                  </a:cubicBezTo>
                  <a:cubicBezTo>
                    <a:pt x="136252" y="92428"/>
                    <a:pt x="132846" y="85994"/>
                    <a:pt x="127169" y="85237"/>
                  </a:cubicBezTo>
                  <a:cubicBezTo>
                    <a:pt x="126033" y="85237"/>
                    <a:pt x="125276" y="85615"/>
                    <a:pt x="124519" y="85994"/>
                  </a:cubicBezTo>
                  <a:cubicBezTo>
                    <a:pt x="113922" y="95834"/>
                    <a:pt x="102189" y="104918"/>
                    <a:pt x="95755" y="118164"/>
                  </a:cubicBezTo>
                  <a:cubicBezTo>
                    <a:pt x="94764" y="120147"/>
                    <a:pt x="92907" y="121264"/>
                    <a:pt x="90941" y="121264"/>
                  </a:cubicBezTo>
                  <a:cubicBezTo>
                    <a:pt x="90655" y="121264"/>
                    <a:pt x="90366" y="121240"/>
                    <a:pt x="90078" y="121192"/>
                  </a:cubicBezTo>
                  <a:cubicBezTo>
                    <a:pt x="84401" y="120814"/>
                    <a:pt x="79102" y="120435"/>
                    <a:pt x="73425" y="119678"/>
                  </a:cubicBezTo>
                  <a:cubicBezTo>
                    <a:pt x="62449" y="118543"/>
                    <a:pt x="51852" y="115515"/>
                    <a:pt x="42011" y="111352"/>
                  </a:cubicBezTo>
                  <a:cubicBezTo>
                    <a:pt x="37848" y="109459"/>
                    <a:pt x="37848" y="109459"/>
                    <a:pt x="38984" y="105675"/>
                  </a:cubicBezTo>
                  <a:cubicBezTo>
                    <a:pt x="39741" y="103782"/>
                    <a:pt x="40498" y="101890"/>
                    <a:pt x="40876" y="99998"/>
                  </a:cubicBezTo>
                  <a:cubicBezTo>
                    <a:pt x="41254" y="98105"/>
                    <a:pt x="40498" y="96213"/>
                    <a:pt x="38984" y="94699"/>
                  </a:cubicBezTo>
                  <a:cubicBezTo>
                    <a:pt x="36240" y="91759"/>
                    <a:pt x="34612" y="90341"/>
                    <a:pt x="32839" y="90341"/>
                  </a:cubicBezTo>
                  <a:cubicBezTo>
                    <a:pt x="31189" y="90341"/>
                    <a:pt x="29413" y="91570"/>
                    <a:pt x="26494" y="93942"/>
                  </a:cubicBezTo>
                  <a:cubicBezTo>
                    <a:pt x="23581" y="96169"/>
                    <a:pt x="21832" y="97388"/>
                    <a:pt x="20474" y="97388"/>
                  </a:cubicBezTo>
                  <a:cubicBezTo>
                    <a:pt x="18831" y="97388"/>
                    <a:pt x="17761" y="95607"/>
                    <a:pt x="15897" y="91671"/>
                  </a:cubicBezTo>
                  <a:cubicBezTo>
                    <a:pt x="11733" y="82966"/>
                    <a:pt x="13626" y="72747"/>
                    <a:pt x="20817" y="66313"/>
                  </a:cubicBezTo>
                  <a:lnTo>
                    <a:pt x="22331" y="65556"/>
                  </a:lnTo>
                  <a:cubicBezTo>
                    <a:pt x="22990" y="65160"/>
                    <a:pt x="23558" y="64995"/>
                    <a:pt x="24066" y="64995"/>
                  </a:cubicBezTo>
                  <a:cubicBezTo>
                    <a:pt x="25015" y="64995"/>
                    <a:pt x="25754" y="65574"/>
                    <a:pt x="26494" y="66313"/>
                  </a:cubicBezTo>
                  <a:cubicBezTo>
                    <a:pt x="27629" y="67449"/>
                    <a:pt x="27629" y="68963"/>
                    <a:pt x="26494" y="70098"/>
                  </a:cubicBezTo>
                  <a:cubicBezTo>
                    <a:pt x="24602" y="72747"/>
                    <a:pt x="22331" y="75018"/>
                    <a:pt x="20438" y="77667"/>
                  </a:cubicBezTo>
                  <a:cubicBezTo>
                    <a:pt x="19303" y="79560"/>
                    <a:pt x="19303" y="82209"/>
                    <a:pt x="20817" y="84102"/>
                  </a:cubicBezTo>
                  <a:cubicBezTo>
                    <a:pt x="21440" y="85036"/>
                    <a:pt x="22319" y="85714"/>
                    <a:pt x="23454" y="85714"/>
                  </a:cubicBezTo>
                  <a:cubicBezTo>
                    <a:pt x="23699" y="85714"/>
                    <a:pt x="23955" y="85683"/>
                    <a:pt x="24223" y="85615"/>
                  </a:cubicBezTo>
                  <a:cubicBezTo>
                    <a:pt x="24980" y="85615"/>
                    <a:pt x="25737" y="84480"/>
                    <a:pt x="25737" y="83723"/>
                  </a:cubicBezTo>
                  <a:cubicBezTo>
                    <a:pt x="25737" y="79938"/>
                    <a:pt x="27629" y="76532"/>
                    <a:pt x="30657" y="74261"/>
                  </a:cubicBezTo>
                  <a:cubicBezTo>
                    <a:pt x="31414" y="73252"/>
                    <a:pt x="32676" y="72579"/>
                    <a:pt x="33993" y="72579"/>
                  </a:cubicBezTo>
                  <a:cubicBezTo>
                    <a:pt x="34652" y="72579"/>
                    <a:pt x="35325" y="72747"/>
                    <a:pt x="35956" y="73126"/>
                  </a:cubicBezTo>
                  <a:cubicBezTo>
                    <a:pt x="37848" y="74261"/>
                    <a:pt x="40119" y="75397"/>
                    <a:pt x="42011" y="76154"/>
                  </a:cubicBezTo>
                  <a:cubicBezTo>
                    <a:pt x="43034" y="76575"/>
                    <a:pt x="44048" y="76766"/>
                    <a:pt x="45018" y="76766"/>
                  </a:cubicBezTo>
                  <a:cubicBezTo>
                    <a:pt x="50151" y="76766"/>
                    <a:pt x="54080" y="71406"/>
                    <a:pt x="51852" y="66313"/>
                  </a:cubicBezTo>
                  <a:cubicBezTo>
                    <a:pt x="51473" y="64042"/>
                    <a:pt x="50338" y="61393"/>
                    <a:pt x="49203" y="59122"/>
                  </a:cubicBezTo>
                  <a:cubicBezTo>
                    <a:pt x="50338" y="57230"/>
                    <a:pt x="52230" y="57230"/>
                    <a:pt x="53744" y="56094"/>
                  </a:cubicBezTo>
                  <a:cubicBezTo>
                    <a:pt x="54501" y="55716"/>
                    <a:pt x="54880" y="54580"/>
                    <a:pt x="54880" y="53824"/>
                  </a:cubicBezTo>
                  <a:cubicBezTo>
                    <a:pt x="54501" y="53067"/>
                    <a:pt x="53744" y="52310"/>
                    <a:pt x="52609" y="51931"/>
                  </a:cubicBezTo>
                  <a:cubicBezTo>
                    <a:pt x="51134" y="51563"/>
                    <a:pt x="49660" y="51553"/>
                    <a:pt x="48185" y="51203"/>
                  </a:cubicBezTo>
                  <a:lnTo>
                    <a:pt x="48185" y="51203"/>
                  </a:lnTo>
                  <a:cubicBezTo>
                    <a:pt x="48699" y="50039"/>
                    <a:pt x="50086" y="50039"/>
                    <a:pt x="51473" y="50039"/>
                  </a:cubicBezTo>
                  <a:cubicBezTo>
                    <a:pt x="60646" y="48032"/>
                    <a:pt x="70036" y="47111"/>
                    <a:pt x="79478" y="47111"/>
                  </a:cubicBezTo>
                  <a:cubicBezTo>
                    <a:pt x="82503" y="47111"/>
                    <a:pt x="85534" y="47206"/>
                    <a:pt x="88564" y="47389"/>
                  </a:cubicBezTo>
                  <a:cubicBezTo>
                    <a:pt x="88943" y="47389"/>
                    <a:pt x="89321" y="47389"/>
                    <a:pt x="89700" y="47768"/>
                  </a:cubicBezTo>
                  <a:cubicBezTo>
                    <a:pt x="90078" y="48146"/>
                    <a:pt x="90456" y="48525"/>
                    <a:pt x="90456" y="48903"/>
                  </a:cubicBezTo>
                  <a:cubicBezTo>
                    <a:pt x="90078" y="49282"/>
                    <a:pt x="89321" y="50039"/>
                    <a:pt x="88943" y="50039"/>
                  </a:cubicBezTo>
                  <a:lnTo>
                    <a:pt x="69262" y="50039"/>
                  </a:lnTo>
                  <a:cubicBezTo>
                    <a:pt x="68656" y="50039"/>
                    <a:pt x="67990" y="49978"/>
                    <a:pt x="67336" y="49978"/>
                  </a:cubicBezTo>
                  <a:cubicBezTo>
                    <a:pt x="66355" y="49978"/>
                    <a:pt x="65401" y="50114"/>
                    <a:pt x="64720" y="50796"/>
                  </a:cubicBezTo>
                  <a:cubicBezTo>
                    <a:pt x="63963" y="51553"/>
                    <a:pt x="63585" y="52688"/>
                    <a:pt x="63585" y="53445"/>
                  </a:cubicBezTo>
                  <a:cubicBezTo>
                    <a:pt x="63585" y="54202"/>
                    <a:pt x="63963" y="54580"/>
                    <a:pt x="64720" y="54959"/>
                  </a:cubicBezTo>
                  <a:cubicBezTo>
                    <a:pt x="65477" y="55337"/>
                    <a:pt x="66612" y="55337"/>
                    <a:pt x="67369" y="55337"/>
                  </a:cubicBezTo>
                  <a:cubicBezTo>
                    <a:pt x="71911" y="55716"/>
                    <a:pt x="76358" y="55905"/>
                    <a:pt x="80805" y="55905"/>
                  </a:cubicBezTo>
                  <a:cubicBezTo>
                    <a:pt x="85252" y="55905"/>
                    <a:pt x="89700" y="55716"/>
                    <a:pt x="94241" y="55337"/>
                  </a:cubicBezTo>
                  <a:cubicBezTo>
                    <a:pt x="94525" y="55290"/>
                    <a:pt x="94797" y="55266"/>
                    <a:pt x="95057" y="55266"/>
                  </a:cubicBezTo>
                  <a:cubicBezTo>
                    <a:pt x="96873" y="55266"/>
                    <a:pt x="98073" y="56426"/>
                    <a:pt x="98405" y="58744"/>
                  </a:cubicBezTo>
                  <a:cubicBezTo>
                    <a:pt x="95377" y="59122"/>
                    <a:pt x="91970" y="59879"/>
                    <a:pt x="88943" y="60636"/>
                  </a:cubicBezTo>
                  <a:cubicBezTo>
                    <a:pt x="87429" y="61015"/>
                    <a:pt x="86672" y="62150"/>
                    <a:pt x="87050" y="63664"/>
                  </a:cubicBezTo>
                  <a:cubicBezTo>
                    <a:pt x="87429" y="64421"/>
                    <a:pt x="88186" y="65178"/>
                    <a:pt x="89321" y="65178"/>
                  </a:cubicBezTo>
                  <a:cubicBezTo>
                    <a:pt x="89700" y="65367"/>
                    <a:pt x="90173" y="65462"/>
                    <a:pt x="90646" y="65462"/>
                  </a:cubicBezTo>
                  <a:cubicBezTo>
                    <a:pt x="91119" y="65462"/>
                    <a:pt x="91592" y="65367"/>
                    <a:pt x="91970" y="65178"/>
                  </a:cubicBezTo>
                  <a:cubicBezTo>
                    <a:pt x="93863" y="65178"/>
                    <a:pt x="95377" y="64799"/>
                    <a:pt x="96891" y="64799"/>
                  </a:cubicBezTo>
                  <a:cubicBezTo>
                    <a:pt x="98405" y="64295"/>
                    <a:pt x="99960" y="64042"/>
                    <a:pt x="101488" y="64042"/>
                  </a:cubicBezTo>
                  <a:cubicBezTo>
                    <a:pt x="104544" y="64042"/>
                    <a:pt x="107488" y="65052"/>
                    <a:pt x="109759" y="67070"/>
                  </a:cubicBezTo>
                  <a:cubicBezTo>
                    <a:pt x="110894" y="68016"/>
                    <a:pt x="112219" y="68489"/>
                    <a:pt x="113544" y="68489"/>
                  </a:cubicBezTo>
                  <a:cubicBezTo>
                    <a:pt x="114868" y="68489"/>
                    <a:pt x="116193" y="68016"/>
                    <a:pt x="117328" y="67070"/>
                  </a:cubicBezTo>
                  <a:cubicBezTo>
                    <a:pt x="119599" y="65178"/>
                    <a:pt x="120735" y="61772"/>
                    <a:pt x="119599" y="59122"/>
                  </a:cubicBezTo>
                  <a:cubicBezTo>
                    <a:pt x="118842" y="56851"/>
                    <a:pt x="117707" y="54959"/>
                    <a:pt x="116571" y="52688"/>
                  </a:cubicBezTo>
                  <a:cubicBezTo>
                    <a:pt x="115057" y="50417"/>
                    <a:pt x="113922" y="48146"/>
                    <a:pt x="113544" y="45497"/>
                  </a:cubicBezTo>
                  <a:cubicBezTo>
                    <a:pt x="116571" y="44488"/>
                    <a:pt x="119599" y="43983"/>
                    <a:pt x="122627" y="43983"/>
                  </a:cubicBezTo>
                  <a:close/>
                  <a:moveTo>
                    <a:pt x="141755" y="121344"/>
                  </a:moveTo>
                  <a:cubicBezTo>
                    <a:pt x="143163" y="121344"/>
                    <a:pt x="144514" y="121608"/>
                    <a:pt x="145714" y="122328"/>
                  </a:cubicBezTo>
                  <a:cubicBezTo>
                    <a:pt x="146093" y="122706"/>
                    <a:pt x="146471" y="123085"/>
                    <a:pt x="146471" y="123085"/>
                  </a:cubicBezTo>
                  <a:cubicBezTo>
                    <a:pt x="151391" y="131790"/>
                    <a:pt x="154798" y="140873"/>
                    <a:pt x="156690" y="150713"/>
                  </a:cubicBezTo>
                  <a:cubicBezTo>
                    <a:pt x="157068" y="152227"/>
                    <a:pt x="156690" y="154120"/>
                    <a:pt x="155555" y="155255"/>
                  </a:cubicBezTo>
                  <a:cubicBezTo>
                    <a:pt x="154798" y="156012"/>
                    <a:pt x="154041" y="156769"/>
                    <a:pt x="153284" y="157147"/>
                  </a:cubicBezTo>
                  <a:lnTo>
                    <a:pt x="153662" y="157526"/>
                  </a:lnTo>
                  <a:cubicBezTo>
                    <a:pt x="152905" y="156769"/>
                    <a:pt x="151770" y="156390"/>
                    <a:pt x="151013" y="155633"/>
                  </a:cubicBezTo>
                  <a:cubicBezTo>
                    <a:pt x="144579" y="146550"/>
                    <a:pt x="140415" y="136710"/>
                    <a:pt x="138145" y="126112"/>
                  </a:cubicBezTo>
                  <a:cubicBezTo>
                    <a:pt x="137766" y="124598"/>
                    <a:pt x="138145" y="122706"/>
                    <a:pt x="139280" y="121571"/>
                  </a:cubicBezTo>
                  <a:cubicBezTo>
                    <a:pt x="140111" y="121432"/>
                    <a:pt x="140942" y="121344"/>
                    <a:pt x="141755" y="121344"/>
                  </a:cubicBezTo>
                  <a:close/>
                  <a:moveTo>
                    <a:pt x="155630" y="1"/>
                  </a:moveTo>
                  <a:cubicBezTo>
                    <a:pt x="153738" y="1"/>
                    <a:pt x="151910" y="1089"/>
                    <a:pt x="151013" y="3108"/>
                  </a:cubicBezTo>
                  <a:cubicBezTo>
                    <a:pt x="150256" y="5757"/>
                    <a:pt x="149499" y="8406"/>
                    <a:pt x="149499" y="11056"/>
                  </a:cubicBezTo>
                  <a:cubicBezTo>
                    <a:pt x="148742" y="19004"/>
                    <a:pt x="148742" y="26952"/>
                    <a:pt x="149499" y="34521"/>
                  </a:cubicBezTo>
                  <a:cubicBezTo>
                    <a:pt x="149877" y="36414"/>
                    <a:pt x="150634" y="38306"/>
                    <a:pt x="148742" y="40577"/>
                  </a:cubicBezTo>
                  <a:cubicBezTo>
                    <a:pt x="140735" y="39121"/>
                    <a:pt x="132728" y="38443"/>
                    <a:pt x="124621" y="38443"/>
                  </a:cubicBezTo>
                  <a:cubicBezTo>
                    <a:pt x="120082" y="38443"/>
                    <a:pt x="115513" y="38655"/>
                    <a:pt x="110894" y="39063"/>
                  </a:cubicBezTo>
                  <a:cubicBezTo>
                    <a:pt x="110626" y="39130"/>
                    <a:pt x="110358" y="39161"/>
                    <a:pt x="110092" y="39161"/>
                  </a:cubicBezTo>
                  <a:cubicBezTo>
                    <a:pt x="108856" y="39161"/>
                    <a:pt x="107665" y="38483"/>
                    <a:pt x="106731" y="37549"/>
                  </a:cubicBezTo>
                  <a:cubicBezTo>
                    <a:pt x="104839" y="35657"/>
                    <a:pt x="103325" y="34143"/>
                    <a:pt x="101432" y="32629"/>
                  </a:cubicBezTo>
                  <a:cubicBezTo>
                    <a:pt x="99161" y="30737"/>
                    <a:pt x="96891" y="29223"/>
                    <a:pt x="94241" y="28087"/>
                  </a:cubicBezTo>
                  <a:cubicBezTo>
                    <a:pt x="92993" y="27047"/>
                    <a:pt x="91403" y="26465"/>
                    <a:pt x="89783" y="26465"/>
                  </a:cubicBezTo>
                  <a:cubicBezTo>
                    <a:pt x="88455" y="26465"/>
                    <a:pt x="87108" y="26856"/>
                    <a:pt x="85915" y="27709"/>
                  </a:cubicBezTo>
                  <a:cubicBezTo>
                    <a:pt x="83644" y="29601"/>
                    <a:pt x="82887" y="33007"/>
                    <a:pt x="84022" y="35657"/>
                  </a:cubicBezTo>
                  <a:cubicBezTo>
                    <a:pt x="84779" y="37549"/>
                    <a:pt x="86293" y="39063"/>
                    <a:pt x="84022" y="41334"/>
                  </a:cubicBezTo>
                  <a:cubicBezTo>
                    <a:pt x="73047" y="41334"/>
                    <a:pt x="61692" y="42091"/>
                    <a:pt x="51095" y="43983"/>
                  </a:cubicBezTo>
                  <a:cubicBezTo>
                    <a:pt x="47689" y="43983"/>
                    <a:pt x="44282" y="45119"/>
                    <a:pt x="41633" y="46633"/>
                  </a:cubicBezTo>
                  <a:cubicBezTo>
                    <a:pt x="40930" y="47159"/>
                    <a:pt x="40146" y="47442"/>
                    <a:pt x="39394" y="47442"/>
                  </a:cubicBezTo>
                  <a:cubicBezTo>
                    <a:pt x="38526" y="47442"/>
                    <a:pt x="37700" y="47065"/>
                    <a:pt x="37091" y="46254"/>
                  </a:cubicBezTo>
                  <a:cubicBezTo>
                    <a:pt x="31793" y="41712"/>
                    <a:pt x="26115" y="37549"/>
                    <a:pt x="20060" y="34521"/>
                  </a:cubicBezTo>
                  <a:cubicBezTo>
                    <a:pt x="18954" y="33889"/>
                    <a:pt x="17716" y="33587"/>
                    <a:pt x="16512" y="33587"/>
                  </a:cubicBezTo>
                  <a:cubicBezTo>
                    <a:pt x="14831" y="33587"/>
                    <a:pt x="13214" y="34176"/>
                    <a:pt x="12112" y="35278"/>
                  </a:cubicBezTo>
                  <a:cubicBezTo>
                    <a:pt x="9462" y="37171"/>
                    <a:pt x="8327" y="40577"/>
                    <a:pt x="9462" y="43226"/>
                  </a:cubicBezTo>
                  <a:cubicBezTo>
                    <a:pt x="10598" y="46633"/>
                    <a:pt x="12112" y="49660"/>
                    <a:pt x="14004" y="52310"/>
                  </a:cubicBezTo>
                  <a:cubicBezTo>
                    <a:pt x="15518" y="54580"/>
                    <a:pt x="18167" y="56473"/>
                    <a:pt x="18546" y="60258"/>
                  </a:cubicBezTo>
                  <a:cubicBezTo>
                    <a:pt x="17410" y="61393"/>
                    <a:pt x="15897" y="63285"/>
                    <a:pt x="14383" y="64799"/>
                  </a:cubicBezTo>
                  <a:cubicBezTo>
                    <a:pt x="6435" y="73883"/>
                    <a:pt x="5678" y="86751"/>
                    <a:pt x="12112" y="96970"/>
                  </a:cubicBezTo>
                  <a:cubicBezTo>
                    <a:pt x="15518" y="102647"/>
                    <a:pt x="14383" y="103404"/>
                    <a:pt x="10598" y="106810"/>
                  </a:cubicBezTo>
                  <a:cubicBezTo>
                    <a:pt x="8327" y="108703"/>
                    <a:pt x="6813" y="110595"/>
                    <a:pt x="4921" y="112487"/>
                  </a:cubicBezTo>
                  <a:cubicBezTo>
                    <a:pt x="3785" y="114001"/>
                    <a:pt x="2271" y="115515"/>
                    <a:pt x="1514" y="117407"/>
                  </a:cubicBezTo>
                  <a:cubicBezTo>
                    <a:pt x="1" y="119678"/>
                    <a:pt x="1" y="122328"/>
                    <a:pt x="1514" y="124598"/>
                  </a:cubicBezTo>
                  <a:cubicBezTo>
                    <a:pt x="2836" y="126581"/>
                    <a:pt x="5023" y="127698"/>
                    <a:pt x="7320" y="127698"/>
                  </a:cubicBezTo>
                  <a:cubicBezTo>
                    <a:pt x="7654" y="127698"/>
                    <a:pt x="7991" y="127674"/>
                    <a:pt x="8327" y="127626"/>
                  </a:cubicBezTo>
                  <a:cubicBezTo>
                    <a:pt x="12112" y="127248"/>
                    <a:pt x="15518" y="125734"/>
                    <a:pt x="18546" y="123842"/>
                  </a:cubicBezTo>
                  <a:cubicBezTo>
                    <a:pt x="21952" y="121571"/>
                    <a:pt x="25737" y="118921"/>
                    <a:pt x="29143" y="116272"/>
                  </a:cubicBezTo>
                  <a:cubicBezTo>
                    <a:pt x="30153" y="115263"/>
                    <a:pt x="31666" y="114758"/>
                    <a:pt x="33236" y="114758"/>
                  </a:cubicBezTo>
                  <a:cubicBezTo>
                    <a:pt x="34021" y="114758"/>
                    <a:pt x="34820" y="114884"/>
                    <a:pt x="35577" y="115137"/>
                  </a:cubicBezTo>
                  <a:cubicBezTo>
                    <a:pt x="36713" y="115515"/>
                    <a:pt x="37848" y="115894"/>
                    <a:pt x="39362" y="116272"/>
                  </a:cubicBezTo>
                  <a:cubicBezTo>
                    <a:pt x="55258" y="122706"/>
                    <a:pt x="71911" y="126112"/>
                    <a:pt x="88943" y="126869"/>
                  </a:cubicBezTo>
                  <a:cubicBezTo>
                    <a:pt x="89332" y="126804"/>
                    <a:pt x="89722" y="126773"/>
                    <a:pt x="90110" y="126773"/>
                  </a:cubicBezTo>
                  <a:cubicBezTo>
                    <a:pt x="91982" y="126773"/>
                    <a:pt x="93809" y="127508"/>
                    <a:pt x="95377" y="128762"/>
                  </a:cubicBezTo>
                  <a:cubicBezTo>
                    <a:pt x="96998" y="130181"/>
                    <a:pt x="99162" y="130948"/>
                    <a:pt x="101288" y="130948"/>
                  </a:cubicBezTo>
                  <a:cubicBezTo>
                    <a:pt x="103132" y="130948"/>
                    <a:pt x="104946" y="130371"/>
                    <a:pt x="106353" y="129140"/>
                  </a:cubicBezTo>
                  <a:cubicBezTo>
                    <a:pt x="109002" y="127626"/>
                    <a:pt x="111651" y="126491"/>
                    <a:pt x="114679" y="126491"/>
                  </a:cubicBezTo>
                  <a:cubicBezTo>
                    <a:pt x="119221" y="127248"/>
                    <a:pt x="123384" y="127248"/>
                    <a:pt x="127547" y="127248"/>
                  </a:cubicBezTo>
                  <a:cubicBezTo>
                    <a:pt x="127774" y="127215"/>
                    <a:pt x="128002" y="127200"/>
                    <a:pt x="128228" y="127200"/>
                  </a:cubicBezTo>
                  <a:cubicBezTo>
                    <a:pt x="130634" y="127200"/>
                    <a:pt x="132878" y="128989"/>
                    <a:pt x="133224" y="131411"/>
                  </a:cubicBezTo>
                  <a:cubicBezTo>
                    <a:pt x="135495" y="138981"/>
                    <a:pt x="138523" y="146172"/>
                    <a:pt x="142308" y="153363"/>
                  </a:cubicBezTo>
                  <a:cubicBezTo>
                    <a:pt x="143443" y="156390"/>
                    <a:pt x="145714" y="159040"/>
                    <a:pt x="147985" y="161311"/>
                  </a:cubicBezTo>
                  <a:cubicBezTo>
                    <a:pt x="149512" y="162837"/>
                    <a:pt x="151470" y="163563"/>
                    <a:pt x="153411" y="163563"/>
                  </a:cubicBezTo>
                  <a:cubicBezTo>
                    <a:pt x="156283" y="163563"/>
                    <a:pt x="159120" y="161975"/>
                    <a:pt x="160475" y="159040"/>
                  </a:cubicBezTo>
                  <a:cubicBezTo>
                    <a:pt x="162367" y="155633"/>
                    <a:pt x="163124" y="151470"/>
                    <a:pt x="161989" y="147307"/>
                  </a:cubicBezTo>
                  <a:cubicBezTo>
                    <a:pt x="160853" y="142387"/>
                    <a:pt x="159339" y="137467"/>
                    <a:pt x="157447" y="132546"/>
                  </a:cubicBezTo>
                  <a:cubicBezTo>
                    <a:pt x="156690" y="130654"/>
                    <a:pt x="155555" y="129140"/>
                    <a:pt x="156690" y="126491"/>
                  </a:cubicBezTo>
                  <a:cubicBezTo>
                    <a:pt x="163503" y="126112"/>
                    <a:pt x="170315" y="125355"/>
                    <a:pt x="176749" y="123463"/>
                  </a:cubicBezTo>
                  <a:cubicBezTo>
                    <a:pt x="178487" y="122831"/>
                    <a:pt x="180291" y="122529"/>
                    <a:pt x="182078" y="122529"/>
                  </a:cubicBezTo>
                  <a:cubicBezTo>
                    <a:pt x="184572" y="122529"/>
                    <a:pt x="187034" y="123118"/>
                    <a:pt x="189239" y="124220"/>
                  </a:cubicBezTo>
                  <a:cubicBezTo>
                    <a:pt x="193524" y="125868"/>
                    <a:pt x="198095" y="126942"/>
                    <a:pt x="202704" y="126942"/>
                  </a:cubicBezTo>
                  <a:cubicBezTo>
                    <a:pt x="203388" y="126942"/>
                    <a:pt x="204072" y="126918"/>
                    <a:pt x="204756" y="126869"/>
                  </a:cubicBezTo>
                  <a:cubicBezTo>
                    <a:pt x="210434" y="126491"/>
                    <a:pt x="212705" y="123842"/>
                    <a:pt x="211569" y="117786"/>
                  </a:cubicBezTo>
                  <a:cubicBezTo>
                    <a:pt x="211569" y="116650"/>
                    <a:pt x="210812" y="115515"/>
                    <a:pt x="211569" y="113623"/>
                  </a:cubicBezTo>
                  <a:cubicBezTo>
                    <a:pt x="216868" y="112109"/>
                    <a:pt x="222923" y="111352"/>
                    <a:pt x="228601" y="109459"/>
                  </a:cubicBezTo>
                  <a:cubicBezTo>
                    <a:pt x="238062" y="105296"/>
                    <a:pt x="248281" y="102268"/>
                    <a:pt x="258500" y="99998"/>
                  </a:cubicBezTo>
                  <a:cubicBezTo>
                    <a:pt x="262285" y="99241"/>
                    <a:pt x="266070" y="97348"/>
                    <a:pt x="268719" y="94320"/>
                  </a:cubicBezTo>
                  <a:cubicBezTo>
                    <a:pt x="270990" y="92050"/>
                    <a:pt x="270611" y="88265"/>
                    <a:pt x="267962" y="86751"/>
                  </a:cubicBezTo>
                  <a:cubicBezTo>
                    <a:pt x="265691" y="85237"/>
                    <a:pt x="263042" y="84480"/>
                    <a:pt x="260393" y="84102"/>
                  </a:cubicBezTo>
                  <a:cubicBezTo>
                    <a:pt x="257365" y="83723"/>
                    <a:pt x="254337" y="83723"/>
                    <a:pt x="251688" y="83723"/>
                  </a:cubicBezTo>
                  <a:cubicBezTo>
                    <a:pt x="249038" y="83723"/>
                    <a:pt x="247146" y="82209"/>
                    <a:pt x="246389" y="79938"/>
                  </a:cubicBezTo>
                  <a:cubicBezTo>
                    <a:pt x="244118" y="74261"/>
                    <a:pt x="239955" y="69720"/>
                    <a:pt x="234656" y="67449"/>
                  </a:cubicBezTo>
                  <a:cubicBezTo>
                    <a:pt x="230493" y="65178"/>
                    <a:pt x="225951" y="63664"/>
                    <a:pt x="221788" y="61393"/>
                  </a:cubicBezTo>
                  <a:cubicBezTo>
                    <a:pt x="218760" y="60258"/>
                    <a:pt x="218003" y="58365"/>
                    <a:pt x="220274" y="55716"/>
                  </a:cubicBezTo>
                  <a:cubicBezTo>
                    <a:pt x="223680" y="51553"/>
                    <a:pt x="226708" y="47011"/>
                    <a:pt x="228979" y="42469"/>
                  </a:cubicBezTo>
                  <a:cubicBezTo>
                    <a:pt x="230871" y="39441"/>
                    <a:pt x="230493" y="35657"/>
                    <a:pt x="228601" y="33007"/>
                  </a:cubicBezTo>
                  <a:cubicBezTo>
                    <a:pt x="226628" y="30753"/>
                    <a:pt x="224026" y="29548"/>
                    <a:pt x="221419" y="29548"/>
                  </a:cubicBezTo>
                  <a:cubicBezTo>
                    <a:pt x="220525" y="29548"/>
                    <a:pt x="219630" y="29690"/>
                    <a:pt x="218760" y="29980"/>
                  </a:cubicBezTo>
                  <a:cubicBezTo>
                    <a:pt x="216489" y="30737"/>
                    <a:pt x="214218" y="31493"/>
                    <a:pt x="212326" y="32250"/>
                  </a:cubicBezTo>
                  <a:cubicBezTo>
                    <a:pt x="207406" y="34900"/>
                    <a:pt x="202864" y="37549"/>
                    <a:pt x="199079" y="41334"/>
                  </a:cubicBezTo>
                  <a:lnTo>
                    <a:pt x="194159" y="45876"/>
                  </a:lnTo>
                  <a:cubicBezTo>
                    <a:pt x="193308" y="46727"/>
                    <a:pt x="192030" y="47153"/>
                    <a:pt x="190646" y="47153"/>
                  </a:cubicBezTo>
                  <a:cubicBezTo>
                    <a:pt x="190185" y="47153"/>
                    <a:pt x="189712" y="47106"/>
                    <a:pt x="189239" y="47011"/>
                  </a:cubicBezTo>
                  <a:lnTo>
                    <a:pt x="168044" y="43226"/>
                  </a:lnTo>
                  <a:cubicBezTo>
                    <a:pt x="164259" y="42469"/>
                    <a:pt x="163503" y="40955"/>
                    <a:pt x="164638" y="37928"/>
                  </a:cubicBezTo>
                  <a:cubicBezTo>
                    <a:pt x="165395" y="36414"/>
                    <a:pt x="165773" y="34900"/>
                    <a:pt x="166152" y="33007"/>
                  </a:cubicBezTo>
                  <a:cubicBezTo>
                    <a:pt x="167287" y="26573"/>
                    <a:pt x="167287" y="20139"/>
                    <a:pt x="166152" y="13705"/>
                  </a:cubicBezTo>
                  <a:cubicBezTo>
                    <a:pt x="165016" y="8785"/>
                    <a:pt x="162746" y="4622"/>
                    <a:pt x="159339" y="1594"/>
                  </a:cubicBezTo>
                  <a:cubicBezTo>
                    <a:pt x="158260" y="515"/>
                    <a:pt x="156930" y="1"/>
                    <a:pt x="155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43750" y="2568600"/>
              <a:ext cx="1007175" cy="907000"/>
            </a:xfrm>
            <a:custGeom>
              <a:avLst/>
              <a:gdLst/>
              <a:ahLst/>
              <a:cxnLst/>
              <a:rect l="l" t="t" r="r" b="b"/>
              <a:pathLst>
                <a:path w="40287" h="36280" extrusionOk="0">
                  <a:moveTo>
                    <a:pt x="31913" y="7677"/>
                  </a:moveTo>
                  <a:cubicBezTo>
                    <a:pt x="32244" y="7677"/>
                    <a:pt x="32528" y="7771"/>
                    <a:pt x="32717" y="7960"/>
                  </a:cubicBezTo>
                  <a:cubicBezTo>
                    <a:pt x="33096" y="8339"/>
                    <a:pt x="33474" y="9096"/>
                    <a:pt x="33852" y="9853"/>
                  </a:cubicBezTo>
                  <a:cubicBezTo>
                    <a:pt x="33474" y="10610"/>
                    <a:pt x="33096" y="11367"/>
                    <a:pt x="32717" y="12502"/>
                  </a:cubicBezTo>
                  <a:cubicBezTo>
                    <a:pt x="26661" y="20072"/>
                    <a:pt x="18713" y="25749"/>
                    <a:pt x="9630" y="29534"/>
                  </a:cubicBezTo>
                  <a:cubicBezTo>
                    <a:pt x="9441" y="29723"/>
                    <a:pt x="8968" y="29817"/>
                    <a:pt x="8542" y="29817"/>
                  </a:cubicBezTo>
                  <a:cubicBezTo>
                    <a:pt x="8116" y="29817"/>
                    <a:pt x="7738" y="29723"/>
                    <a:pt x="7738" y="29534"/>
                  </a:cubicBezTo>
                  <a:cubicBezTo>
                    <a:pt x="7359" y="28777"/>
                    <a:pt x="7359" y="28020"/>
                    <a:pt x="7359" y="27263"/>
                  </a:cubicBezTo>
                  <a:cubicBezTo>
                    <a:pt x="8116" y="25370"/>
                    <a:pt x="9251" y="23856"/>
                    <a:pt x="10387" y="22343"/>
                  </a:cubicBezTo>
                  <a:cubicBezTo>
                    <a:pt x="16064" y="15908"/>
                    <a:pt x="23255" y="10988"/>
                    <a:pt x="30825" y="7960"/>
                  </a:cubicBezTo>
                  <a:cubicBezTo>
                    <a:pt x="31203" y="7771"/>
                    <a:pt x="31582" y="7677"/>
                    <a:pt x="31913" y="7677"/>
                  </a:cubicBezTo>
                  <a:close/>
                  <a:moveTo>
                    <a:pt x="34485" y="0"/>
                  </a:moveTo>
                  <a:cubicBezTo>
                    <a:pt x="33504" y="0"/>
                    <a:pt x="32491" y="352"/>
                    <a:pt x="31582" y="1148"/>
                  </a:cubicBezTo>
                  <a:cubicBezTo>
                    <a:pt x="21363" y="5311"/>
                    <a:pt x="12658" y="11367"/>
                    <a:pt x="5467" y="19693"/>
                  </a:cubicBezTo>
                  <a:cubicBezTo>
                    <a:pt x="3196" y="21586"/>
                    <a:pt x="1682" y="24235"/>
                    <a:pt x="1303" y="26884"/>
                  </a:cubicBezTo>
                  <a:cubicBezTo>
                    <a:pt x="0" y="32423"/>
                    <a:pt x="2904" y="36279"/>
                    <a:pt x="7601" y="36279"/>
                  </a:cubicBezTo>
                  <a:cubicBezTo>
                    <a:pt x="8360" y="36279"/>
                    <a:pt x="9166" y="36178"/>
                    <a:pt x="10008" y="35968"/>
                  </a:cubicBezTo>
                  <a:lnTo>
                    <a:pt x="11144" y="35589"/>
                  </a:lnTo>
                  <a:cubicBezTo>
                    <a:pt x="21363" y="31048"/>
                    <a:pt x="30825" y="23856"/>
                    <a:pt x="37637" y="14773"/>
                  </a:cubicBezTo>
                  <a:cubicBezTo>
                    <a:pt x="39908" y="11745"/>
                    <a:pt x="40287" y="7960"/>
                    <a:pt x="39151" y="4554"/>
                  </a:cubicBezTo>
                  <a:cubicBezTo>
                    <a:pt x="38886" y="1907"/>
                    <a:pt x="36770" y="0"/>
                    <a:pt x="344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38475" y="2152575"/>
              <a:ext cx="463650" cy="151425"/>
            </a:xfrm>
            <a:custGeom>
              <a:avLst/>
              <a:gdLst/>
              <a:ahLst/>
              <a:cxnLst/>
              <a:rect l="l" t="t" r="r" b="b"/>
              <a:pathLst>
                <a:path w="18546" h="6057" extrusionOk="0">
                  <a:moveTo>
                    <a:pt x="3785" y="1"/>
                  </a:moveTo>
                  <a:cubicBezTo>
                    <a:pt x="3028" y="1"/>
                    <a:pt x="1893" y="379"/>
                    <a:pt x="1136" y="1136"/>
                  </a:cubicBezTo>
                  <a:cubicBezTo>
                    <a:pt x="758" y="1893"/>
                    <a:pt x="379" y="2650"/>
                    <a:pt x="379" y="3785"/>
                  </a:cubicBezTo>
                  <a:cubicBezTo>
                    <a:pt x="1" y="4164"/>
                    <a:pt x="758" y="4921"/>
                    <a:pt x="1514" y="4921"/>
                  </a:cubicBezTo>
                  <a:cubicBezTo>
                    <a:pt x="6435" y="5678"/>
                    <a:pt x="11733" y="6056"/>
                    <a:pt x="17032" y="6056"/>
                  </a:cubicBezTo>
                  <a:cubicBezTo>
                    <a:pt x="17789" y="6056"/>
                    <a:pt x="18546" y="4921"/>
                    <a:pt x="18546" y="4164"/>
                  </a:cubicBezTo>
                  <a:cubicBezTo>
                    <a:pt x="18546" y="3407"/>
                    <a:pt x="18167" y="2650"/>
                    <a:pt x="17789" y="2271"/>
                  </a:cubicBezTo>
                  <a:cubicBezTo>
                    <a:pt x="17032" y="1514"/>
                    <a:pt x="16275" y="1136"/>
                    <a:pt x="15518" y="758"/>
                  </a:cubicBezTo>
                  <a:cubicBezTo>
                    <a:pt x="11733" y="379"/>
                    <a:pt x="7949" y="1"/>
                    <a:pt x="3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962600" y="2577133"/>
            <a:ext cx="3889200" cy="3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7148400" y="2577133"/>
            <a:ext cx="3889200" cy="3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962600" y="2074533"/>
            <a:ext cx="3889200" cy="3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7148400" y="2074533"/>
            <a:ext cx="3889200" cy="3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242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337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2371000" y="3296767"/>
            <a:ext cx="74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 hasCustomPrompt="1"/>
          </p:nvPr>
        </p:nvSpPr>
        <p:spPr>
          <a:xfrm>
            <a:off x="5387400" y="1745697"/>
            <a:ext cx="1417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2717600" y="4578624"/>
            <a:ext cx="6756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30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91011" y="0"/>
            <a:ext cx="7901040" cy="6014939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rgbClr val="BE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019299" y="5597899"/>
            <a:ext cx="8172771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rgbClr val="30A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" y="1"/>
            <a:ext cx="4562516" cy="6858001"/>
          </a:xfrm>
          <a:custGeom>
            <a:avLst/>
            <a:gdLst/>
            <a:ahLst/>
            <a:cxnLst/>
            <a:rect l="l" t="t" r="r" b="b"/>
            <a:pathLst>
              <a:path w="36436" h="101907" extrusionOk="0">
                <a:moveTo>
                  <a:pt x="0" y="0"/>
                </a:moveTo>
                <a:lnTo>
                  <a:pt x="0" y="101906"/>
                </a:lnTo>
                <a:lnTo>
                  <a:pt x="36435" y="101906"/>
                </a:lnTo>
                <a:lnTo>
                  <a:pt x="36435" y="0"/>
                </a:lnTo>
                <a:close/>
              </a:path>
            </a:pathLst>
          </a:custGeom>
          <a:solidFill>
            <a:srgbClr val="FBF4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966900" y="2109633"/>
            <a:ext cx="67316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4800">
                <a:solidFill>
                  <a:srgbClr val="FCBF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417624" y="2589400"/>
            <a:ext cx="38300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867">
                <a:solidFill>
                  <a:srgbClr val="FCBF4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228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6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73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3667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539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03B-3F47-47F8-AABA-0A7A1FCD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7824F-9EA6-46B0-9CDA-FA5394880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52B8C-59D9-44D1-B94D-30CC87A0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DC86D-424B-4881-A290-724EA00F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B0BA2-AA97-445F-9B78-C5C72390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9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212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770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48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414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116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674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137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070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220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8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5986-557A-4468-B14C-F5136C8F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C239-08A0-443A-B80A-A16DA8C5A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7A529-16F7-4136-A4BF-FC2648C9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8398-E003-4A1E-9535-AA5EEB7F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B443F-AD11-46EE-899C-FDAD9DEC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59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65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41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110957" y="4030934"/>
            <a:ext cx="12111757" cy="2878599"/>
            <a:chOff x="-83218" y="3023200"/>
            <a:chExt cx="9083818" cy="2158949"/>
          </a:xfrm>
        </p:grpSpPr>
        <p:sp>
          <p:nvSpPr>
            <p:cNvPr id="50" name="Google Shape;50;p5"/>
            <p:cNvSpPr/>
            <p:nvPr/>
          </p:nvSpPr>
          <p:spPr>
            <a:xfrm>
              <a:off x="8725675" y="3023200"/>
              <a:ext cx="274925" cy="315075"/>
            </a:xfrm>
            <a:custGeom>
              <a:avLst/>
              <a:gdLst/>
              <a:ahLst/>
              <a:cxnLst/>
              <a:rect l="l" t="t" r="r" b="b"/>
              <a:pathLst>
                <a:path w="10997" h="12603" extrusionOk="0">
                  <a:moveTo>
                    <a:pt x="3099" y="0"/>
                  </a:moveTo>
                  <a:cubicBezTo>
                    <a:pt x="1422" y="0"/>
                    <a:pt x="1" y="1450"/>
                    <a:pt x="1" y="3183"/>
                  </a:cubicBezTo>
                  <a:cubicBezTo>
                    <a:pt x="1" y="3818"/>
                    <a:pt x="1" y="4452"/>
                    <a:pt x="212" y="5086"/>
                  </a:cubicBezTo>
                  <a:cubicBezTo>
                    <a:pt x="1058" y="7835"/>
                    <a:pt x="2961" y="10373"/>
                    <a:pt x="5287" y="11853"/>
                  </a:cubicBezTo>
                  <a:cubicBezTo>
                    <a:pt x="5881" y="12328"/>
                    <a:pt x="6608" y="12603"/>
                    <a:pt x="7356" y="12603"/>
                  </a:cubicBezTo>
                  <a:cubicBezTo>
                    <a:pt x="7940" y="12603"/>
                    <a:pt x="8537" y="12435"/>
                    <a:pt x="9093" y="12064"/>
                  </a:cubicBezTo>
                  <a:cubicBezTo>
                    <a:pt x="10150" y="11430"/>
                    <a:pt x="10996" y="10161"/>
                    <a:pt x="10785" y="8892"/>
                  </a:cubicBezTo>
                  <a:cubicBezTo>
                    <a:pt x="10573" y="4875"/>
                    <a:pt x="8036" y="1492"/>
                    <a:pt x="4230" y="223"/>
                  </a:cubicBezTo>
                  <a:cubicBezTo>
                    <a:pt x="3849" y="70"/>
                    <a:pt x="3468" y="0"/>
                    <a:pt x="3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358651" y="4327875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8497059" y="356722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236162" y="47059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 rot="1335724">
              <a:off x="46032" y="4176968"/>
              <a:ext cx="919311" cy="863215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5"/>
          <p:cNvGrpSpPr/>
          <p:nvPr/>
        </p:nvGrpSpPr>
        <p:grpSpPr>
          <a:xfrm rot="638255">
            <a:off x="10467592" y="6196453"/>
            <a:ext cx="1419083" cy="856529"/>
            <a:chOff x="228650" y="627225"/>
            <a:chExt cx="6774750" cy="4089100"/>
          </a:xfrm>
        </p:grpSpPr>
        <p:sp>
          <p:nvSpPr>
            <p:cNvPr id="56" name="Google Shape;56;p5"/>
            <p:cNvSpPr/>
            <p:nvPr/>
          </p:nvSpPr>
          <p:spPr>
            <a:xfrm>
              <a:off x="957225" y="1776200"/>
              <a:ext cx="5111075" cy="1768975"/>
            </a:xfrm>
            <a:custGeom>
              <a:avLst/>
              <a:gdLst/>
              <a:ahLst/>
              <a:cxnLst/>
              <a:rect l="l" t="t" r="r" b="b"/>
              <a:pathLst>
                <a:path w="204443" h="70759" extrusionOk="0">
                  <a:moveTo>
                    <a:pt x="63902" y="1"/>
                  </a:moveTo>
                  <a:cubicBezTo>
                    <a:pt x="57378" y="1"/>
                    <a:pt x="50838" y="215"/>
                    <a:pt x="44282" y="674"/>
                  </a:cubicBezTo>
                  <a:cubicBezTo>
                    <a:pt x="34442" y="674"/>
                    <a:pt x="24980" y="2944"/>
                    <a:pt x="16275" y="7486"/>
                  </a:cubicBezTo>
                  <a:cubicBezTo>
                    <a:pt x="6813" y="13163"/>
                    <a:pt x="757" y="23382"/>
                    <a:pt x="0" y="34736"/>
                  </a:cubicBezTo>
                  <a:cubicBezTo>
                    <a:pt x="0" y="44198"/>
                    <a:pt x="4542" y="52903"/>
                    <a:pt x="12490" y="58202"/>
                  </a:cubicBezTo>
                  <a:cubicBezTo>
                    <a:pt x="19681" y="62365"/>
                    <a:pt x="27629" y="65014"/>
                    <a:pt x="36334" y="65771"/>
                  </a:cubicBezTo>
                  <a:cubicBezTo>
                    <a:pt x="55715" y="68686"/>
                    <a:pt x="75656" y="70759"/>
                    <a:pt x="95662" y="70759"/>
                  </a:cubicBezTo>
                  <a:cubicBezTo>
                    <a:pt x="127618" y="70759"/>
                    <a:pt x="159737" y="65470"/>
                    <a:pt x="189996" y="49875"/>
                  </a:cubicBezTo>
                  <a:cubicBezTo>
                    <a:pt x="195673" y="47604"/>
                    <a:pt x="200214" y="43063"/>
                    <a:pt x="202864" y="37386"/>
                  </a:cubicBezTo>
                  <a:cubicBezTo>
                    <a:pt x="204443" y="32017"/>
                    <a:pt x="201278" y="25593"/>
                    <a:pt x="197328" y="25593"/>
                  </a:cubicBezTo>
                  <a:cubicBezTo>
                    <a:pt x="197005" y="25593"/>
                    <a:pt x="196676" y="25636"/>
                    <a:pt x="196345" y="25726"/>
                  </a:cubicBezTo>
                  <a:lnTo>
                    <a:pt x="196345" y="25726"/>
                  </a:lnTo>
                  <a:lnTo>
                    <a:pt x="203621" y="22247"/>
                  </a:lnTo>
                  <a:cubicBezTo>
                    <a:pt x="157718" y="11270"/>
                    <a:pt x="111231" y="1"/>
                    <a:pt x="639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228650" y="627225"/>
              <a:ext cx="6774750" cy="4089100"/>
            </a:xfrm>
            <a:custGeom>
              <a:avLst/>
              <a:gdLst/>
              <a:ahLst/>
              <a:cxnLst/>
              <a:rect l="l" t="t" r="r" b="b"/>
              <a:pathLst>
                <a:path w="270990" h="163564" extrusionOk="0">
                  <a:moveTo>
                    <a:pt x="155933" y="8785"/>
                  </a:moveTo>
                  <a:cubicBezTo>
                    <a:pt x="156690" y="9163"/>
                    <a:pt x="157447" y="9542"/>
                    <a:pt x="157825" y="9542"/>
                  </a:cubicBezTo>
                  <a:cubicBezTo>
                    <a:pt x="161232" y="16354"/>
                    <a:pt x="161989" y="23924"/>
                    <a:pt x="159718" y="31115"/>
                  </a:cubicBezTo>
                  <a:cubicBezTo>
                    <a:pt x="159718" y="31872"/>
                    <a:pt x="158204" y="32629"/>
                    <a:pt x="157447" y="32629"/>
                  </a:cubicBezTo>
                  <a:cubicBezTo>
                    <a:pt x="156311" y="32629"/>
                    <a:pt x="155555" y="32250"/>
                    <a:pt x="155555" y="31115"/>
                  </a:cubicBezTo>
                  <a:cubicBezTo>
                    <a:pt x="154419" y="23545"/>
                    <a:pt x="154419" y="16354"/>
                    <a:pt x="155933" y="8785"/>
                  </a:cubicBezTo>
                  <a:close/>
                  <a:moveTo>
                    <a:pt x="44928" y="51017"/>
                  </a:moveTo>
                  <a:cubicBezTo>
                    <a:pt x="45039" y="51017"/>
                    <a:pt x="45196" y="51063"/>
                    <a:pt x="45418" y="51174"/>
                  </a:cubicBezTo>
                  <a:cubicBezTo>
                    <a:pt x="46055" y="51174"/>
                    <a:pt x="46961" y="51443"/>
                    <a:pt x="47683" y="51527"/>
                  </a:cubicBezTo>
                  <a:lnTo>
                    <a:pt x="47683" y="51527"/>
                  </a:lnTo>
                  <a:cubicBezTo>
                    <a:pt x="47054" y="52059"/>
                    <a:pt x="46425" y="52374"/>
                    <a:pt x="45796" y="52688"/>
                  </a:cubicBezTo>
                  <a:cubicBezTo>
                    <a:pt x="45039" y="52688"/>
                    <a:pt x="44661" y="51553"/>
                    <a:pt x="44661" y="51553"/>
                  </a:cubicBezTo>
                  <a:cubicBezTo>
                    <a:pt x="44661" y="51285"/>
                    <a:pt x="44661" y="51017"/>
                    <a:pt x="44928" y="51017"/>
                  </a:cubicBezTo>
                  <a:close/>
                  <a:moveTo>
                    <a:pt x="92396" y="33859"/>
                  </a:moveTo>
                  <a:cubicBezTo>
                    <a:pt x="92822" y="33859"/>
                    <a:pt x="93295" y="33954"/>
                    <a:pt x="93863" y="34143"/>
                  </a:cubicBezTo>
                  <a:cubicBezTo>
                    <a:pt x="98783" y="37549"/>
                    <a:pt x="103325" y="41712"/>
                    <a:pt x="106731" y="47011"/>
                  </a:cubicBezTo>
                  <a:cubicBezTo>
                    <a:pt x="109759" y="50796"/>
                    <a:pt x="111651" y="55337"/>
                    <a:pt x="112030" y="59879"/>
                  </a:cubicBezTo>
                  <a:cubicBezTo>
                    <a:pt x="111525" y="59879"/>
                    <a:pt x="111020" y="60047"/>
                    <a:pt x="110628" y="60047"/>
                  </a:cubicBezTo>
                  <a:cubicBezTo>
                    <a:pt x="110432" y="60047"/>
                    <a:pt x="110263" y="60005"/>
                    <a:pt x="110137" y="59879"/>
                  </a:cubicBezTo>
                  <a:cubicBezTo>
                    <a:pt x="102189" y="53445"/>
                    <a:pt x="95755" y="45497"/>
                    <a:pt x="91213" y="36792"/>
                  </a:cubicBezTo>
                  <a:cubicBezTo>
                    <a:pt x="90456" y="35657"/>
                    <a:pt x="90456" y="34900"/>
                    <a:pt x="91213" y="34143"/>
                  </a:cubicBezTo>
                  <a:cubicBezTo>
                    <a:pt x="91592" y="33954"/>
                    <a:pt x="91970" y="33859"/>
                    <a:pt x="92396" y="33859"/>
                  </a:cubicBezTo>
                  <a:close/>
                  <a:moveTo>
                    <a:pt x="220800" y="35515"/>
                  </a:moveTo>
                  <a:cubicBezTo>
                    <a:pt x="221741" y="35515"/>
                    <a:pt x="222734" y="35941"/>
                    <a:pt x="223302" y="36792"/>
                  </a:cubicBezTo>
                  <a:cubicBezTo>
                    <a:pt x="223680" y="37928"/>
                    <a:pt x="223680" y="38685"/>
                    <a:pt x="223302" y="39820"/>
                  </a:cubicBezTo>
                  <a:cubicBezTo>
                    <a:pt x="220653" y="47011"/>
                    <a:pt x="215354" y="53067"/>
                    <a:pt x="208541" y="57230"/>
                  </a:cubicBezTo>
                  <a:cubicBezTo>
                    <a:pt x="205513" y="58744"/>
                    <a:pt x="202486" y="60636"/>
                    <a:pt x="199079" y="62150"/>
                  </a:cubicBezTo>
                  <a:cubicBezTo>
                    <a:pt x="197565" y="63159"/>
                    <a:pt x="195883" y="63664"/>
                    <a:pt x="194145" y="63664"/>
                  </a:cubicBezTo>
                  <a:cubicBezTo>
                    <a:pt x="193276" y="63664"/>
                    <a:pt x="192393" y="63538"/>
                    <a:pt x="191510" y="63285"/>
                  </a:cubicBezTo>
                  <a:cubicBezTo>
                    <a:pt x="189996" y="62907"/>
                    <a:pt x="189239" y="61772"/>
                    <a:pt x="189617" y="59879"/>
                  </a:cubicBezTo>
                  <a:cubicBezTo>
                    <a:pt x="190374" y="57230"/>
                    <a:pt x="192267" y="55337"/>
                    <a:pt x="194916" y="55337"/>
                  </a:cubicBezTo>
                  <a:cubicBezTo>
                    <a:pt x="196808" y="54959"/>
                    <a:pt x="198322" y="54202"/>
                    <a:pt x="198322" y="52310"/>
                  </a:cubicBezTo>
                  <a:cubicBezTo>
                    <a:pt x="198701" y="49282"/>
                    <a:pt x="200593" y="46633"/>
                    <a:pt x="203243" y="45119"/>
                  </a:cubicBezTo>
                  <a:cubicBezTo>
                    <a:pt x="207784" y="40955"/>
                    <a:pt x="213840" y="37549"/>
                    <a:pt x="219896" y="35657"/>
                  </a:cubicBezTo>
                  <a:cubicBezTo>
                    <a:pt x="220179" y="35562"/>
                    <a:pt x="220487" y="35515"/>
                    <a:pt x="220800" y="35515"/>
                  </a:cubicBezTo>
                  <a:close/>
                  <a:moveTo>
                    <a:pt x="18546" y="40388"/>
                  </a:moveTo>
                  <a:cubicBezTo>
                    <a:pt x="19208" y="40388"/>
                    <a:pt x="19871" y="40577"/>
                    <a:pt x="20438" y="40955"/>
                  </a:cubicBezTo>
                  <a:lnTo>
                    <a:pt x="21195" y="41334"/>
                  </a:lnTo>
                  <a:cubicBezTo>
                    <a:pt x="29900" y="46633"/>
                    <a:pt x="37470" y="53824"/>
                    <a:pt x="43525" y="62150"/>
                  </a:cubicBezTo>
                  <a:cubicBezTo>
                    <a:pt x="44661" y="63285"/>
                    <a:pt x="45418" y="64799"/>
                    <a:pt x="46175" y="66313"/>
                  </a:cubicBezTo>
                  <a:cubicBezTo>
                    <a:pt x="46553" y="67449"/>
                    <a:pt x="47310" y="69341"/>
                    <a:pt x="46553" y="70098"/>
                  </a:cubicBezTo>
                  <a:cubicBezTo>
                    <a:pt x="46073" y="70418"/>
                    <a:pt x="45526" y="70535"/>
                    <a:pt x="44911" y="70535"/>
                  </a:cubicBezTo>
                  <a:cubicBezTo>
                    <a:pt x="44070" y="70535"/>
                    <a:pt x="43104" y="70316"/>
                    <a:pt x="42011" y="70098"/>
                  </a:cubicBezTo>
                  <a:cubicBezTo>
                    <a:pt x="36334" y="67070"/>
                    <a:pt x="31414" y="63285"/>
                    <a:pt x="26872" y="58744"/>
                  </a:cubicBezTo>
                  <a:cubicBezTo>
                    <a:pt x="22709" y="54580"/>
                    <a:pt x="18924" y="49660"/>
                    <a:pt x="16275" y="44362"/>
                  </a:cubicBezTo>
                  <a:cubicBezTo>
                    <a:pt x="15518" y="43226"/>
                    <a:pt x="15518" y="41712"/>
                    <a:pt x="16654" y="40955"/>
                  </a:cubicBezTo>
                  <a:cubicBezTo>
                    <a:pt x="17221" y="40577"/>
                    <a:pt x="17884" y="40388"/>
                    <a:pt x="18546" y="40388"/>
                  </a:cubicBezTo>
                  <a:close/>
                  <a:moveTo>
                    <a:pt x="163881" y="61772"/>
                  </a:moveTo>
                  <a:lnTo>
                    <a:pt x="163881" y="61772"/>
                  </a:lnTo>
                  <a:cubicBezTo>
                    <a:pt x="160853" y="66692"/>
                    <a:pt x="155933" y="71233"/>
                    <a:pt x="150634" y="73883"/>
                  </a:cubicBezTo>
                  <a:cubicBezTo>
                    <a:pt x="150445" y="74072"/>
                    <a:pt x="150067" y="74167"/>
                    <a:pt x="149735" y="74167"/>
                  </a:cubicBezTo>
                  <a:cubicBezTo>
                    <a:pt x="149404" y="74167"/>
                    <a:pt x="149120" y="74072"/>
                    <a:pt x="149120" y="73883"/>
                  </a:cubicBezTo>
                  <a:cubicBezTo>
                    <a:pt x="148742" y="73126"/>
                    <a:pt x="148742" y="72747"/>
                    <a:pt x="149120" y="71990"/>
                  </a:cubicBezTo>
                  <a:cubicBezTo>
                    <a:pt x="152527" y="66692"/>
                    <a:pt x="157825" y="63285"/>
                    <a:pt x="163881" y="61772"/>
                  </a:cubicBezTo>
                  <a:close/>
                  <a:moveTo>
                    <a:pt x="248394" y="89292"/>
                  </a:moveTo>
                  <a:cubicBezTo>
                    <a:pt x="252546" y="89292"/>
                    <a:pt x="256685" y="89594"/>
                    <a:pt x="260771" y="90157"/>
                  </a:cubicBezTo>
                  <a:cubicBezTo>
                    <a:pt x="261150" y="90157"/>
                    <a:pt x="261528" y="90914"/>
                    <a:pt x="261906" y="91293"/>
                  </a:cubicBezTo>
                  <a:lnTo>
                    <a:pt x="262285" y="91293"/>
                  </a:lnTo>
                  <a:cubicBezTo>
                    <a:pt x="261150" y="93942"/>
                    <a:pt x="258879" y="93942"/>
                    <a:pt x="256608" y="94699"/>
                  </a:cubicBezTo>
                  <a:cubicBezTo>
                    <a:pt x="249121" y="96496"/>
                    <a:pt x="241397" y="97582"/>
                    <a:pt x="233623" y="97582"/>
                  </a:cubicBezTo>
                  <a:cubicBezTo>
                    <a:pt x="231573" y="97582"/>
                    <a:pt x="229519" y="97506"/>
                    <a:pt x="227465" y="97348"/>
                  </a:cubicBezTo>
                  <a:cubicBezTo>
                    <a:pt x="226330" y="97348"/>
                    <a:pt x="225194" y="96970"/>
                    <a:pt x="224437" y="96591"/>
                  </a:cubicBezTo>
                  <a:cubicBezTo>
                    <a:pt x="224059" y="96213"/>
                    <a:pt x="223680" y="95456"/>
                    <a:pt x="223302" y="95077"/>
                  </a:cubicBezTo>
                  <a:cubicBezTo>
                    <a:pt x="222923" y="94320"/>
                    <a:pt x="223302" y="93563"/>
                    <a:pt x="224059" y="93185"/>
                  </a:cubicBezTo>
                  <a:cubicBezTo>
                    <a:pt x="225194" y="92807"/>
                    <a:pt x="226330" y="92428"/>
                    <a:pt x="227465" y="92050"/>
                  </a:cubicBezTo>
                  <a:cubicBezTo>
                    <a:pt x="234355" y="90149"/>
                    <a:pt x="241394" y="89292"/>
                    <a:pt x="248394" y="89292"/>
                  </a:cubicBezTo>
                  <a:close/>
                  <a:moveTo>
                    <a:pt x="126692" y="93774"/>
                  </a:moveTo>
                  <a:cubicBezTo>
                    <a:pt x="127253" y="93774"/>
                    <a:pt x="127926" y="93942"/>
                    <a:pt x="127926" y="93942"/>
                  </a:cubicBezTo>
                  <a:cubicBezTo>
                    <a:pt x="127926" y="94699"/>
                    <a:pt x="128304" y="95456"/>
                    <a:pt x="128304" y="96213"/>
                  </a:cubicBezTo>
                  <a:cubicBezTo>
                    <a:pt x="124519" y="103782"/>
                    <a:pt x="119599" y="110595"/>
                    <a:pt x="113922" y="116272"/>
                  </a:cubicBezTo>
                  <a:cubicBezTo>
                    <a:pt x="112408" y="117786"/>
                    <a:pt x="110894" y="118921"/>
                    <a:pt x="109380" y="120057"/>
                  </a:cubicBezTo>
                  <a:cubicBezTo>
                    <a:pt x="107814" y="120318"/>
                    <a:pt x="105707" y="120759"/>
                    <a:pt x="104178" y="120759"/>
                  </a:cubicBezTo>
                  <a:cubicBezTo>
                    <a:pt x="103490" y="120759"/>
                    <a:pt x="102920" y="120670"/>
                    <a:pt x="102568" y="120435"/>
                  </a:cubicBezTo>
                  <a:cubicBezTo>
                    <a:pt x="100297" y="118543"/>
                    <a:pt x="103325" y="116272"/>
                    <a:pt x="104460" y="114758"/>
                  </a:cubicBezTo>
                  <a:cubicBezTo>
                    <a:pt x="109002" y="107567"/>
                    <a:pt x="114679" y="101133"/>
                    <a:pt x="121492" y="96213"/>
                  </a:cubicBezTo>
                  <a:cubicBezTo>
                    <a:pt x="123005" y="95077"/>
                    <a:pt x="124519" y="94320"/>
                    <a:pt x="126033" y="93942"/>
                  </a:cubicBezTo>
                  <a:cubicBezTo>
                    <a:pt x="126159" y="93816"/>
                    <a:pt x="126412" y="93774"/>
                    <a:pt x="126692" y="93774"/>
                  </a:cubicBezTo>
                  <a:close/>
                  <a:moveTo>
                    <a:pt x="31791" y="98936"/>
                  </a:moveTo>
                  <a:cubicBezTo>
                    <a:pt x="32417" y="98936"/>
                    <a:pt x="33051" y="99029"/>
                    <a:pt x="33685" y="99241"/>
                  </a:cubicBezTo>
                  <a:cubicBezTo>
                    <a:pt x="35199" y="99619"/>
                    <a:pt x="34442" y="103025"/>
                    <a:pt x="32171" y="105296"/>
                  </a:cubicBezTo>
                  <a:cubicBezTo>
                    <a:pt x="26494" y="111730"/>
                    <a:pt x="19681" y="117029"/>
                    <a:pt x="12112" y="120814"/>
                  </a:cubicBezTo>
                  <a:cubicBezTo>
                    <a:pt x="10598" y="121192"/>
                    <a:pt x="9462" y="121192"/>
                    <a:pt x="8327" y="121192"/>
                  </a:cubicBezTo>
                  <a:cubicBezTo>
                    <a:pt x="7949" y="120435"/>
                    <a:pt x="7570" y="119678"/>
                    <a:pt x="7570" y="119300"/>
                  </a:cubicBezTo>
                  <a:cubicBezTo>
                    <a:pt x="8327" y="117786"/>
                    <a:pt x="9084" y="116272"/>
                    <a:pt x="10219" y="115137"/>
                  </a:cubicBezTo>
                  <a:cubicBezTo>
                    <a:pt x="15518" y="110595"/>
                    <a:pt x="21195" y="105675"/>
                    <a:pt x="26494" y="101133"/>
                  </a:cubicBezTo>
                  <a:cubicBezTo>
                    <a:pt x="26494" y="100755"/>
                    <a:pt x="26872" y="100755"/>
                    <a:pt x="27251" y="100376"/>
                  </a:cubicBezTo>
                  <a:cubicBezTo>
                    <a:pt x="28615" y="99558"/>
                    <a:pt x="30175" y="98936"/>
                    <a:pt x="31791" y="98936"/>
                  </a:cubicBezTo>
                  <a:close/>
                  <a:moveTo>
                    <a:pt x="164496" y="99856"/>
                  </a:moveTo>
                  <a:cubicBezTo>
                    <a:pt x="164804" y="99856"/>
                    <a:pt x="165111" y="99903"/>
                    <a:pt x="165395" y="99998"/>
                  </a:cubicBezTo>
                  <a:cubicBezTo>
                    <a:pt x="168423" y="100376"/>
                    <a:pt x="171451" y="101133"/>
                    <a:pt x="174100" y="101890"/>
                  </a:cubicBezTo>
                  <a:cubicBezTo>
                    <a:pt x="183940" y="104918"/>
                    <a:pt x="193024" y="109459"/>
                    <a:pt x="201350" y="115137"/>
                  </a:cubicBezTo>
                  <a:cubicBezTo>
                    <a:pt x="203243" y="116272"/>
                    <a:pt x="204756" y="117786"/>
                    <a:pt x="205513" y="120057"/>
                  </a:cubicBezTo>
                  <a:cubicBezTo>
                    <a:pt x="203891" y="120868"/>
                    <a:pt x="202268" y="121245"/>
                    <a:pt x="200646" y="121245"/>
                  </a:cubicBezTo>
                  <a:cubicBezTo>
                    <a:pt x="199240" y="121245"/>
                    <a:pt x="197835" y="120962"/>
                    <a:pt x="196430" y="120435"/>
                  </a:cubicBezTo>
                  <a:cubicBezTo>
                    <a:pt x="187725" y="117786"/>
                    <a:pt x="179020" y="114758"/>
                    <a:pt x="170694" y="110973"/>
                  </a:cubicBezTo>
                  <a:cubicBezTo>
                    <a:pt x="167666" y="109459"/>
                    <a:pt x="165016" y="107567"/>
                    <a:pt x="163124" y="104918"/>
                  </a:cubicBezTo>
                  <a:cubicBezTo>
                    <a:pt x="162367" y="103782"/>
                    <a:pt x="161989" y="102268"/>
                    <a:pt x="162367" y="101133"/>
                  </a:cubicBezTo>
                  <a:cubicBezTo>
                    <a:pt x="162651" y="100281"/>
                    <a:pt x="163573" y="99856"/>
                    <a:pt x="164496" y="99856"/>
                  </a:cubicBezTo>
                  <a:close/>
                  <a:moveTo>
                    <a:pt x="122627" y="43983"/>
                  </a:moveTo>
                  <a:cubicBezTo>
                    <a:pt x="124141" y="43983"/>
                    <a:pt x="125655" y="44109"/>
                    <a:pt x="127169" y="44362"/>
                  </a:cubicBezTo>
                  <a:cubicBezTo>
                    <a:pt x="134360" y="44740"/>
                    <a:pt x="141172" y="45876"/>
                    <a:pt x="147985" y="46633"/>
                  </a:cubicBezTo>
                  <a:lnTo>
                    <a:pt x="177128" y="50796"/>
                  </a:lnTo>
                  <a:cubicBezTo>
                    <a:pt x="179399" y="51174"/>
                    <a:pt x="181669" y="51553"/>
                    <a:pt x="183940" y="52310"/>
                  </a:cubicBezTo>
                  <a:cubicBezTo>
                    <a:pt x="184319" y="52310"/>
                    <a:pt x="184697" y="52688"/>
                    <a:pt x="185076" y="53445"/>
                  </a:cubicBezTo>
                  <a:cubicBezTo>
                    <a:pt x="185076" y="54099"/>
                    <a:pt x="184512" y="55034"/>
                    <a:pt x="183627" y="55034"/>
                  </a:cubicBezTo>
                  <a:cubicBezTo>
                    <a:pt x="183487" y="55034"/>
                    <a:pt x="183338" y="55011"/>
                    <a:pt x="183183" y="54959"/>
                  </a:cubicBezTo>
                  <a:cubicBezTo>
                    <a:pt x="167287" y="51174"/>
                    <a:pt x="150256" y="51553"/>
                    <a:pt x="133981" y="49660"/>
                  </a:cubicBezTo>
                  <a:cubicBezTo>
                    <a:pt x="131332" y="49282"/>
                    <a:pt x="129061" y="49282"/>
                    <a:pt x="126412" y="49282"/>
                  </a:cubicBezTo>
                  <a:cubicBezTo>
                    <a:pt x="124519" y="49282"/>
                    <a:pt x="123005" y="50417"/>
                    <a:pt x="123005" y="51931"/>
                  </a:cubicBezTo>
                  <a:cubicBezTo>
                    <a:pt x="123005" y="53445"/>
                    <a:pt x="124141" y="54202"/>
                    <a:pt x="125655" y="54202"/>
                  </a:cubicBezTo>
                  <a:cubicBezTo>
                    <a:pt x="128304" y="54580"/>
                    <a:pt x="131332" y="54959"/>
                    <a:pt x="133224" y="55337"/>
                  </a:cubicBezTo>
                  <a:cubicBezTo>
                    <a:pt x="135495" y="55716"/>
                    <a:pt x="137009" y="56473"/>
                    <a:pt x="137009" y="59122"/>
                  </a:cubicBezTo>
                  <a:cubicBezTo>
                    <a:pt x="136631" y="61393"/>
                    <a:pt x="138523" y="62150"/>
                    <a:pt x="140794" y="62528"/>
                  </a:cubicBezTo>
                  <a:cubicBezTo>
                    <a:pt x="141551" y="62528"/>
                    <a:pt x="142308" y="62486"/>
                    <a:pt x="143051" y="62486"/>
                  </a:cubicBezTo>
                  <a:cubicBezTo>
                    <a:pt x="144537" y="62486"/>
                    <a:pt x="145966" y="62655"/>
                    <a:pt x="147228" y="63664"/>
                  </a:cubicBezTo>
                  <a:cubicBezTo>
                    <a:pt x="147228" y="65935"/>
                    <a:pt x="145336" y="67449"/>
                    <a:pt x="143443" y="67449"/>
                  </a:cubicBezTo>
                  <a:cubicBezTo>
                    <a:pt x="140415" y="67827"/>
                    <a:pt x="137388" y="67827"/>
                    <a:pt x="134738" y="68206"/>
                  </a:cubicBezTo>
                  <a:cubicBezTo>
                    <a:pt x="132846" y="68584"/>
                    <a:pt x="131332" y="69341"/>
                    <a:pt x="130575" y="70476"/>
                  </a:cubicBezTo>
                  <a:cubicBezTo>
                    <a:pt x="129818" y="71233"/>
                    <a:pt x="130575" y="73883"/>
                    <a:pt x="131332" y="73883"/>
                  </a:cubicBezTo>
                  <a:cubicBezTo>
                    <a:pt x="132053" y="73787"/>
                    <a:pt x="132768" y="73739"/>
                    <a:pt x="133474" y="73739"/>
                  </a:cubicBezTo>
                  <a:cubicBezTo>
                    <a:pt x="138325" y="73739"/>
                    <a:pt x="142740" y="75974"/>
                    <a:pt x="145714" y="79938"/>
                  </a:cubicBezTo>
                  <a:cubicBezTo>
                    <a:pt x="146448" y="80672"/>
                    <a:pt x="147295" y="80950"/>
                    <a:pt x="148168" y="80950"/>
                  </a:cubicBezTo>
                  <a:cubicBezTo>
                    <a:pt x="149547" y="80950"/>
                    <a:pt x="150989" y="80255"/>
                    <a:pt x="152148" y="79560"/>
                  </a:cubicBezTo>
                  <a:cubicBezTo>
                    <a:pt x="159718" y="75775"/>
                    <a:pt x="165773" y="70476"/>
                    <a:pt x="170694" y="63664"/>
                  </a:cubicBezTo>
                  <a:cubicBezTo>
                    <a:pt x="171763" y="61881"/>
                    <a:pt x="172497" y="59090"/>
                    <a:pt x="174795" y="59090"/>
                  </a:cubicBezTo>
                  <a:cubicBezTo>
                    <a:pt x="174935" y="59090"/>
                    <a:pt x="175082" y="59100"/>
                    <a:pt x="175235" y="59122"/>
                  </a:cubicBezTo>
                  <a:cubicBezTo>
                    <a:pt x="178263" y="59879"/>
                    <a:pt x="181669" y="59879"/>
                    <a:pt x="182805" y="62907"/>
                  </a:cubicBezTo>
                  <a:cubicBezTo>
                    <a:pt x="184239" y="67210"/>
                    <a:pt x="188065" y="69774"/>
                    <a:pt x="191976" y="69774"/>
                  </a:cubicBezTo>
                  <a:cubicBezTo>
                    <a:pt x="193225" y="69774"/>
                    <a:pt x="194482" y="69512"/>
                    <a:pt x="195673" y="68963"/>
                  </a:cubicBezTo>
                  <a:cubicBezTo>
                    <a:pt x="197565" y="68458"/>
                    <a:pt x="199458" y="68206"/>
                    <a:pt x="201322" y="68206"/>
                  </a:cubicBezTo>
                  <a:cubicBezTo>
                    <a:pt x="205051" y="68206"/>
                    <a:pt x="208667" y="69215"/>
                    <a:pt x="211948" y="71233"/>
                  </a:cubicBezTo>
                  <a:cubicBezTo>
                    <a:pt x="217625" y="73883"/>
                    <a:pt x="223302" y="77667"/>
                    <a:pt x="228601" y="81831"/>
                  </a:cubicBezTo>
                  <a:cubicBezTo>
                    <a:pt x="228979" y="82020"/>
                    <a:pt x="229452" y="82115"/>
                    <a:pt x="229925" y="82115"/>
                  </a:cubicBezTo>
                  <a:cubicBezTo>
                    <a:pt x="230398" y="82115"/>
                    <a:pt x="230871" y="82020"/>
                    <a:pt x="231250" y="81831"/>
                  </a:cubicBezTo>
                  <a:cubicBezTo>
                    <a:pt x="232385" y="81074"/>
                    <a:pt x="232385" y="79181"/>
                    <a:pt x="231628" y="78046"/>
                  </a:cubicBezTo>
                  <a:cubicBezTo>
                    <a:pt x="230493" y="76532"/>
                    <a:pt x="229357" y="75397"/>
                    <a:pt x="227844" y="73883"/>
                  </a:cubicBezTo>
                  <a:cubicBezTo>
                    <a:pt x="225194" y="71990"/>
                    <a:pt x="222923" y="70855"/>
                    <a:pt x="219896" y="68963"/>
                  </a:cubicBezTo>
                  <a:cubicBezTo>
                    <a:pt x="220416" y="68915"/>
                    <a:pt x="220936" y="68892"/>
                    <a:pt x="221455" y="68892"/>
                  </a:cubicBezTo>
                  <a:cubicBezTo>
                    <a:pt x="225088" y="68892"/>
                    <a:pt x="228648" y="70051"/>
                    <a:pt x="231628" y="72369"/>
                  </a:cubicBezTo>
                  <a:cubicBezTo>
                    <a:pt x="235413" y="73883"/>
                    <a:pt x="238062" y="76532"/>
                    <a:pt x="240333" y="79938"/>
                  </a:cubicBezTo>
                  <a:cubicBezTo>
                    <a:pt x="241469" y="82209"/>
                    <a:pt x="240712" y="83723"/>
                    <a:pt x="238062" y="84102"/>
                  </a:cubicBezTo>
                  <a:cubicBezTo>
                    <a:pt x="232385" y="85615"/>
                    <a:pt x="226708" y="86751"/>
                    <a:pt x="221031" y="88265"/>
                  </a:cubicBezTo>
                  <a:cubicBezTo>
                    <a:pt x="219139" y="88643"/>
                    <a:pt x="217246" y="89779"/>
                    <a:pt x="215732" y="90914"/>
                  </a:cubicBezTo>
                  <a:cubicBezTo>
                    <a:pt x="214597" y="91671"/>
                    <a:pt x="214218" y="93185"/>
                    <a:pt x="215354" y="94320"/>
                  </a:cubicBezTo>
                  <a:cubicBezTo>
                    <a:pt x="218003" y="97727"/>
                    <a:pt x="221409" y="101133"/>
                    <a:pt x="225194" y="103404"/>
                  </a:cubicBezTo>
                  <a:cubicBezTo>
                    <a:pt x="221409" y="105296"/>
                    <a:pt x="217246" y="106432"/>
                    <a:pt x="213461" y="106810"/>
                  </a:cubicBezTo>
                  <a:cubicBezTo>
                    <a:pt x="209677" y="107567"/>
                    <a:pt x="206270" y="107946"/>
                    <a:pt x="202486" y="108324"/>
                  </a:cubicBezTo>
                  <a:cubicBezTo>
                    <a:pt x="200593" y="107946"/>
                    <a:pt x="198701" y="107189"/>
                    <a:pt x="197187" y="106053"/>
                  </a:cubicBezTo>
                  <a:cubicBezTo>
                    <a:pt x="190374" y="102268"/>
                    <a:pt x="183562" y="99241"/>
                    <a:pt x="176371" y="96591"/>
                  </a:cubicBezTo>
                  <a:cubicBezTo>
                    <a:pt x="172964" y="95456"/>
                    <a:pt x="169558" y="94699"/>
                    <a:pt x="166152" y="93942"/>
                  </a:cubicBezTo>
                  <a:cubicBezTo>
                    <a:pt x="164941" y="93336"/>
                    <a:pt x="163669" y="93034"/>
                    <a:pt x="162434" y="93034"/>
                  </a:cubicBezTo>
                  <a:cubicBezTo>
                    <a:pt x="160581" y="93034"/>
                    <a:pt x="158809" y="93715"/>
                    <a:pt x="157447" y="95077"/>
                  </a:cubicBezTo>
                  <a:cubicBezTo>
                    <a:pt x="155176" y="97727"/>
                    <a:pt x="154798" y="101511"/>
                    <a:pt x="156690" y="104539"/>
                  </a:cubicBezTo>
                  <a:cubicBezTo>
                    <a:pt x="157825" y="107946"/>
                    <a:pt x="160096" y="110973"/>
                    <a:pt x="163124" y="113244"/>
                  </a:cubicBezTo>
                  <a:cubicBezTo>
                    <a:pt x="165395" y="114758"/>
                    <a:pt x="168044" y="116272"/>
                    <a:pt x="171451" y="118164"/>
                  </a:cubicBezTo>
                  <a:cubicBezTo>
                    <a:pt x="166909" y="119868"/>
                    <a:pt x="162367" y="120719"/>
                    <a:pt x="157666" y="120719"/>
                  </a:cubicBezTo>
                  <a:cubicBezTo>
                    <a:pt x="156099" y="120719"/>
                    <a:pt x="154514" y="120624"/>
                    <a:pt x="152905" y="120435"/>
                  </a:cubicBezTo>
                  <a:cubicBezTo>
                    <a:pt x="152757" y="120460"/>
                    <a:pt x="152616" y="120472"/>
                    <a:pt x="152480" y="120472"/>
                  </a:cubicBezTo>
                  <a:cubicBezTo>
                    <a:pt x="150529" y="120472"/>
                    <a:pt x="149729" y="118041"/>
                    <a:pt x="147606" y="116272"/>
                  </a:cubicBezTo>
                  <a:cubicBezTo>
                    <a:pt x="145879" y="114545"/>
                    <a:pt x="144782" y="112817"/>
                    <a:pt x="142013" y="112817"/>
                  </a:cubicBezTo>
                  <a:cubicBezTo>
                    <a:pt x="141749" y="112817"/>
                    <a:pt x="141469" y="112833"/>
                    <a:pt x="141172" y="112866"/>
                  </a:cubicBezTo>
                  <a:cubicBezTo>
                    <a:pt x="137766" y="113244"/>
                    <a:pt x="133603" y="113244"/>
                    <a:pt x="132846" y="118164"/>
                  </a:cubicBezTo>
                  <a:cubicBezTo>
                    <a:pt x="132515" y="120147"/>
                    <a:pt x="131031" y="121264"/>
                    <a:pt x="129401" y="121264"/>
                  </a:cubicBezTo>
                  <a:cubicBezTo>
                    <a:pt x="129163" y="121264"/>
                    <a:pt x="128923" y="121240"/>
                    <a:pt x="128683" y="121192"/>
                  </a:cubicBezTo>
                  <a:cubicBezTo>
                    <a:pt x="128387" y="121155"/>
                    <a:pt x="128088" y="121140"/>
                    <a:pt x="127786" y="121140"/>
                  </a:cubicBezTo>
                  <a:cubicBezTo>
                    <a:pt x="126327" y="121140"/>
                    <a:pt x="124800" y="121497"/>
                    <a:pt x="123286" y="121497"/>
                  </a:cubicBezTo>
                  <a:cubicBezTo>
                    <a:pt x="121901" y="121497"/>
                    <a:pt x="120526" y="121199"/>
                    <a:pt x="119221" y="120057"/>
                  </a:cubicBezTo>
                  <a:cubicBezTo>
                    <a:pt x="122627" y="115137"/>
                    <a:pt x="126033" y="110216"/>
                    <a:pt x="129061" y="105675"/>
                  </a:cubicBezTo>
                  <a:cubicBezTo>
                    <a:pt x="130954" y="103025"/>
                    <a:pt x="132467" y="100755"/>
                    <a:pt x="133981" y="97727"/>
                  </a:cubicBezTo>
                  <a:cubicBezTo>
                    <a:pt x="136252" y="92428"/>
                    <a:pt x="132846" y="85994"/>
                    <a:pt x="127169" y="85237"/>
                  </a:cubicBezTo>
                  <a:cubicBezTo>
                    <a:pt x="126033" y="85237"/>
                    <a:pt x="125276" y="85615"/>
                    <a:pt x="124519" y="85994"/>
                  </a:cubicBezTo>
                  <a:cubicBezTo>
                    <a:pt x="113922" y="95834"/>
                    <a:pt x="102189" y="104918"/>
                    <a:pt x="95755" y="118164"/>
                  </a:cubicBezTo>
                  <a:cubicBezTo>
                    <a:pt x="94764" y="120147"/>
                    <a:pt x="92907" y="121264"/>
                    <a:pt x="90941" y="121264"/>
                  </a:cubicBezTo>
                  <a:cubicBezTo>
                    <a:pt x="90655" y="121264"/>
                    <a:pt x="90366" y="121240"/>
                    <a:pt x="90078" y="121192"/>
                  </a:cubicBezTo>
                  <a:cubicBezTo>
                    <a:pt x="84401" y="120814"/>
                    <a:pt x="79102" y="120435"/>
                    <a:pt x="73425" y="119678"/>
                  </a:cubicBezTo>
                  <a:cubicBezTo>
                    <a:pt x="62449" y="118543"/>
                    <a:pt x="51852" y="115515"/>
                    <a:pt x="42011" y="111352"/>
                  </a:cubicBezTo>
                  <a:cubicBezTo>
                    <a:pt x="37848" y="109459"/>
                    <a:pt x="37848" y="109459"/>
                    <a:pt x="38984" y="105675"/>
                  </a:cubicBezTo>
                  <a:cubicBezTo>
                    <a:pt x="39741" y="103782"/>
                    <a:pt x="40498" y="101890"/>
                    <a:pt x="40876" y="99998"/>
                  </a:cubicBezTo>
                  <a:cubicBezTo>
                    <a:pt x="41254" y="98105"/>
                    <a:pt x="40498" y="96213"/>
                    <a:pt x="38984" y="94699"/>
                  </a:cubicBezTo>
                  <a:cubicBezTo>
                    <a:pt x="36240" y="91759"/>
                    <a:pt x="34612" y="90341"/>
                    <a:pt x="32839" y="90341"/>
                  </a:cubicBezTo>
                  <a:cubicBezTo>
                    <a:pt x="31189" y="90341"/>
                    <a:pt x="29413" y="91570"/>
                    <a:pt x="26494" y="93942"/>
                  </a:cubicBezTo>
                  <a:cubicBezTo>
                    <a:pt x="23581" y="96169"/>
                    <a:pt x="21832" y="97388"/>
                    <a:pt x="20474" y="97388"/>
                  </a:cubicBezTo>
                  <a:cubicBezTo>
                    <a:pt x="18831" y="97388"/>
                    <a:pt x="17761" y="95607"/>
                    <a:pt x="15897" y="91671"/>
                  </a:cubicBezTo>
                  <a:cubicBezTo>
                    <a:pt x="11733" y="82966"/>
                    <a:pt x="13626" y="72747"/>
                    <a:pt x="20817" y="66313"/>
                  </a:cubicBezTo>
                  <a:lnTo>
                    <a:pt x="22331" y="65556"/>
                  </a:lnTo>
                  <a:cubicBezTo>
                    <a:pt x="22990" y="65160"/>
                    <a:pt x="23558" y="64995"/>
                    <a:pt x="24066" y="64995"/>
                  </a:cubicBezTo>
                  <a:cubicBezTo>
                    <a:pt x="25015" y="64995"/>
                    <a:pt x="25754" y="65574"/>
                    <a:pt x="26494" y="66313"/>
                  </a:cubicBezTo>
                  <a:cubicBezTo>
                    <a:pt x="27629" y="67449"/>
                    <a:pt x="27629" y="68963"/>
                    <a:pt x="26494" y="70098"/>
                  </a:cubicBezTo>
                  <a:cubicBezTo>
                    <a:pt x="24602" y="72747"/>
                    <a:pt x="22331" y="75018"/>
                    <a:pt x="20438" y="77667"/>
                  </a:cubicBezTo>
                  <a:cubicBezTo>
                    <a:pt x="19303" y="79560"/>
                    <a:pt x="19303" y="82209"/>
                    <a:pt x="20817" y="84102"/>
                  </a:cubicBezTo>
                  <a:cubicBezTo>
                    <a:pt x="21440" y="85036"/>
                    <a:pt x="22319" y="85714"/>
                    <a:pt x="23454" y="85714"/>
                  </a:cubicBezTo>
                  <a:cubicBezTo>
                    <a:pt x="23699" y="85714"/>
                    <a:pt x="23955" y="85683"/>
                    <a:pt x="24223" y="85615"/>
                  </a:cubicBezTo>
                  <a:cubicBezTo>
                    <a:pt x="24980" y="85615"/>
                    <a:pt x="25737" y="84480"/>
                    <a:pt x="25737" y="83723"/>
                  </a:cubicBezTo>
                  <a:cubicBezTo>
                    <a:pt x="25737" y="79938"/>
                    <a:pt x="27629" y="76532"/>
                    <a:pt x="30657" y="74261"/>
                  </a:cubicBezTo>
                  <a:cubicBezTo>
                    <a:pt x="31414" y="73252"/>
                    <a:pt x="32676" y="72579"/>
                    <a:pt x="33993" y="72579"/>
                  </a:cubicBezTo>
                  <a:cubicBezTo>
                    <a:pt x="34652" y="72579"/>
                    <a:pt x="35325" y="72747"/>
                    <a:pt x="35956" y="73126"/>
                  </a:cubicBezTo>
                  <a:cubicBezTo>
                    <a:pt x="37848" y="74261"/>
                    <a:pt x="40119" y="75397"/>
                    <a:pt x="42011" y="76154"/>
                  </a:cubicBezTo>
                  <a:cubicBezTo>
                    <a:pt x="43034" y="76575"/>
                    <a:pt x="44048" y="76766"/>
                    <a:pt x="45018" y="76766"/>
                  </a:cubicBezTo>
                  <a:cubicBezTo>
                    <a:pt x="50151" y="76766"/>
                    <a:pt x="54080" y="71406"/>
                    <a:pt x="51852" y="66313"/>
                  </a:cubicBezTo>
                  <a:cubicBezTo>
                    <a:pt x="51473" y="64042"/>
                    <a:pt x="50338" y="61393"/>
                    <a:pt x="49203" y="59122"/>
                  </a:cubicBezTo>
                  <a:cubicBezTo>
                    <a:pt x="50338" y="57230"/>
                    <a:pt x="52230" y="57230"/>
                    <a:pt x="53744" y="56094"/>
                  </a:cubicBezTo>
                  <a:cubicBezTo>
                    <a:pt x="54501" y="55716"/>
                    <a:pt x="54880" y="54580"/>
                    <a:pt x="54880" y="53824"/>
                  </a:cubicBezTo>
                  <a:cubicBezTo>
                    <a:pt x="54501" y="53067"/>
                    <a:pt x="53744" y="52310"/>
                    <a:pt x="52609" y="51931"/>
                  </a:cubicBezTo>
                  <a:cubicBezTo>
                    <a:pt x="51134" y="51563"/>
                    <a:pt x="49660" y="51553"/>
                    <a:pt x="48185" y="51203"/>
                  </a:cubicBezTo>
                  <a:lnTo>
                    <a:pt x="48185" y="51203"/>
                  </a:lnTo>
                  <a:cubicBezTo>
                    <a:pt x="48699" y="50039"/>
                    <a:pt x="50086" y="50039"/>
                    <a:pt x="51473" y="50039"/>
                  </a:cubicBezTo>
                  <a:cubicBezTo>
                    <a:pt x="60646" y="48032"/>
                    <a:pt x="70036" y="47111"/>
                    <a:pt x="79478" y="47111"/>
                  </a:cubicBezTo>
                  <a:cubicBezTo>
                    <a:pt x="82503" y="47111"/>
                    <a:pt x="85534" y="47206"/>
                    <a:pt x="88564" y="47389"/>
                  </a:cubicBezTo>
                  <a:cubicBezTo>
                    <a:pt x="88943" y="47389"/>
                    <a:pt x="89321" y="47389"/>
                    <a:pt x="89700" y="47768"/>
                  </a:cubicBezTo>
                  <a:cubicBezTo>
                    <a:pt x="90078" y="48146"/>
                    <a:pt x="90456" y="48525"/>
                    <a:pt x="90456" y="48903"/>
                  </a:cubicBezTo>
                  <a:cubicBezTo>
                    <a:pt x="90078" y="49282"/>
                    <a:pt x="89321" y="50039"/>
                    <a:pt x="88943" y="50039"/>
                  </a:cubicBezTo>
                  <a:lnTo>
                    <a:pt x="69262" y="50039"/>
                  </a:lnTo>
                  <a:cubicBezTo>
                    <a:pt x="68656" y="50039"/>
                    <a:pt x="67990" y="49978"/>
                    <a:pt x="67336" y="49978"/>
                  </a:cubicBezTo>
                  <a:cubicBezTo>
                    <a:pt x="66355" y="49978"/>
                    <a:pt x="65401" y="50114"/>
                    <a:pt x="64720" y="50796"/>
                  </a:cubicBezTo>
                  <a:cubicBezTo>
                    <a:pt x="63963" y="51553"/>
                    <a:pt x="63585" y="52688"/>
                    <a:pt x="63585" y="53445"/>
                  </a:cubicBezTo>
                  <a:cubicBezTo>
                    <a:pt x="63585" y="54202"/>
                    <a:pt x="63963" y="54580"/>
                    <a:pt x="64720" y="54959"/>
                  </a:cubicBezTo>
                  <a:cubicBezTo>
                    <a:pt x="65477" y="55337"/>
                    <a:pt x="66612" y="55337"/>
                    <a:pt x="67369" y="55337"/>
                  </a:cubicBezTo>
                  <a:cubicBezTo>
                    <a:pt x="71911" y="55716"/>
                    <a:pt x="76358" y="55905"/>
                    <a:pt x="80805" y="55905"/>
                  </a:cubicBezTo>
                  <a:cubicBezTo>
                    <a:pt x="85252" y="55905"/>
                    <a:pt x="89700" y="55716"/>
                    <a:pt x="94241" y="55337"/>
                  </a:cubicBezTo>
                  <a:cubicBezTo>
                    <a:pt x="94525" y="55290"/>
                    <a:pt x="94797" y="55266"/>
                    <a:pt x="95057" y="55266"/>
                  </a:cubicBezTo>
                  <a:cubicBezTo>
                    <a:pt x="96873" y="55266"/>
                    <a:pt x="98073" y="56426"/>
                    <a:pt x="98405" y="58744"/>
                  </a:cubicBezTo>
                  <a:cubicBezTo>
                    <a:pt x="95377" y="59122"/>
                    <a:pt x="91970" y="59879"/>
                    <a:pt x="88943" y="60636"/>
                  </a:cubicBezTo>
                  <a:cubicBezTo>
                    <a:pt x="87429" y="61015"/>
                    <a:pt x="86672" y="62150"/>
                    <a:pt x="87050" y="63664"/>
                  </a:cubicBezTo>
                  <a:cubicBezTo>
                    <a:pt x="87429" y="64421"/>
                    <a:pt x="88186" y="65178"/>
                    <a:pt x="89321" y="65178"/>
                  </a:cubicBezTo>
                  <a:cubicBezTo>
                    <a:pt x="89700" y="65367"/>
                    <a:pt x="90173" y="65462"/>
                    <a:pt x="90646" y="65462"/>
                  </a:cubicBezTo>
                  <a:cubicBezTo>
                    <a:pt x="91119" y="65462"/>
                    <a:pt x="91592" y="65367"/>
                    <a:pt x="91970" y="65178"/>
                  </a:cubicBezTo>
                  <a:cubicBezTo>
                    <a:pt x="93863" y="65178"/>
                    <a:pt x="95377" y="64799"/>
                    <a:pt x="96891" y="64799"/>
                  </a:cubicBezTo>
                  <a:cubicBezTo>
                    <a:pt x="98405" y="64295"/>
                    <a:pt x="99960" y="64042"/>
                    <a:pt x="101488" y="64042"/>
                  </a:cubicBezTo>
                  <a:cubicBezTo>
                    <a:pt x="104544" y="64042"/>
                    <a:pt x="107488" y="65052"/>
                    <a:pt x="109759" y="67070"/>
                  </a:cubicBezTo>
                  <a:cubicBezTo>
                    <a:pt x="110894" y="68016"/>
                    <a:pt x="112219" y="68489"/>
                    <a:pt x="113544" y="68489"/>
                  </a:cubicBezTo>
                  <a:cubicBezTo>
                    <a:pt x="114868" y="68489"/>
                    <a:pt x="116193" y="68016"/>
                    <a:pt x="117328" y="67070"/>
                  </a:cubicBezTo>
                  <a:cubicBezTo>
                    <a:pt x="119599" y="65178"/>
                    <a:pt x="120735" y="61772"/>
                    <a:pt x="119599" y="59122"/>
                  </a:cubicBezTo>
                  <a:cubicBezTo>
                    <a:pt x="118842" y="56851"/>
                    <a:pt x="117707" y="54959"/>
                    <a:pt x="116571" y="52688"/>
                  </a:cubicBezTo>
                  <a:cubicBezTo>
                    <a:pt x="115057" y="50417"/>
                    <a:pt x="113922" y="48146"/>
                    <a:pt x="113544" y="45497"/>
                  </a:cubicBezTo>
                  <a:cubicBezTo>
                    <a:pt x="116571" y="44488"/>
                    <a:pt x="119599" y="43983"/>
                    <a:pt x="122627" y="43983"/>
                  </a:cubicBezTo>
                  <a:close/>
                  <a:moveTo>
                    <a:pt x="141755" y="121344"/>
                  </a:moveTo>
                  <a:cubicBezTo>
                    <a:pt x="143163" y="121344"/>
                    <a:pt x="144514" y="121608"/>
                    <a:pt x="145714" y="122328"/>
                  </a:cubicBezTo>
                  <a:cubicBezTo>
                    <a:pt x="146093" y="122706"/>
                    <a:pt x="146471" y="123085"/>
                    <a:pt x="146471" y="123085"/>
                  </a:cubicBezTo>
                  <a:cubicBezTo>
                    <a:pt x="151391" y="131790"/>
                    <a:pt x="154798" y="140873"/>
                    <a:pt x="156690" y="150713"/>
                  </a:cubicBezTo>
                  <a:cubicBezTo>
                    <a:pt x="157068" y="152227"/>
                    <a:pt x="156690" y="154120"/>
                    <a:pt x="155555" y="155255"/>
                  </a:cubicBezTo>
                  <a:cubicBezTo>
                    <a:pt x="154798" y="156012"/>
                    <a:pt x="154041" y="156769"/>
                    <a:pt x="153284" y="157147"/>
                  </a:cubicBezTo>
                  <a:lnTo>
                    <a:pt x="153662" y="157526"/>
                  </a:lnTo>
                  <a:cubicBezTo>
                    <a:pt x="152905" y="156769"/>
                    <a:pt x="151770" y="156390"/>
                    <a:pt x="151013" y="155633"/>
                  </a:cubicBezTo>
                  <a:cubicBezTo>
                    <a:pt x="144579" y="146550"/>
                    <a:pt x="140415" y="136710"/>
                    <a:pt x="138145" y="126112"/>
                  </a:cubicBezTo>
                  <a:cubicBezTo>
                    <a:pt x="137766" y="124598"/>
                    <a:pt x="138145" y="122706"/>
                    <a:pt x="139280" y="121571"/>
                  </a:cubicBezTo>
                  <a:cubicBezTo>
                    <a:pt x="140111" y="121432"/>
                    <a:pt x="140942" y="121344"/>
                    <a:pt x="141755" y="121344"/>
                  </a:cubicBezTo>
                  <a:close/>
                  <a:moveTo>
                    <a:pt x="155630" y="1"/>
                  </a:moveTo>
                  <a:cubicBezTo>
                    <a:pt x="153738" y="1"/>
                    <a:pt x="151910" y="1089"/>
                    <a:pt x="151013" y="3108"/>
                  </a:cubicBezTo>
                  <a:cubicBezTo>
                    <a:pt x="150256" y="5757"/>
                    <a:pt x="149499" y="8406"/>
                    <a:pt x="149499" y="11056"/>
                  </a:cubicBezTo>
                  <a:cubicBezTo>
                    <a:pt x="148742" y="19004"/>
                    <a:pt x="148742" y="26952"/>
                    <a:pt x="149499" y="34521"/>
                  </a:cubicBezTo>
                  <a:cubicBezTo>
                    <a:pt x="149877" y="36414"/>
                    <a:pt x="150634" y="38306"/>
                    <a:pt x="148742" y="40577"/>
                  </a:cubicBezTo>
                  <a:cubicBezTo>
                    <a:pt x="140735" y="39121"/>
                    <a:pt x="132728" y="38443"/>
                    <a:pt x="124621" y="38443"/>
                  </a:cubicBezTo>
                  <a:cubicBezTo>
                    <a:pt x="120082" y="38443"/>
                    <a:pt x="115513" y="38655"/>
                    <a:pt x="110894" y="39063"/>
                  </a:cubicBezTo>
                  <a:cubicBezTo>
                    <a:pt x="110626" y="39130"/>
                    <a:pt x="110358" y="39161"/>
                    <a:pt x="110092" y="39161"/>
                  </a:cubicBezTo>
                  <a:cubicBezTo>
                    <a:pt x="108856" y="39161"/>
                    <a:pt x="107665" y="38483"/>
                    <a:pt x="106731" y="37549"/>
                  </a:cubicBezTo>
                  <a:cubicBezTo>
                    <a:pt x="104839" y="35657"/>
                    <a:pt x="103325" y="34143"/>
                    <a:pt x="101432" y="32629"/>
                  </a:cubicBezTo>
                  <a:cubicBezTo>
                    <a:pt x="99161" y="30737"/>
                    <a:pt x="96891" y="29223"/>
                    <a:pt x="94241" y="28087"/>
                  </a:cubicBezTo>
                  <a:cubicBezTo>
                    <a:pt x="92993" y="27047"/>
                    <a:pt x="91403" y="26465"/>
                    <a:pt x="89783" y="26465"/>
                  </a:cubicBezTo>
                  <a:cubicBezTo>
                    <a:pt x="88455" y="26465"/>
                    <a:pt x="87108" y="26856"/>
                    <a:pt x="85915" y="27709"/>
                  </a:cubicBezTo>
                  <a:cubicBezTo>
                    <a:pt x="83644" y="29601"/>
                    <a:pt x="82887" y="33007"/>
                    <a:pt x="84022" y="35657"/>
                  </a:cubicBezTo>
                  <a:cubicBezTo>
                    <a:pt x="84779" y="37549"/>
                    <a:pt x="86293" y="39063"/>
                    <a:pt x="84022" y="41334"/>
                  </a:cubicBezTo>
                  <a:cubicBezTo>
                    <a:pt x="73047" y="41334"/>
                    <a:pt x="61692" y="42091"/>
                    <a:pt x="51095" y="43983"/>
                  </a:cubicBezTo>
                  <a:cubicBezTo>
                    <a:pt x="47689" y="43983"/>
                    <a:pt x="44282" y="45119"/>
                    <a:pt x="41633" y="46633"/>
                  </a:cubicBezTo>
                  <a:cubicBezTo>
                    <a:pt x="40930" y="47159"/>
                    <a:pt x="40146" y="47442"/>
                    <a:pt x="39394" y="47442"/>
                  </a:cubicBezTo>
                  <a:cubicBezTo>
                    <a:pt x="38526" y="47442"/>
                    <a:pt x="37700" y="47065"/>
                    <a:pt x="37091" y="46254"/>
                  </a:cubicBezTo>
                  <a:cubicBezTo>
                    <a:pt x="31793" y="41712"/>
                    <a:pt x="26115" y="37549"/>
                    <a:pt x="20060" y="34521"/>
                  </a:cubicBezTo>
                  <a:cubicBezTo>
                    <a:pt x="18954" y="33889"/>
                    <a:pt x="17716" y="33587"/>
                    <a:pt x="16512" y="33587"/>
                  </a:cubicBezTo>
                  <a:cubicBezTo>
                    <a:pt x="14831" y="33587"/>
                    <a:pt x="13214" y="34176"/>
                    <a:pt x="12112" y="35278"/>
                  </a:cubicBezTo>
                  <a:cubicBezTo>
                    <a:pt x="9462" y="37171"/>
                    <a:pt x="8327" y="40577"/>
                    <a:pt x="9462" y="43226"/>
                  </a:cubicBezTo>
                  <a:cubicBezTo>
                    <a:pt x="10598" y="46633"/>
                    <a:pt x="12112" y="49660"/>
                    <a:pt x="14004" y="52310"/>
                  </a:cubicBezTo>
                  <a:cubicBezTo>
                    <a:pt x="15518" y="54580"/>
                    <a:pt x="18167" y="56473"/>
                    <a:pt x="18546" y="60258"/>
                  </a:cubicBezTo>
                  <a:cubicBezTo>
                    <a:pt x="17410" y="61393"/>
                    <a:pt x="15897" y="63285"/>
                    <a:pt x="14383" y="64799"/>
                  </a:cubicBezTo>
                  <a:cubicBezTo>
                    <a:pt x="6435" y="73883"/>
                    <a:pt x="5678" y="86751"/>
                    <a:pt x="12112" y="96970"/>
                  </a:cubicBezTo>
                  <a:cubicBezTo>
                    <a:pt x="15518" y="102647"/>
                    <a:pt x="14383" y="103404"/>
                    <a:pt x="10598" y="106810"/>
                  </a:cubicBezTo>
                  <a:cubicBezTo>
                    <a:pt x="8327" y="108703"/>
                    <a:pt x="6813" y="110595"/>
                    <a:pt x="4921" y="112487"/>
                  </a:cubicBezTo>
                  <a:cubicBezTo>
                    <a:pt x="3785" y="114001"/>
                    <a:pt x="2271" y="115515"/>
                    <a:pt x="1514" y="117407"/>
                  </a:cubicBezTo>
                  <a:cubicBezTo>
                    <a:pt x="1" y="119678"/>
                    <a:pt x="1" y="122328"/>
                    <a:pt x="1514" y="124598"/>
                  </a:cubicBezTo>
                  <a:cubicBezTo>
                    <a:pt x="2836" y="126581"/>
                    <a:pt x="5023" y="127698"/>
                    <a:pt x="7320" y="127698"/>
                  </a:cubicBezTo>
                  <a:cubicBezTo>
                    <a:pt x="7654" y="127698"/>
                    <a:pt x="7991" y="127674"/>
                    <a:pt x="8327" y="127626"/>
                  </a:cubicBezTo>
                  <a:cubicBezTo>
                    <a:pt x="12112" y="127248"/>
                    <a:pt x="15518" y="125734"/>
                    <a:pt x="18546" y="123842"/>
                  </a:cubicBezTo>
                  <a:cubicBezTo>
                    <a:pt x="21952" y="121571"/>
                    <a:pt x="25737" y="118921"/>
                    <a:pt x="29143" y="116272"/>
                  </a:cubicBezTo>
                  <a:cubicBezTo>
                    <a:pt x="30153" y="115263"/>
                    <a:pt x="31666" y="114758"/>
                    <a:pt x="33236" y="114758"/>
                  </a:cubicBezTo>
                  <a:cubicBezTo>
                    <a:pt x="34021" y="114758"/>
                    <a:pt x="34820" y="114884"/>
                    <a:pt x="35577" y="115137"/>
                  </a:cubicBezTo>
                  <a:cubicBezTo>
                    <a:pt x="36713" y="115515"/>
                    <a:pt x="37848" y="115894"/>
                    <a:pt x="39362" y="116272"/>
                  </a:cubicBezTo>
                  <a:cubicBezTo>
                    <a:pt x="55258" y="122706"/>
                    <a:pt x="71911" y="126112"/>
                    <a:pt x="88943" y="126869"/>
                  </a:cubicBezTo>
                  <a:cubicBezTo>
                    <a:pt x="89332" y="126804"/>
                    <a:pt x="89722" y="126773"/>
                    <a:pt x="90110" y="126773"/>
                  </a:cubicBezTo>
                  <a:cubicBezTo>
                    <a:pt x="91982" y="126773"/>
                    <a:pt x="93809" y="127508"/>
                    <a:pt x="95377" y="128762"/>
                  </a:cubicBezTo>
                  <a:cubicBezTo>
                    <a:pt x="96998" y="130181"/>
                    <a:pt x="99162" y="130948"/>
                    <a:pt x="101288" y="130948"/>
                  </a:cubicBezTo>
                  <a:cubicBezTo>
                    <a:pt x="103132" y="130948"/>
                    <a:pt x="104946" y="130371"/>
                    <a:pt x="106353" y="129140"/>
                  </a:cubicBezTo>
                  <a:cubicBezTo>
                    <a:pt x="109002" y="127626"/>
                    <a:pt x="111651" y="126491"/>
                    <a:pt x="114679" y="126491"/>
                  </a:cubicBezTo>
                  <a:cubicBezTo>
                    <a:pt x="119221" y="127248"/>
                    <a:pt x="123384" y="127248"/>
                    <a:pt x="127547" y="127248"/>
                  </a:cubicBezTo>
                  <a:cubicBezTo>
                    <a:pt x="127774" y="127215"/>
                    <a:pt x="128002" y="127200"/>
                    <a:pt x="128228" y="127200"/>
                  </a:cubicBezTo>
                  <a:cubicBezTo>
                    <a:pt x="130634" y="127200"/>
                    <a:pt x="132878" y="128989"/>
                    <a:pt x="133224" y="131411"/>
                  </a:cubicBezTo>
                  <a:cubicBezTo>
                    <a:pt x="135495" y="138981"/>
                    <a:pt x="138523" y="146172"/>
                    <a:pt x="142308" y="153363"/>
                  </a:cubicBezTo>
                  <a:cubicBezTo>
                    <a:pt x="143443" y="156390"/>
                    <a:pt x="145714" y="159040"/>
                    <a:pt x="147985" y="161311"/>
                  </a:cubicBezTo>
                  <a:cubicBezTo>
                    <a:pt x="149512" y="162837"/>
                    <a:pt x="151470" y="163563"/>
                    <a:pt x="153411" y="163563"/>
                  </a:cubicBezTo>
                  <a:cubicBezTo>
                    <a:pt x="156283" y="163563"/>
                    <a:pt x="159120" y="161975"/>
                    <a:pt x="160475" y="159040"/>
                  </a:cubicBezTo>
                  <a:cubicBezTo>
                    <a:pt x="162367" y="155633"/>
                    <a:pt x="163124" y="151470"/>
                    <a:pt x="161989" y="147307"/>
                  </a:cubicBezTo>
                  <a:cubicBezTo>
                    <a:pt x="160853" y="142387"/>
                    <a:pt x="159339" y="137467"/>
                    <a:pt x="157447" y="132546"/>
                  </a:cubicBezTo>
                  <a:cubicBezTo>
                    <a:pt x="156690" y="130654"/>
                    <a:pt x="155555" y="129140"/>
                    <a:pt x="156690" y="126491"/>
                  </a:cubicBezTo>
                  <a:cubicBezTo>
                    <a:pt x="163503" y="126112"/>
                    <a:pt x="170315" y="125355"/>
                    <a:pt x="176749" y="123463"/>
                  </a:cubicBezTo>
                  <a:cubicBezTo>
                    <a:pt x="178487" y="122831"/>
                    <a:pt x="180291" y="122529"/>
                    <a:pt x="182078" y="122529"/>
                  </a:cubicBezTo>
                  <a:cubicBezTo>
                    <a:pt x="184572" y="122529"/>
                    <a:pt x="187034" y="123118"/>
                    <a:pt x="189239" y="124220"/>
                  </a:cubicBezTo>
                  <a:cubicBezTo>
                    <a:pt x="193524" y="125868"/>
                    <a:pt x="198095" y="126942"/>
                    <a:pt x="202704" y="126942"/>
                  </a:cubicBezTo>
                  <a:cubicBezTo>
                    <a:pt x="203388" y="126942"/>
                    <a:pt x="204072" y="126918"/>
                    <a:pt x="204756" y="126869"/>
                  </a:cubicBezTo>
                  <a:cubicBezTo>
                    <a:pt x="210434" y="126491"/>
                    <a:pt x="212705" y="123842"/>
                    <a:pt x="211569" y="117786"/>
                  </a:cubicBezTo>
                  <a:cubicBezTo>
                    <a:pt x="211569" y="116650"/>
                    <a:pt x="210812" y="115515"/>
                    <a:pt x="211569" y="113623"/>
                  </a:cubicBezTo>
                  <a:cubicBezTo>
                    <a:pt x="216868" y="112109"/>
                    <a:pt x="222923" y="111352"/>
                    <a:pt x="228601" y="109459"/>
                  </a:cubicBezTo>
                  <a:cubicBezTo>
                    <a:pt x="238062" y="105296"/>
                    <a:pt x="248281" y="102268"/>
                    <a:pt x="258500" y="99998"/>
                  </a:cubicBezTo>
                  <a:cubicBezTo>
                    <a:pt x="262285" y="99241"/>
                    <a:pt x="266070" y="97348"/>
                    <a:pt x="268719" y="94320"/>
                  </a:cubicBezTo>
                  <a:cubicBezTo>
                    <a:pt x="270990" y="92050"/>
                    <a:pt x="270611" y="88265"/>
                    <a:pt x="267962" y="86751"/>
                  </a:cubicBezTo>
                  <a:cubicBezTo>
                    <a:pt x="265691" y="85237"/>
                    <a:pt x="263042" y="84480"/>
                    <a:pt x="260393" y="84102"/>
                  </a:cubicBezTo>
                  <a:cubicBezTo>
                    <a:pt x="257365" y="83723"/>
                    <a:pt x="254337" y="83723"/>
                    <a:pt x="251688" y="83723"/>
                  </a:cubicBezTo>
                  <a:cubicBezTo>
                    <a:pt x="249038" y="83723"/>
                    <a:pt x="247146" y="82209"/>
                    <a:pt x="246389" y="79938"/>
                  </a:cubicBezTo>
                  <a:cubicBezTo>
                    <a:pt x="244118" y="74261"/>
                    <a:pt x="239955" y="69720"/>
                    <a:pt x="234656" y="67449"/>
                  </a:cubicBezTo>
                  <a:cubicBezTo>
                    <a:pt x="230493" y="65178"/>
                    <a:pt x="225951" y="63664"/>
                    <a:pt x="221788" y="61393"/>
                  </a:cubicBezTo>
                  <a:cubicBezTo>
                    <a:pt x="218760" y="60258"/>
                    <a:pt x="218003" y="58365"/>
                    <a:pt x="220274" y="55716"/>
                  </a:cubicBezTo>
                  <a:cubicBezTo>
                    <a:pt x="223680" y="51553"/>
                    <a:pt x="226708" y="47011"/>
                    <a:pt x="228979" y="42469"/>
                  </a:cubicBezTo>
                  <a:cubicBezTo>
                    <a:pt x="230871" y="39441"/>
                    <a:pt x="230493" y="35657"/>
                    <a:pt x="228601" y="33007"/>
                  </a:cubicBezTo>
                  <a:cubicBezTo>
                    <a:pt x="226628" y="30753"/>
                    <a:pt x="224026" y="29548"/>
                    <a:pt x="221419" y="29548"/>
                  </a:cubicBezTo>
                  <a:cubicBezTo>
                    <a:pt x="220525" y="29548"/>
                    <a:pt x="219630" y="29690"/>
                    <a:pt x="218760" y="29980"/>
                  </a:cubicBezTo>
                  <a:cubicBezTo>
                    <a:pt x="216489" y="30737"/>
                    <a:pt x="214218" y="31493"/>
                    <a:pt x="212326" y="32250"/>
                  </a:cubicBezTo>
                  <a:cubicBezTo>
                    <a:pt x="207406" y="34900"/>
                    <a:pt x="202864" y="37549"/>
                    <a:pt x="199079" y="41334"/>
                  </a:cubicBezTo>
                  <a:lnTo>
                    <a:pt x="194159" y="45876"/>
                  </a:lnTo>
                  <a:cubicBezTo>
                    <a:pt x="193308" y="46727"/>
                    <a:pt x="192030" y="47153"/>
                    <a:pt x="190646" y="47153"/>
                  </a:cubicBezTo>
                  <a:cubicBezTo>
                    <a:pt x="190185" y="47153"/>
                    <a:pt x="189712" y="47106"/>
                    <a:pt x="189239" y="47011"/>
                  </a:cubicBezTo>
                  <a:lnTo>
                    <a:pt x="168044" y="43226"/>
                  </a:lnTo>
                  <a:cubicBezTo>
                    <a:pt x="164259" y="42469"/>
                    <a:pt x="163503" y="40955"/>
                    <a:pt x="164638" y="37928"/>
                  </a:cubicBezTo>
                  <a:cubicBezTo>
                    <a:pt x="165395" y="36414"/>
                    <a:pt x="165773" y="34900"/>
                    <a:pt x="166152" y="33007"/>
                  </a:cubicBezTo>
                  <a:cubicBezTo>
                    <a:pt x="167287" y="26573"/>
                    <a:pt x="167287" y="20139"/>
                    <a:pt x="166152" y="13705"/>
                  </a:cubicBezTo>
                  <a:cubicBezTo>
                    <a:pt x="165016" y="8785"/>
                    <a:pt x="162746" y="4622"/>
                    <a:pt x="159339" y="1594"/>
                  </a:cubicBezTo>
                  <a:cubicBezTo>
                    <a:pt x="158260" y="515"/>
                    <a:pt x="156930" y="1"/>
                    <a:pt x="155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43750" y="2568600"/>
              <a:ext cx="1007175" cy="907000"/>
            </a:xfrm>
            <a:custGeom>
              <a:avLst/>
              <a:gdLst/>
              <a:ahLst/>
              <a:cxnLst/>
              <a:rect l="l" t="t" r="r" b="b"/>
              <a:pathLst>
                <a:path w="40287" h="36280" extrusionOk="0">
                  <a:moveTo>
                    <a:pt x="31913" y="7677"/>
                  </a:moveTo>
                  <a:cubicBezTo>
                    <a:pt x="32244" y="7677"/>
                    <a:pt x="32528" y="7771"/>
                    <a:pt x="32717" y="7960"/>
                  </a:cubicBezTo>
                  <a:cubicBezTo>
                    <a:pt x="33096" y="8339"/>
                    <a:pt x="33474" y="9096"/>
                    <a:pt x="33852" y="9853"/>
                  </a:cubicBezTo>
                  <a:cubicBezTo>
                    <a:pt x="33474" y="10610"/>
                    <a:pt x="33096" y="11367"/>
                    <a:pt x="32717" y="12502"/>
                  </a:cubicBezTo>
                  <a:cubicBezTo>
                    <a:pt x="26661" y="20072"/>
                    <a:pt x="18713" y="25749"/>
                    <a:pt x="9630" y="29534"/>
                  </a:cubicBezTo>
                  <a:cubicBezTo>
                    <a:pt x="9441" y="29723"/>
                    <a:pt x="8968" y="29817"/>
                    <a:pt x="8542" y="29817"/>
                  </a:cubicBezTo>
                  <a:cubicBezTo>
                    <a:pt x="8116" y="29817"/>
                    <a:pt x="7738" y="29723"/>
                    <a:pt x="7738" y="29534"/>
                  </a:cubicBezTo>
                  <a:cubicBezTo>
                    <a:pt x="7359" y="28777"/>
                    <a:pt x="7359" y="28020"/>
                    <a:pt x="7359" y="27263"/>
                  </a:cubicBezTo>
                  <a:cubicBezTo>
                    <a:pt x="8116" y="25370"/>
                    <a:pt x="9251" y="23856"/>
                    <a:pt x="10387" y="22343"/>
                  </a:cubicBezTo>
                  <a:cubicBezTo>
                    <a:pt x="16064" y="15908"/>
                    <a:pt x="23255" y="10988"/>
                    <a:pt x="30825" y="7960"/>
                  </a:cubicBezTo>
                  <a:cubicBezTo>
                    <a:pt x="31203" y="7771"/>
                    <a:pt x="31582" y="7677"/>
                    <a:pt x="31913" y="7677"/>
                  </a:cubicBezTo>
                  <a:close/>
                  <a:moveTo>
                    <a:pt x="34485" y="0"/>
                  </a:moveTo>
                  <a:cubicBezTo>
                    <a:pt x="33504" y="0"/>
                    <a:pt x="32491" y="352"/>
                    <a:pt x="31582" y="1148"/>
                  </a:cubicBezTo>
                  <a:cubicBezTo>
                    <a:pt x="21363" y="5311"/>
                    <a:pt x="12658" y="11367"/>
                    <a:pt x="5467" y="19693"/>
                  </a:cubicBezTo>
                  <a:cubicBezTo>
                    <a:pt x="3196" y="21586"/>
                    <a:pt x="1682" y="24235"/>
                    <a:pt x="1303" y="26884"/>
                  </a:cubicBezTo>
                  <a:cubicBezTo>
                    <a:pt x="0" y="32423"/>
                    <a:pt x="2904" y="36279"/>
                    <a:pt x="7601" y="36279"/>
                  </a:cubicBezTo>
                  <a:cubicBezTo>
                    <a:pt x="8360" y="36279"/>
                    <a:pt x="9166" y="36178"/>
                    <a:pt x="10008" y="35968"/>
                  </a:cubicBezTo>
                  <a:lnTo>
                    <a:pt x="11144" y="35589"/>
                  </a:lnTo>
                  <a:cubicBezTo>
                    <a:pt x="21363" y="31048"/>
                    <a:pt x="30825" y="23856"/>
                    <a:pt x="37637" y="14773"/>
                  </a:cubicBezTo>
                  <a:cubicBezTo>
                    <a:pt x="39908" y="11745"/>
                    <a:pt x="40287" y="7960"/>
                    <a:pt x="39151" y="4554"/>
                  </a:cubicBezTo>
                  <a:cubicBezTo>
                    <a:pt x="38886" y="1907"/>
                    <a:pt x="36770" y="0"/>
                    <a:pt x="344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38475" y="2152575"/>
              <a:ext cx="463650" cy="151425"/>
            </a:xfrm>
            <a:custGeom>
              <a:avLst/>
              <a:gdLst/>
              <a:ahLst/>
              <a:cxnLst/>
              <a:rect l="l" t="t" r="r" b="b"/>
              <a:pathLst>
                <a:path w="18546" h="6057" extrusionOk="0">
                  <a:moveTo>
                    <a:pt x="3785" y="1"/>
                  </a:moveTo>
                  <a:cubicBezTo>
                    <a:pt x="3028" y="1"/>
                    <a:pt x="1893" y="379"/>
                    <a:pt x="1136" y="1136"/>
                  </a:cubicBezTo>
                  <a:cubicBezTo>
                    <a:pt x="758" y="1893"/>
                    <a:pt x="379" y="2650"/>
                    <a:pt x="379" y="3785"/>
                  </a:cubicBezTo>
                  <a:cubicBezTo>
                    <a:pt x="1" y="4164"/>
                    <a:pt x="758" y="4921"/>
                    <a:pt x="1514" y="4921"/>
                  </a:cubicBezTo>
                  <a:cubicBezTo>
                    <a:pt x="6435" y="5678"/>
                    <a:pt x="11733" y="6056"/>
                    <a:pt x="17032" y="6056"/>
                  </a:cubicBezTo>
                  <a:cubicBezTo>
                    <a:pt x="17789" y="6056"/>
                    <a:pt x="18546" y="4921"/>
                    <a:pt x="18546" y="4164"/>
                  </a:cubicBezTo>
                  <a:cubicBezTo>
                    <a:pt x="18546" y="3407"/>
                    <a:pt x="18167" y="2650"/>
                    <a:pt x="17789" y="2271"/>
                  </a:cubicBezTo>
                  <a:cubicBezTo>
                    <a:pt x="17032" y="1514"/>
                    <a:pt x="16275" y="1136"/>
                    <a:pt x="15518" y="758"/>
                  </a:cubicBezTo>
                  <a:cubicBezTo>
                    <a:pt x="11733" y="379"/>
                    <a:pt x="7949" y="1"/>
                    <a:pt x="3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962600" y="2577133"/>
            <a:ext cx="3889200" cy="3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7148400" y="2577133"/>
            <a:ext cx="3889200" cy="3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962600" y="2074533"/>
            <a:ext cx="3889200" cy="3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7148400" y="2074533"/>
            <a:ext cx="3889200" cy="3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566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DE3F8-A811-2E63-C414-C5F355F7D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CCD4F-7A80-151B-290D-D530E51DF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5FC2-CF7C-71D2-9D44-0467A648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6133-C124-6492-D0DB-32F37FC2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72A48-606F-8A35-3962-B6DB5A90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73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E8404-86D1-CC96-35EE-D18B0075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03519-3CC0-E6BF-82A3-6477BA6FF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9FD9-7EFD-C0F3-24A0-443993FA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9C993-1B2A-B649-83FD-C41C1023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48505-3EC4-8EEE-A3F1-064D02C4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11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ED8F-A729-71FA-72D3-9E4BF0C6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C73F6-0090-7E9D-E2EF-3ED96954D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1BDC-4FD0-3A22-683B-C15D1AA1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693D9-7D4F-696A-25EF-EB9BC60A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14284-B198-1E79-7757-AEC941EB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09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7DFE-2737-0F50-9236-4B70E628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C22E1-2E92-5EA4-20E7-090576CA0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524A4-AAD6-884B-4E70-0AD6A8E5C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85078-FFD2-9F4D-0447-5FD6DF76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F2062-9097-014C-FA20-A80837B0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9610B-8508-99F1-D66D-E459FAC9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CC4F-C248-B865-A6D7-AA23B24E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89316-C35B-E689-ED86-BBBFF26E6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CEBD6-8DAF-782B-5477-DACCFAE72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4B159-8751-1144-833E-E0A22C1E3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A7DDB-FA18-F9C3-08A4-5F9251886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90D2BE-47DD-D1F4-7CB5-D4D69126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8B9E9-A2DB-2E15-A81C-45E185D7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5B34-6730-C1DA-4CEA-B2B2D89C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2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9DC5-55BA-AD77-E4FA-2D32D689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3C5E-D9CA-2573-02CF-047233A0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A0A1C-AB6B-D5F6-E164-C6D5812D4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4CF0-4598-CBF6-E084-965A4C85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F3A857-C1A2-6C11-0ECA-C3C98D7A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CBEED-5A4C-7832-2522-4B2A6D63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3E3E9-E3CF-8D8D-08F3-EFA2B628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1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73DB-2F00-48A1-8098-9A0605D1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892E-508F-438D-A7E5-9FA493918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F2585-492B-4DE4-BEF5-70EDED0B2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A2BC1-4746-4272-B0E6-F5BCE321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5D821-C8EE-49B8-AED9-CF608BC4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9881A-9CB6-4140-A3EB-C4B6B3AB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27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809E-7223-2C13-7545-E8AD080E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B5A98-081D-DBCA-4A39-0CDAE4157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70CD6-9492-DB72-D473-91C5EBB41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17A72-51C8-6D18-D525-1E442B9F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91815-1C5D-D633-4CBA-EE9A6FD4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96E56-7C05-88AD-705E-3634526C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6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1781-63F7-ACAF-AC16-5FB3E962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6AB3E-D5D2-A8BF-C6AC-21EF28173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E2FD9-490D-5648-3A66-0E2CE1657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E2FA2-CD9A-59BA-530D-E678D08D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F86FF-3FE6-6D75-A533-9CA0152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D05D6-2891-933F-7DF4-CA8D702C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59FD-5FDF-F498-C6C8-6B4DDB7F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BAC35-C028-6E00-93C4-67FF67B7E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F267A-9FBC-4FD3-EBF3-E008135D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28029-DD42-F342-A907-9632052C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A6D05-CC48-4481-CC0F-D91035F4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27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CB70B7-9C5F-227D-2793-480F9E6E3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E5FF2-1C4A-C500-C7D2-B6FC99585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6764B-3339-E852-B287-7490E644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D5E81-7729-F7EF-C787-BC3E0F26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17331-5A4A-004C-A882-24143069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9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3C72-8728-46A3-A084-F4BE362F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EC176-EF77-41BC-9540-DE43EA161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A404A-4196-4511-853D-FD9B5E9F6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ACF6F-3FC7-42BA-9428-DE681658A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ED1D0-27A8-4344-B27A-F33F3F889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F8BA72-8B12-4214-8C1B-EA282749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B34F2-473B-469B-95D7-7572277E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8ABB6-E72D-46D1-ABD8-0D2140A6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3A62-1D4C-44E5-AB6F-7023321E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843C0-73FA-4938-913C-76F39159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1DA9D-F35A-4E38-B04E-9DE1EF5F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934A6-0956-464A-8196-15136DBE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E7A9C-F3F8-42B2-B033-2FB2D1AD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69C6A-08E4-447B-85EB-3A985B5B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01DEF-E1C7-40F9-A836-1550477D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E77E-6F38-4674-BF42-AE4FCEA3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6B0A8-AA28-45CD-A8B8-10508D63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AF96E-B851-4D2A-9392-15AEB8BC4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7674-315B-4129-B632-C6071344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BBD30-E7EA-4949-999D-C92890D2D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FEA4F-0952-487B-80B2-3E144186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7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0309-C508-4033-8886-A863BCD7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EBA66-601F-4744-9046-9C7B244AD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DBA2F-A30E-4DCA-AE05-9D85F29FB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74FA3-7BC0-4CB5-B52A-E639E657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47291-0A8F-4353-8B5D-89C84E2B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4C764-CF4E-4465-BE8B-08171B0C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9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337554-9C79-4D9C-8DA8-2F7AAF72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64D2F-24B9-4108-B0FE-0CC18E514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68E89-061B-4E8D-B93E-BD718245B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29E9F-904A-4F47-B49B-B0A250F221A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C851B-BD6F-4F66-942E-AD617E70F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BB799-BFA1-4515-8864-8F9753D1F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B523C-719F-4635-9CD1-E538EBA95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8" r:id="rId14"/>
    <p:sldLayoutId id="2147483710" r:id="rId15"/>
    <p:sldLayoutId id="214748371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633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72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17FF5-D64C-6586-DFEC-2FBEB1AF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8E0BD-2BBF-E825-68E9-9EA03BEDE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BAF20-4844-46AE-3D02-BF9F931C9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1D0B-33D7-4779-9668-DD9B59498B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EBDFD-853D-3163-72FB-984484E58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4A0EB-5314-883B-16B7-7A2BE08C5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BFA7D-DF8D-4D81-BB6F-1EEF41E6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" Target="slide18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6.wav"/><Relationship Id="rId7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slide" Target="slide18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359EBC-D926-B59D-8775-1982983DDD2E}"/>
              </a:ext>
            </a:extLst>
          </p:cNvPr>
          <p:cNvSpPr txBox="1"/>
          <p:nvPr/>
        </p:nvSpPr>
        <p:spPr>
          <a:xfrm>
            <a:off x="1525032" y="358447"/>
            <a:ext cx="8497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liệt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endParaRPr lang="en-US" sz="4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E4B43-70FA-0643-3C46-B2F51F5D8A74}"/>
              </a:ext>
            </a:extLst>
          </p:cNvPr>
          <p:cNvSpPr txBox="1"/>
          <p:nvPr/>
        </p:nvSpPr>
        <p:spPr>
          <a:xfrm>
            <a:off x="3542189" y="5283867"/>
            <a:ext cx="496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8A6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Vũ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Linh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THCS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Triều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5AB56F-4C88-4D4D-92C4-E591ADD0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21" y="1742800"/>
            <a:ext cx="10830758" cy="3372400"/>
          </a:xfrm>
        </p:spPr>
        <p:txBody>
          <a:bodyPr/>
          <a:lstStyle/>
          <a:p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“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8.”</a:t>
            </a:r>
            <a:br>
              <a:rPr lang="en-US" sz="4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lang="en-US" sz="4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Acid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0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81B298-BA68-4447-88DC-72306E82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93" y="1218981"/>
            <a:ext cx="9385912" cy="46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6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1E33B-E016-4FCC-9E46-3E62FAB3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42" y="1630837"/>
            <a:ext cx="9952818" cy="45531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47893F-F18C-49AA-8A78-CBEFF4F5C6F1}"/>
              </a:ext>
            </a:extLst>
          </p:cNvPr>
          <p:cNvSpPr/>
          <p:nvPr/>
        </p:nvSpPr>
        <p:spPr>
          <a:xfrm>
            <a:off x="688158" y="-34838"/>
            <a:ext cx="9841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3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72DA61-B78F-4CE6-38D3-FCD8808750A7}"/>
              </a:ext>
            </a:extLst>
          </p:cNvPr>
          <p:cNvSpPr txBox="1"/>
          <p:nvPr/>
        </p:nvSpPr>
        <p:spPr>
          <a:xfrm>
            <a:off x="158432" y="1"/>
            <a:ext cx="1159103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4E88F-F3A0-4126-AE0E-7504EA30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3" y="1373213"/>
            <a:ext cx="9758358" cy="4491139"/>
          </a:xfrm>
          <a:prstGeom prst="rect">
            <a:avLst/>
          </a:prstGeom>
        </p:spPr>
      </p:pic>
      <p:pic>
        <p:nvPicPr>
          <p:cNvPr id="7" name="Đồng hồ đếm ngược 5 phút - 5 Minutes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3229" y="4810143"/>
            <a:ext cx="2108771" cy="1186184"/>
          </a:xfrm>
        </p:spPr>
      </p:pic>
    </p:spTree>
    <p:extLst>
      <p:ext uri="{BB962C8B-B14F-4D97-AF65-F5344CB8AC3E}">
        <p14:creationId xmlns:p14="http://schemas.microsoft.com/office/powerpoint/2010/main" val="32049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47893F-F18C-49AA-8A78-CBEFF4F5C6F1}"/>
              </a:ext>
            </a:extLst>
          </p:cNvPr>
          <p:cNvSpPr/>
          <p:nvPr/>
        </p:nvSpPr>
        <p:spPr>
          <a:xfrm>
            <a:off x="688158" y="-34838"/>
            <a:ext cx="9841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1CDFA-DC01-4B95-88D1-241CA738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2592"/>
            <a:ext cx="10741152" cy="4954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7A409-A36F-4918-A011-C05FB6859FD8}"/>
              </a:ext>
            </a:extLst>
          </p:cNvPr>
          <p:cNvSpPr txBox="1"/>
          <p:nvPr/>
        </p:nvSpPr>
        <p:spPr>
          <a:xfrm>
            <a:off x="7445164" y="2615079"/>
            <a:ext cx="3440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HCl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A636F-8C3F-44FA-AA79-4043E7CC08B2}"/>
              </a:ext>
            </a:extLst>
          </p:cNvPr>
          <p:cNvSpPr txBox="1"/>
          <p:nvPr/>
        </p:nvSpPr>
        <p:spPr>
          <a:xfrm>
            <a:off x="7113262" y="4392310"/>
            <a:ext cx="41045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 tan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>
            <a:extLst>
              <a:ext uri="{FF2B5EF4-FFF2-40B4-BE49-F238E27FC236}">
                <a16:creationId xmlns:a16="http://schemas.microsoft.com/office/drawing/2014/main" id="{C3129FFD-EB22-5D00-C484-48D70672C34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743200" y="2802850"/>
            <a:ext cx="711200" cy="5683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1BAF6747-7C64-C444-1B59-62A3B60A2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7" y="3707721"/>
            <a:ext cx="1320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5050"/>
                </a:solidFill>
                <a:latin typeface="VNI-Book" pitchFamily="2" charset="0"/>
                <a:cs typeface="Arial" panose="020B0604020202020204" pitchFamily="34" charset="0"/>
              </a:rPr>
              <a:t>Zn</a:t>
            </a: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5681CF7B-DEFF-B367-D0CD-49BA8A17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384" y="5047571"/>
            <a:ext cx="7112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56986B43-806B-9B29-F567-9D8B763CE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969" y="4933271"/>
            <a:ext cx="999067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68D94786-8913-433C-1763-D13AF36AA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1" y="2827531"/>
            <a:ext cx="999067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48616CE3-23EB-251E-0E28-E454FA56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817135"/>
            <a:ext cx="7112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0" name="Oval 12">
            <a:extLst>
              <a:ext uri="{FF2B5EF4-FFF2-40B4-BE49-F238E27FC236}">
                <a16:creationId xmlns:a16="http://schemas.microsoft.com/office/drawing/2014/main" id="{FEB23D7B-811D-01B5-41B0-11F79A4A8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" y="3707721"/>
            <a:ext cx="1320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5050"/>
                </a:solidFill>
                <a:latin typeface="VNI-Book" pitchFamily="2" charset="0"/>
                <a:cs typeface="Arial" panose="020B0604020202020204" pitchFamily="34" charset="0"/>
              </a:rPr>
              <a:t>Zn</a:t>
            </a: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6A89C650-AD7B-D1C7-7610-C7AA7A16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047571"/>
            <a:ext cx="7112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87A27DD4-6282-4B29-AEA8-E315F82F2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385" y="4933271"/>
            <a:ext cx="999067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3" name="Oval 15">
            <a:extLst>
              <a:ext uri="{FF2B5EF4-FFF2-40B4-BE49-F238E27FC236}">
                <a16:creationId xmlns:a16="http://schemas.microsoft.com/office/drawing/2014/main" id="{23A2180D-98AC-24D3-F737-981DC7DF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1" y="2821897"/>
            <a:ext cx="999067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4" name="Line 16">
            <a:extLst>
              <a:ext uri="{FF2B5EF4-FFF2-40B4-BE49-F238E27FC236}">
                <a16:creationId xmlns:a16="http://schemas.microsoft.com/office/drawing/2014/main" id="{96F18451-C44A-1DC4-226D-230E3C1519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329" y="4163851"/>
            <a:ext cx="904353" cy="8654"/>
          </a:xfrm>
          <a:prstGeom prst="line">
            <a:avLst/>
          </a:prstGeom>
          <a:noFill/>
          <a:ln w="15875">
            <a:solidFill>
              <a:srgbClr val="0000FF">
                <a:alpha val="8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17">
            <a:extLst>
              <a:ext uri="{FF2B5EF4-FFF2-40B4-BE49-F238E27FC236}">
                <a16:creationId xmlns:a16="http://schemas.microsoft.com/office/drawing/2014/main" id="{332B3E7F-E0C8-48F1-C2F4-8D3D8EAFE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43285" y="87833"/>
            <a:ext cx="7662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E7EA2-1590-6B00-8149-0105F3A6BB21}"/>
              </a:ext>
            </a:extLst>
          </p:cNvPr>
          <p:cNvSpPr txBox="1"/>
          <p:nvPr/>
        </p:nvSpPr>
        <p:spPr>
          <a:xfrm>
            <a:off x="265262" y="361134"/>
            <a:ext cx="1196863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kim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Kẽm</a:t>
            </a:r>
            <a:r>
              <a:rPr lang="en-US" sz="29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(Zn)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thay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sz="2900">
                <a:solidFill>
                  <a:srgbClr val="0000FF"/>
                </a:solidFill>
                <a:latin typeface="Times New Roman" panose="02020603050405020304" pitchFamily="18" charset="0"/>
              </a:rPr>
              <a:t> acid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</a:rPr>
              <a:t> ? </a:t>
            </a:r>
            <a:endParaRPr lang="en-US" sz="29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12AAF0-BF8B-35E7-17D1-08E3D453E183}"/>
              </a:ext>
            </a:extLst>
          </p:cNvPr>
          <p:cNvSpPr txBox="1"/>
          <p:nvPr/>
        </p:nvSpPr>
        <p:spPr>
          <a:xfrm>
            <a:off x="955963" y="5752724"/>
            <a:ext cx="112360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kẽm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hydrogen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 acid.</a:t>
            </a:r>
          </a:p>
        </p:txBody>
      </p:sp>
    </p:spTree>
    <p:extLst>
      <p:ext uri="{BB962C8B-B14F-4D97-AF65-F5344CB8AC3E}">
        <p14:creationId xmlns:p14="http://schemas.microsoft.com/office/powerpoint/2010/main" val="8690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375 -0.149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688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85185E-6 L 0.37969 -0.025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1" y="-129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3283 0.0747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372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7.40741E-7 L 0.28976 -0.0817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409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4509E-6 L 0.28194 0.0233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257 L 0.6309 -0.015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53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94 0.02338 L 0.44739 0.0548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157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6 -0.08171 L 0.44723 -0.092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3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5 -0.14969 L 0.64461 0.1126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1098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 0.07476 L 0.65903 -0.1562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57BA7E-B53B-4B15-8A74-AB8D01BB7AB3}"/>
              </a:ext>
            </a:extLst>
          </p:cNvPr>
          <p:cNvSpPr txBox="1"/>
          <p:nvPr/>
        </p:nvSpPr>
        <p:spPr>
          <a:xfrm>
            <a:off x="1239915" y="150683"/>
            <a:ext cx="91647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Al, Mg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</a:t>
            </a:r>
            <a:r>
              <a:rPr lang="en-US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5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5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24B73F-23A3-4BAA-8187-DA51C4963B11}"/>
                  </a:ext>
                </a:extLst>
              </p:cNvPr>
              <p:cNvSpPr/>
              <p:nvPr/>
            </p:nvSpPr>
            <p:spPr>
              <a:xfrm>
                <a:off x="1322773" y="3077045"/>
                <a:ext cx="9019712" cy="1451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defTabSz="914377">
                  <a:lnSpc>
                    <a:spcPct val="115000"/>
                  </a:lnSpc>
                  <a:buAutoNum type="arabicParenBoth"/>
                </a:pP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2Al + 3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Al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(SO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  3H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defTabSz="914377">
                  <a:lnSpc>
                    <a:spcPct val="115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   Mg + H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MgSO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</a:t>
                </a:r>
                <a:r>
                  <a:rPr lang="en-US" sz="40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24B73F-23A3-4BAA-8187-DA51C4963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73" y="3077045"/>
                <a:ext cx="9019712" cy="1451359"/>
              </a:xfrm>
              <a:prstGeom prst="rect">
                <a:avLst/>
              </a:prstGeom>
              <a:blipFill>
                <a:blip r:embed="rId2"/>
                <a:stretch>
                  <a:fillRect l="-2432" t="-5042" b="-17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5"/>
          <p:cNvGrpSpPr/>
          <p:nvPr/>
        </p:nvGrpSpPr>
        <p:grpSpPr>
          <a:xfrm>
            <a:off x="7727585" y="541519"/>
            <a:ext cx="3951600" cy="5842068"/>
            <a:chOff x="6128789" y="804382"/>
            <a:chExt cx="2694273" cy="3983228"/>
          </a:xfrm>
        </p:grpSpPr>
        <p:sp>
          <p:nvSpPr>
            <p:cNvPr id="389" name="Google Shape;389;p25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25"/>
          <p:cNvSpPr/>
          <p:nvPr/>
        </p:nvSpPr>
        <p:spPr>
          <a:xfrm flipH="1">
            <a:off x="6313794" y="6218401"/>
            <a:ext cx="4641773" cy="233735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2" name="Google Shape;392;p25"/>
          <p:cNvGrpSpPr/>
          <p:nvPr/>
        </p:nvGrpSpPr>
        <p:grpSpPr>
          <a:xfrm>
            <a:off x="6612857" y="1793469"/>
            <a:ext cx="2840113" cy="4577424"/>
            <a:chOff x="4633351" y="1345102"/>
            <a:chExt cx="2130085" cy="3433068"/>
          </a:xfrm>
        </p:grpSpPr>
        <p:sp>
          <p:nvSpPr>
            <p:cNvPr id="393" name="Google Shape;393;p25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5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8" name="Google Shape;418;p25"/>
          <p:cNvGrpSpPr/>
          <p:nvPr/>
        </p:nvGrpSpPr>
        <p:grpSpPr>
          <a:xfrm>
            <a:off x="6050948" y="4900667"/>
            <a:ext cx="1321041" cy="1505389"/>
            <a:chOff x="2670950" y="1672175"/>
            <a:chExt cx="143500" cy="163525"/>
          </a:xfrm>
        </p:grpSpPr>
        <p:sp>
          <p:nvSpPr>
            <p:cNvPr id="419" name="Google Shape;419;p25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25"/>
          <p:cNvGrpSpPr/>
          <p:nvPr/>
        </p:nvGrpSpPr>
        <p:grpSpPr>
          <a:xfrm>
            <a:off x="8859329" y="2113987"/>
            <a:ext cx="2603035" cy="4282156"/>
            <a:chOff x="6644497" y="1585490"/>
            <a:chExt cx="1952276" cy="3211617"/>
          </a:xfrm>
        </p:grpSpPr>
        <p:sp>
          <p:nvSpPr>
            <p:cNvPr id="457" name="Google Shape;457;p25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5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5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5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5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5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5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5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5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5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5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5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5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5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5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5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5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5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5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5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5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5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5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5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5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5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5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5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5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5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5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5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5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5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5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5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5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5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5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5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5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5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5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5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5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5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5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5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5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5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5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5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5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5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5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5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5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5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5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5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5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5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5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5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5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5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5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5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5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5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5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5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5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5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5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5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25"/>
          <p:cNvSpPr txBox="1">
            <a:spLocks noGrp="1"/>
          </p:cNvSpPr>
          <p:nvPr>
            <p:ph type="title" idx="2"/>
          </p:nvPr>
        </p:nvSpPr>
        <p:spPr>
          <a:xfrm>
            <a:off x="611208" y="2834725"/>
            <a:ext cx="5370384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1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sz="1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4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ubTitle" idx="1"/>
          </p:nvPr>
        </p:nvSpPr>
        <p:spPr>
          <a:xfrm>
            <a:off x="6476999" y="289749"/>
            <a:ext cx="3830000" cy="79445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</a:pPr>
            <a:r>
              <a:rPr lang="e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dvent Pro"/>
              </a:rPr>
              <a:t>Tr</a:t>
            </a:r>
            <a:r>
              <a:rPr lang="e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chơi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dvent Pro"/>
            </a:endParaRPr>
          </a:p>
        </p:txBody>
      </p:sp>
      <p:grpSp>
        <p:nvGrpSpPr>
          <p:cNvPr id="95" name="Google Shape;95;p17"/>
          <p:cNvGrpSpPr/>
          <p:nvPr/>
        </p:nvGrpSpPr>
        <p:grpSpPr>
          <a:xfrm>
            <a:off x="6244197" y="3942425"/>
            <a:ext cx="4138800" cy="1966487"/>
            <a:chOff x="4683148" y="2956818"/>
            <a:chExt cx="3104100" cy="1474865"/>
          </a:xfrm>
        </p:grpSpPr>
        <p:sp>
          <p:nvSpPr>
            <p:cNvPr id="96" name="Google Shape;96;p17"/>
            <p:cNvSpPr/>
            <p:nvPr/>
          </p:nvSpPr>
          <p:spPr>
            <a:xfrm>
              <a:off x="4683148" y="4317983"/>
              <a:ext cx="3104100" cy="113700"/>
            </a:xfrm>
            <a:prstGeom prst="ellipse">
              <a:avLst/>
            </a:prstGeom>
            <a:solidFill>
              <a:srgbClr val="2D406A">
                <a:alpha val="322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97" name="Google Shape;97;p17"/>
            <p:cNvGrpSpPr/>
            <p:nvPr/>
          </p:nvGrpSpPr>
          <p:grpSpPr>
            <a:xfrm>
              <a:off x="4853838" y="2956818"/>
              <a:ext cx="2773076" cy="1418852"/>
              <a:chOff x="3633600" y="961100"/>
              <a:chExt cx="1191286" cy="609525"/>
            </a:xfrm>
          </p:grpSpPr>
          <p:sp>
            <p:nvSpPr>
              <p:cNvPr id="98" name="Google Shape;98;p17"/>
              <p:cNvSpPr/>
              <p:nvPr/>
            </p:nvSpPr>
            <p:spPr>
              <a:xfrm>
                <a:off x="4119275" y="1152150"/>
                <a:ext cx="15350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1" extrusionOk="0">
                    <a:moveTo>
                      <a:pt x="307" y="0"/>
                    </a:moveTo>
                    <a:cubicBezTo>
                      <a:pt x="154" y="0"/>
                      <a:pt x="1" y="98"/>
                      <a:pt x="1" y="295"/>
                    </a:cubicBezTo>
                    <a:lnTo>
                      <a:pt x="1" y="2255"/>
                    </a:lnTo>
                    <a:cubicBezTo>
                      <a:pt x="1" y="2452"/>
                      <a:pt x="154" y="2551"/>
                      <a:pt x="307" y="2551"/>
                    </a:cubicBezTo>
                    <a:cubicBezTo>
                      <a:pt x="460" y="2551"/>
                      <a:pt x="613" y="2452"/>
                      <a:pt x="613" y="2255"/>
                    </a:cubicBezTo>
                    <a:lnTo>
                      <a:pt x="613" y="295"/>
                    </a:lnTo>
                    <a:cubicBezTo>
                      <a:pt x="613" y="98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3762250" y="980825"/>
                <a:ext cx="456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10325" extrusionOk="0">
                    <a:moveTo>
                      <a:pt x="10894" y="0"/>
                    </a:moveTo>
                    <a:cubicBezTo>
                      <a:pt x="10208" y="0"/>
                      <a:pt x="9555" y="65"/>
                      <a:pt x="8975" y="157"/>
                    </a:cubicBezTo>
                    <a:cubicBezTo>
                      <a:pt x="6307" y="571"/>
                      <a:pt x="4097" y="1637"/>
                      <a:pt x="2587" y="3233"/>
                    </a:cubicBezTo>
                    <a:cubicBezTo>
                      <a:pt x="750" y="5169"/>
                      <a:pt x="0" y="8019"/>
                      <a:pt x="720" y="10324"/>
                    </a:cubicBezTo>
                    <a:lnTo>
                      <a:pt x="1497" y="10081"/>
                    </a:lnTo>
                    <a:cubicBezTo>
                      <a:pt x="863" y="8049"/>
                      <a:pt x="1538" y="5521"/>
                      <a:pt x="3175" y="3792"/>
                    </a:cubicBezTo>
                    <a:cubicBezTo>
                      <a:pt x="4930" y="1942"/>
                      <a:pt x="7365" y="1232"/>
                      <a:pt x="9102" y="962"/>
                    </a:cubicBezTo>
                    <a:cubicBezTo>
                      <a:pt x="9643" y="877"/>
                      <a:pt x="10253" y="816"/>
                      <a:pt x="10892" y="816"/>
                    </a:cubicBezTo>
                    <a:cubicBezTo>
                      <a:pt x="12309" y="816"/>
                      <a:pt x="13863" y="1115"/>
                      <a:pt x="15104" y="2109"/>
                    </a:cubicBezTo>
                    <a:cubicBezTo>
                      <a:pt x="16604" y="3312"/>
                      <a:pt x="17392" y="5450"/>
                      <a:pt x="17063" y="7426"/>
                    </a:cubicBezTo>
                    <a:lnTo>
                      <a:pt x="17865" y="7559"/>
                    </a:lnTo>
                    <a:cubicBezTo>
                      <a:pt x="18241" y="5302"/>
                      <a:pt x="17337" y="2856"/>
                      <a:pt x="15614" y="1472"/>
                    </a:cubicBezTo>
                    <a:cubicBezTo>
                      <a:pt x="14203" y="340"/>
                      <a:pt x="12464" y="0"/>
                      <a:pt x="10894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3768650" y="985925"/>
                <a:ext cx="442975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9864" extrusionOk="0">
                    <a:moveTo>
                      <a:pt x="10638" y="0"/>
                    </a:moveTo>
                    <a:cubicBezTo>
                      <a:pt x="10031" y="0"/>
                      <a:pt x="9397" y="52"/>
                      <a:pt x="8750" y="152"/>
                    </a:cubicBezTo>
                    <a:cubicBezTo>
                      <a:pt x="6126" y="563"/>
                      <a:pt x="3958" y="1604"/>
                      <a:pt x="2478" y="3170"/>
                    </a:cubicBezTo>
                    <a:cubicBezTo>
                      <a:pt x="741" y="4999"/>
                      <a:pt x="1" y="7660"/>
                      <a:pt x="600" y="9863"/>
                    </a:cubicBezTo>
                    <a:lnTo>
                      <a:pt x="991" y="9743"/>
                    </a:lnTo>
                    <a:cubicBezTo>
                      <a:pt x="436" y="7678"/>
                      <a:pt x="1139" y="5173"/>
                      <a:pt x="2772" y="3447"/>
                    </a:cubicBezTo>
                    <a:cubicBezTo>
                      <a:pt x="4564" y="1556"/>
                      <a:pt x="7047" y="830"/>
                      <a:pt x="8815" y="555"/>
                    </a:cubicBezTo>
                    <a:cubicBezTo>
                      <a:pt x="9442" y="457"/>
                      <a:pt x="10055" y="408"/>
                      <a:pt x="10638" y="408"/>
                    </a:cubicBezTo>
                    <a:cubicBezTo>
                      <a:pt x="12409" y="408"/>
                      <a:pt x="13868" y="857"/>
                      <a:pt x="14975" y="1744"/>
                    </a:cubicBezTo>
                    <a:cubicBezTo>
                      <a:pt x="16478" y="2954"/>
                      <a:pt x="17294" y="5064"/>
                      <a:pt x="17036" y="7055"/>
                    </a:cubicBezTo>
                    <a:lnTo>
                      <a:pt x="17438" y="7123"/>
                    </a:lnTo>
                    <a:cubicBezTo>
                      <a:pt x="17718" y="4992"/>
                      <a:pt x="16845" y="2724"/>
                      <a:pt x="15231" y="1429"/>
                    </a:cubicBezTo>
                    <a:cubicBezTo>
                      <a:pt x="14050" y="481"/>
                      <a:pt x="12505" y="0"/>
                      <a:pt x="10638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3633600" y="1199875"/>
                <a:ext cx="314600" cy="3707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14830" extrusionOk="0">
                    <a:moveTo>
                      <a:pt x="3176" y="0"/>
                    </a:moveTo>
                    <a:cubicBezTo>
                      <a:pt x="3156" y="0"/>
                      <a:pt x="3142" y="18"/>
                      <a:pt x="3142" y="38"/>
                    </a:cubicBezTo>
                    <a:lnTo>
                      <a:pt x="3142" y="383"/>
                    </a:lnTo>
                    <a:cubicBezTo>
                      <a:pt x="3142" y="606"/>
                      <a:pt x="3320" y="785"/>
                      <a:pt x="3543" y="785"/>
                    </a:cubicBezTo>
                    <a:lnTo>
                      <a:pt x="3793" y="785"/>
                    </a:lnTo>
                    <a:lnTo>
                      <a:pt x="3793" y="2367"/>
                    </a:lnTo>
                    <a:cubicBezTo>
                      <a:pt x="3793" y="3224"/>
                      <a:pt x="3638" y="4077"/>
                      <a:pt x="3344" y="4881"/>
                    </a:cubicBezTo>
                    <a:lnTo>
                      <a:pt x="302" y="13141"/>
                    </a:lnTo>
                    <a:cubicBezTo>
                      <a:pt x="0" y="13960"/>
                      <a:pt x="607" y="14829"/>
                      <a:pt x="1480" y="14829"/>
                    </a:cubicBezTo>
                    <a:lnTo>
                      <a:pt x="11103" y="14829"/>
                    </a:lnTo>
                    <a:cubicBezTo>
                      <a:pt x="11977" y="14829"/>
                      <a:pt x="12583" y="13960"/>
                      <a:pt x="12282" y="13141"/>
                    </a:cubicBezTo>
                    <a:lnTo>
                      <a:pt x="9240" y="4881"/>
                    </a:lnTo>
                    <a:cubicBezTo>
                      <a:pt x="8945" y="4077"/>
                      <a:pt x="8794" y="3224"/>
                      <a:pt x="8794" y="2367"/>
                    </a:cubicBezTo>
                    <a:lnTo>
                      <a:pt x="8794" y="785"/>
                    </a:lnTo>
                    <a:lnTo>
                      <a:pt x="9041" y="785"/>
                    </a:lnTo>
                    <a:cubicBezTo>
                      <a:pt x="9263" y="785"/>
                      <a:pt x="9445" y="606"/>
                      <a:pt x="9445" y="383"/>
                    </a:cubicBezTo>
                    <a:lnTo>
                      <a:pt x="9445" y="38"/>
                    </a:lnTo>
                    <a:cubicBezTo>
                      <a:pt x="9445" y="18"/>
                      <a:pt x="9428" y="0"/>
                      <a:pt x="9407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3650550" y="1398025"/>
                <a:ext cx="2807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6411" extrusionOk="0">
                    <a:moveTo>
                      <a:pt x="2070" y="1"/>
                    </a:moveTo>
                    <a:lnTo>
                      <a:pt x="90" y="5386"/>
                    </a:lnTo>
                    <a:cubicBezTo>
                      <a:pt x="1" y="5623"/>
                      <a:pt x="35" y="5876"/>
                      <a:pt x="179" y="6085"/>
                    </a:cubicBezTo>
                    <a:cubicBezTo>
                      <a:pt x="323" y="6290"/>
                      <a:pt x="552" y="6410"/>
                      <a:pt x="802" y="6410"/>
                    </a:cubicBezTo>
                    <a:lnTo>
                      <a:pt x="10425" y="6410"/>
                    </a:lnTo>
                    <a:cubicBezTo>
                      <a:pt x="10679" y="6410"/>
                      <a:pt x="10905" y="6290"/>
                      <a:pt x="11049" y="6085"/>
                    </a:cubicBezTo>
                    <a:cubicBezTo>
                      <a:pt x="11196" y="5876"/>
                      <a:pt x="11227" y="5623"/>
                      <a:pt x="11141" y="5386"/>
                    </a:cubicBezTo>
                    <a:lnTo>
                      <a:pt x="9158" y="1"/>
                    </a:ln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4217075" y="961100"/>
                <a:ext cx="554825" cy="501625"/>
              </a:xfrm>
              <a:custGeom>
                <a:avLst/>
                <a:gdLst/>
                <a:ahLst/>
                <a:cxnLst/>
                <a:rect l="l" t="t" r="r" b="b"/>
                <a:pathLst>
                  <a:path w="22193" h="20065" extrusionOk="0">
                    <a:moveTo>
                      <a:pt x="4437" y="0"/>
                    </a:moveTo>
                    <a:cubicBezTo>
                      <a:pt x="1991" y="0"/>
                      <a:pt x="1" y="1991"/>
                      <a:pt x="1" y="4437"/>
                    </a:cubicBezTo>
                    <a:lnTo>
                      <a:pt x="1" y="7184"/>
                    </a:lnTo>
                    <a:lnTo>
                      <a:pt x="816" y="7184"/>
                    </a:lnTo>
                    <a:lnTo>
                      <a:pt x="816" y="4437"/>
                    </a:lnTo>
                    <a:cubicBezTo>
                      <a:pt x="816" y="2443"/>
                      <a:pt x="2440" y="816"/>
                      <a:pt x="4437" y="816"/>
                    </a:cubicBezTo>
                    <a:lnTo>
                      <a:pt x="19900" y="816"/>
                    </a:lnTo>
                    <a:cubicBezTo>
                      <a:pt x="20246" y="816"/>
                      <a:pt x="21377" y="878"/>
                      <a:pt x="21377" y="1641"/>
                    </a:cubicBezTo>
                    <a:cubicBezTo>
                      <a:pt x="21377" y="2005"/>
                      <a:pt x="20363" y="2329"/>
                      <a:pt x="19623" y="2570"/>
                    </a:cubicBezTo>
                    <a:cubicBezTo>
                      <a:pt x="18482" y="2940"/>
                      <a:pt x="17300" y="3320"/>
                      <a:pt x="17300" y="4276"/>
                    </a:cubicBezTo>
                    <a:cubicBezTo>
                      <a:pt x="17300" y="5228"/>
                      <a:pt x="18482" y="5612"/>
                      <a:pt x="19623" y="5978"/>
                    </a:cubicBezTo>
                    <a:cubicBezTo>
                      <a:pt x="20363" y="6218"/>
                      <a:pt x="21377" y="6547"/>
                      <a:pt x="21377" y="6906"/>
                    </a:cubicBezTo>
                    <a:cubicBezTo>
                      <a:pt x="21377" y="7270"/>
                      <a:pt x="20363" y="7595"/>
                      <a:pt x="19623" y="7835"/>
                    </a:cubicBezTo>
                    <a:cubicBezTo>
                      <a:pt x="18482" y="8205"/>
                      <a:pt x="17300" y="8585"/>
                      <a:pt x="17300" y="9537"/>
                    </a:cubicBezTo>
                    <a:cubicBezTo>
                      <a:pt x="17300" y="10493"/>
                      <a:pt x="18482" y="10873"/>
                      <a:pt x="19623" y="11243"/>
                    </a:cubicBezTo>
                    <a:cubicBezTo>
                      <a:pt x="20363" y="11483"/>
                      <a:pt x="21377" y="11809"/>
                      <a:pt x="21377" y="12171"/>
                    </a:cubicBezTo>
                    <a:cubicBezTo>
                      <a:pt x="21377" y="12532"/>
                      <a:pt x="20363" y="12860"/>
                      <a:pt x="19623" y="13100"/>
                    </a:cubicBezTo>
                    <a:cubicBezTo>
                      <a:pt x="18482" y="13466"/>
                      <a:pt x="17300" y="13847"/>
                      <a:pt x="17300" y="14802"/>
                    </a:cubicBezTo>
                    <a:cubicBezTo>
                      <a:pt x="17300" y="15759"/>
                      <a:pt x="18482" y="16138"/>
                      <a:pt x="19623" y="16505"/>
                    </a:cubicBezTo>
                    <a:cubicBezTo>
                      <a:pt x="20363" y="16745"/>
                      <a:pt x="21377" y="17071"/>
                      <a:pt x="21377" y="17433"/>
                    </a:cubicBezTo>
                    <a:cubicBezTo>
                      <a:pt x="21377" y="17793"/>
                      <a:pt x="20363" y="18122"/>
                      <a:pt x="19623" y="18361"/>
                    </a:cubicBezTo>
                    <a:cubicBezTo>
                      <a:pt x="18482" y="18728"/>
                      <a:pt x="17300" y="19109"/>
                      <a:pt x="17300" y="20064"/>
                    </a:cubicBezTo>
                    <a:lnTo>
                      <a:pt x="18115" y="20064"/>
                    </a:lnTo>
                    <a:cubicBezTo>
                      <a:pt x="18115" y="19705"/>
                      <a:pt x="19130" y="19376"/>
                      <a:pt x="19873" y="19136"/>
                    </a:cubicBezTo>
                    <a:cubicBezTo>
                      <a:pt x="21013" y="18769"/>
                      <a:pt x="22192" y="18386"/>
                      <a:pt x="22192" y="17433"/>
                    </a:cubicBezTo>
                    <a:cubicBezTo>
                      <a:pt x="22192" y="16478"/>
                      <a:pt x="21013" y="16097"/>
                      <a:pt x="19873" y="15731"/>
                    </a:cubicBezTo>
                    <a:cubicBezTo>
                      <a:pt x="19130" y="15491"/>
                      <a:pt x="18115" y="15162"/>
                      <a:pt x="18115" y="14802"/>
                    </a:cubicBezTo>
                    <a:cubicBezTo>
                      <a:pt x="18115" y="14440"/>
                      <a:pt x="19130" y="14114"/>
                      <a:pt x="19873" y="13874"/>
                    </a:cubicBezTo>
                    <a:cubicBezTo>
                      <a:pt x="21013" y="13507"/>
                      <a:pt x="22192" y="13124"/>
                      <a:pt x="22192" y="12171"/>
                    </a:cubicBezTo>
                    <a:cubicBezTo>
                      <a:pt x="22192" y="11216"/>
                      <a:pt x="21013" y="10835"/>
                      <a:pt x="19873" y="10466"/>
                    </a:cubicBezTo>
                    <a:cubicBezTo>
                      <a:pt x="19133" y="10230"/>
                      <a:pt x="18115" y="9901"/>
                      <a:pt x="18115" y="9537"/>
                    </a:cubicBezTo>
                    <a:cubicBezTo>
                      <a:pt x="18115" y="9178"/>
                      <a:pt x="19130" y="8849"/>
                      <a:pt x="19873" y="8612"/>
                    </a:cubicBezTo>
                    <a:cubicBezTo>
                      <a:pt x="21013" y="8242"/>
                      <a:pt x="22192" y="7863"/>
                      <a:pt x="22192" y="6906"/>
                    </a:cubicBezTo>
                    <a:cubicBezTo>
                      <a:pt x="22192" y="5954"/>
                      <a:pt x="21013" y="5570"/>
                      <a:pt x="19873" y="5204"/>
                    </a:cubicBezTo>
                    <a:cubicBezTo>
                      <a:pt x="19130" y="4964"/>
                      <a:pt x="18115" y="4636"/>
                      <a:pt x="18115" y="4276"/>
                    </a:cubicBezTo>
                    <a:cubicBezTo>
                      <a:pt x="18115" y="3912"/>
                      <a:pt x="19133" y="3583"/>
                      <a:pt x="19873" y="3347"/>
                    </a:cubicBezTo>
                    <a:cubicBezTo>
                      <a:pt x="21013" y="2977"/>
                      <a:pt x="22192" y="2597"/>
                      <a:pt x="22192" y="1641"/>
                    </a:cubicBezTo>
                    <a:cubicBezTo>
                      <a:pt x="22192" y="631"/>
                      <a:pt x="21315" y="0"/>
                      <a:pt x="19900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4224700" y="968800"/>
                <a:ext cx="539575" cy="486300"/>
              </a:xfrm>
              <a:custGeom>
                <a:avLst/>
                <a:gdLst/>
                <a:ahLst/>
                <a:cxnLst/>
                <a:rect l="l" t="t" r="r" b="b"/>
                <a:pathLst>
                  <a:path w="21583" h="19452" extrusionOk="0">
                    <a:moveTo>
                      <a:pt x="4132" y="1"/>
                    </a:moveTo>
                    <a:cubicBezTo>
                      <a:pt x="1854" y="1"/>
                      <a:pt x="1" y="1854"/>
                      <a:pt x="1" y="4129"/>
                    </a:cubicBezTo>
                    <a:lnTo>
                      <a:pt x="1" y="6571"/>
                    </a:lnTo>
                    <a:lnTo>
                      <a:pt x="206" y="6571"/>
                    </a:lnTo>
                    <a:lnTo>
                      <a:pt x="206" y="4129"/>
                    </a:lnTo>
                    <a:cubicBezTo>
                      <a:pt x="206" y="1964"/>
                      <a:pt x="1966" y="203"/>
                      <a:pt x="4132" y="203"/>
                    </a:cubicBezTo>
                    <a:lnTo>
                      <a:pt x="19595" y="203"/>
                    </a:lnTo>
                    <a:cubicBezTo>
                      <a:pt x="20711" y="203"/>
                      <a:pt x="21377" y="628"/>
                      <a:pt x="21377" y="1333"/>
                    </a:cubicBezTo>
                    <a:cubicBezTo>
                      <a:pt x="21377" y="1878"/>
                      <a:pt x="20599" y="2169"/>
                      <a:pt x="19410" y="2553"/>
                    </a:cubicBezTo>
                    <a:cubicBezTo>
                      <a:pt x="18372" y="2889"/>
                      <a:pt x="17304" y="3234"/>
                      <a:pt x="17304" y="3968"/>
                    </a:cubicBezTo>
                    <a:cubicBezTo>
                      <a:pt x="17304" y="4698"/>
                      <a:pt x="18372" y="5047"/>
                      <a:pt x="19410" y="5379"/>
                    </a:cubicBezTo>
                    <a:cubicBezTo>
                      <a:pt x="20599" y="5762"/>
                      <a:pt x="21377" y="6057"/>
                      <a:pt x="21377" y="6598"/>
                    </a:cubicBezTo>
                    <a:cubicBezTo>
                      <a:pt x="21377" y="7143"/>
                      <a:pt x="20599" y="7435"/>
                      <a:pt x="19410" y="7818"/>
                    </a:cubicBezTo>
                    <a:cubicBezTo>
                      <a:pt x="18372" y="8154"/>
                      <a:pt x="17304" y="8500"/>
                      <a:pt x="17304" y="9229"/>
                    </a:cubicBezTo>
                    <a:cubicBezTo>
                      <a:pt x="17304" y="9963"/>
                      <a:pt x="18372" y="10309"/>
                      <a:pt x="19410" y="10644"/>
                    </a:cubicBezTo>
                    <a:cubicBezTo>
                      <a:pt x="20599" y="11028"/>
                      <a:pt x="21377" y="11319"/>
                      <a:pt x="21377" y="11863"/>
                    </a:cubicBezTo>
                    <a:cubicBezTo>
                      <a:pt x="21377" y="12405"/>
                      <a:pt x="20599" y="12700"/>
                      <a:pt x="19410" y="13079"/>
                    </a:cubicBezTo>
                    <a:cubicBezTo>
                      <a:pt x="18372" y="13416"/>
                      <a:pt x="17304" y="13762"/>
                      <a:pt x="17304" y="14494"/>
                    </a:cubicBezTo>
                    <a:cubicBezTo>
                      <a:pt x="17304" y="15228"/>
                      <a:pt x="18372" y="15571"/>
                      <a:pt x="19410" y="15906"/>
                    </a:cubicBezTo>
                    <a:cubicBezTo>
                      <a:pt x="20599" y="16290"/>
                      <a:pt x="21377" y="16581"/>
                      <a:pt x="21377" y="17125"/>
                    </a:cubicBezTo>
                    <a:cubicBezTo>
                      <a:pt x="21377" y="17667"/>
                      <a:pt x="20599" y="17961"/>
                      <a:pt x="19410" y="18345"/>
                    </a:cubicBezTo>
                    <a:cubicBezTo>
                      <a:pt x="18529" y="18629"/>
                      <a:pt x="17622" y="18921"/>
                      <a:pt x="17369" y="19451"/>
                    </a:cubicBezTo>
                    <a:lnTo>
                      <a:pt x="17601" y="19451"/>
                    </a:lnTo>
                    <a:cubicBezTo>
                      <a:pt x="17848" y="19085"/>
                      <a:pt x="18540" y="18839"/>
                      <a:pt x="19472" y="18537"/>
                    </a:cubicBezTo>
                    <a:cubicBezTo>
                      <a:pt x="20510" y="18201"/>
                      <a:pt x="21582" y="17859"/>
                      <a:pt x="21582" y="17125"/>
                    </a:cubicBezTo>
                    <a:cubicBezTo>
                      <a:pt x="21582" y="16393"/>
                      <a:pt x="20510" y="16047"/>
                      <a:pt x="19472" y="15714"/>
                    </a:cubicBezTo>
                    <a:cubicBezTo>
                      <a:pt x="18283" y="15331"/>
                      <a:pt x="17505" y="15036"/>
                      <a:pt x="17505" y="14494"/>
                    </a:cubicBezTo>
                    <a:cubicBezTo>
                      <a:pt x="17505" y="13950"/>
                      <a:pt x="18283" y="13659"/>
                      <a:pt x="19472" y="13275"/>
                    </a:cubicBezTo>
                    <a:cubicBezTo>
                      <a:pt x="20510" y="12940"/>
                      <a:pt x="21582" y="12594"/>
                      <a:pt x="21582" y="11863"/>
                    </a:cubicBezTo>
                    <a:cubicBezTo>
                      <a:pt x="21582" y="11131"/>
                      <a:pt x="20510" y="10785"/>
                      <a:pt x="19472" y="10449"/>
                    </a:cubicBezTo>
                    <a:cubicBezTo>
                      <a:pt x="18283" y="10065"/>
                      <a:pt x="17505" y="9774"/>
                      <a:pt x="17505" y="9229"/>
                    </a:cubicBezTo>
                    <a:cubicBezTo>
                      <a:pt x="17505" y="8688"/>
                      <a:pt x="18283" y="8397"/>
                      <a:pt x="19472" y="8013"/>
                    </a:cubicBezTo>
                    <a:cubicBezTo>
                      <a:pt x="20510" y="7678"/>
                      <a:pt x="21582" y="7332"/>
                      <a:pt x="21582" y="6598"/>
                    </a:cubicBezTo>
                    <a:cubicBezTo>
                      <a:pt x="21582" y="5869"/>
                      <a:pt x="20510" y="5520"/>
                      <a:pt x="19472" y="5187"/>
                    </a:cubicBezTo>
                    <a:cubicBezTo>
                      <a:pt x="18283" y="4804"/>
                      <a:pt x="17505" y="4508"/>
                      <a:pt x="17505" y="3968"/>
                    </a:cubicBezTo>
                    <a:cubicBezTo>
                      <a:pt x="17505" y="3423"/>
                      <a:pt x="18283" y="3131"/>
                      <a:pt x="19475" y="2748"/>
                    </a:cubicBezTo>
                    <a:cubicBezTo>
                      <a:pt x="20510" y="2412"/>
                      <a:pt x="21582" y="2067"/>
                      <a:pt x="21582" y="1333"/>
                    </a:cubicBezTo>
                    <a:cubicBezTo>
                      <a:pt x="21582" y="511"/>
                      <a:pt x="20822" y="1"/>
                      <a:pt x="19595" y="1"/>
                    </a:cubicBezTo>
                    <a:close/>
                  </a:path>
                </a:pathLst>
              </a:custGeom>
              <a:solidFill>
                <a:srgbClr val="FCBF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4093675" y="1127575"/>
                <a:ext cx="223800" cy="2062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8250" extrusionOk="0">
                    <a:moveTo>
                      <a:pt x="137" y="1"/>
                    </a:moveTo>
                    <a:cubicBezTo>
                      <a:pt x="51" y="1"/>
                      <a:pt x="0" y="94"/>
                      <a:pt x="45" y="165"/>
                    </a:cubicBezTo>
                    <a:lnTo>
                      <a:pt x="702" y="1265"/>
                    </a:lnTo>
                    <a:lnTo>
                      <a:pt x="702" y="7599"/>
                    </a:lnTo>
                    <a:cubicBezTo>
                      <a:pt x="702" y="7958"/>
                      <a:pt x="994" y="8249"/>
                      <a:pt x="1354" y="8249"/>
                    </a:cubicBezTo>
                    <a:lnTo>
                      <a:pt x="8304" y="8249"/>
                    </a:lnTo>
                    <a:cubicBezTo>
                      <a:pt x="8660" y="8249"/>
                      <a:pt x="8951" y="7958"/>
                      <a:pt x="8951" y="7599"/>
                    </a:cubicBezTo>
                    <a:lnTo>
                      <a:pt x="89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4116375" y="1227525"/>
                <a:ext cx="1960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050" extrusionOk="0">
                    <a:moveTo>
                      <a:pt x="7841" y="1"/>
                    </a:moveTo>
                    <a:cubicBezTo>
                      <a:pt x="7125" y="240"/>
                      <a:pt x="6376" y="317"/>
                      <a:pt x="5610" y="317"/>
                    </a:cubicBezTo>
                    <a:cubicBezTo>
                      <a:pt x="4235" y="317"/>
                      <a:pt x="2805" y="70"/>
                      <a:pt x="1409" y="70"/>
                    </a:cubicBezTo>
                    <a:cubicBezTo>
                      <a:pt x="934" y="70"/>
                      <a:pt x="463" y="98"/>
                      <a:pt x="0" y="175"/>
                    </a:cubicBezTo>
                    <a:lnTo>
                      <a:pt x="0" y="3601"/>
                    </a:lnTo>
                    <a:cubicBezTo>
                      <a:pt x="0" y="3848"/>
                      <a:pt x="199" y="4050"/>
                      <a:pt x="446" y="4050"/>
                    </a:cubicBezTo>
                    <a:lnTo>
                      <a:pt x="7396" y="4050"/>
                    </a:lnTo>
                    <a:cubicBezTo>
                      <a:pt x="7639" y="4050"/>
                      <a:pt x="7841" y="3848"/>
                      <a:pt x="7841" y="3601"/>
                    </a:cubicBezTo>
                    <a:lnTo>
                      <a:pt x="7841" y="1"/>
                    </a:lnTo>
                    <a:close/>
                  </a:path>
                </a:pathLst>
              </a:custGeom>
              <a:solidFill>
                <a:srgbClr val="30A0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4647511" y="1397000"/>
                <a:ext cx="1773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7095" h="6493" extrusionOk="0">
                    <a:moveTo>
                      <a:pt x="161" y="1"/>
                    </a:moveTo>
                    <a:cubicBezTo>
                      <a:pt x="72" y="1"/>
                      <a:pt x="1" y="73"/>
                      <a:pt x="1" y="162"/>
                    </a:cubicBezTo>
                    <a:lnTo>
                      <a:pt x="1" y="6027"/>
                    </a:lnTo>
                    <a:cubicBezTo>
                      <a:pt x="1" y="6283"/>
                      <a:pt x="206" y="6492"/>
                      <a:pt x="463" y="6492"/>
                    </a:cubicBezTo>
                    <a:lnTo>
                      <a:pt x="6615" y="6492"/>
                    </a:lnTo>
                    <a:cubicBezTo>
                      <a:pt x="6872" y="6492"/>
                      <a:pt x="7081" y="6283"/>
                      <a:pt x="7081" y="6027"/>
                    </a:cubicBezTo>
                    <a:lnTo>
                      <a:pt x="7081" y="1083"/>
                    </a:lnTo>
                    <a:lnTo>
                      <a:pt x="7095" y="165"/>
                    </a:lnTo>
                    <a:cubicBezTo>
                      <a:pt x="7095" y="76"/>
                      <a:pt x="7023" y="1"/>
                      <a:pt x="693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4654186" y="1468100"/>
                <a:ext cx="163675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3378" extrusionOk="0">
                    <a:moveTo>
                      <a:pt x="1" y="0"/>
                    </a:moveTo>
                    <a:lnTo>
                      <a:pt x="1" y="3097"/>
                    </a:lnTo>
                    <a:cubicBezTo>
                      <a:pt x="1" y="3251"/>
                      <a:pt x="127" y="3378"/>
                      <a:pt x="281" y="3378"/>
                    </a:cubicBezTo>
                    <a:lnTo>
                      <a:pt x="6266" y="3378"/>
                    </a:lnTo>
                    <a:cubicBezTo>
                      <a:pt x="6420" y="3378"/>
                      <a:pt x="6547" y="3251"/>
                      <a:pt x="6547" y="3097"/>
                    </a:cubicBezTo>
                    <a:lnTo>
                      <a:pt x="6547" y="144"/>
                    </a:lnTo>
                    <a:cubicBezTo>
                      <a:pt x="6160" y="80"/>
                      <a:pt x="5767" y="56"/>
                      <a:pt x="5371" y="56"/>
                    </a:cubicBezTo>
                    <a:cubicBezTo>
                      <a:pt x="4204" y="56"/>
                      <a:pt x="3009" y="263"/>
                      <a:pt x="1860" y="263"/>
                    </a:cubicBezTo>
                    <a:cubicBezTo>
                      <a:pt x="1222" y="263"/>
                      <a:pt x="598" y="199"/>
                      <a:pt x="1" y="0"/>
                    </a:cubicBezTo>
                    <a:close/>
                  </a:path>
                </a:pathLst>
              </a:custGeom>
              <a:solidFill>
                <a:srgbClr val="FCBF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4146000" y="1543375"/>
                <a:ext cx="2811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720" extrusionOk="0">
                    <a:moveTo>
                      <a:pt x="1460" y="0"/>
                    </a:moveTo>
                    <a:cubicBezTo>
                      <a:pt x="901" y="0"/>
                      <a:pt x="374" y="254"/>
                      <a:pt x="24" y="692"/>
                    </a:cubicBezTo>
                    <a:lnTo>
                      <a:pt x="1" y="720"/>
                    </a:lnTo>
                    <a:lnTo>
                      <a:pt x="11243" y="720"/>
                    </a:lnTo>
                    <a:lnTo>
                      <a:pt x="11243" y="336"/>
                    </a:lnTo>
                    <a:cubicBezTo>
                      <a:pt x="11243" y="151"/>
                      <a:pt x="11092" y="0"/>
                      <a:pt x="10904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4339625" y="1182475"/>
                <a:ext cx="861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3451" extrusionOk="0">
                    <a:moveTo>
                      <a:pt x="1723" y="1"/>
                    </a:moveTo>
                    <a:cubicBezTo>
                      <a:pt x="771" y="1"/>
                      <a:pt x="0" y="775"/>
                      <a:pt x="0" y="1727"/>
                    </a:cubicBezTo>
                    <a:cubicBezTo>
                      <a:pt x="0" y="2679"/>
                      <a:pt x="771" y="3450"/>
                      <a:pt x="1723" y="3450"/>
                    </a:cubicBezTo>
                    <a:cubicBezTo>
                      <a:pt x="2676" y="3450"/>
                      <a:pt x="3447" y="2679"/>
                      <a:pt x="3447" y="1727"/>
                    </a:cubicBezTo>
                    <a:cubicBezTo>
                      <a:pt x="3447" y="775"/>
                      <a:pt x="2676" y="1"/>
                      <a:pt x="1723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4189925" y="1341500"/>
                <a:ext cx="437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31" extrusionOk="0">
                    <a:moveTo>
                      <a:pt x="987" y="1"/>
                    </a:moveTo>
                    <a:lnTo>
                      <a:pt x="987" y="1"/>
                    </a:lnTo>
                    <a:cubicBezTo>
                      <a:pt x="1066" y="334"/>
                      <a:pt x="973" y="700"/>
                      <a:pt x="751" y="957"/>
                    </a:cubicBezTo>
                    <a:cubicBezTo>
                      <a:pt x="603" y="1121"/>
                      <a:pt x="394" y="1275"/>
                      <a:pt x="402" y="1495"/>
                    </a:cubicBezTo>
                    <a:cubicBezTo>
                      <a:pt x="343" y="1368"/>
                      <a:pt x="350" y="1213"/>
                      <a:pt x="422" y="1094"/>
                    </a:cubicBezTo>
                    <a:lnTo>
                      <a:pt x="422" y="1094"/>
                    </a:lnTo>
                    <a:cubicBezTo>
                      <a:pt x="1" y="1488"/>
                      <a:pt x="250" y="2125"/>
                      <a:pt x="796" y="2303"/>
                    </a:cubicBezTo>
                    <a:cubicBezTo>
                      <a:pt x="854" y="2321"/>
                      <a:pt x="910" y="2330"/>
                      <a:pt x="964" y="2330"/>
                    </a:cubicBezTo>
                    <a:cubicBezTo>
                      <a:pt x="1397" y="2330"/>
                      <a:pt x="1681" y="1775"/>
                      <a:pt x="1717" y="1412"/>
                    </a:cubicBezTo>
                    <a:cubicBezTo>
                      <a:pt x="1751" y="1056"/>
                      <a:pt x="1645" y="690"/>
                      <a:pt x="1453" y="388"/>
                    </a:cubicBezTo>
                    <a:cubicBezTo>
                      <a:pt x="1340" y="214"/>
                      <a:pt x="1186" y="49"/>
                      <a:pt x="987" y="1"/>
                    </a:cubicBezTo>
                    <a:close/>
                  </a:path>
                </a:pathLst>
              </a:custGeom>
              <a:solidFill>
                <a:srgbClr val="FBC7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4202175" y="1368225"/>
                <a:ext cx="2365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225" extrusionOk="0">
                    <a:moveTo>
                      <a:pt x="696" y="1"/>
                    </a:moveTo>
                    <a:cubicBezTo>
                      <a:pt x="685" y="158"/>
                      <a:pt x="606" y="309"/>
                      <a:pt x="483" y="408"/>
                    </a:cubicBezTo>
                    <a:cubicBezTo>
                      <a:pt x="405" y="470"/>
                      <a:pt x="312" y="511"/>
                      <a:pt x="236" y="573"/>
                    </a:cubicBezTo>
                    <a:cubicBezTo>
                      <a:pt x="158" y="634"/>
                      <a:pt x="100" y="734"/>
                      <a:pt x="121" y="830"/>
                    </a:cubicBezTo>
                    <a:cubicBezTo>
                      <a:pt x="93" y="782"/>
                      <a:pt x="72" y="731"/>
                      <a:pt x="65" y="679"/>
                    </a:cubicBezTo>
                    <a:cubicBezTo>
                      <a:pt x="1" y="765"/>
                      <a:pt x="14" y="892"/>
                      <a:pt x="65" y="987"/>
                    </a:cubicBezTo>
                    <a:cubicBezTo>
                      <a:pt x="157" y="1151"/>
                      <a:pt x="278" y="1225"/>
                      <a:pt x="405" y="1225"/>
                    </a:cubicBezTo>
                    <a:cubicBezTo>
                      <a:pt x="537" y="1225"/>
                      <a:pt x="676" y="1143"/>
                      <a:pt x="791" y="1001"/>
                    </a:cubicBezTo>
                    <a:cubicBezTo>
                      <a:pt x="898" y="871"/>
                      <a:pt x="946" y="696"/>
                      <a:pt x="898" y="539"/>
                    </a:cubicBezTo>
                    <a:lnTo>
                      <a:pt x="898" y="539"/>
                    </a:lnTo>
                    <a:cubicBezTo>
                      <a:pt x="857" y="611"/>
                      <a:pt x="799" y="676"/>
                      <a:pt x="726" y="724"/>
                    </a:cubicBezTo>
                    <a:cubicBezTo>
                      <a:pt x="819" y="498"/>
                      <a:pt x="758" y="241"/>
                      <a:pt x="696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4182225" y="1403675"/>
                <a:ext cx="636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47" extrusionOk="0">
                    <a:moveTo>
                      <a:pt x="446" y="1"/>
                    </a:moveTo>
                    <a:cubicBezTo>
                      <a:pt x="202" y="1"/>
                      <a:pt x="0" y="200"/>
                      <a:pt x="0" y="446"/>
                    </a:cubicBezTo>
                    <a:lnTo>
                      <a:pt x="2546" y="446"/>
                    </a:lnTo>
                    <a:cubicBezTo>
                      <a:pt x="2546" y="200"/>
                      <a:pt x="2347" y="1"/>
                      <a:pt x="2103" y="1"/>
                    </a:cubicBezTo>
                    <a:close/>
                  </a:path>
                </a:pathLst>
              </a:custGeom>
              <a:solidFill>
                <a:srgbClr val="2D40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4373525" y="1209275"/>
                <a:ext cx="277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73" extrusionOk="0">
                    <a:moveTo>
                      <a:pt x="1111" y="1"/>
                    </a:moveTo>
                    <a:cubicBezTo>
                      <a:pt x="741" y="1"/>
                      <a:pt x="371" y="1"/>
                      <a:pt x="1" y="39"/>
                    </a:cubicBezTo>
                    <a:lnTo>
                      <a:pt x="1" y="1073"/>
                    </a:lnTo>
                    <a:cubicBezTo>
                      <a:pt x="371" y="991"/>
                      <a:pt x="741" y="912"/>
                      <a:pt x="1111" y="834"/>
                    </a:cubicBez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4373525" y="1230100"/>
                <a:ext cx="27775" cy="3182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31" extrusionOk="0">
                    <a:moveTo>
                      <a:pt x="1111" y="1"/>
                    </a:moveTo>
                    <a:cubicBezTo>
                      <a:pt x="741" y="79"/>
                      <a:pt x="371" y="158"/>
                      <a:pt x="1" y="240"/>
                    </a:cubicBezTo>
                    <a:lnTo>
                      <a:pt x="1" y="12730"/>
                    </a:lnTo>
                    <a:lnTo>
                      <a:pt x="1111" y="12730"/>
                    </a:ln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4373525" y="1108575"/>
                <a:ext cx="27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4067" extrusionOk="0">
                    <a:moveTo>
                      <a:pt x="1" y="0"/>
                    </a:moveTo>
                    <a:lnTo>
                      <a:pt x="1" y="4067"/>
                    </a:lnTo>
                    <a:cubicBezTo>
                      <a:pt x="371" y="4029"/>
                      <a:pt x="741" y="4029"/>
                      <a:pt x="1111" y="4029"/>
                    </a:cubicBezTo>
                    <a:lnTo>
                      <a:pt x="1111" y="0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4065400" y="1203200"/>
                <a:ext cx="3496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3985" h="655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522"/>
                    </a:lnTo>
                    <a:cubicBezTo>
                      <a:pt x="1" y="597"/>
                      <a:pt x="63" y="655"/>
                      <a:pt x="134" y="655"/>
                    </a:cubicBezTo>
                    <a:lnTo>
                      <a:pt x="13676" y="655"/>
                    </a:lnTo>
                    <a:cubicBezTo>
                      <a:pt x="13731" y="655"/>
                      <a:pt x="13779" y="620"/>
                      <a:pt x="13799" y="569"/>
                    </a:cubicBezTo>
                    <a:lnTo>
                      <a:pt x="13950" y="182"/>
                    </a:lnTo>
                    <a:cubicBezTo>
                      <a:pt x="13984" y="97"/>
                      <a:pt x="13919" y="0"/>
                      <a:pt x="1382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4121575" y="1411900"/>
                <a:ext cx="26235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344" extrusionOk="0">
                    <a:moveTo>
                      <a:pt x="100" y="1"/>
                    </a:moveTo>
                    <a:cubicBezTo>
                      <a:pt x="45" y="1"/>
                      <a:pt x="1" y="32"/>
                      <a:pt x="1" y="70"/>
                    </a:cubicBezTo>
                    <a:lnTo>
                      <a:pt x="1" y="275"/>
                    </a:lnTo>
                    <a:cubicBezTo>
                      <a:pt x="1" y="313"/>
                      <a:pt x="45" y="343"/>
                      <a:pt x="100" y="343"/>
                    </a:cubicBezTo>
                    <a:lnTo>
                      <a:pt x="10264" y="343"/>
                    </a:lnTo>
                    <a:cubicBezTo>
                      <a:pt x="10305" y="343"/>
                      <a:pt x="10343" y="326"/>
                      <a:pt x="10357" y="299"/>
                    </a:cubicBezTo>
                    <a:lnTo>
                      <a:pt x="10469" y="97"/>
                    </a:lnTo>
                    <a:cubicBezTo>
                      <a:pt x="10494" y="49"/>
                      <a:pt x="10445" y="1"/>
                      <a:pt x="10377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4349825" y="1192675"/>
                <a:ext cx="657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35" extrusionOk="0">
                    <a:moveTo>
                      <a:pt x="1315" y="1"/>
                    </a:moveTo>
                    <a:cubicBezTo>
                      <a:pt x="590" y="1"/>
                      <a:pt x="0" y="593"/>
                      <a:pt x="0" y="1319"/>
                    </a:cubicBezTo>
                    <a:cubicBezTo>
                      <a:pt x="0" y="2042"/>
                      <a:pt x="590" y="2635"/>
                      <a:pt x="1315" y="2635"/>
                    </a:cubicBezTo>
                    <a:cubicBezTo>
                      <a:pt x="2042" y="2635"/>
                      <a:pt x="2631" y="2042"/>
                      <a:pt x="2631" y="1319"/>
                    </a:cubicBezTo>
                    <a:cubicBezTo>
                      <a:pt x="2631" y="593"/>
                      <a:pt x="2042" y="1"/>
                      <a:pt x="1315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3770125" y="1326700"/>
                <a:ext cx="616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8" extrusionOk="0">
                    <a:moveTo>
                      <a:pt x="1233" y="1"/>
                    </a:moveTo>
                    <a:cubicBezTo>
                      <a:pt x="552" y="1"/>
                      <a:pt x="0" y="552"/>
                      <a:pt x="0" y="1234"/>
                    </a:cubicBezTo>
                    <a:cubicBezTo>
                      <a:pt x="0" y="1912"/>
                      <a:pt x="552" y="2467"/>
                      <a:pt x="1233" y="2467"/>
                    </a:cubicBezTo>
                    <a:cubicBezTo>
                      <a:pt x="1915" y="2467"/>
                      <a:pt x="2466" y="1912"/>
                      <a:pt x="2466" y="1234"/>
                    </a:cubicBezTo>
                    <a:cubicBezTo>
                      <a:pt x="2466" y="552"/>
                      <a:pt x="1915" y="1"/>
                      <a:pt x="1233" y="1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3782800" y="1257750"/>
                <a:ext cx="205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3" extrusionOk="0">
                    <a:moveTo>
                      <a:pt x="411" y="0"/>
                    </a:moveTo>
                    <a:cubicBezTo>
                      <a:pt x="182" y="0"/>
                      <a:pt x="0" y="185"/>
                      <a:pt x="0" y="412"/>
                    </a:cubicBezTo>
                    <a:cubicBezTo>
                      <a:pt x="0" y="642"/>
                      <a:pt x="182" y="823"/>
                      <a:pt x="411" y="823"/>
                    </a:cubicBezTo>
                    <a:cubicBezTo>
                      <a:pt x="637" y="823"/>
                      <a:pt x="819" y="642"/>
                      <a:pt x="819" y="412"/>
                    </a:cubicBezTo>
                    <a:cubicBezTo>
                      <a:pt x="819" y="185"/>
                      <a:pt x="637" y="0"/>
                      <a:pt x="411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3743900" y="1289875"/>
                <a:ext cx="322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89" extrusionOk="0">
                    <a:moveTo>
                      <a:pt x="645" y="0"/>
                    </a:moveTo>
                    <a:cubicBezTo>
                      <a:pt x="289" y="0"/>
                      <a:pt x="1" y="288"/>
                      <a:pt x="1" y="644"/>
                    </a:cubicBezTo>
                    <a:cubicBezTo>
                      <a:pt x="1" y="1001"/>
                      <a:pt x="289" y="1289"/>
                      <a:pt x="645" y="1289"/>
                    </a:cubicBezTo>
                    <a:cubicBezTo>
                      <a:pt x="998" y="1289"/>
                      <a:pt x="1289" y="1001"/>
                      <a:pt x="1289" y="644"/>
                    </a:cubicBezTo>
                    <a:cubicBezTo>
                      <a:pt x="1289" y="288"/>
                      <a:pt x="998" y="0"/>
                      <a:pt x="645" y="0"/>
                    </a:cubicBezTo>
                    <a:close/>
                  </a:path>
                </a:pathLst>
              </a:custGeom>
              <a:solidFill>
                <a:srgbClr val="DBD7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4373375" y="1542175"/>
                <a:ext cx="281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4" extrusionOk="0">
                    <a:moveTo>
                      <a:pt x="0" y="0"/>
                    </a:moveTo>
                    <a:lnTo>
                      <a:pt x="0" y="103"/>
                    </a:lnTo>
                    <a:lnTo>
                      <a:pt x="1124" y="103"/>
                    </a:lnTo>
                    <a:lnTo>
                      <a:pt x="1124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24" name="Google Shape;124;p17"/>
          <p:cNvGrpSpPr/>
          <p:nvPr/>
        </p:nvGrpSpPr>
        <p:grpSpPr>
          <a:xfrm>
            <a:off x="917066" y="779491"/>
            <a:ext cx="2848660" cy="6078509"/>
            <a:chOff x="7688425" y="945388"/>
            <a:chExt cx="2136495" cy="4558882"/>
          </a:xfrm>
        </p:grpSpPr>
        <p:grpSp>
          <p:nvGrpSpPr>
            <p:cNvPr id="125" name="Google Shape;125;p17"/>
            <p:cNvGrpSpPr/>
            <p:nvPr/>
          </p:nvGrpSpPr>
          <p:grpSpPr>
            <a:xfrm>
              <a:off x="7688425" y="945388"/>
              <a:ext cx="2136495" cy="4558882"/>
              <a:chOff x="877975" y="584575"/>
              <a:chExt cx="2136495" cy="4558882"/>
            </a:xfrm>
          </p:grpSpPr>
          <p:sp>
            <p:nvSpPr>
              <p:cNvPr id="126" name="Google Shape;126;p17"/>
              <p:cNvSpPr/>
              <p:nvPr/>
            </p:nvSpPr>
            <p:spPr>
              <a:xfrm>
                <a:off x="899596" y="1673954"/>
                <a:ext cx="1567834" cy="3465986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68613" extrusionOk="0">
                    <a:moveTo>
                      <a:pt x="21904" y="1"/>
                    </a:moveTo>
                    <a:lnTo>
                      <a:pt x="18167" y="1350"/>
                    </a:lnTo>
                    <a:lnTo>
                      <a:pt x="18167" y="9031"/>
                    </a:lnTo>
                    <a:cubicBezTo>
                      <a:pt x="18167" y="9031"/>
                      <a:pt x="9239" y="9133"/>
                      <a:pt x="7163" y="11521"/>
                    </a:cubicBezTo>
                    <a:cubicBezTo>
                      <a:pt x="5087" y="13908"/>
                      <a:pt x="2182" y="27403"/>
                      <a:pt x="0" y="54287"/>
                    </a:cubicBezTo>
                    <a:lnTo>
                      <a:pt x="0" y="68613"/>
                    </a:lnTo>
                    <a:lnTo>
                      <a:pt x="31037" y="68613"/>
                    </a:lnTo>
                    <a:lnTo>
                      <a:pt x="30831" y="10607"/>
                    </a:lnTo>
                    <a:cubicBezTo>
                      <a:pt x="30831" y="10607"/>
                      <a:pt x="30311" y="9859"/>
                      <a:pt x="22216" y="9031"/>
                    </a:cubicBezTo>
                    <a:lnTo>
                      <a:pt x="21904" y="1"/>
                    </a:ln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817270" y="1727602"/>
                <a:ext cx="193523" cy="27333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5411" extrusionOk="0">
                    <a:moveTo>
                      <a:pt x="3738" y="0"/>
                    </a:moveTo>
                    <a:lnTo>
                      <a:pt x="1" y="1350"/>
                    </a:lnTo>
                    <a:lnTo>
                      <a:pt x="1" y="5410"/>
                    </a:lnTo>
                    <a:cubicBezTo>
                      <a:pt x="1559" y="5033"/>
                      <a:pt x="2871" y="4029"/>
                      <a:pt x="3830" y="2738"/>
                    </a:cubicBezTo>
                    <a:lnTo>
                      <a:pt x="3738" y="0"/>
                    </a:ln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949102" y="2005037"/>
                <a:ext cx="1513834" cy="1878097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37179" extrusionOk="0">
                    <a:moveTo>
                      <a:pt x="17187" y="0"/>
                    </a:moveTo>
                    <a:lnTo>
                      <a:pt x="17187" y="2477"/>
                    </a:lnTo>
                    <a:cubicBezTo>
                      <a:pt x="17187" y="2477"/>
                      <a:pt x="8259" y="2579"/>
                      <a:pt x="6183" y="4967"/>
                    </a:cubicBezTo>
                    <a:cubicBezTo>
                      <a:pt x="4405" y="7012"/>
                      <a:pt x="2018" y="17207"/>
                      <a:pt x="0" y="36980"/>
                    </a:cubicBezTo>
                    <a:cubicBezTo>
                      <a:pt x="1671" y="36956"/>
                      <a:pt x="3342" y="36946"/>
                      <a:pt x="5014" y="36946"/>
                    </a:cubicBezTo>
                    <a:cubicBezTo>
                      <a:pt x="13089" y="36946"/>
                      <a:pt x="21180" y="37179"/>
                      <a:pt x="29261" y="37179"/>
                    </a:cubicBezTo>
                    <a:cubicBezTo>
                      <a:pt x="29497" y="37179"/>
                      <a:pt x="29732" y="37179"/>
                      <a:pt x="29968" y="37178"/>
                    </a:cubicBezTo>
                    <a:lnTo>
                      <a:pt x="29851" y="4053"/>
                    </a:lnTo>
                    <a:cubicBezTo>
                      <a:pt x="29851" y="4053"/>
                      <a:pt x="29331" y="3305"/>
                      <a:pt x="21236" y="2477"/>
                    </a:cubicBezTo>
                    <a:lnTo>
                      <a:pt x="21150" y="0"/>
                    </a:lnTo>
                    <a:cubicBezTo>
                      <a:pt x="20150" y="332"/>
                      <a:pt x="19337" y="952"/>
                      <a:pt x="19214" y="2056"/>
                    </a:cubicBezTo>
                    <a:cubicBezTo>
                      <a:pt x="18858" y="1164"/>
                      <a:pt x="18063" y="13"/>
                      <a:pt x="17187" y="0"/>
                    </a:cubicBezTo>
                    <a:close/>
                  </a:path>
                </a:pathLst>
              </a:custGeom>
              <a:solidFill>
                <a:srgbClr val="0062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919919" y="2127336"/>
                <a:ext cx="5001" cy="17464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4573" extrusionOk="0">
                    <a:moveTo>
                      <a:pt x="0" y="1"/>
                    </a:moveTo>
                    <a:lnTo>
                      <a:pt x="0" y="34572"/>
                    </a:lnTo>
                    <a:lnTo>
                      <a:pt x="99" y="34572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899596" y="3871353"/>
                <a:ext cx="1567834" cy="1268634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25114" extrusionOk="0">
                    <a:moveTo>
                      <a:pt x="5994" y="1"/>
                    </a:moveTo>
                    <a:cubicBezTo>
                      <a:pt x="4322" y="1"/>
                      <a:pt x="2651" y="11"/>
                      <a:pt x="980" y="35"/>
                    </a:cubicBezTo>
                    <a:cubicBezTo>
                      <a:pt x="641" y="3351"/>
                      <a:pt x="315" y="6930"/>
                      <a:pt x="0" y="10788"/>
                    </a:cubicBezTo>
                    <a:lnTo>
                      <a:pt x="0" y="25114"/>
                    </a:lnTo>
                    <a:lnTo>
                      <a:pt x="31037" y="25114"/>
                    </a:lnTo>
                    <a:lnTo>
                      <a:pt x="30948" y="233"/>
                    </a:lnTo>
                    <a:cubicBezTo>
                      <a:pt x="30712" y="234"/>
                      <a:pt x="30477" y="234"/>
                      <a:pt x="30241" y="234"/>
                    </a:cubicBezTo>
                    <a:cubicBezTo>
                      <a:pt x="22160" y="234"/>
                      <a:pt x="14069" y="1"/>
                      <a:pt x="5994" y="1"/>
                    </a:cubicBezTo>
                    <a:close/>
                  </a:path>
                </a:pathLst>
              </a:custGeom>
              <a:solidFill>
                <a:srgbClr val="0062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877975" y="2063989"/>
                <a:ext cx="936902" cy="3075959"/>
              </a:xfrm>
              <a:custGeom>
                <a:avLst/>
                <a:gdLst/>
                <a:ahLst/>
                <a:cxnLst/>
                <a:rect l="l" t="t" r="r" b="b"/>
                <a:pathLst>
                  <a:path w="18547" h="60892" extrusionOk="0">
                    <a:moveTo>
                      <a:pt x="18546" y="1"/>
                    </a:moveTo>
                    <a:lnTo>
                      <a:pt x="18546" y="1"/>
                    </a:lnTo>
                    <a:cubicBezTo>
                      <a:pt x="17532" y="21"/>
                      <a:pt x="9304" y="275"/>
                      <a:pt x="7317" y="2560"/>
                    </a:cubicBezTo>
                    <a:cubicBezTo>
                      <a:pt x="5197" y="4999"/>
                      <a:pt x="2226" y="18787"/>
                      <a:pt x="0" y="46254"/>
                    </a:cubicBezTo>
                    <a:lnTo>
                      <a:pt x="0" y="60892"/>
                    </a:lnTo>
                    <a:lnTo>
                      <a:pt x="12819" y="60892"/>
                    </a:lnTo>
                    <a:cubicBezTo>
                      <a:pt x="15933" y="60892"/>
                      <a:pt x="18454" y="58367"/>
                      <a:pt x="18454" y="55254"/>
                    </a:cubicBezTo>
                    <a:lnTo>
                      <a:pt x="18546" y="1"/>
                    </a:ln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2020597" y="2064696"/>
                <a:ext cx="459333" cy="3075252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60878" extrusionOk="0">
                    <a:moveTo>
                      <a:pt x="76" y="1"/>
                    </a:moveTo>
                    <a:lnTo>
                      <a:pt x="1" y="53999"/>
                    </a:lnTo>
                    <a:cubicBezTo>
                      <a:pt x="1" y="57798"/>
                      <a:pt x="3077" y="60878"/>
                      <a:pt x="6876" y="60878"/>
                    </a:cubicBezTo>
                    <a:lnTo>
                      <a:pt x="9092" y="60878"/>
                    </a:lnTo>
                    <a:lnTo>
                      <a:pt x="8880" y="1611"/>
                    </a:lnTo>
                    <a:cubicBezTo>
                      <a:pt x="8880" y="1611"/>
                      <a:pt x="8349" y="850"/>
                      <a:pt x="76" y="1"/>
                    </a:cubicBez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371668" y="3157006"/>
                <a:ext cx="5051" cy="198645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9324" extrusionOk="0">
                    <a:moveTo>
                      <a:pt x="1" y="0"/>
                    </a:moveTo>
                    <a:lnTo>
                      <a:pt x="1" y="39323"/>
                    </a:lnTo>
                    <a:lnTo>
                      <a:pt x="99" y="3932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472751" y="2083387"/>
                <a:ext cx="343148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25153" extrusionOk="0">
                    <a:moveTo>
                      <a:pt x="6793" y="1"/>
                    </a:moveTo>
                    <a:cubicBezTo>
                      <a:pt x="6793" y="1"/>
                      <a:pt x="4395" y="597"/>
                      <a:pt x="1268" y="3180"/>
                    </a:cubicBezTo>
                    <a:cubicBezTo>
                      <a:pt x="346" y="3937"/>
                      <a:pt x="0" y="5191"/>
                      <a:pt x="384" y="6317"/>
                    </a:cubicBezTo>
                    <a:lnTo>
                      <a:pt x="6793" y="25152"/>
                    </a:lnTo>
                    <a:lnTo>
                      <a:pt x="6793" y="1"/>
                    </a:ln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2021658" y="2083387"/>
                <a:ext cx="342997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25153" extrusionOk="0">
                    <a:moveTo>
                      <a:pt x="0" y="1"/>
                    </a:moveTo>
                    <a:lnTo>
                      <a:pt x="0" y="25152"/>
                    </a:lnTo>
                    <a:lnTo>
                      <a:pt x="6406" y="6317"/>
                    </a:lnTo>
                    <a:cubicBezTo>
                      <a:pt x="6790" y="5191"/>
                      <a:pt x="6444" y="3937"/>
                      <a:pt x="5525" y="3180"/>
                    </a:cubicBezTo>
                    <a:cubicBezTo>
                      <a:pt x="2395" y="59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14780" y="3215150"/>
                <a:ext cx="861786" cy="1144569"/>
              </a:xfrm>
              <a:custGeom>
                <a:avLst/>
                <a:gdLst/>
                <a:ahLst/>
                <a:cxnLst/>
                <a:rect l="l" t="t" r="r" b="b"/>
                <a:pathLst>
                  <a:path w="17060" h="22658" extrusionOk="0">
                    <a:moveTo>
                      <a:pt x="13367" y="1"/>
                    </a:moveTo>
                    <a:cubicBezTo>
                      <a:pt x="13307" y="1"/>
                      <a:pt x="13247" y="4"/>
                      <a:pt x="13186" y="11"/>
                    </a:cubicBezTo>
                    <a:lnTo>
                      <a:pt x="1532" y="1289"/>
                    </a:lnTo>
                    <a:cubicBezTo>
                      <a:pt x="645" y="1388"/>
                      <a:pt x="0" y="2186"/>
                      <a:pt x="100" y="3077"/>
                    </a:cubicBezTo>
                    <a:lnTo>
                      <a:pt x="2090" y="21212"/>
                    </a:lnTo>
                    <a:cubicBezTo>
                      <a:pt x="2183" y="22043"/>
                      <a:pt x="2884" y="22657"/>
                      <a:pt x="3701" y="22657"/>
                    </a:cubicBezTo>
                    <a:cubicBezTo>
                      <a:pt x="3760" y="22657"/>
                      <a:pt x="3819" y="22654"/>
                      <a:pt x="3878" y="22648"/>
                    </a:cubicBezTo>
                    <a:lnTo>
                      <a:pt x="15529" y="21370"/>
                    </a:lnTo>
                    <a:cubicBezTo>
                      <a:pt x="16419" y="21270"/>
                      <a:pt x="17060" y="20469"/>
                      <a:pt x="16964" y="19582"/>
                    </a:cubicBezTo>
                    <a:lnTo>
                      <a:pt x="14974" y="1442"/>
                    </a:lnTo>
                    <a:cubicBezTo>
                      <a:pt x="14881" y="616"/>
                      <a:pt x="14179" y="1"/>
                      <a:pt x="13367" y="1"/>
                    </a:cubicBezTo>
                    <a:close/>
                  </a:path>
                </a:pathLst>
              </a:custGeom>
              <a:solidFill>
                <a:srgbClr val="2D40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675017" y="3166149"/>
                <a:ext cx="421952" cy="130884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2591" extrusionOk="0">
                    <a:moveTo>
                      <a:pt x="7037" y="0"/>
                    </a:moveTo>
                    <a:cubicBezTo>
                      <a:pt x="6991" y="0"/>
                      <a:pt x="6946" y="3"/>
                      <a:pt x="6899" y="8"/>
                    </a:cubicBezTo>
                    <a:lnTo>
                      <a:pt x="1193" y="635"/>
                    </a:lnTo>
                    <a:cubicBezTo>
                      <a:pt x="497" y="714"/>
                      <a:pt x="1" y="1334"/>
                      <a:pt x="76" y="2029"/>
                    </a:cubicBezTo>
                    <a:lnTo>
                      <a:pt x="137" y="2591"/>
                    </a:lnTo>
                    <a:lnTo>
                      <a:pt x="8352" y="1687"/>
                    </a:lnTo>
                    <a:lnTo>
                      <a:pt x="8291" y="1125"/>
                    </a:lnTo>
                    <a:cubicBezTo>
                      <a:pt x="8220" y="479"/>
                      <a:pt x="7672" y="0"/>
                      <a:pt x="7037" y="0"/>
                    </a:cubicBezTo>
                    <a:close/>
                  </a:path>
                </a:pathLst>
              </a:custGeom>
              <a:solidFill>
                <a:srgbClr val="30A0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449362" y="3813209"/>
                <a:ext cx="217568" cy="40553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8028" extrusionOk="0">
                    <a:moveTo>
                      <a:pt x="1521" y="0"/>
                    </a:moveTo>
                    <a:cubicBezTo>
                      <a:pt x="1025" y="83"/>
                      <a:pt x="531" y="562"/>
                      <a:pt x="398" y="1045"/>
                    </a:cubicBezTo>
                    <a:cubicBezTo>
                      <a:pt x="0" y="2511"/>
                      <a:pt x="295" y="4067"/>
                      <a:pt x="596" y="5553"/>
                    </a:cubicBezTo>
                    <a:cubicBezTo>
                      <a:pt x="637" y="5770"/>
                      <a:pt x="683" y="6005"/>
                      <a:pt x="826" y="6173"/>
                    </a:cubicBezTo>
                    <a:cubicBezTo>
                      <a:pt x="1751" y="7235"/>
                      <a:pt x="2751" y="7291"/>
                      <a:pt x="3954" y="8027"/>
                    </a:cubicBezTo>
                    <a:cubicBezTo>
                      <a:pt x="4087" y="8010"/>
                      <a:pt x="4173" y="7969"/>
                      <a:pt x="4307" y="7952"/>
                    </a:cubicBezTo>
                    <a:cubicBezTo>
                      <a:pt x="4287" y="5795"/>
                      <a:pt x="4015" y="2200"/>
                      <a:pt x="4081" y="1928"/>
                    </a:cubicBezTo>
                    <a:lnTo>
                      <a:pt x="4081" y="1928"/>
                    </a:lnTo>
                    <a:cubicBezTo>
                      <a:pt x="4088" y="1930"/>
                      <a:pt x="4093" y="1931"/>
                      <a:pt x="4097" y="1931"/>
                    </a:cubicBezTo>
                    <a:cubicBezTo>
                      <a:pt x="4102" y="1931"/>
                      <a:pt x="4104" y="1928"/>
                      <a:pt x="4101" y="1923"/>
                    </a:cubicBezTo>
                    <a:cubicBezTo>
                      <a:pt x="4097" y="1915"/>
                      <a:pt x="4094" y="1911"/>
                      <a:pt x="4091" y="1911"/>
                    </a:cubicBezTo>
                    <a:cubicBezTo>
                      <a:pt x="4087" y="1911"/>
                      <a:pt x="4084" y="1917"/>
                      <a:pt x="4081" y="1928"/>
                    </a:cubicBezTo>
                    <a:lnTo>
                      <a:pt x="4081" y="1928"/>
                    </a:lnTo>
                    <a:cubicBezTo>
                      <a:pt x="3888" y="1864"/>
                      <a:pt x="2450" y="934"/>
                      <a:pt x="2443" y="843"/>
                    </a:cubicBezTo>
                    <a:cubicBezTo>
                      <a:pt x="2224" y="508"/>
                      <a:pt x="1829" y="261"/>
                      <a:pt x="1521" y="0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23923" y="2116273"/>
                <a:ext cx="1490546" cy="2211244"/>
              </a:xfrm>
              <a:custGeom>
                <a:avLst/>
                <a:gdLst/>
                <a:ahLst/>
                <a:cxnLst/>
                <a:rect l="l" t="t" r="r" b="b"/>
                <a:pathLst>
                  <a:path w="29507" h="43774" extrusionOk="0">
                    <a:moveTo>
                      <a:pt x="16502" y="1"/>
                    </a:moveTo>
                    <a:lnTo>
                      <a:pt x="18821" y="17907"/>
                    </a:lnTo>
                    <a:cubicBezTo>
                      <a:pt x="18821" y="17907"/>
                      <a:pt x="18674" y="30541"/>
                      <a:pt x="18469" y="30688"/>
                    </a:cubicBezTo>
                    <a:cubicBezTo>
                      <a:pt x="17148" y="31630"/>
                      <a:pt x="13793" y="33873"/>
                      <a:pt x="4616" y="33873"/>
                    </a:cubicBezTo>
                    <a:cubicBezTo>
                      <a:pt x="3555" y="33873"/>
                      <a:pt x="2418" y="33843"/>
                      <a:pt x="1196" y="33777"/>
                    </a:cubicBezTo>
                    <a:lnTo>
                      <a:pt x="1" y="41499"/>
                    </a:lnTo>
                    <a:cubicBezTo>
                      <a:pt x="1" y="41499"/>
                      <a:pt x="4595" y="43773"/>
                      <a:pt x="11022" y="43773"/>
                    </a:cubicBezTo>
                    <a:cubicBezTo>
                      <a:pt x="15777" y="43773"/>
                      <a:pt x="21534" y="42529"/>
                      <a:pt x="27176" y="38200"/>
                    </a:cubicBezTo>
                    <a:cubicBezTo>
                      <a:pt x="29506" y="36415"/>
                      <a:pt x="22418" y="4594"/>
                      <a:pt x="21631" y="3019"/>
                    </a:cubicBezTo>
                    <a:cubicBezTo>
                      <a:pt x="20647" y="1052"/>
                      <a:pt x="18119" y="69"/>
                      <a:pt x="16502" y="1"/>
                    </a:cubicBezTo>
                    <a:close/>
                  </a:path>
                </a:pathLst>
              </a:custGeom>
              <a:solidFill>
                <a:srgbClr val="E2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388793" y="584575"/>
                <a:ext cx="1124666" cy="1349458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26714" extrusionOk="0">
                    <a:moveTo>
                      <a:pt x="9230" y="1"/>
                    </a:moveTo>
                    <a:cubicBezTo>
                      <a:pt x="9159" y="1"/>
                      <a:pt x="9087" y="3"/>
                      <a:pt x="9014" y="8"/>
                    </a:cubicBezTo>
                    <a:cubicBezTo>
                      <a:pt x="7763" y="94"/>
                      <a:pt x="6506" y="179"/>
                      <a:pt x="5297" y="501"/>
                    </a:cubicBezTo>
                    <a:cubicBezTo>
                      <a:pt x="4348" y="755"/>
                      <a:pt x="3365" y="1173"/>
                      <a:pt x="2601" y="1800"/>
                    </a:cubicBezTo>
                    <a:cubicBezTo>
                      <a:pt x="1912" y="2358"/>
                      <a:pt x="1532" y="3300"/>
                      <a:pt x="1193" y="4119"/>
                    </a:cubicBezTo>
                    <a:cubicBezTo>
                      <a:pt x="394" y="6044"/>
                      <a:pt x="32" y="8137"/>
                      <a:pt x="21" y="10217"/>
                    </a:cubicBezTo>
                    <a:cubicBezTo>
                      <a:pt x="0" y="13177"/>
                      <a:pt x="669" y="16105"/>
                      <a:pt x="1618" y="18907"/>
                    </a:cubicBezTo>
                    <a:cubicBezTo>
                      <a:pt x="2200" y="20624"/>
                      <a:pt x="2957" y="22391"/>
                      <a:pt x="4413" y="23470"/>
                    </a:cubicBezTo>
                    <a:cubicBezTo>
                      <a:pt x="5620" y="24367"/>
                      <a:pt x="7568" y="25024"/>
                      <a:pt x="9392" y="25024"/>
                    </a:cubicBezTo>
                    <a:cubicBezTo>
                      <a:pt x="10744" y="25024"/>
                      <a:pt x="12028" y="24663"/>
                      <a:pt x="12893" y="23770"/>
                    </a:cubicBezTo>
                    <a:lnTo>
                      <a:pt x="12893" y="23770"/>
                    </a:lnTo>
                    <a:cubicBezTo>
                      <a:pt x="12295" y="24391"/>
                      <a:pt x="14145" y="25903"/>
                      <a:pt x="14546" y="26112"/>
                    </a:cubicBezTo>
                    <a:cubicBezTo>
                      <a:pt x="15294" y="26504"/>
                      <a:pt x="16140" y="26713"/>
                      <a:pt x="16985" y="26713"/>
                    </a:cubicBezTo>
                    <a:cubicBezTo>
                      <a:pt x="17304" y="26713"/>
                      <a:pt x="17623" y="26683"/>
                      <a:pt x="17937" y="26622"/>
                    </a:cubicBezTo>
                    <a:cubicBezTo>
                      <a:pt x="21335" y="25964"/>
                      <a:pt x="22264" y="22121"/>
                      <a:pt x="20157" y="19626"/>
                    </a:cubicBezTo>
                    <a:cubicBezTo>
                      <a:pt x="19513" y="18865"/>
                      <a:pt x="18578" y="18218"/>
                      <a:pt x="17618" y="18218"/>
                    </a:cubicBezTo>
                    <a:cubicBezTo>
                      <a:pt x="17572" y="18218"/>
                      <a:pt x="17527" y="18219"/>
                      <a:pt x="17482" y="18222"/>
                    </a:cubicBezTo>
                    <a:cubicBezTo>
                      <a:pt x="19694" y="14279"/>
                      <a:pt x="20627" y="9552"/>
                      <a:pt x="18317" y="5907"/>
                    </a:cubicBezTo>
                    <a:cubicBezTo>
                      <a:pt x="17992" y="5393"/>
                      <a:pt x="17660" y="4873"/>
                      <a:pt x="17231" y="4437"/>
                    </a:cubicBezTo>
                    <a:cubicBezTo>
                      <a:pt x="16807" y="4002"/>
                      <a:pt x="16265" y="3656"/>
                      <a:pt x="15662" y="3561"/>
                    </a:cubicBezTo>
                    <a:cubicBezTo>
                      <a:pt x="14080" y="2255"/>
                      <a:pt x="12200" y="1066"/>
                      <a:pt x="10322" y="234"/>
                    </a:cubicBezTo>
                    <a:cubicBezTo>
                      <a:pt x="9961" y="73"/>
                      <a:pt x="9610" y="1"/>
                      <a:pt x="92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2158152" y="755319"/>
                <a:ext cx="232975" cy="41831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281" extrusionOk="0">
                    <a:moveTo>
                      <a:pt x="531" y="1"/>
                    </a:moveTo>
                    <a:cubicBezTo>
                      <a:pt x="407" y="1"/>
                      <a:pt x="279" y="10"/>
                      <a:pt x="148" y="29"/>
                    </a:cubicBezTo>
                    <a:cubicBezTo>
                      <a:pt x="1" y="53"/>
                      <a:pt x="57" y="261"/>
                      <a:pt x="191" y="261"/>
                    </a:cubicBezTo>
                    <a:cubicBezTo>
                      <a:pt x="197" y="261"/>
                      <a:pt x="203" y="261"/>
                      <a:pt x="210" y="260"/>
                    </a:cubicBezTo>
                    <a:cubicBezTo>
                      <a:pt x="318" y="245"/>
                      <a:pt x="424" y="238"/>
                      <a:pt x="527" y="238"/>
                    </a:cubicBezTo>
                    <a:cubicBezTo>
                      <a:pt x="2231" y="238"/>
                      <a:pt x="3232" y="2191"/>
                      <a:pt x="3687" y="3613"/>
                    </a:cubicBezTo>
                    <a:cubicBezTo>
                      <a:pt x="4170" y="5120"/>
                      <a:pt x="4132" y="6631"/>
                      <a:pt x="3821" y="8162"/>
                    </a:cubicBezTo>
                    <a:cubicBezTo>
                      <a:pt x="3806" y="8234"/>
                      <a:pt x="3862" y="8280"/>
                      <a:pt x="3918" y="8280"/>
                    </a:cubicBezTo>
                    <a:cubicBezTo>
                      <a:pt x="3954" y="8280"/>
                      <a:pt x="3990" y="8260"/>
                      <a:pt x="4006" y="8214"/>
                    </a:cubicBezTo>
                    <a:cubicBezTo>
                      <a:pt x="4611" y="6371"/>
                      <a:pt x="4417" y="4312"/>
                      <a:pt x="3591" y="2568"/>
                    </a:cubicBezTo>
                    <a:cubicBezTo>
                      <a:pt x="2991" y="1305"/>
                      <a:pt x="1998" y="1"/>
                      <a:pt x="531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991146" y="1744677"/>
                <a:ext cx="298342" cy="173115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3427" extrusionOk="0">
                    <a:moveTo>
                      <a:pt x="1009" y="1"/>
                    </a:moveTo>
                    <a:cubicBezTo>
                      <a:pt x="992" y="1"/>
                      <a:pt x="975" y="7"/>
                      <a:pt x="960" y="22"/>
                    </a:cubicBezTo>
                    <a:cubicBezTo>
                      <a:pt x="1" y="1030"/>
                      <a:pt x="580" y="2585"/>
                      <a:pt x="1735" y="3143"/>
                    </a:cubicBezTo>
                    <a:cubicBezTo>
                      <a:pt x="2136" y="3338"/>
                      <a:pt x="2578" y="3427"/>
                      <a:pt x="3026" y="3427"/>
                    </a:cubicBezTo>
                    <a:cubicBezTo>
                      <a:pt x="4095" y="3427"/>
                      <a:pt x="5200" y="2921"/>
                      <a:pt x="5866" y="2129"/>
                    </a:cubicBezTo>
                    <a:cubicBezTo>
                      <a:pt x="5906" y="2084"/>
                      <a:pt x="5872" y="2017"/>
                      <a:pt x="5819" y="2017"/>
                    </a:cubicBezTo>
                    <a:cubicBezTo>
                      <a:pt x="5808" y="2017"/>
                      <a:pt x="5796" y="2020"/>
                      <a:pt x="5784" y="2026"/>
                    </a:cubicBezTo>
                    <a:cubicBezTo>
                      <a:pt x="4859" y="2502"/>
                      <a:pt x="4066" y="3127"/>
                      <a:pt x="3000" y="3127"/>
                    </a:cubicBezTo>
                    <a:cubicBezTo>
                      <a:pt x="2906" y="3127"/>
                      <a:pt x="2809" y="3122"/>
                      <a:pt x="2711" y="3112"/>
                    </a:cubicBezTo>
                    <a:cubicBezTo>
                      <a:pt x="1193" y="2955"/>
                      <a:pt x="214" y="1496"/>
                      <a:pt x="1080" y="114"/>
                    </a:cubicBezTo>
                    <a:cubicBezTo>
                      <a:pt x="1114" y="61"/>
                      <a:pt x="1062" y="1"/>
                      <a:pt x="1009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386368" y="1358279"/>
                <a:ext cx="183117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541" extrusionOk="0">
                    <a:moveTo>
                      <a:pt x="1651" y="1"/>
                    </a:moveTo>
                    <a:cubicBezTo>
                      <a:pt x="1357" y="1"/>
                      <a:pt x="1064" y="70"/>
                      <a:pt x="806" y="214"/>
                    </a:cubicBezTo>
                    <a:cubicBezTo>
                      <a:pt x="395" y="440"/>
                      <a:pt x="76" y="854"/>
                      <a:pt x="21" y="1320"/>
                    </a:cubicBezTo>
                    <a:cubicBezTo>
                      <a:pt x="1" y="1529"/>
                      <a:pt x="28" y="1738"/>
                      <a:pt x="76" y="1943"/>
                    </a:cubicBezTo>
                    <a:cubicBezTo>
                      <a:pt x="175" y="2372"/>
                      <a:pt x="363" y="2797"/>
                      <a:pt x="703" y="3081"/>
                    </a:cubicBezTo>
                    <a:cubicBezTo>
                      <a:pt x="1182" y="3485"/>
                      <a:pt x="1861" y="3537"/>
                      <a:pt x="2488" y="3540"/>
                    </a:cubicBezTo>
                    <a:cubicBezTo>
                      <a:pt x="2513" y="3540"/>
                      <a:pt x="2538" y="3540"/>
                      <a:pt x="2563" y="3540"/>
                    </a:cubicBezTo>
                    <a:cubicBezTo>
                      <a:pt x="2931" y="3540"/>
                      <a:pt x="3311" y="3514"/>
                      <a:pt x="3625" y="3331"/>
                    </a:cubicBezTo>
                    <a:cubicBezTo>
                      <a:pt x="3385" y="2419"/>
                      <a:pt x="3155" y="1605"/>
                      <a:pt x="3084" y="666"/>
                    </a:cubicBezTo>
                    <a:cubicBezTo>
                      <a:pt x="2743" y="237"/>
                      <a:pt x="2195" y="1"/>
                      <a:pt x="1651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383085" y="1393893"/>
                <a:ext cx="16771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514" extrusionOk="0">
                    <a:moveTo>
                      <a:pt x="1215" y="0"/>
                    </a:moveTo>
                    <a:cubicBezTo>
                      <a:pt x="789" y="0"/>
                      <a:pt x="364" y="118"/>
                      <a:pt x="1" y="345"/>
                    </a:cubicBezTo>
                    <a:lnTo>
                      <a:pt x="110" y="516"/>
                    </a:lnTo>
                    <a:cubicBezTo>
                      <a:pt x="438" y="310"/>
                      <a:pt x="823" y="204"/>
                      <a:pt x="1208" y="204"/>
                    </a:cubicBezTo>
                    <a:cubicBezTo>
                      <a:pt x="1426" y="204"/>
                      <a:pt x="1645" y="238"/>
                      <a:pt x="1854" y="307"/>
                    </a:cubicBezTo>
                    <a:cubicBezTo>
                      <a:pt x="2429" y="495"/>
                      <a:pt x="2906" y="947"/>
                      <a:pt x="3132" y="1513"/>
                    </a:cubicBezTo>
                    <a:lnTo>
                      <a:pt x="3320" y="1437"/>
                    </a:lnTo>
                    <a:cubicBezTo>
                      <a:pt x="3073" y="818"/>
                      <a:pt x="2550" y="321"/>
                      <a:pt x="1916" y="111"/>
                    </a:cubicBezTo>
                    <a:cubicBezTo>
                      <a:pt x="1689" y="37"/>
                      <a:pt x="1452" y="0"/>
                      <a:pt x="121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2199727" y="1358279"/>
                <a:ext cx="183319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9" h="3541" extrusionOk="0">
                    <a:moveTo>
                      <a:pt x="1978" y="1"/>
                    </a:moveTo>
                    <a:cubicBezTo>
                      <a:pt x="1434" y="1"/>
                      <a:pt x="885" y="237"/>
                      <a:pt x="545" y="666"/>
                    </a:cubicBezTo>
                    <a:cubicBezTo>
                      <a:pt x="473" y="1605"/>
                      <a:pt x="243" y="2419"/>
                      <a:pt x="0" y="3331"/>
                    </a:cubicBezTo>
                    <a:cubicBezTo>
                      <a:pt x="318" y="3514"/>
                      <a:pt x="698" y="3540"/>
                      <a:pt x="1066" y="3540"/>
                    </a:cubicBezTo>
                    <a:cubicBezTo>
                      <a:pt x="1091" y="3540"/>
                      <a:pt x="1116" y="3540"/>
                      <a:pt x="1141" y="3540"/>
                    </a:cubicBezTo>
                    <a:cubicBezTo>
                      <a:pt x="1768" y="3537"/>
                      <a:pt x="2446" y="3485"/>
                      <a:pt x="2925" y="3081"/>
                    </a:cubicBezTo>
                    <a:cubicBezTo>
                      <a:pt x="3261" y="2797"/>
                      <a:pt x="3453" y="2372"/>
                      <a:pt x="3553" y="1943"/>
                    </a:cubicBezTo>
                    <a:cubicBezTo>
                      <a:pt x="3600" y="1738"/>
                      <a:pt x="3628" y="1529"/>
                      <a:pt x="3604" y="1320"/>
                    </a:cubicBezTo>
                    <a:cubicBezTo>
                      <a:pt x="3553" y="854"/>
                      <a:pt x="3234" y="440"/>
                      <a:pt x="2822" y="214"/>
                    </a:cubicBezTo>
                    <a:cubicBezTo>
                      <a:pt x="2564" y="70"/>
                      <a:pt x="2272" y="1"/>
                      <a:pt x="1978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2218569" y="1393893"/>
                <a:ext cx="16776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514" extrusionOk="0">
                    <a:moveTo>
                      <a:pt x="2105" y="0"/>
                    </a:moveTo>
                    <a:cubicBezTo>
                      <a:pt x="1868" y="0"/>
                      <a:pt x="1632" y="37"/>
                      <a:pt x="1405" y="111"/>
                    </a:cubicBezTo>
                    <a:cubicBezTo>
                      <a:pt x="771" y="321"/>
                      <a:pt x="244" y="818"/>
                      <a:pt x="0" y="1437"/>
                    </a:cubicBezTo>
                    <a:lnTo>
                      <a:pt x="189" y="1513"/>
                    </a:lnTo>
                    <a:cubicBezTo>
                      <a:pt x="411" y="947"/>
                      <a:pt x="891" y="495"/>
                      <a:pt x="1467" y="307"/>
                    </a:cubicBezTo>
                    <a:cubicBezTo>
                      <a:pt x="1676" y="238"/>
                      <a:pt x="1895" y="204"/>
                      <a:pt x="2113" y="204"/>
                    </a:cubicBezTo>
                    <a:cubicBezTo>
                      <a:pt x="2498" y="204"/>
                      <a:pt x="2882" y="310"/>
                      <a:pt x="3210" y="516"/>
                    </a:cubicBezTo>
                    <a:lnTo>
                      <a:pt x="3320" y="345"/>
                    </a:lnTo>
                    <a:cubicBezTo>
                      <a:pt x="2957" y="118"/>
                      <a:pt x="2531" y="0"/>
                      <a:pt x="210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55777" y="720059"/>
                <a:ext cx="868706" cy="1152601"/>
              </a:xfrm>
              <a:custGeom>
                <a:avLst/>
                <a:gdLst/>
                <a:ahLst/>
                <a:cxnLst/>
                <a:rect l="l" t="t" r="r" b="b"/>
                <a:pathLst>
                  <a:path w="17197" h="22817" extrusionOk="0">
                    <a:moveTo>
                      <a:pt x="6682" y="1"/>
                    </a:moveTo>
                    <a:cubicBezTo>
                      <a:pt x="6313" y="1"/>
                      <a:pt x="5996" y="25"/>
                      <a:pt x="5756" y="80"/>
                    </a:cubicBezTo>
                    <a:cubicBezTo>
                      <a:pt x="5303" y="186"/>
                      <a:pt x="4762" y="542"/>
                      <a:pt x="4203" y="1023"/>
                    </a:cubicBezTo>
                    <a:cubicBezTo>
                      <a:pt x="1411" y="3417"/>
                      <a:pt x="1" y="7051"/>
                      <a:pt x="312" y="10721"/>
                    </a:cubicBezTo>
                    <a:cubicBezTo>
                      <a:pt x="387" y="11625"/>
                      <a:pt x="542" y="12618"/>
                      <a:pt x="806" y="13690"/>
                    </a:cubicBezTo>
                    <a:cubicBezTo>
                      <a:pt x="1939" y="18280"/>
                      <a:pt x="3022" y="21528"/>
                      <a:pt x="8588" y="22816"/>
                    </a:cubicBezTo>
                    <a:cubicBezTo>
                      <a:pt x="8588" y="22816"/>
                      <a:pt x="15138" y="21165"/>
                      <a:pt x="16166" y="13228"/>
                    </a:cubicBezTo>
                    <a:cubicBezTo>
                      <a:pt x="17197" y="5287"/>
                      <a:pt x="14724" y="2091"/>
                      <a:pt x="14158" y="1526"/>
                    </a:cubicBezTo>
                    <a:cubicBezTo>
                      <a:pt x="13666" y="1034"/>
                      <a:pt x="9072" y="1"/>
                      <a:pt x="6682" y="1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426175" y="652166"/>
                <a:ext cx="901087" cy="759493"/>
              </a:xfrm>
              <a:custGeom>
                <a:avLst/>
                <a:gdLst/>
                <a:ahLst/>
                <a:cxnLst/>
                <a:rect l="l" t="t" r="r" b="b"/>
                <a:pathLst>
                  <a:path w="17838" h="15035" extrusionOk="0">
                    <a:moveTo>
                      <a:pt x="8925" y="0"/>
                    </a:moveTo>
                    <a:cubicBezTo>
                      <a:pt x="8592" y="0"/>
                      <a:pt x="8256" y="28"/>
                      <a:pt x="7920" y="88"/>
                    </a:cubicBezTo>
                    <a:cubicBezTo>
                      <a:pt x="4197" y="753"/>
                      <a:pt x="2590" y="2363"/>
                      <a:pt x="1532" y="4008"/>
                    </a:cubicBezTo>
                    <a:cubicBezTo>
                      <a:pt x="473" y="5655"/>
                      <a:pt x="0" y="6950"/>
                      <a:pt x="0" y="8399"/>
                    </a:cubicBezTo>
                    <a:cubicBezTo>
                      <a:pt x="0" y="9848"/>
                      <a:pt x="79" y="12595"/>
                      <a:pt x="432" y="13496"/>
                    </a:cubicBezTo>
                    <a:cubicBezTo>
                      <a:pt x="785" y="14397"/>
                      <a:pt x="1392" y="15034"/>
                      <a:pt x="1392" y="15034"/>
                    </a:cubicBezTo>
                    <a:cubicBezTo>
                      <a:pt x="1392" y="15034"/>
                      <a:pt x="1532" y="11259"/>
                      <a:pt x="1532" y="9810"/>
                    </a:cubicBezTo>
                    <a:cubicBezTo>
                      <a:pt x="1532" y="9810"/>
                      <a:pt x="4002" y="6244"/>
                      <a:pt x="7842" y="4713"/>
                    </a:cubicBezTo>
                    <a:cubicBezTo>
                      <a:pt x="10471" y="3668"/>
                      <a:pt x="12549" y="3503"/>
                      <a:pt x="13625" y="3503"/>
                    </a:cubicBezTo>
                    <a:cubicBezTo>
                      <a:pt x="14121" y="3503"/>
                      <a:pt x="14404" y="3538"/>
                      <a:pt x="14429" y="3538"/>
                    </a:cubicBezTo>
                    <a:cubicBezTo>
                      <a:pt x="14508" y="3538"/>
                      <a:pt x="15512" y="12394"/>
                      <a:pt x="16752" y="14572"/>
                    </a:cubicBezTo>
                    <a:cubicBezTo>
                      <a:pt x="16752" y="14572"/>
                      <a:pt x="17605" y="12554"/>
                      <a:pt x="17721" y="10400"/>
                    </a:cubicBezTo>
                    <a:cubicBezTo>
                      <a:pt x="17838" y="8242"/>
                      <a:pt x="16820" y="4244"/>
                      <a:pt x="16074" y="3497"/>
                    </a:cubicBezTo>
                    <a:cubicBezTo>
                      <a:pt x="15397" y="2821"/>
                      <a:pt x="12286" y="0"/>
                      <a:pt x="892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2147796" y="811594"/>
                <a:ext cx="121590" cy="545714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803" extrusionOk="0">
                    <a:moveTo>
                      <a:pt x="237" y="1"/>
                    </a:moveTo>
                    <a:cubicBezTo>
                      <a:pt x="221" y="1"/>
                      <a:pt x="204" y="12"/>
                      <a:pt x="203" y="33"/>
                    </a:cubicBezTo>
                    <a:cubicBezTo>
                      <a:pt x="0" y="1855"/>
                      <a:pt x="203" y="3756"/>
                      <a:pt x="552" y="5551"/>
                    </a:cubicBezTo>
                    <a:cubicBezTo>
                      <a:pt x="895" y="7298"/>
                      <a:pt x="1368" y="9254"/>
                      <a:pt x="2316" y="10782"/>
                    </a:cubicBezTo>
                    <a:cubicBezTo>
                      <a:pt x="2326" y="10796"/>
                      <a:pt x="2339" y="10802"/>
                      <a:pt x="2353" y="10802"/>
                    </a:cubicBezTo>
                    <a:cubicBezTo>
                      <a:pt x="2380" y="10802"/>
                      <a:pt x="2406" y="10779"/>
                      <a:pt x="2395" y="10748"/>
                    </a:cubicBezTo>
                    <a:cubicBezTo>
                      <a:pt x="1853" y="9039"/>
                      <a:pt x="1131" y="7456"/>
                      <a:pt x="761" y="5682"/>
                    </a:cubicBezTo>
                    <a:cubicBezTo>
                      <a:pt x="367" y="3797"/>
                      <a:pt x="323" y="1948"/>
                      <a:pt x="268" y="33"/>
                    </a:cubicBezTo>
                    <a:cubicBezTo>
                      <a:pt x="268" y="11"/>
                      <a:pt x="253" y="1"/>
                      <a:pt x="237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542766" y="821849"/>
                <a:ext cx="611838" cy="310011"/>
              </a:xfrm>
              <a:custGeom>
                <a:avLst/>
                <a:gdLst/>
                <a:ahLst/>
                <a:cxnLst/>
                <a:rect l="l" t="t" r="r" b="b"/>
                <a:pathLst>
                  <a:path w="12112" h="6137" extrusionOk="0">
                    <a:moveTo>
                      <a:pt x="11391" y="0"/>
                    </a:moveTo>
                    <a:cubicBezTo>
                      <a:pt x="7066" y="0"/>
                      <a:pt x="2252" y="2334"/>
                      <a:pt x="18" y="6075"/>
                    </a:cubicBezTo>
                    <a:cubicBezTo>
                      <a:pt x="1" y="6102"/>
                      <a:pt x="26" y="6136"/>
                      <a:pt x="53" y="6136"/>
                    </a:cubicBezTo>
                    <a:cubicBezTo>
                      <a:pt x="63" y="6136"/>
                      <a:pt x="72" y="6132"/>
                      <a:pt x="80" y="6123"/>
                    </a:cubicBezTo>
                    <a:cubicBezTo>
                      <a:pt x="1571" y="4348"/>
                      <a:pt x="3119" y="2810"/>
                      <a:pt x="5201" y="1731"/>
                    </a:cubicBezTo>
                    <a:cubicBezTo>
                      <a:pt x="7339" y="628"/>
                      <a:pt x="9651" y="155"/>
                      <a:pt x="12042" y="121"/>
                    </a:cubicBezTo>
                    <a:cubicBezTo>
                      <a:pt x="12111" y="121"/>
                      <a:pt x="12111" y="21"/>
                      <a:pt x="12042" y="18"/>
                    </a:cubicBezTo>
                    <a:cubicBezTo>
                      <a:pt x="11827" y="6"/>
                      <a:pt x="11610" y="0"/>
                      <a:pt x="11391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2053129" y="1000929"/>
                <a:ext cx="115932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1083" extrusionOk="0">
                    <a:moveTo>
                      <a:pt x="366" y="1"/>
                    </a:moveTo>
                    <a:cubicBezTo>
                      <a:pt x="1" y="1"/>
                      <a:pt x="9" y="584"/>
                      <a:pt x="391" y="611"/>
                    </a:cubicBezTo>
                    <a:cubicBezTo>
                      <a:pt x="864" y="642"/>
                      <a:pt x="1299" y="789"/>
                      <a:pt x="1703" y="1036"/>
                    </a:cubicBezTo>
                    <a:cubicBezTo>
                      <a:pt x="1757" y="1068"/>
                      <a:pt x="1809" y="1082"/>
                      <a:pt x="1858" y="1082"/>
                    </a:cubicBezTo>
                    <a:cubicBezTo>
                      <a:pt x="2122" y="1082"/>
                      <a:pt x="2294" y="678"/>
                      <a:pt x="2012" y="505"/>
                    </a:cubicBezTo>
                    <a:cubicBezTo>
                      <a:pt x="1515" y="203"/>
                      <a:pt x="970" y="39"/>
                      <a:pt x="391" y="2"/>
                    </a:cubicBezTo>
                    <a:cubicBezTo>
                      <a:pt x="382" y="1"/>
                      <a:pt x="374" y="1"/>
                      <a:pt x="366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1580754" y="1000929"/>
                <a:ext cx="116134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83" extrusionOk="0">
                    <a:moveTo>
                      <a:pt x="1930" y="1"/>
                    </a:moveTo>
                    <a:cubicBezTo>
                      <a:pt x="1922" y="1"/>
                      <a:pt x="1913" y="1"/>
                      <a:pt x="1905" y="2"/>
                    </a:cubicBezTo>
                    <a:cubicBezTo>
                      <a:pt x="1325" y="39"/>
                      <a:pt x="781" y="203"/>
                      <a:pt x="284" y="505"/>
                    </a:cubicBezTo>
                    <a:cubicBezTo>
                      <a:pt x="1" y="678"/>
                      <a:pt x="175" y="1082"/>
                      <a:pt x="438" y="1082"/>
                    </a:cubicBezTo>
                    <a:cubicBezTo>
                      <a:pt x="487" y="1082"/>
                      <a:pt x="540" y="1068"/>
                      <a:pt x="592" y="1036"/>
                    </a:cubicBezTo>
                    <a:cubicBezTo>
                      <a:pt x="996" y="789"/>
                      <a:pt x="1432" y="642"/>
                      <a:pt x="1905" y="611"/>
                    </a:cubicBezTo>
                    <a:cubicBezTo>
                      <a:pt x="2286" y="584"/>
                      <a:pt x="2298" y="1"/>
                      <a:pt x="19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1527055" y="1236687"/>
                <a:ext cx="730649" cy="176802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3500" extrusionOk="0">
                    <a:moveTo>
                      <a:pt x="5324" y="7"/>
                    </a:moveTo>
                    <a:cubicBezTo>
                      <a:pt x="4598" y="7"/>
                      <a:pt x="3869" y="28"/>
                      <a:pt x="3153" y="130"/>
                    </a:cubicBezTo>
                    <a:cubicBezTo>
                      <a:pt x="2214" y="260"/>
                      <a:pt x="980" y="346"/>
                      <a:pt x="296" y="1131"/>
                    </a:cubicBezTo>
                    <a:cubicBezTo>
                      <a:pt x="14" y="1456"/>
                      <a:pt x="0" y="1980"/>
                      <a:pt x="296" y="2302"/>
                    </a:cubicBezTo>
                    <a:cubicBezTo>
                      <a:pt x="936" y="2997"/>
                      <a:pt x="1923" y="3063"/>
                      <a:pt x="2783" y="3199"/>
                    </a:cubicBezTo>
                    <a:cubicBezTo>
                      <a:pt x="3872" y="3378"/>
                      <a:pt x="4971" y="3392"/>
                      <a:pt x="6071" y="3405"/>
                    </a:cubicBezTo>
                    <a:cubicBezTo>
                      <a:pt x="7369" y="3420"/>
                      <a:pt x="8676" y="3499"/>
                      <a:pt x="9980" y="3499"/>
                    </a:cubicBezTo>
                    <a:cubicBezTo>
                      <a:pt x="10812" y="3499"/>
                      <a:pt x="11644" y="3467"/>
                      <a:pt x="12470" y="3364"/>
                    </a:cubicBezTo>
                    <a:cubicBezTo>
                      <a:pt x="13850" y="3190"/>
                      <a:pt x="14464" y="815"/>
                      <a:pt x="12829" y="462"/>
                    </a:cubicBezTo>
                    <a:cubicBezTo>
                      <a:pt x="10671" y="0"/>
                      <a:pt x="8455" y="42"/>
                      <a:pt x="6266" y="14"/>
                    </a:cubicBezTo>
                    <a:cubicBezTo>
                      <a:pt x="5953" y="11"/>
                      <a:pt x="5639" y="7"/>
                      <a:pt x="5324" y="7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771755" y="985067"/>
                <a:ext cx="117851" cy="474033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9384" extrusionOk="0">
                    <a:moveTo>
                      <a:pt x="118" y="1"/>
                    </a:moveTo>
                    <a:cubicBezTo>
                      <a:pt x="82" y="1"/>
                      <a:pt x="47" y="19"/>
                      <a:pt x="28" y="52"/>
                    </a:cubicBezTo>
                    <a:cubicBezTo>
                      <a:pt x="1" y="103"/>
                      <a:pt x="18" y="164"/>
                      <a:pt x="69" y="192"/>
                    </a:cubicBezTo>
                    <a:cubicBezTo>
                      <a:pt x="771" y="589"/>
                      <a:pt x="1186" y="1247"/>
                      <a:pt x="1405" y="1727"/>
                    </a:cubicBezTo>
                    <a:cubicBezTo>
                      <a:pt x="1655" y="2272"/>
                      <a:pt x="1823" y="2915"/>
                      <a:pt x="1929" y="3755"/>
                    </a:cubicBezTo>
                    <a:cubicBezTo>
                      <a:pt x="2127" y="5358"/>
                      <a:pt x="2076" y="7108"/>
                      <a:pt x="1762" y="9267"/>
                    </a:cubicBezTo>
                    <a:cubicBezTo>
                      <a:pt x="1754" y="9322"/>
                      <a:pt x="1792" y="9373"/>
                      <a:pt x="1847" y="9383"/>
                    </a:cubicBezTo>
                    <a:lnTo>
                      <a:pt x="1864" y="9383"/>
                    </a:lnTo>
                    <a:cubicBezTo>
                      <a:pt x="1912" y="9383"/>
                      <a:pt x="1956" y="9345"/>
                      <a:pt x="1963" y="9294"/>
                    </a:cubicBezTo>
                    <a:cubicBezTo>
                      <a:pt x="2279" y="7119"/>
                      <a:pt x="2333" y="5351"/>
                      <a:pt x="2132" y="3731"/>
                    </a:cubicBezTo>
                    <a:cubicBezTo>
                      <a:pt x="2063" y="3189"/>
                      <a:pt x="1933" y="2381"/>
                      <a:pt x="1590" y="1641"/>
                    </a:cubicBezTo>
                    <a:cubicBezTo>
                      <a:pt x="1357" y="1134"/>
                      <a:pt x="919" y="439"/>
                      <a:pt x="168" y="14"/>
                    </a:cubicBezTo>
                    <a:cubicBezTo>
                      <a:pt x="153" y="5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878849" y="1508716"/>
                <a:ext cx="130026" cy="78399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52" extrusionOk="0">
                    <a:moveTo>
                      <a:pt x="2385" y="1"/>
                    </a:moveTo>
                    <a:cubicBezTo>
                      <a:pt x="2194" y="445"/>
                      <a:pt x="1857" y="823"/>
                      <a:pt x="1433" y="1062"/>
                    </a:cubicBezTo>
                    <a:cubicBezTo>
                      <a:pt x="1098" y="1249"/>
                      <a:pt x="718" y="1347"/>
                      <a:pt x="338" y="1347"/>
                    </a:cubicBezTo>
                    <a:cubicBezTo>
                      <a:pt x="236" y="1347"/>
                      <a:pt x="134" y="1340"/>
                      <a:pt x="32" y="1326"/>
                    </a:cubicBezTo>
                    <a:lnTo>
                      <a:pt x="1" y="1528"/>
                    </a:lnTo>
                    <a:cubicBezTo>
                      <a:pt x="110" y="1545"/>
                      <a:pt x="224" y="1552"/>
                      <a:pt x="333" y="1552"/>
                    </a:cubicBezTo>
                    <a:cubicBezTo>
                      <a:pt x="752" y="1552"/>
                      <a:pt x="1169" y="1446"/>
                      <a:pt x="1533" y="1237"/>
                    </a:cubicBezTo>
                    <a:cubicBezTo>
                      <a:pt x="1995" y="976"/>
                      <a:pt x="2365" y="565"/>
                      <a:pt x="2573" y="79"/>
                    </a:cubicBezTo>
                    <a:lnTo>
                      <a:pt x="2385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92322" y="1144748"/>
                <a:ext cx="157152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2602" extrusionOk="0">
                    <a:moveTo>
                      <a:pt x="1252" y="1"/>
                    </a:moveTo>
                    <a:cubicBezTo>
                      <a:pt x="453" y="1"/>
                      <a:pt x="39" y="570"/>
                      <a:pt x="21" y="1087"/>
                    </a:cubicBezTo>
                    <a:cubicBezTo>
                      <a:pt x="0" y="1680"/>
                      <a:pt x="631" y="2584"/>
                      <a:pt x="1459" y="2601"/>
                    </a:cubicBezTo>
                    <a:cubicBezTo>
                      <a:pt x="1469" y="2602"/>
                      <a:pt x="1478" y="2602"/>
                      <a:pt x="1488" y="2602"/>
                    </a:cubicBezTo>
                    <a:cubicBezTo>
                      <a:pt x="2302" y="2602"/>
                      <a:pt x="2924" y="2041"/>
                      <a:pt x="3110" y="1539"/>
                    </a:cubicBezTo>
                    <a:cubicBezTo>
                      <a:pt x="3110" y="1539"/>
                      <a:pt x="2809" y="268"/>
                      <a:pt x="1627" y="39"/>
                    </a:cubicBezTo>
                    <a:cubicBezTo>
                      <a:pt x="1494" y="13"/>
                      <a:pt x="1369" y="1"/>
                      <a:pt x="12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623289" y="1158236"/>
                <a:ext cx="103859" cy="94059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2" extrusionOk="0">
                    <a:moveTo>
                      <a:pt x="1028" y="1"/>
                    </a:moveTo>
                    <a:cubicBezTo>
                      <a:pt x="611" y="1"/>
                      <a:pt x="231" y="282"/>
                      <a:pt x="124" y="707"/>
                    </a:cubicBezTo>
                    <a:cubicBezTo>
                      <a:pt x="0" y="1204"/>
                      <a:pt x="305" y="1710"/>
                      <a:pt x="802" y="1834"/>
                    </a:cubicBezTo>
                    <a:cubicBezTo>
                      <a:pt x="878" y="1852"/>
                      <a:pt x="953" y="1861"/>
                      <a:pt x="1028" y="1861"/>
                    </a:cubicBezTo>
                    <a:cubicBezTo>
                      <a:pt x="1446" y="1861"/>
                      <a:pt x="1824" y="1580"/>
                      <a:pt x="1929" y="1156"/>
                    </a:cubicBezTo>
                    <a:cubicBezTo>
                      <a:pt x="2056" y="659"/>
                      <a:pt x="1751" y="156"/>
                      <a:pt x="1254" y="28"/>
                    </a:cubicBezTo>
                    <a:cubicBezTo>
                      <a:pt x="1179" y="10"/>
                      <a:pt x="1103" y="1"/>
                      <a:pt x="102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25944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578" y="0"/>
                    </a:moveTo>
                    <a:cubicBezTo>
                      <a:pt x="1789" y="0"/>
                      <a:pt x="952" y="287"/>
                      <a:pt x="280" y="706"/>
                    </a:cubicBezTo>
                    <a:cubicBezTo>
                      <a:pt x="1" y="882"/>
                      <a:pt x="174" y="1285"/>
                      <a:pt x="434" y="1285"/>
                    </a:cubicBezTo>
                    <a:cubicBezTo>
                      <a:pt x="483" y="1285"/>
                      <a:pt x="535" y="1270"/>
                      <a:pt x="588" y="1237"/>
                    </a:cubicBezTo>
                    <a:cubicBezTo>
                      <a:pt x="1166" y="877"/>
                      <a:pt x="1894" y="598"/>
                      <a:pt x="2571" y="598"/>
                    </a:cubicBezTo>
                    <a:cubicBezTo>
                      <a:pt x="3251" y="598"/>
                      <a:pt x="3878" y="879"/>
                      <a:pt x="4247" y="1641"/>
                    </a:cubicBezTo>
                    <a:cubicBezTo>
                      <a:pt x="4300" y="1751"/>
                      <a:pt x="4388" y="1797"/>
                      <a:pt x="4479" y="1797"/>
                    </a:cubicBezTo>
                    <a:cubicBezTo>
                      <a:pt x="4679" y="1797"/>
                      <a:pt x="4892" y="1576"/>
                      <a:pt x="4774" y="1332"/>
                    </a:cubicBezTo>
                    <a:cubicBezTo>
                      <a:pt x="4308" y="369"/>
                      <a:pt x="3473" y="0"/>
                      <a:pt x="257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993419" y="1144748"/>
                <a:ext cx="157203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602" extrusionOk="0">
                    <a:moveTo>
                      <a:pt x="1859" y="1"/>
                    </a:moveTo>
                    <a:cubicBezTo>
                      <a:pt x="1742" y="1"/>
                      <a:pt x="1617" y="13"/>
                      <a:pt x="1484" y="39"/>
                    </a:cubicBezTo>
                    <a:cubicBezTo>
                      <a:pt x="302" y="268"/>
                      <a:pt x="0" y="1539"/>
                      <a:pt x="0" y="1539"/>
                    </a:cubicBezTo>
                    <a:cubicBezTo>
                      <a:pt x="187" y="2041"/>
                      <a:pt x="808" y="2602"/>
                      <a:pt x="1624" y="2602"/>
                    </a:cubicBezTo>
                    <a:cubicBezTo>
                      <a:pt x="1633" y="2602"/>
                      <a:pt x="1643" y="2602"/>
                      <a:pt x="1652" y="2601"/>
                    </a:cubicBezTo>
                    <a:cubicBezTo>
                      <a:pt x="2481" y="2584"/>
                      <a:pt x="3111" y="1680"/>
                      <a:pt x="3091" y="1087"/>
                    </a:cubicBezTo>
                    <a:cubicBezTo>
                      <a:pt x="3073" y="570"/>
                      <a:pt x="2658" y="1"/>
                      <a:pt x="1859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2015899" y="1160004"/>
                <a:ext cx="103909" cy="94008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1" extrusionOk="0">
                    <a:moveTo>
                      <a:pt x="1028" y="0"/>
                    </a:moveTo>
                    <a:cubicBezTo>
                      <a:pt x="954" y="0"/>
                      <a:pt x="878" y="9"/>
                      <a:pt x="803" y="28"/>
                    </a:cubicBezTo>
                    <a:cubicBezTo>
                      <a:pt x="306" y="151"/>
                      <a:pt x="1" y="658"/>
                      <a:pt x="128" y="1155"/>
                    </a:cubicBezTo>
                    <a:cubicBezTo>
                      <a:pt x="232" y="1579"/>
                      <a:pt x="611" y="1861"/>
                      <a:pt x="1029" y="1861"/>
                    </a:cubicBezTo>
                    <a:cubicBezTo>
                      <a:pt x="1104" y="1861"/>
                      <a:pt x="1179" y="1852"/>
                      <a:pt x="1255" y="1833"/>
                    </a:cubicBezTo>
                    <a:cubicBezTo>
                      <a:pt x="1751" y="1710"/>
                      <a:pt x="2056" y="1203"/>
                      <a:pt x="1930" y="706"/>
                    </a:cubicBezTo>
                    <a:cubicBezTo>
                      <a:pt x="1825" y="282"/>
                      <a:pt x="1446" y="0"/>
                      <a:pt x="102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969828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315" y="0"/>
                    </a:moveTo>
                    <a:cubicBezTo>
                      <a:pt x="1419" y="0"/>
                      <a:pt x="584" y="369"/>
                      <a:pt x="118" y="1332"/>
                    </a:cubicBezTo>
                    <a:cubicBezTo>
                      <a:pt x="0" y="1576"/>
                      <a:pt x="213" y="1797"/>
                      <a:pt x="413" y="1797"/>
                    </a:cubicBezTo>
                    <a:cubicBezTo>
                      <a:pt x="504" y="1797"/>
                      <a:pt x="592" y="1751"/>
                      <a:pt x="646" y="1641"/>
                    </a:cubicBezTo>
                    <a:cubicBezTo>
                      <a:pt x="1014" y="881"/>
                      <a:pt x="1642" y="600"/>
                      <a:pt x="2323" y="600"/>
                    </a:cubicBezTo>
                    <a:cubicBezTo>
                      <a:pt x="3000" y="600"/>
                      <a:pt x="3728" y="877"/>
                      <a:pt x="4304" y="1237"/>
                    </a:cubicBezTo>
                    <a:cubicBezTo>
                      <a:pt x="4358" y="1270"/>
                      <a:pt x="4410" y="1285"/>
                      <a:pt x="4460" y="1285"/>
                    </a:cubicBezTo>
                    <a:cubicBezTo>
                      <a:pt x="4721" y="1285"/>
                      <a:pt x="4892" y="882"/>
                      <a:pt x="4613" y="706"/>
                    </a:cubicBezTo>
                    <a:cubicBezTo>
                      <a:pt x="3940" y="287"/>
                      <a:pt x="3104" y="0"/>
                      <a:pt x="231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345905" y="1067963"/>
                <a:ext cx="1041569" cy="24696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4889" extrusionOk="0">
                    <a:moveTo>
                      <a:pt x="20475" y="353"/>
                    </a:moveTo>
                    <a:lnTo>
                      <a:pt x="20475" y="353"/>
                    </a:lnTo>
                    <a:cubicBezTo>
                      <a:pt x="20523" y="942"/>
                      <a:pt x="20516" y="1538"/>
                      <a:pt x="20469" y="2138"/>
                    </a:cubicBezTo>
                    <a:lnTo>
                      <a:pt x="20469" y="2138"/>
                    </a:lnTo>
                    <a:cubicBezTo>
                      <a:pt x="20567" y="1733"/>
                      <a:pt x="20619" y="1312"/>
                      <a:pt x="20619" y="877"/>
                    </a:cubicBezTo>
                    <a:cubicBezTo>
                      <a:pt x="20619" y="699"/>
                      <a:pt x="20564" y="517"/>
                      <a:pt x="20475" y="353"/>
                    </a:cubicBezTo>
                    <a:close/>
                    <a:moveTo>
                      <a:pt x="884" y="0"/>
                    </a:moveTo>
                    <a:lnTo>
                      <a:pt x="884" y="0"/>
                    </a:lnTo>
                    <a:cubicBezTo>
                      <a:pt x="359" y="459"/>
                      <a:pt x="0" y="1151"/>
                      <a:pt x="0" y="1819"/>
                    </a:cubicBezTo>
                    <a:cubicBezTo>
                      <a:pt x="0" y="3018"/>
                      <a:pt x="486" y="4104"/>
                      <a:pt x="1275" y="4889"/>
                    </a:cubicBezTo>
                    <a:cubicBezTo>
                      <a:pt x="1011" y="3488"/>
                      <a:pt x="860" y="2069"/>
                      <a:pt x="870" y="648"/>
                    </a:cubicBezTo>
                    <a:cubicBezTo>
                      <a:pt x="870" y="432"/>
                      <a:pt x="873" y="216"/>
                      <a:pt x="884" y="0"/>
                    </a:cubicBezTo>
                    <a:close/>
                  </a:path>
                </a:pathLst>
              </a:custGeom>
              <a:solidFill>
                <a:srgbClr val="FFFFFF">
                  <a:alpha val="30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389349" y="1045787"/>
                <a:ext cx="993276" cy="303393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6006" extrusionOk="0">
                    <a:moveTo>
                      <a:pt x="18241" y="28"/>
                    </a:moveTo>
                    <a:cubicBezTo>
                      <a:pt x="18402" y="967"/>
                      <a:pt x="18491" y="1888"/>
                      <a:pt x="18450" y="2608"/>
                    </a:cubicBezTo>
                    <a:cubicBezTo>
                      <a:pt x="18399" y="3574"/>
                      <a:pt x="18197" y="4512"/>
                      <a:pt x="17991" y="5255"/>
                    </a:cubicBezTo>
                    <a:cubicBezTo>
                      <a:pt x="18776" y="4556"/>
                      <a:pt x="19348" y="3628"/>
                      <a:pt x="19609" y="2577"/>
                    </a:cubicBezTo>
                    <a:cubicBezTo>
                      <a:pt x="19656" y="1977"/>
                      <a:pt x="19663" y="1381"/>
                      <a:pt x="19615" y="792"/>
                    </a:cubicBezTo>
                    <a:cubicBezTo>
                      <a:pt x="19598" y="765"/>
                      <a:pt x="19581" y="737"/>
                      <a:pt x="19560" y="706"/>
                    </a:cubicBezTo>
                    <a:cubicBezTo>
                      <a:pt x="19522" y="1302"/>
                      <a:pt x="19413" y="1895"/>
                      <a:pt x="19225" y="2464"/>
                    </a:cubicBezTo>
                    <a:cubicBezTo>
                      <a:pt x="19211" y="2512"/>
                      <a:pt x="19173" y="2532"/>
                      <a:pt x="19136" y="2532"/>
                    </a:cubicBezTo>
                    <a:cubicBezTo>
                      <a:pt x="19081" y="2532"/>
                      <a:pt x="19026" y="2485"/>
                      <a:pt x="19040" y="2412"/>
                    </a:cubicBezTo>
                    <a:cubicBezTo>
                      <a:pt x="19177" y="1737"/>
                      <a:pt x="19262" y="1066"/>
                      <a:pt x="19269" y="398"/>
                    </a:cubicBezTo>
                    <a:cubicBezTo>
                      <a:pt x="19173" y="326"/>
                      <a:pt x="19063" y="271"/>
                      <a:pt x="18951" y="237"/>
                    </a:cubicBezTo>
                    <a:lnTo>
                      <a:pt x="18241" y="28"/>
                    </a:lnTo>
                    <a:close/>
                    <a:moveTo>
                      <a:pt x="761" y="1"/>
                    </a:moveTo>
                    <a:lnTo>
                      <a:pt x="761" y="1"/>
                    </a:lnTo>
                    <a:cubicBezTo>
                      <a:pt x="493" y="96"/>
                      <a:pt x="243" y="247"/>
                      <a:pt x="24" y="439"/>
                    </a:cubicBezTo>
                    <a:cubicBezTo>
                      <a:pt x="13" y="655"/>
                      <a:pt x="10" y="871"/>
                      <a:pt x="10" y="1087"/>
                    </a:cubicBezTo>
                    <a:cubicBezTo>
                      <a:pt x="0" y="2508"/>
                      <a:pt x="151" y="3927"/>
                      <a:pt x="415" y="5328"/>
                    </a:cubicBezTo>
                    <a:cubicBezTo>
                      <a:pt x="674" y="5588"/>
                      <a:pt x="969" y="5818"/>
                      <a:pt x="1291" y="6006"/>
                    </a:cubicBezTo>
                    <a:cubicBezTo>
                      <a:pt x="1247" y="5906"/>
                      <a:pt x="1202" y="5807"/>
                      <a:pt x="1161" y="5704"/>
                    </a:cubicBezTo>
                    <a:cubicBezTo>
                      <a:pt x="808" y="4803"/>
                      <a:pt x="729" y="2056"/>
                      <a:pt x="729" y="607"/>
                    </a:cubicBezTo>
                    <a:cubicBezTo>
                      <a:pt x="729" y="401"/>
                      <a:pt x="740" y="203"/>
                      <a:pt x="76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2350416" y="1065842"/>
                <a:ext cx="27026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136" extrusionOk="0">
                    <a:moveTo>
                      <a:pt x="244" y="1"/>
                    </a:moveTo>
                    <a:cubicBezTo>
                      <a:pt x="237" y="669"/>
                      <a:pt x="152" y="1340"/>
                      <a:pt x="15" y="2015"/>
                    </a:cubicBezTo>
                    <a:cubicBezTo>
                      <a:pt x="1" y="2088"/>
                      <a:pt x="56" y="2135"/>
                      <a:pt x="111" y="2135"/>
                    </a:cubicBezTo>
                    <a:cubicBezTo>
                      <a:pt x="148" y="2135"/>
                      <a:pt x="186" y="2115"/>
                      <a:pt x="200" y="2067"/>
                    </a:cubicBezTo>
                    <a:cubicBezTo>
                      <a:pt x="388" y="1498"/>
                      <a:pt x="497" y="905"/>
                      <a:pt x="535" y="309"/>
                    </a:cubicBezTo>
                    <a:cubicBezTo>
                      <a:pt x="456" y="192"/>
                      <a:pt x="357" y="86"/>
                      <a:pt x="2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497958" y="1021034"/>
                <a:ext cx="755250" cy="357747"/>
              </a:xfrm>
              <a:custGeom>
                <a:avLst/>
                <a:gdLst/>
                <a:ahLst/>
                <a:cxnLst/>
                <a:rect l="l" t="t" r="r" b="b"/>
                <a:pathLst>
                  <a:path w="14951" h="7082" extrusionOk="0">
                    <a:moveTo>
                      <a:pt x="13375" y="11"/>
                    </a:moveTo>
                    <a:cubicBezTo>
                      <a:pt x="13437" y="518"/>
                      <a:pt x="13519" y="1025"/>
                      <a:pt x="13625" y="1536"/>
                    </a:cubicBezTo>
                    <a:cubicBezTo>
                      <a:pt x="13728" y="2029"/>
                      <a:pt x="13857" y="2508"/>
                      <a:pt x="14005" y="2978"/>
                    </a:cubicBezTo>
                    <a:cubicBezTo>
                      <a:pt x="14088" y="3057"/>
                      <a:pt x="14112" y="3160"/>
                      <a:pt x="14091" y="3255"/>
                    </a:cubicBezTo>
                    <a:cubicBezTo>
                      <a:pt x="14145" y="3427"/>
                      <a:pt x="14204" y="3598"/>
                      <a:pt x="14262" y="3765"/>
                    </a:cubicBezTo>
                    <a:cubicBezTo>
                      <a:pt x="14005" y="2553"/>
                      <a:pt x="13775" y="1220"/>
                      <a:pt x="13584" y="18"/>
                    </a:cubicBezTo>
                    <a:cubicBezTo>
                      <a:pt x="13546" y="15"/>
                      <a:pt x="13498" y="11"/>
                      <a:pt x="13443" y="11"/>
                    </a:cubicBezTo>
                    <a:close/>
                    <a:moveTo>
                      <a:pt x="12813" y="1"/>
                    </a:moveTo>
                    <a:cubicBezTo>
                      <a:pt x="12878" y="35"/>
                      <a:pt x="12940" y="69"/>
                      <a:pt x="13002" y="107"/>
                    </a:cubicBezTo>
                    <a:cubicBezTo>
                      <a:pt x="13286" y="282"/>
                      <a:pt x="13111" y="682"/>
                      <a:pt x="12850" y="682"/>
                    </a:cubicBezTo>
                    <a:cubicBezTo>
                      <a:pt x="12799" y="682"/>
                      <a:pt x="12748" y="668"/>
                      <a:pt x="12693" y="638"/>
                    </a:cubicBezTo>
                    <a:cubicBezTo>
                      <a:pt x="12289" y="391"/>
                      <a:pt x="11854" y="244"/>
                      <a:pt x="11381" y="213"/>
                    </a:cubicBezTo>
                    <a:cubicBezTo>
                      <a:pt x="11241" y="203"/>
                      <a:pt x="11148" y="118"/>
                      <a:pt x="11111" y="11"/>
                    </a:cubicBezTo>
                    <a:lnTo>
                      <a:pt x="6431" y="11"/>
                    </a:lnTo>
                    <a:cubicBezTo>
                      <a:pt x="6698" y="323"/>
                      <a:pt x="6883" y="655"/>
                      <a:pt x="7010" y="929"/>
                    </a:cubicBezTo>
                    <a:cubicBezTo>
                      <a:pt x="7353" y="1669"/>
                      <a:pt x="7483" y="2477"/>
                      <a:pt x="7552" y="3019"/>
                    </a:cubicBezTo>
                    <a:cubicBezTo>
                      <a:pt x="7572" y="3201"/>
                      <a:pt x="7593" y="3382"/>
                      <a:pt x="7609" y="3566"/>
                    </a:cubicBezTo>
                    <a:cubicBezTo>
                      <a:pt x="7901" y="3669"/>
                      <a:pt x="8123" y="3930"/>
                      <a:pt x="8178" y="4255"/>
                    </a:cubicBezTo>
                    <a:cubicBezTo>
                      <a:pt x="8181" y="4269"/>
                      <a:pt x="8185" y="4283"/>
                      <a:pt x="8189" y="4297"/>
                    </a:cubicBezTo>
                    <a:cubicBezTo>
                      <a:pt x="8795" y="4303"/>
                      <a:pt x="9401" y="4314"/>
                      <a:pt x="10007" y="4341"/>
                    </a:cubicBezTo>
                    <a:cubicBezTo>
                      <a:pt x="9928" y="4235"/>
                      <a:pt x="9863" y="4129"/>
                      <a:pt x="9822" y="4023"/>
                    </a:cubicBezTo>
                    <a:cubicBezTo>
                      <a:pt x="9799" y="4029"/>
                      <a:pt x="9778" y="4033"/>
                      <a:pt x="9754" y="4033"/>
                    </a:cubicBezTo>
                    <a:cubicBezTo>
                      <a:pt x="9555" y="4033"/>
                      <a:pt x="9343" y="3810"/>
                      <a:pt x="9459" y="3566"/>
                    </a:cubicBezTo>
                    <a:cubicBezTo>
                      <a:pt x="9925" y="2605"/>
                      <a:pt x="10761" y="2235"/>
                      <a:pt x="11655" y="2235"/>
                    </a:cubicBezTo>
                    <a:cubicBezTo>
                      <a:pt x="12354" y="2235"/>
                      <a:pt x="13090" y="2461"/>
                      <a:pt x="13714" y="2803"/>
                    </a:cubicBezTo>
                    <a:cubicBezTo>
                      <a:pt x="13604" y="2330"/>
                      <a:pt x="13505" y="1861"/>
                      <a:pt x="13416" y="1405"/>
                    </a:cubicBezTo>
                    <a:cubicBezTo>
                      <a:pt x="13327" y="946"/>
                      <a:pt x="13248" y="480"/>
                      <a:pt x="13183" y="11"/>
                    </a:cubicBezTo>
                    <a:cubicBezTo>
                      <a:pt x="13060" y="4"/>
                      <a:pt x="12937" y="1"/>
                      <a:pt x="12813" y="1"/>
                    </a:cubicBezTo>
                    <a:close/>
                    <a:moveTo>
                      <a:pt x="12758" y="3039"/>
                    </a:moveTo>
                    <a:cubicBezTo>
                      <a:pt x="12847" y="3197"/>
                      <a:pt x="12891" y="3368"/>
                      <a:pt x="12899" y="3536"/>
                    </a:cubicBezTo>
                    <a:cubicBezTo>
                      <a:pt x="12909" y="3851"/>
                      <a:pt x="12738" y="4252"/>
                      <a:pt x="12453" y="4560"/>
                    </a:cubicBezTo>
                    <a:cubicBezTo>
                      <a:pt x="12772" y="4608"/>
                      <a:pt x="13090" y="4667"/>
                      <a:pt x="13405" y="4731"/>
                    </a:cubicBezTo>
                    <a:cubicBezTo>
                      <a:pt x="14433" y="4954"/>
                      <a:pt x="14570" y="5975"/>
                      <a:pt x="14190" y="6746"/>
                    </a:cubicBezTo>
                    <a:cubicBezTo>
                      <a:pt x="14454" y="6646"/>
                      <a:pt x="14711" y="6526"/>
                      <a:pt x="14951" y="6386"/>
                    </a:cubicBezTo>
                    <a:cubicBezTo>
                      <a:pt x="14910" y="6266"/>
                      <a:pt x="14869" y="6140"/>
                      <a:pt x="14828" y="6009"/>
                    </a:cubicBezTo>
                    <a:cubicBezTo>
                      <a:pt x="14430" y="5228"/>
                      <a:pt x="14132" y="4368"/>
                      <a:pt x="13895" y="3502"/>
                    </a:cubicBezTo>
                    <a:cubicBezTo>
                      <a:pt x="13865" y="3512"/>
                      <a:pt x="13834" y="3519"/>
                      <a:pt x="13803" y="3519"/>
                    </a:cubicBezTo>
                    <a:cubicBezTo>
                      <a:pt x="13751" y="3519"/>
                      <a:pt x="13700" y="3502"/>
                      <a:pt x="13645" y="3471"/>
                    </a:cubicBezTo>
                    <a:cubicBezTo>
                      <a:pt x="13375" y="3299"/>
                      <a:pt x="13073" y="3149"/>
                      <a:pt x="12758" y="3039"/>
                    </a:cubicBezTo>
                    <a:close/>
                    <a:moveTo>
                      <a:pt x="3817" y="11"/>
                    </a:moveTo>
                    <a:cubicBezTo>
                      <a:pt x="3776" y="118"/>
                      <a:pt x="3687" y="203"/>
                      <a:pt x="3544" y="213"/>
                    </a:cubicBezTo>
                    <a:cubicBezTo>
                      <a:pt x="3174" y="237"/>
                      <a:pt x="2824" y="333"/>
                      <a:pt x="2495" y="494"/>
                    </a:cubicBezTo>
                    <a:cubicBezTo>
                      <a:pt x="1968" y="1025"/>
                      <a:pt x="1464" y="1590"/>
                      <a:pt x="967" y="2180"/>
                    </a:cubicBezTo>
                    <a:cubicBezTo>
                      <a:pt x="960" y="2189"/>
                      <a:pt x="950" y="2193"/>
                      <a:pt x="940" y="2193"/>
                    </a:cubicBezTo>
                    <a:cubicBezTo>
                      <a:pt x="913" y="2193"/>
                      <a:pt x="885" y="2159"/>
                      <a:pt x="905" y="2132"/>
                    </a:cubicBezTo>
                    <a:cubicBezTo>
                      <a:pt x="1214" y="1614"/>
                      <a:pt x="1574" y="1121"/>
                      <a:pt x="1971" y="662"/>
                    </a:cubicBezTo>
                    <a:cubicBezTo>
                      <a:pt x="1912" y="635"/>
                      <a:pt x="1861" y="586"/>
                      <a:pt x="1827" y="532"/>
                    </a:cubicBezTo>
                    <a:cubicBezTo>
                      <a:pt x="728" y="1614"/>
                      <a:pt x="111" y="2508"/>
                      <a:pt x="111" y="2508"/>
                    </a:cubicBezTo>
                    <a:cubicBezTo>
                      <a:pt x="111" y="3522"/>
                      <a:pt x="42" y="5677"/>
                      <a:pt x="1" y="6876"/>
                    </a:cubicBezTo>
                    <a:cubicBezTo>
                      <a:pt x="419" y="7010"/>
                      <a:pt x="864" y="7081"/>
                      <a:pt x="1324" y="7081"/>
                    </a:cubicBezTo>
                    <a:lnTo>
                      <a:pt x="1607" y="7081"/>
                    </a:lnTo>
                    <a:cubicBezTo>
                      <a:pt x="1337" y="6965"/>
                      <a:pt x="1084" y="6804"/>
                      <a:pt x="872" y="6571"/>
                    </a:cubicBezTo>
                    <a:cubicBezTo>
                      <a:pt x="576" y="6249"/>
                      <a:pt x="590" y="5725"/>
                      <a:pt x="872" y="5400"/>
                    </a:cubicBezTo>
                    <a:cubicBezTo>
                      <a:pt x="1255" y="4961"/>
                      <a:pt x="1806" y="4742"/>
                      <a:pt x="2382" y="4611"/>
                    </a:cubicBezTo>
                    <a:cubicBezTo>
                      <a:pt x="2070" y="4293"/>
                      <a:pt x="1879" y="3868"/>
                      <a:pt x="1889" y="3536"/>
                    </a:cubicBezTo>
                    <a:cubicBezTo>
                      <a:pt x="1895" y="3368"/>
                      <a:pt x="1944" y="3197"/>
                      <a:pt x="2032" y="3036"/>
                    </a:cubicBezTo>
                    <a:lnTo>
                      <a:pt x="2032" y="3036"/>
                    </a:lnTo>
                    <a:cubicBezTo>
                      <a:pt x="1718" y="3149"/>
                      <a:pt x="1413" y="3299"/>
                      <a:pt x="1142" y="3471"/>
                    </a:cubicBezTo>
                    <a:cubicBezTo>
                      <a:pt x="1090" y="3502"/>
                      <a:pt x="1036" y="3519"/>
                      <a:pt x="988" y="3519"/>
                    </a:cubicBezTo>
                    <a:cubicBezTo>
                      <a:pt x="728" y="3519"/>
                      <a:pt x="556" y="3118"/>
                      <a:pt x="834" y="2940"/>
                    </a:cubicBezTo>
                    <a:cubicBezTo>
                      <a:pt x="1505" y="2522"/>
                      <a:pt x="2341" y="2235"/>
                      <a:pt x="3133" y="2235"/>
                    </a:cubicBezTo>
                    <a:cubicBezTo>
                      <a:pt x="4026" y="2235"/>
                      <a:pt x="4862" y="2605"/>
                      <a:pt x="5328" y="3566"/>
                    </a:cubicBezTo>
                    <a:cubicBezTo>
                      <a:pt x="5444" y="3810"/>
                      <a:pt x="5232" y="4033"/>
                      <a:pt x="5033" y="4033"/>
                    </a:cubicBezTo>
                    <a:cubicBezTo>
                      <a:pt x="5009" y="4033"/>
                      <a:pt x="4989" y="4029"/>
                      <a:pt x="4968" y="4023"/>
                    </a:cubicBezTo>
                    <a:cubicBezTo>
                      <a:pt x="4927" y="4115"/>
                      <a:pt x="4875" y="4208"/>
                      <a:pt x="4811" y="4300"/>
                    </a:cubicBezTo>
                    <a:cubicBezTo>
                      <a:pt x="5163" y="4279"/>
                      <a:pt x="5520" y="4276"/>
                      <a:pt x="5873" y="4276"/>
                    </a:cubicBezTo>
                    <a:cubicBezTo>
                      <a:pt x="6054" y="4276"/>
                      <a:pt x="6236" y="4276"/>
                      <a:pt x="6417" y="4279"/>
                    </a:cubicBezTo>
                    <a:cubicBezTo>
                      <a:pt x="6417" y="4269"/>
                      <a:pt x="6417" y="4262"/>
                      <a:pt x="6421" y="4255"/>
                    </a:cubicBezTo>
                    <a:cubicBezTo>
                      <a:pt x="6493" y="3838"/>
                      <a:pt x="6842" y="3522"/>
                      <a:pt x="7267" y="3522"/>
                    </a:cubicBezTo>
                    <a:lnTo>
                      <a:pt x="7335" y="3522"/>
                    </a:lnTo>
                    <a:cubicBezTo>
                      <a:pt x="7356" y="3522"/>
                      <a:pt x="7376" y="3522"/>
                      <a:pt x="7400" y="3525"/>
                    </a:cubicBezTo>
                    <a:cubicBezTo>
                      <a:pt x="7383" y="3365"/>
                      <a:pt x="7367" y="3204"/>
                      <a:pt x="7349" y="3043"/>
                    </a:cubicBezTo>
                    <a:cubicBezTo>
                      <a:pt x="7243" y="2203"/>
                      <a:pt x="7075" y="1560"/>
                      <a:pt x="6825" y="1015"/>
                    </a:cubicBezTo>
                    <a:cubicBezTo>
                      <a:pt x="6688" y="714"/>
                      <a:pt x="6472" y="344"/>
                      <a:pt x="6160" y="11"/>
                    </a:cubicBezTo>
                    <a:close/>
                  </a:path>
                </a:pathLst>
              </a:custGeom>
              <a:solidFill>
                <a:srgbClr val="FFD2C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426175" y="1021034"/>
                <a:ext cx="897298" cy="347341"/>
              </a:xfrm>
              <a:custGeom>
                <a:avLst/>
                <a:gdLst/>
                <a:ahLst/>
                <a:cxnLst/>
                <a:rect l="l" t="t" r="r" b="b"/>
                <a:pathLst>
                  <a:path w="17763" h="6876" extrusionOk="0">
                    <a:moveTo>
                      <a:pt x="15005" y="18"/>
                    </a:moveTo>
                    <a:lnTo>
                      <a:pt x="15005" y="18"/>
                    </a:lnTo>
                    <a:cubicBezTo>
                      <a:pt x="15196" y="1220"/>
                      <a:pt x="15426" y="2553"/>
                      <a:pt x="15683" y="3765"/>
                    </a:cubicBezTo>
                    <a:cubicBezTo>
                      <a:pt x="15971" y="4602"/>
                      <a:pt x="16290" y="5420"/>
                      <a:pt x="16570" y="6266"/>
                    </a:cubicBezTo>
                    <a:cubicBezTo>
                      <a:pt x="16817" y="6112"/>
                      <a:pt x="17046" y="5938"/>
                      <a:pt x="17262" y="5745"/>
                    </a:cubicBezTo>
                    <a:cubicBezTo>
                      <a:pt x="17468" y="5002"/>
                      <a:pt x="17670" y="4064"/>
                      <a:pt x="17721" y="3098"/>
                    </a:cubicBezTo>
                    <a:cubicBezTo>
                      <a:pt x="17762" y="2378"/>
                      <a:pt x="17673" y="1457"/>
                      <a:pt x="17512" y="518"/>
                    </a:cubicBezTo>
                    <a:lnTo>
                      <a:pt x="17221" y="432"/>
                    </a:lnTo>
                    <a:cubicBezTo>
                      <a:pt x="16522" y="230"/>
                      <a:pt x="15810" y="100"/>
                      <a:pt x="15093" y="39"/>
                    </a:cubicBezTo>
                    <a:cubicBezTo>
                      <a:pt x="15070" y="31"/>
                      <a:pt x="15043" y="25"/>
                      <a:pt x="15005" y="18"/>
                    </a:cubicBezTo>
                    <a:close/>
                    <a:moveTo>
                      <a:pt x="16249" y="6009"/>
                    </a:moveTo>
                    <a:lnTo>
                      <a:pt x="16249" y="6009"/>
                    </a:lnTo>
                    <a:cubicBezTo>
                      <a:pt x="16290" y="6140"/>
                      <a:pt x="16331" y="6266"/>
                      <a:pt x="16372" y="6386"/>
                    </a:cubicBezTo>
                    <a:cubicBezTo>
                      <a:pt x="16393" y="6376"/>
                      <a:pt x="16413" y="6366"/>
                      <a:pt x="16434" y="6352"/>
                    </a:cubicBezTo>
                    <a:cubicBezTo>
                      <a:pt x="16368" y="6238"/>
                      <a:pt x="16306" y="6126"/>
                      <a:pt x="16249" y="6009"/>
                    </a:cubicBezTo>
                    <a:close/>
                    <a:moveTo>
                      <a:pt x="3439" y="1"/>
                    </a:moveTo>
                    <a:cubicBezTo>
                      <a:pt x="3378" y="1"/>
                      <a:pt x="3320" y="4"/>
                      <a:pt x="3169" y="11"/>
                    </a:cubicBezTo>
                    <a:cubicBezTo>
                      <a:pt x="2885" y="11"/>
                      <a:pt x="2381" y="39"/>
                      <a:pt x="2381" y="39"/>
                    </a:cubicBezTo>
                    <a:cubicBezTo>
                      <a:pt x="1655" y="97"/>
                      <a:pt x="932" y="227"/>
                      <a:pt x="223" y="432"/>
                    </a:cubicBezTo>
                    <a:lnTo>
                      <a:pt x="124" y="463"/>
                    </a:lnTo>
                    <a:cubicBezTo>
                      <a:pt x="93" y="470"/>
                      <a:pt x="62" y="480"/>
                      <a:pt x="32" y="491"/>
                    </a:cubicBezTo>
                    <a:cubicBezTo>
                      <a:pt x="11" y="693"/>
                      <a:pt x="0" y="891"/>
                      <a:pt x="0" y="1097"/>
                    </a:cubicBezTo>
                    <a:cubicBezTo>
                      <a:pt x="0" y="2546"/>
                      <a:pt x="79" y="5293"/>
                      <a:pt x="432" y="6194"/>
                    </a:cubicBezTo>
                    <a:cubicBezTo>
                      <a:pt x="473" y="6297"/>
                      <a:pt x="518" y="6396"/>
                      <a:pt x="562" y="6496"/>
                    </a:cubicBezTo>
                    <a:cubicBezTo>
                      <a:pt x="833" y="6650"/>
                      <a:pt x="1121" y="6780"/>
                      <a:pt x="1422" y="6876"/>
                    </a:cubicBezTo>
                    <a:cubicBezTo>
                      <a:pt x="1463" y="5677"/>
                      <a:pt x="1532" y="3522"/>
                      <a:pt x="1532" y="2508"/>
                    </a:cubicBezTo>
                    <a:cubicBezTo>
                      <a:pt x="1532" y="2508"/>
                      <a:pt x="2149" y="1614"/>
                      <a:pt x="3248" y="532"/>
                    </a:cubicBezTo>
                    <a:cubicBezTo>
                      <a:pt x="3169" y="398"/>
                      <a:pt x="3176" y="213"/>
                      <a:pt x="3344" y="107"/>
                    </a:cubicBezTo>
                    <a:cubicBezTo>
                      <a:pt x="3406" y="72"/>
                      <a:pt x="3467" y="35"/>
                      <a:pt x="3529" y="4"/>
                    </a:cubicBezTo>
                    <a:cubicBezTo>
                      <a:pt x="3495" y="1"/>
                      <a:pt x="3467" y="1"/>
                      <a:pt x="3439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2163911" y="1021539"/>
                <a:ext cx="99363" cy="320366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6342" extrusionOk="0">
                    <a:moveTo>
                      <a:pt x="0" y="1"/>
                    </a:moveTo>
                    <a:cubicBezTo>
                      <a:pt x="65" y="470"/>
                      <a:pt x="144" y="936"/>
                      <a:pt x="233" y="1395"/>
                    </a:cubicBezTo>
                    <a:cubicBezTo>
                      <a:pt x="322" y="1851"/>
                      <a:pt x="421" y="2320"/>
                      <a:pt x="531" y="2793"/>
                    </a:cubicBezTo>
                    <a:cubicBezTo>
                      <a:pt x="613" y="2837"/>
                      <a:pt x="692" y="2882"/>
                      <a:pt x="771" y="2930"/>
                    </a:cubicBezTo>
                    <a:cubicBezTo>
                      <a:pt x="788" y="2944"/>
                      <a:pt x="805" y="2954"/>
                      <a:pt x="822" y="2968"/>
                    </a:cubicBezTo>
                    <a:cubicBezTo>
                      <a:pt x="674" y="2498"/>
                      <a:pt x="545" y="2019"/>
                      <a:pt x="442" y="1526"/>
                    </a:cubicBezTo>
                    <a:cubicBezTo>
                      <a:pt x="336" y="1015"/>
                      <a:pt x="254" y="508"/>
                      <a:pt x="192" y="1"/>
                    </a:cubicBezTo>
                    <a:close/>
                    <a:moveTo>
                      <a:pt x="908" y="3245"/>
                    </a:moveTo>
                    <a:cubicBezTo>
                      <a:pt x="887" y="3355"/>
                      <a:pt x="812" y="3450"/>
                      <a:pt x="712" y="3492"/>
                    </a:cubicBezTo>
                    <a:cubicBezTo>
                      <a:pt x="949" y="4358"/>
                      <a:pt x="1247" y="5218"/>
                      <a:pt x="1645" y="5999"/>
                    </a:cubicBezTo>
                    <a:cubicBezTo>
                      <a:pt x="1702" y="6116"/>
                      <a:pt x="1764" y="6228"/>
                      <a:pt x="1830" y="6342"/>
                    </a:cubicBezTo>
                    <a:cubicBezTo>
                      <a:pt x="1877" y="6315"/>
                      <a:pt x="1922" y="6287"/>
                      <a:pt x="1966" y="6256"/>
                    </a:cubicBezTo>
                    <a:cubicBezTo>
                      <a:pt x="1686" y="5410"/>
                      <a:pt x="1367" y="4592"/>
                      <a:pt x="1079" y="3755"/>
                    </a:cubicBezTo>
                    <a:cubicBezTo>
                      <a:pt x="1021" y="3588"/>
                      <a:pt x="962" y="3417"/>
                      <a:pt x="908" y="3245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42614" y="1045989"/>
                <a:ext cx="8143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700" extrusionOk="0">
                    <a:moveTo>
                      <a:pt x="1611" y="0"/>
                    </a:moveTo>
                    <a:lnTo>
                      <a:pt x="1611" y="0"/>
                    </a:lnTo>
                    <a:cubicBezTo>
                      <a:pt x="1522" y="41"/>
                      <a:pt x="1433" y="89"/>
                      <a:pt x="1347" y="144"/>
                    </a:cubicBezTo>
                    <a:cubicBezTo>
                      <a:pt x="1296" y="174"/>
                      <a:pt x="1241" y="188"/>
                      <a:pt x="1193" y="188"/>
                    </a:cubicBezTo>
                    <a:cubicBezTo>
                      <a:pt x="1155" y="188"/>
                      <a:pt x="1121" y="182"/>
                      <a:pt x="1087" y="168"/>
                    </a:cubicBezTo>
                    <a:cubicBezTo>
                      <a:pt x="690" y="627"/>
                      <a:pt x="330" y="1120"/>
                      <a:pt x="21" y="1638"/>
                    </a:cubicBezTo>
                    <a:cubicBezTo>
                      <a:pt x="1" y="1665"/>
                      <a:pt x="29" y="1699"/>
                      <a:pt x="56" y="1699"/>
                    </a:cubicBezTo>
                    <a:cubicBezTo>
                      <a:pt x="66" y="1699"/>
                      <a:pt x="76" y="1695"/>
                      <a:pt x="83" y="1686"/>
                    </a:cubicBezTo>
                    <a:cubicBezTo>
                      <a:pt x="580" y="1096"/>
                      <a:pt x="1084" y="531"/>
                      <a:pt x="161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2059191" y="1021034"/>
                <a:ext cx="109971" cy="34502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683" extrusionOk="0">
                    <a:moveTo>
                      <a:pt x="1648" y="1"/>
                    </a:moveTo>
                    <a:cubicBezTo>
                      <a:pt x="1501" y="1"/>
                      <a:pt x="1354" y="4"/>
                      <a:pt x="1206" y="11"/>
                    </a:cubicBezTo>
                    <a:lnTo>
                      <a:pt x="1" y="11"/>
                    </a:lnTo>
                    <a:cubicBezTo>
                      <a:pt x="38" y="118"/>
                      <a:pt x="131" y="203"/>
                      <a:pt x="271" y="213"/>
                    </a:cubicBezTo>
                    <a:cubicBezTo>
                      <a:pt x="744" y="244"/>
                      <a:pt x="1179" y="391"/>
                      <a:pt x="1583" y="638"/>
                    </a:cubicBezTo>
                    <a:cubicBezTo>
                      <a:pt x="1638" y="668"/>
                      <a:pt x="1689" y="682"/>
                      <a:pt x="1740" y="682"/>
                    </a:cubicBezTo>
                    <a:cubicBezTo>
                      <a:pt x="2001" y="682"/>
                      <a:pt x="2176" y="282"/>
                      <a:pt x="1892" y="107"/>
                    </a:cubicBezTo>
                    <a:cubicBezTo>
                      <a:pt x="1830" y="69"/>
                      <a:pt x="1768" y="35"/>
                      <a:pt x="1703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86210" y="1021236"/>
                <a:ext cx="104617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679" extrusionOk="0">
                    <a:moveTo>
                      <a:pt x="361" y="0"/>
                    </a:moveTo>
                    <a:cubicBezTo>
                      <a:pt x="299" y="31"/>
                      <a:pt x="238" y="68"/>
                      <a:pt x="176" y="103"/>
                    </a:cubicBezTo>
                    <a:cubicBezTo>
                      <a:pt x="8" y="209"/>
                      <a:pt x="1" y="394"/>
                      <a:pt x="80" y="528"/>
                    </a:cubicBezTo>
                    <a:cubicBezTo>
                      <a:pt x="114" y="582"/>
                      <a:pt x="165" y="631"/>
                      <a:pt x="224" y="658"/>
                    </a:cubicBezTo>
                    <a:cubicBezTo>
                      <a:pt x="258" y="672"/>
                      <a:pt x="292" y="678"/>
                      <a:pt x="330" y="678"/>
                    </a:cubicBezTo>
                    <a:cubicBezTo>
                      <a:pt x="378" y="678"/>
                      <a:pt x="433" y="664"/>
                      <a:pt x="484" y="634"/>
                    </a:cubicBezTo>
                    <a:cubicBezTo>
                      <a:pt x="570" y="579"/>
                      <a:pt x="659" y="531"/>
                      <a:pt x="748" y="490"/>
                    </a:cubicBezTo>
                    <a:cubicBezTo>
                      <a:pt x="1077" y="329"/>
                      <a:pt x="1427" y="233"/>
                      <a:pt x="1797" y="209"/>
                    </a:cubicBezTo>
                    <a:cubicBezTo>
                      <a:pt x="1940" y="199"/>
                      <a:pt x="2029" y="114"/>
                      <a:pt x="2070" y="7"/>
                    </a:cubicBezTo>
                    <a:lnTo>
                      <a:pt x="539" y="7"/>
                    </a:lnTo>
                    <a:cubicBezTo>
                      <a:pt x="456" y="3"/>
                      <a:pt x="402" y="0"/>
                      <a:pt x="36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27055" y="1237041"/>
                <a:ext cx="706957" cy="141745"/>
              </a:xfrm>
              <a:custGeom>
                <a:avLst/>
                <a:gdLst/>
                <a:ahLst/>
                <a:cxnLst/>
                <a:rect l="l" t="t" r="r" b="b"/>
                <a:pathLst>
                  <a:path w="13995" h="2806" extrusionOk="0">
                    <a:moveTo>
                      <a:pt x="5297" y="0"/>
                    </a:moveTo>
                    <a:cubicBezTo>
                      <a:pt x="4944" y="0"/>
                      <a:pt x="4587" y="3"/>
                      <a:pt x="4235" y="24"/>
                    </a:cubicBezTo>
                    <a:cubicBezTo>
                      <a:pt x="3954" y="418"/>
                      <a:pt x="3430" y="774"/>
                      <a:pt x="2783" y="774"/>
                    </a:cubicBezTo>
                    <a:lnTo>
                      <a:pt x="2751" y="774"/>
                    </a:lnTo>
                    <a:cubicBezTo>
                      <a:pt x="2385" y="767"/>
                      <a:pt x="2056" y="585"/>
                      <a:pt x="1806" y="335"/>
                    </a:cubicBezTo>
                    <a:cubicBezTo>
                      <a:pt x="1230" y="466"/>
                      <a:pt x="679" y="685"/>
                      <a:pt x="296" y="1124"/>
                    </a:cubicBezTo>
                    <a:cubicBezTo>
                      <a:pt x="14" y="1449"/>
                      <a:pt x="0" y="1973"/>
                      <a:pt x="296" y="2295"/>
                    </a:cubicBezTo>
                    <a:cubicBezTo>
                      <a:pt x="508" y="2528"/>
                      <a:pt x="761" y="2689"/>
                      <a:pt x="1031" y="2805"/>
                    </a:cubicBezTo>
                    <a:lnTo>
                      <a:pt x="1693" y="2805"/>
                    </a:lnTo>
                    <a:cubicBezTo>
                      <a:pt x="3762" y="2805"/>
                      <a:pt x="5482" y="1962"/>
                      <a:pt x="5841" y="3"/>
                    </a:cubicBezTo>
                    <a:cubicBezTo>
                      <a:pt x="5660" y="0"/>
                      <a:pt x="5478" y="0"/>
                      <a:pt x="5297" y="0"/>
                    </a:cubicBezTo>
                    <a:close/>
                    <a:moveTo>
                      <a:pt x="7613" y="21"/>
                    </a:moveTo>
                    <a:lnTo>
                      <a:pt x="7613" y="21"/>
                    </a:lnTo>
                    <a:cubicBezTo>
                      <a:pt x="7975" y="1970"/>
                      <a:pt x="9692" y="2805"/>
                      <a:pt x="11754" y="2805"/>
                    </a:cubicBezTo>
                    <a:cubicBezTo>
                      <a:pt x="12408" y="2805"/>
                      <a:pt x="13035" y="2689"/>
                      <a:pt x="13614" y="2470"/>
                    </a:cubicBezTo>
                    <a:cubicBezTo>
                      <a:pt x="13994" y="1699"/>
                      <a:pt x="13857" y="678"/>
                      <a:pt x="12829" y="455"/>
                    </a:cubicBezTo>
                    <a:cubicBezTo>
                      <a:pt x="12514" y="391"/>
                      <a:pt x="12196" y="332"/>
                      <a:pt x="11877" y="284"/>
                    </a:cubicBezTo>
                    <a:cubicBezTo>
                      <a:pt x="11624" y="562"/>
                      <a:pt x="11278" y="767"/>
                      <a:pt x="10884" y="774"/>
                    </a:cubicBezTo>
                    <a:lnTo>
                      <a:pt x="10853" y="774"/>
                    </a:lnTo>
                    <a:cubicBezTo>
                      <a:pt x="10230" y="774"/>
                      <a:pt x="9719" y="446"/>
                      <a:pt x="9431" y="65"/>
                    </a:cubicBezTo>
                    <a:cubicBezTo>
                      <a:pt x="8825" y="38"/>
                      <a:pt x="8219" y="27"/>
                      <a:pt x="7613" y="21"/>
                    </a:cubicBezTo>
                    <a:close/>
                  </a:path>
                </a:pathLst>
              </a:custGeom>
              <a:solidFill>
                <a:srgbClr val="F9C8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809137" y="1021539"/>
                <a:ext cx="73247" cy="179682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3557" extrusionOk="0">
                    <a:moveTo>
                      <a:pt x="0" y="1"/>
                    </a:moveTo>
                    <a:cubicBezTo>
                      <a:pt x="312" y="334"/>
                      <a:pt x="528" y="704"/>
                      <a:pt x="665" y="1005"/>
                    </a:cubicBezTo>
                    <a:cubicBezTo>
                      <a:pt x="915" y="1550"/>
                      <a:pt x="1083" y="2193"/>
                      <a:pt x="1189" y="3033"/>
                    </a:cubicBezTo>
                    <a:cubicBezTo>
                      <a:pt x="1207" y="3194"/>
                      <a:pt x="1223" y="3355"/>
                      <a:pt x="1240" y="3515"/>
                    </a:cubicBezTo>
                    <a:cubicBezTo>
                      <a:pt x="1313" y="3519"/>
                      <a:pt x="1381" y="3536"/>
                      <a:pt x="1449" y="3556"/>
                    </a:cubicBezTo>
                    <a:cubicBezTo>
                      <a:pt x="1433" y="3372"/>
                      <a:pt x="1412" y="3191"/>
                      <a:pt x="1392" y="3009"/>
                    </a:cubicBezTo>
                    <a:cubicBezTo>
                      <a:pt x="1323" y="2467"/>
                      <a:pt x="1193" y="1659"/>
                      <a:pt x="850" y="919"/>
                    </a:cubicBezTo>
                    <a:cubicBezTo>
                      <a:pt x="723" y="645"/>
                      <a:pt x="538" y="313"/>
                      <a:pt x="27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827" y="1164146"/>
                <a:ext cx="156142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2218" extrusionOk="0">
                    <a:moveTo>
                      <a:pt x="1182" y="1"/>
                    </a:moveTo>
                    <a:cubicBezTo>
                      <a:pt x="843" y="8"/>
                      <a:pt x="490" y="83"/>
                      <a:pt x="154" y="203"/>
                    </a:cubicBezTo>
                    <a:cubicBezTo>
                      <a:pt x="66" y="364"/>
                      <a:pt x="17" y="535"/>
                      <a:pt x="11" y="703"/>
                    </a:cubicBezTo>
                    <a:cubicBezTo>
                      <a:pt x="1" y="1035"/>
                      <a:pt x="192" y="1460"/>
                      <a:pt x="504" y="1778"/>
                    </a:cubicBezTo>
                    <a:cubicBezTo>
                      <a:pt x="754" y="2028"/>
                      <a:pt x="1083" y="2210"/>
                      <a:pt x="1449" y="2217"/>
                    </a:cubicBezTo>
                    <a:lnTo>
                      <a:pt x="1481" y="2217"/>
                    </a:lnTo>
                    <a:cubicBezTo>
                      <a:pt x="2128" y="2217"/>
                      <a:pt x="2652" y="1861"/>
                      <a:pt x="2933" y="1467"/>
                    </a:cubicBezTo>
                    <a:cubicBezTo>
                      <a:pt x="2997" y="1375"/>
                      <a:pt x="3049" y="1282"/>
                      <a:pt x="3090" y="1190"/>
                    </a:cubicBezTo>
                    <a:cubicBezTo>
                      <a:pt x="3022" y="1173"/>
                      <a:pt x="2964" y="1124"/>
                      <a:pt x="2923" y="1042"/>
                    </a:cubicBezTo>
                    <a:cubicBezTo>
                      <a:pt x="2803" y="792"/>
                      <a:pt x="2652" y="590"/>
                      <a:pt x="2480" y="439"/>
                    </a:cubicBezTo>
                    <a:lnTo>
                      <a:pt x="2480" y="439"/>
                    </a:lnTo>
                    <a:cubicBezTo>
                      <a:pt x="2563" y="621"/>
                      <a:pt x="2586" y="830"/>
                      <a:pt x="2532" y="1039"/>
                    </a:cubicBezTo>
                    <a:cubicBezTo>
                      <a:pt x="2429" y="1464"/>
                      <a:pt x="2049" y="1745"/>
                      <a:pt x="1631" y="1745"/>
                    </a:cubicBezTo>
                    <a:cubicBezTo>
                      <a:pt x="1555" y="1745"/>
                      <a:pt x="1481" y="1737"/>
                      <a:pt x="1405" y="1717"/>
                    </a:cubicBezTo>
                    <a:cubicBezTo>
                      <a:pt x="908" y="1593"/>
                      <a:pt x="603" y="1087"/>
                      <a:pt x="727" y="590"/>
                    </a:cubicBezTo>
                    <a:cubicBezTo>
                      <a:pt x="795" y="327"/>
                      <a:pt x="963" y="121"/>
                      <a:pt x="1182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623289" y="1163994"/>
                <a:ext cx="100222" cy="88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748" extrusionOk="0">
                    <a:moveTo>
                      <a:pt x="641" y="1"/>
                    </a:moveTo>
                    <a:cubicBezTo>
                      <a:pt x="620" y="1"/>
                      <a:pt x="600" y="1"/>
                      <a:pt x="579" y="4"/>
                    </a:cubicBezTo>
                    <a:cubicBezTo>
                      <a:pt x="360" y="124"/>
                      <a:pt x="192" y="330"/>
                      <a:pt x="124" y="593"/>
                    </a:cubicBezTo>
                    <a:cubicBezTo>
                      <a:pt x="0" y="1090"/>
                      <a:pt x="305" y="1596"/>
                      <a:pt x="802" y="1720"/>
                    </a:cubicBezTo>
                    <a:cubicBezTo>
                      <a:pt x="878" y="1740"/>
                      <a:pt x="952" y="1748"/>
                      <a:pt x="1028" y="1748"/>
                    </a:cubicBezTo>
                    <a:cubicBezTo>
                      <a:pt x="1446" y="1748"/>
                      <a:pt x="1826" y="1467"/>
                      <a:pt x="1929" y="1042"/>
                    </a:cubicBezTo>
                    <a:cubicBezTo>
                      <a:pt x="1983" y="833"/>
                      <a:pt x="1960" y="624"/>
                      <a:pt x="1877" y="442"/>
                    </a:cubicBezTo>
                    <a:cubicBezTo>
                      <a:pt x="1531" y="127"/>
                      <a:pt x="1100" y="1"/>
                      <a:pt x="64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25995" y="1133887"/>
                <a:ext cx="247018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99" extrusionOk="0">
                    <a:moveTo>
                      <a:pt x="2578" y="1"/>
                    </a:moveTo>
                    <a:cubicBezTo>
                      <a:pt x="1786" y="1"/>
                      <a:pt x="950" y="288"/>
                      <a:pt x="279" y="706"/>
                    </a:cubicBezTo>
                    <a:cubicBezTo>
                      <a:pt x="1" y="884"/>
                      <a:pt x="173" y="1285"/>
                      <a:pt x="433" y="1285"/>
                    </a:cubicBezTo>
                    <a:cubicBezTo>
                      <a:pt x="481" y="1285"/>
                      <a:pt x="535" y="1268"/>
                      <a:pt x="587" y="1237"/>
                    </a:cubicBezTo>
                    <a:cubicBezTo>
                      <a:pt x="858" y="1065"/>
                      <a:pt x="1163" y="915"/>
                      <a:pt x="1477" y="802"/>
                    </a:cubicBezTo>
                    <a:cubicBezTo>
                      <a:pt x="1813" y="682"/>
                      <a:pt x="2166" y="607"/>
                      <a:pt x="2505" y="600"/>
                    </a:cubicBezTo>
                    <a:cubicBezTo>
                      <a:pt x="2526" y="597"/>
                      <a:pt x="2546" y="597"/>
                      <a:pt x="2567" y="597"/>
                    </a:cubicBezTo>
                    <a:cubicBezTo>
                      <a:pt x="3026" y="597"/>
                      <a:pt x="3457" y="723"/>
                      <a:pt x="3803" y="1038"/>
                    </a:cubicBezTo>
                    <a:cubicBezTo>
                      <a:pt x="3975" y="1189"/>
                      <a:pt x="4126" y="1391"/>
                      <a:pt x="4246" y="1641"/>
                    </a:cubicBezTo>
                    <a:cubicBezTo>
                      <a:pt x="4287" y="1723"/>
                      <a:pt x="4345" y="1772"/>
                      <a:pt x="4413" y="1789"/>
                    </a:cubicBezTo>
                    <a:cubicBezTo>
                      <a:pt x="4434" y="1795"/>
                      <a:pt x="4454" y="1799"/>
                      <a:pt x="4478" y="1799"/>
                    </a:cubicBezTo>
                    <a:cubicBezTo>
                      <a:pt x="4677" y="1799"/>
                      <a:pt x="4889" y="1576"/>
                      <a:pt x="4773" y="1332"/>
                    </a:cubicBezTo>
                    <a:cubicBezTo>
                      <a:pt x="4307" y="371"/>
                      <a:pt x="3471" y="1"/>
                      <a:pt x="2578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994127" y="1164146"/>
                <a:ext cx="155940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218" extrusionOk="0">
                    <a:moveTo>
                      <a:pt x="1844" y="1"/>
                    </a:moveTo>
                    <a:cubicBezTo>
                      <a:pt x="2094" y="114"/>
                      <a:pt x="2288" y="336"/>
                      <a:pt x="2361" y="624"/>
                    </a:cubicBezTo>
                    <a:cubicBezTo>
                      <a:pt x="2487" y="1121"/>
                      <a:pt x="2182" y="1628"/>
                      <a:pt x="1686" y="1751"/>
                    </a:cubicBezTo>
                    <a:cubicBezTo>
                      <a:pt x="1610" y="1769"/>
                      <a:pt x="1535" y="1778"/>
                      <a:pt x="1460" y="1778"/>
                    </a:cubicBezTo>
                    <a:cubicBezTo>
                      <a:pt x="1042" y="1778"/>
                      <a:pt x="661" y="1498"/>
                      <a:pt x="559" y="1073"/>
                    </a:cubicBezTo>
                    <a:cubicBezTo>
                      <a:pt x="500" y="840"/>
                      <a:pt x="535" y="607"/>
                      <a:pt x="638" y="412"/>
                    </a:cubicBezTo>
                    <a:lnTo>
                      <a:pt x="638" y="412"/>
                    </a:lnTo>
                    <a:cubicBezTo>
                      <a:pt x="456" y="569"/>
                      <a:pt x="295" y="775"/>
                      <a:pt x="165" y="1042"/>
                    </a:cubicBezTo>
                    <a:cubicBezTo>
                      <a:pt x="124" y="1124"/>
                      <a:pt x="65" y="1173"/>
                      <a:pt x="0" y="1190"/>
                    </a:cubicBezTo>
                    <a:cubicBezTo>
                      <a:pt x="41" y="1296"/>
                      <a:pt x="106" y="1402"/>
                      <a:pt x="185" y="1508"/>
                    </a:cubicBezTo>
                    <a:cubicBezTo>
                      <a:pt x="473" y="1889"/>
                      <a:pt x="984" y="2217"/>
                      <a:pt x="1607" y="2217"/>
                    </a:cubicBezTo>
                    <a:lnTo>
                      <a:pt x="1638" y="2217"/>
                    </a:lnTo>
                    <a:cubicBezTo>
                      <a:pt x="2032" y="2210"/>
                      <a:pt x="2378" y="2005"/>
                      <a:pt x="2631" y="1727"/>
                    </a:cubicBezTo>
                    <a:cubicBezTo>
                      <a:pt x="2916" y="1419"/>
                      <a:pt x="3087" y="1018"/>
                      <a:pt x="3077" y="703"/>
                    </a:cubicBezTo>
                    <a:cubicBezTo>
                      <a:pt x="3069" y="535"/>
                      <a:pt x="3025" y="364"/>
                      <a:pt x="2936" y="206"/>
                    </a:cubicBezTo>
                    <a:cubicBezTo>
                      <a:pt x="2576" y="80"/>
                      <a:pt x="2203" y="1"/>
                      <a:pt x="1844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2019385" y="1164146"/>
                <a:ext cx="100424" cy="89866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779" extrusionOk="0">
                    <a:moveTo>
                      <a:pt x="1344" y="1"/>
                    </a:moveTo>
                    <a:cubicBezTo>
                      <a:pt x="898" y="1"/>
                      <a:pt x="480" y="121"/>
                      <a:pt x="138" y="412"/>
                    </a:cubicBezTo>
                    <a:cubicBezTo>
                      <a:pt x="35" y="607"/>
                      <a:pt x="0" y="840"/>
                      <a:pt x="59" y="1073"/>
                    </a:cubicBezTo>
                    <a:cubicBezTo>
                      <a:pt x="161" y="1498"/>
                      <a:pt x="542" y="1778"/>
                      <a:pt x="960" y="1778"/>
                    </a:cubicBezTo>
                    <a:cubicBezTo>
                      <a:pt x="1035" y="1778"/>
                      <a:pt x="1110" y="1769"/>
                      <a:pt x="1186" y="1751"/>
                    </a:cubicBezTo>
                    <a:cubicBezTo>
                      <a:pt x="1682" y="1628"/>
                      <a:pt x="1987" y="1121"/>
                      <a:pt x="1861" y="624"/>
                    </a:cubicBezTo>
                    <a:cubicBezTo>
                      <a:pt x="1788" y="336"/>
                      <a:pt x="1594" y="114"/>
                      <a:pt x="13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969930" y="1133887"/>
                <a:ext cx="240906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1799" extrusionOk="0">
                    <a:moveTo>
                      <a:pt x="2312" y="1"/>
                    </a:moveTo>
                    <a:cubicBezTo>
                      <a:pt x="1418" y="1"/>
                      <a:pt x="582" y="371"/>
                      <a:pt x="116" y="1332"/>
                    </a:cubicBezTo>
                    <a:cubicBezTo>
                      <a:pt x="0" y="1576"/>
                      <a:pt x="212" y="1799"/>
                      <a:pt x="411" y="1799"/>
                    </a:cubicBezTo>
                    <a:cubicBezTo>
                      <a:pt x="435" y="1799"/>
                      <a:pt x="456" y="1795"/>
                      <a:pt x="479" y="1789"/>
                    </a:cubicBezTo>
                    <a:cubicBezTo>
                      <a:pt x="544" y="1772"/>
                      <a:pt x="603" y="1723"/>
                      <a:pt x="644" y="1641"/>
                    </a:cubicBezTo>
                    <a:cubicBezTo>
                      <a:pt x="774" y="1374"/>
                      <a:pt x="935" y="1168"/>
                      <a:pt x="1117" y="1011"/>
                    </a:cubicBezTo>
                    <a:cubicBezTo>
                      <a:pt x="1459" y="720"/>
                      <a:pt x="1877" y="600"/>
                      <a:pt x="2323" y="600"/>
                    </a:cubicBezTo>
                    <a:cubicBezTo>
                      <a:pt x="2682" y="600"/>
                      <a:pt x="3055" y="679"/>
                      <a:pt x="3415" y="805"/>
                    </a:cubicBezTo>
                    <a:cubicBezTo>
                      <a:pt x="3730" y="915"/>
                      <a:pt x="4032" y="1065"/>
                      <a:pt x="4302" y="1237"/>
                    </a:cubicBezTo>
                    <a:cubicBezTo>
                      <a:pt x="4357" y="1268"/>
                      <a:pt x="4408" y="1285"/>
                      <a:pt x="4460" y="1285"/>
                    </a:cubicBezTo>
                    <a:cubicBezTo>
                      <a:pt x="4491" y="1285"/>
                      <a:pt x="4522" y="1278"/>
                      <a:pt x="4552" y="1268"/>
                    </a:cubicBezTo>
                    <a:cubicBezTo>
                      <a:pt x="4652" y="1226"/>
                      <a:pt x="4727" y="1131"/>
                      <a:pt x="4748" y="1021"/>
                    </a:cubicBezTo>
                    <a:cubicBezTo>
                      <a:pt x="4769" y="926"/>
                      <a:pt x="4745" y="823"/>
                      <a:pt x="4662" y="744"/>
                    </a:cubicBezTo>
                    <a:cubicBezTo>
                      <a:pt x="4645" y="730"/>
                      <a:pt x="4628" y="720"/>
                      <a:pt x="4611" y="706"/>
                    </a:cubicBezTo>
                    <a:cubicBezTo>
                      <a:pt x="4532" y="658"/>
                      <a:pt x="4453" y="613"/>
                      <a:pt x="4371" y="569"/>
                    </a:cubicBezTo>
                    <a:cubicBezTo>
                      <a:pt x="3747" y="227"/>
                      <a:pt x="3011" y="1"/>
                      <a:pt x="2312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2328139" y="3065773"/>
                <a:ext cx="136896" cy="700390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865" extrusionOk="0">
                    <a:moveTo>
                      <a:pt x="2607" y="1"/>
                    </a:moveTo>
                    <a:cubicBezTo>
                      <a:pt x="2552" y="4842"/>
                      <a:pt x="2418" y="12131"/>
                      <a:pt x="2278" y="12474"/>
                    </a:cubicBezTo>
                    <a:cubicBezTo>
                      <a:pt x="1918" y="12731"/>
                      <a:pt x="1182" y="13255"/>
                      <a:pt x="0" y="13772"/>
                    </a:cubicBezTo>
                    <a:lnTo>
                      <a:pt x="41" y="13865"/>
                    </a:lnTo>
                    <a:cubicBezTo>
                      <a:pt x="1240" y="13340"/>
                      <a:pt x="1986" y="12809"/>
                      <a:pt x="2343" y="12553"/>
                    </a:cubicBezTo>
                    <a:cubicBezTo>
                      <a:pt x="2552" y="12406"/>
                      <a:pt x="2675" y="2910"/>
                      <a:pt x="271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80" name="Google Shape;180;p17"/>
            <p:cNvSpPr/>
            <p:nvPr/>
          </p:nvSpPr>
          <p:spPr>
            <a:xfrm>
              <a:off x="82894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90056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93E23CC-B6DF-DF75-B92B-E3ADE95A2C6E}"/>
              </a:ext>
            </a:extLst>
          </p:cNvPr>
          <p:cNvSpPr/>
          <p:nvPr/>
        </p:nvSpPr>
        <p:spPr>
          <a:xfrm>
            <a:off x="5425905" y="1354707"/>
            <a:ext cx="6552036" cy="258532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800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Nhà</a:t>
            </a:r>
            <a:r>
              <a:rPr lang="en-US" sz="800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hoá</a:t>
            </a:r>
            <a:r>
              <a:rPr lang="en-US" sz="800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800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800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ba</a:t>
            </a:r>
            <a:endParaRPr lang="en-US" sz="8000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0" y="116155"/>
            <a:ext cx="11873345" cy="662568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3154" y="1341819"/>
            <a:ext cx="9738919" cy="3940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457189" indent="-457189" defTabSz="1219170">
              <a:lnSpc>
                <a:spcPct val="115000"/>
              </a:lnSpc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609585" algn="l"/>
              </a:tabLst>
            </a:pP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lang="en-US" sz="32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189" indent="-457189" defTabSz="1219170">
              <a:lnSpc>
                <a:spcPct val="115000"/>
              </a:lnSpc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609585" algn="l"/>
              </a:tabLst>
            </a:pP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giơ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defTabSz="1219170">
              <a:lnSpc>
                <a:spcPct val="115000"/>
              </a:lnSpc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609585" algn="l"/>
              </a:tabLst>
            </a:pP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30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endParaRPr lang="en-US" sz="32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189" indent="-457189" defTabSz="1219170">
              <a:lnSpc>
                <a:spcPct val="115000"/>
              </a:lnSpc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609585" algn="l"/>
              </a:tabLst>
            </a:pP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endParaRPr lang="en-US" sz="32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35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3" y="343109"/>
            <a:ext cx="10500851" cy="121936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1709" y="582149"/>
            <a:ext cx="10176387" cy="629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15000"/>
              </a:lnSpc>
            </a:pP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1.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Dãy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acid?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901" y="2285195"/>
            <a:ext cx="4683803" cy="1038320"/>
          </a:xfrm>
          <a:prstGeom prst="rect">
            <a:avLst/>
          </a:prstGeom>
          <a:solidFill>
            <a:srgbClr val="66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en-GB" sz="33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</a:t>
            </a:r>
            <a:r>
              <a:rPr lang="en-GB" sz="33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HNO</a:t>
            </a:r>
            <a:r>
              <a:rPr lang="en-GB" sz="33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1900" y="3851400"/>
            <a:ext cx="4683803" cy="967004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HCl; NaOH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46809" y="3851400"/>
            <a:ext cx="4683803" cy="940821"/>
          </a:xfrm>
          <a:prstGeom prst="rect">
            <a:avLst/>
          </a:prstGeom>
          <a:solidFill>
            <a:srgbClr val="FFCC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</a:t>
            </a:r>
            <a:r>
              <a:rPr lang="en-GB" sz="33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KOH.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46808" y="2285195"/>
            <a:ext cx="4683803" cy="98712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</a:t>
            </a:r>
            <a:r>
              <a:rPr lang="en-GB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GB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4424" y="2215880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61901" y="650354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>
              <a:lnSpc>
                <a:spcPct val="115000"/>
              </a:lnSpc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1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38BDB9-D8DB-465E-9AF7-40186C28EB47}"/>
              </a:ext>
            </a:extLst>
          </p:cNvPr>
          <p:cNvSpPr txBox="1"/>
          <p:nvPr/>
        </p:nvSpPr>
        <p:spPr>
          <a:xfrm>
            <a:off x="1572768" y="527304"/>
            <a:ext cx="8570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4475BC-998F-4BD8-B659-AF19AA5FE4E2}"/>
              </a:ext>
            </a:extLst>
          </p:cNvPr>
          <p:cNvSpPr txBox="1">
            <a:spLocks/>
          </p:cNvSpPr>
          <p:nvPr/>
        </p:nvSpPr>
        <p:spPr>
          <a:xfrm>
            <a:off x="1280169" y="1927916"/>
            <a:ext cx="9631662" cy="130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4800" b="1" kern="0" dirty="0">
                <a:solidFill>
                  <a:srgbClr val="D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H</a:t>
            </a:r>
            <a:r>
              <a:rPr lang="vi-VN" sz="4800" b="1" kern="0" dirty="0">
                <a:solidFill>
                  <a:srgbClr val="D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kern="0" dirty="0">
                <a:solidFill>
                  <a:srgbClr val="D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20371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566073"/>
            <a:ext cx="10500851" cy="18655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8314" y="930493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2.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quì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33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4552" y="5191009"/>
            <a:ext cx="4683803" cy="87191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GB" sz="33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Dung dịch HCl</a:t>
            </a:r>
            <a:endParaRPr lang="en-GB" sz="33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3855601"/>
            <a:ext cx="4683803" cy="92048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en-GB" sz="33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91064" y="5191009"/>
            <a:ext cx="4683803" cy="909389"/>
          </a:xfrm>
          <a:prstGeom prst="rect">
            <a:avLst/>
          </a:prstGeom>
          <a:solidFill>
            <a:srgbClr val="FFCC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Dung dịch NaOH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4553" y="3855602"/>
            <a:ext cx="4683803" cy="903250"/>
          </a:xfrm>
          <a:prstGeom prst="rect">
            <a:avLst/>
          </a:prstGeom>
          <a:solidFill>
            <a:srgbClr val="66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GB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Dung dịch NaCl</a:t>
            </a:r>
          </a:p>
        </p:txBody>
      </p:sp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3806" y="497944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7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12150" y="53248"/>
            <a:ext cx="11062770" cy="25091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7979" y="786189"/>
            <a:ext cx="10176387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15000"/>
              </a:lnSpc>
            </a:pP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58537" y="3949831"/>
            <a:ext cx="4683803" cy="7609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Zn, Fe, Al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5" y="4970173"/>
            <a:ext cx="4661580" cy="1061765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Fe, Zn, Ag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97253" y="4983799"/>
            <a:ext cx="4670740" cy="996251"/>
          </a:xfrm>
          <a:prstGeom prst="rect">
            <a:avLst/>
          </a:prstGeom>
          <a:solidFill>
            <a:srgbClr val="FFCC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Al, Mg, Au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6775" y="3949831"/>
            <a:ext cx="4683803" cy="825933"/>
          </a:xfrm>
          <a:prstGeom prst="rect">
            <a:avLst/>
          </a:prstGeom>
          <a:solidFill>
            <a:srgbClr val="66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Zn, Mg, Cu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586462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>
              <a:lnSpc>
                <a:spcPct val="115000"/>
              </a:lnSpc>
            </a:pPr>
            <a:endParaRPr lang="en-US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ACFF4D-6E9F-499C-A27A-5234BA638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04543"/>
              </p:ext>
            </p:extLst>
          </p:nvPr>
        </p:nvGraphicFramePr>
        <p:xfrm>
          <a:off x="1023817" y="426258"/>
          <a:ext cx="9936518" cy="1823149"/>
        </p:xfrm>
        <a:graphic>
          <a:graphicData uri="http://schemas.openxmlformats.org/drawingml/2006/table">
            <a:tbl>
              <a:tblPr/>
              <a:tblGrid>
                <a:gridCol w="9936518">
                  <a:extLst>
                    <a:ext uri="{9D8B030D-6E8A-4147-A177-3AD203B41FA5}">
                      <a16:colId xmlns:a16="http://schemas.microsoft.com/office/drawing/2014/main" val="1881628897"/>
                    </a:ext>
                  </a:extLst>
                </a:gridCol>
              </a:tblGrid>
              <a:tr h="1679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3. Dãy kim loại nào sau đây tác dụng với dung dịch H</a:t>
                      </a:r>
                      <a:r>
                        <a:rPr lang="nl-NL" sz="36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nl-NL" sz="36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nl-NL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loãng 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79705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	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518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9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1001041"/>
            <a:ext cx="10269104" cy="20341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2692" y="1261687"/>
            <a:ext cx="9660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Câu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4. Cho 4,8 gam Mg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tác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dụng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dung dịch HCl.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Thể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tích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 H</a:t>
            </a:r>
            <a:r>
              <a:rPr lang="en-US" sz="33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 (</a:t>
            </a:r>
            <a:r>
              <a:rPr lang="en-US" sz="33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đkc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)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thu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được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là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9377" y="4795373"/>
            <a:ext cx="4683803" cy="815398"/>
          </a:xfrm>
          <a:prstGeom prst="rect">
            <a:avLst/>
          </a:prstGeom>
          <a:solidFill>
            <a:srgbClr val="FFCC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4,958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lít</a:t>
            </a:r>
            <a:endParaRPr lang="en-US" sz="3300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552" y="4795373"/>
            <a:ext cx="4683803" cy="691027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2,479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lít</a:t>
            </a:r>
            <a:endParaRPr lang="en-US" sz="3300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49377" y="3458684"/>
            <a:ext cx="4683803" cy="8153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2,24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lít</a:t>
            </a:r>
            <a:endParaRPr lang="en-US" sz="3300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3458683"/>
            <a:ext cx="4683803" cy="776439"/>
          </a:xfrm>
          <a:prstGeom prst="rect">
            <a:avLst/>
          </a:prstGeom>
          <a:solidFill>
            <a:srgbClr val="66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    1,12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lít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	</a:t>
            </a:r>
            <a:endParaRPr lang="en-US" sz="3300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01260" y="4520047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5 second countdown timer-Đồng hồ đếm ngược 45 giây--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3670" y="13882"/>
            <a:ext cx="1754777" cy="9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32F5DC-263B-4850-8AB1-5E4A71A7CE63}"/>
              </a:ext>
            </a:extLst>
          </p:cNvPr>
          <p:cNvSpPr/>
          <p:nvPr/>
        </p:nvSpPr>
        <p:spPr>
          <a:xfrm>
            <a:off x="376431" y="701791"/>
            <a:ext cx="11155052" cy="1952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115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thường tránh muối dưa, cà trong các dụng cụ làm bằng nhôm. Cho biết lí do của việc làm trên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14598-5E5A-4E4A-AABE-030C8E3C4623}"/>
              </a:ext>
            </a:extLst>
          </p:cNvPr>
          <p:cNvSpPr/>
          <p:nvPr/>
        </p:nvSpPr>
        <p:spPr>
          <a:xfrm>
            <a:off x="448124" y="2654313"/>
            <a:ext cx="9706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+mj-lt"/>
              </a:rPr>
              <a:t>Các loại dưa, cà muối chua có chứa nhiều acid. Tránh muối dưa, cà trong các dụng cụ bằng nhôm do acid có thể tác dụng với kim loại nhôm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gây độc hại cho cơ thể.</a:t>
            </a:r>
            <a:endParaRPr lang="en-US" sz="32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D58C95-DB98-4157-8273-30C94C71DADF}"/>
              </a:ext>
            </a:extLst>
          </p:cNvPr>
          <p:cNvSpPr/>
          <p:nvPr/>
        </p:nvSpPr>
        <p:spPr>
          <a:xfrm>
            <a:off x="376431" y="3059961"/>
            <a:ext cx="11454208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115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Cho 2,7 gam Al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dung dịch HCl. 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a)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PTHH.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b)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tích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 H</a:t>
            </a:r>
            <a:r>
              <a:rPr lang="en-US" sz="36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 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điều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kiện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?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(Cho Mg=24; H=1; Cl=35,5)</a:t>
            </a:r>
          </a:p>
        </p:txBody>
      </p:sp>
    </p:spTree>
    <p:extLst>
      <p:ext uri="{BB962C8B-B14F-4D97-AF65-F5344CB8AC3E}">
        <p14:creationId xmlns:p14="http://schemas.microsoft.com/office/powerpoint/2010/main" val="22011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57"/>
          <p:cNvSpPr txBox="1">
            <a:spLocks noGrp="1"/>
          </p:cNvSpPr>
          <p:nvPr>
            <p:ph type="title"/>
          </p:nvPr>
        </p:nvSpPr>
        <p:spPr>
          <a:xfrm>
            <a:off x="653147" y="325297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Google Shape;9024;p49">
            <a:extLst>
              <a:ext uri="{FF2B5EF4-FFF2-40B4-BE49-F238E27FC236}">
                <a16:creationId xmlns:a16="http://schemas.microsoft.com/office/drawing/2014/main" id="{171BE7F6-8A3A-4029-B47D-1AC63684A6E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1002082"/>
            <a:ext cx="12192000" cy="48538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sulfuric acid.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hydrochloric acid.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acetic acid.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9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12150" y="53248"/>
            <a:ext cx="11062770" cy="25091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7979" y="786189"/>
            <a:ext cx="10176387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58537" y="3949831"/>
            <a:ext cx="4683803" cy="7609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FeSO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5" y="4970173"/>
            <a:ext cx="4661580" cy="1061765"/>
          </a:xfrm>
          <a:prstGeom prst="rect">
            <a:avLst/>
          </a:prstGeom>
          <a:gradFill>
            <a:gsLst>
              <a:gs pos="49000">
                <a:srgbClr val="FFFF00"/>
              </a:gs>
              <a:gs pos="9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FeSO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97253" y="4983799"/>
            <a:ext cx="4670740" cy="9962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Fe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6775" y="3949831"/>
            <a:ext cx="4683803" cy="8259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Fe</a:t>
            </a:r>
            <a:r>
              <a:rPr kumimoji="0" lang="nl-NL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(SO</a:t>
            </a:r>
            <a:r>
              <a:rPr kumimoji="0" lang="nl-NL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nl-NL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3964" y="38344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52688" y="4925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586462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ACFF4D-6E9F-499C-A27A-5234BA6389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3817" y="426258"/>
          <a:ext cx="9936518" cy="1823149"/>
        </p:xfrm>
        <a:graphic>
          <a:graphicData uri="http://schemas.openxmlformats.org/drawingml/2006/table">
            <a:tbl>
              <a:tblPr/>
              <a:tblGrid>
                <a:gridCol w="9936518">
                  <a:extLst>
                    <a:ext uri="{9D8B030D-6E8A-4147-A177-3AD203B41FA5}">
                      <a16:colId xmlns:a16="http://schemas.microsoft.com/office/drawing/2014/main" val="1881628897"/>
                    </a:ext>
                  </a:extLst>
                </a:gridCol>
              </a:tblGrid>
              <a:tr h="1679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3. Dung dịch H</a:t>
                      </a:r>
                      <a:r>
                        <a:rPr lang="nl-NL" sz="36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nl-NL" sz="36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nl-NL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loãng tác dụng với Fe tạo thành sản phẩm: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79705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	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518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6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2579E82-802F-4F6E-B5E6-D8C15DC6D8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89381" y="-123049"/>
            <a:ext cx="629431" cy="161769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25732B9-7CD9-46C6-A589-E7DE9CFED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8038" y="268837"/>
            <a:ext cx="6349055" cy="22142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04CBBB7-C99A-469D-AFF9-05E70B92D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60744" y="5317947"/>
            <a:ext cx="738856" cy="1301949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CBDA8BB6-6D57-41D9-B34F-17154D7E1778}"/>
              </a:ext>
            </a:extLst>
          </p:cNvPr>
          <p:cNvSpPr/>
          <p:nvPr/>
        </p:nvSpPr>
        <p:spPr>
          <a:xfrm>
            <a:off x="308039" y="238104"/>
            <a:ext cx="11456614" cy="2773423"/>
          </a:xfrm>
          <a:prstGeom prst="snip2DiagRect">
            <a:avLst>
              <a:gd name="adj1" fmla="val 0"/>
              <a:gd name="adj2" fmla="val 19042"/>
            </a:avLst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1.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"Acid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hay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acid.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acid </a:t>
            </a:r>
            <a:r>
              <a:rPr lang="en-US" sz="37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ion ..."</a:t>
            </a:r>
            <a:endParaRPr lang="en-US" sz="37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09615">
              <a:defRPr/>
            </a:pP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C5773-603A-4DAB-895E-FB413F10E69C}"/>
              </a:ext>
            </a:extLst>
          </p:cNvPr>
          <p:cNvSpPr/>
          <p:nvPr/>
        </p:nvSpPr>
        <p:spPr>
          <a:xfrm>
            <a:off x="308039" y="3370986"/>
            <a:ext cx="5787962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hydrogen, OH− </a:t>
            </a:r>
            <a:endParaRPr lang="vi-VN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A8B05-D25F-4DF3-9629-D71B4FC3691B}"/>
              </a:ext>
            </a:extLst>
          </p:cNvPr>
          <p:cNvSpPr/>
          <p:nvPr/>
        </p:nvSpPr>
        <p:spPr>
          <a:xfrm>
            <a:off x="308039" y="5026477"/>
            <a:ext cx="5787962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C)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hydroxide, OH− </a:t>
            </a:r>
            <a:endParaRPr lang="vi-VN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318504" y="3361034"/>
            <a:ext cx="5751576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endParaRPr lang="en-US" sz="3733" kern="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33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hydroxide, H+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15">
              <a:defRPr/>
            </a:pP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B3507-93D4-4ED8-8637-1FD38019B3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33" y="3340411"/>
            <a:ext cx="1227671" cy="1078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8D0C82-14E5-4E2C-9998-4E004756E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134" y="3318000"/>
            <a:ext cx="1226179" cy="1077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497141" y="5018688"/>
            <a:ext cx="5499787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endParaRPr lang="en-US" sz="3200" b="1" kern="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D)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hydrogen, H+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219170">
              <a:lnSpc>
                <a:spcPct val="115000"/>
              </a:lnSpc>
              <a:spcAft>
                <a:spcPts val="1067"/>
              </a:spcAft>
              <a:buClr>
                <a:srgbClr val="000000"/>
              </a:buClr>
            </a:pPr>
            <a:endParaRPr lang="en-US" sz="3733" b="1" kern="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24C35A-9C02-487A-8C64-121DE37CE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35" y="5167778"/>
            <a:ext cx="1226177" cy="942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04BED-2D23-487D-BACB-4904EB016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73" y="4951135"/>
            <a:ext cx="1226179" cy="10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3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2579E82-802F-4F6E-B5E6-D8C15DC6D8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89381" y="-123049"/>
            <a:ext cx="629431" cy="161769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25732B9-7CD9-46C6-A589-E7DE9CFED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8038" y="268837"/>
            <a:ext cx="6349055" cy="22142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04CBBB7-C99A-469D-AFF9-05E70B92D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60744" y="5317947"/>
            <a:ext cx="738856" cy="1301949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CBDA8BB6-6D57-41D9-B34F-17154D7E1778}"/>
              </a:ext>
            </a:extLst>
          </p:cNvPr>
          <p:cNvSpPr/>
          <p:nvPr/>
        </p:nvSpPr>
        <p:spPr>
          <a:xfrm>
            <a:off x="732543" y="226277"/>
            <a:ext cx="10726914" cy="2496496"/>
          </a:xfrm>
          <a:prstGeom prst="snip2DiagRect">
            <a:avLst>
              <a:gd name="adj1" fmla="val 0"/>
              <a:gd name="adj2" fmla="val 19042"/>
            </a:avLst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lnSpc>
                <a:spcPct val="115000"/>
              </a:lnSpc>
              <a:defRPr/>
            </a:pPr>
            <a:r>
              <a:rPr lang="vi-VN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de-DE" sz="37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Hydrochloric acid có công thức hoá học là:</a:t>
            </a:r>
            <a:endParaRPr lang="en-US" sz="37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09615">
              <a:defRPr/>
            </a:pP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C5773-603A-4DAB-895E-FB413F10E69C}"/>
              </a:ext>
            </a:extLst>
          </p:cNvPr>
          <p:cNvSpPr/>
          <p:nvPr/>
        </p:nvSpPr>
        <p:spPr>
          <a:xfrm>
            <a:off x="813816" y="2903809"/>
            <a:ext cx="5282184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A) HCl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</a:t>
            </a:r>
            <a:r>
              <a:rPr lang="en-US" sz="3600" kern="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A8B05-D25F-4DF3-9629-D71B4FC3691B}"/>
              </a:ext>
            </a:extLst>
          </p:cNvPr>
          <p:cNvSpPr/>
          <p:nvPr/>
        </p:nvSpPr>
        <p:spPr>
          <a:xfrm>
            <a:off x="903163" y="4487611"/>
            <a:ext cx="5158805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C) HCl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486271" y="2983933"/>
            <a:ext cx="5158805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B) HClO</a:t>
            </a:r>
            <a:r>
              <a:rPr lang="en-US" sz="3733" kern="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B3507-93D4-4ED8-8637-1FD38019B3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97" y="2840443"/>
            <a:ext cx="1227671" cy="1078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24C35A-9C02-487A-8C64-121DE37CE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78" y="4468362"/>
            <a:ext cx="1226177" cy="980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8D0C82-14E5-4E2C-9998-4E004756E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61" y="2900820"/>
            <a:ext cx="1226179" cy="1077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486271" y="4487611"/>
            <a:ext cx="5158805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lnSpc>
                <a:spcPct val="115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D) </a:t>
            </a:r>
            <a:r>
              <a:rPr lang="en-US" sz="3733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HClO</a:t>
            </a:r>
            <a:endParaRPr lang="en-US" sz="3733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8D0C82-14E5-4E2C-9998-4E004756E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3" y="4404498"/>
            <a:ext cx="1226179" cy="1077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24C35A-9C02-487A-8C64-121DE37CE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85" y="4501106"/>
            <a:ext cx="1226177" cy="9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1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2579E82-802F-4F6E-B5E6-D8C15DC6D8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89381" y="-123049"/>
            <a:ext cx="629431" cy="161769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25732B9-7CD9-46C6-A589-E7DE9CFED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8038" y="268837"/>
            <a:ext cx="6349055" cy="22142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04CBBB7-C99A-469D-AFF9-05E70B92D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60744" y="5317947"/>
            <a:ext cx="738856" cy="1301949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CBDA8BB6-6D57-41D9-B34F-17154D7E1778}"/>
              </a:ext>
            </a:extLst>
          </p:cNvPr>
          <p:cNvSpPr/>
          <p:nvPr/>
        </p:nvSpPr>
        <p:spPr>
          <a:xfrm>
            <a:off x="367693" y="992591"/>
            <a:ext cx="11456614" cy="1788405"/>
          </a:xfrm>
          <a:prstGeom prst="snip2DiagRect">
            <a:avLst>
              <a:gd name="adj1" fmla="val 0"/>
              <a:gd name="adj2" fmla="val 19042"/>
            </a:avLst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3.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HCl, H</a:t>
            </a:r>
            <a:r>
              <a:rPr lang="en-US" sz="40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40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7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09615">
              <a:defRPr/>
            </a:pP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C5773-603A-4DAB-895E-FB413F10E69C}"/>
              </a:ext>
            </a:extLst>
          </p:cNvPr>
          <p:cNvSpPr/>
          <p:nvPr/>
        </p:nvSpPr>
        <p:spPr>
          <a:xfrm>
            <a:off x="308039" y="3370986"/>
            <a:ext cx="5787962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–Cl, =SO</a:t>
            </a:r>
            <a:r>
              <a:rPr lang="en-US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endParaRPr lang="vi-VN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A8B05-D25F-4DF3-9629-D71B4FC3691B}"/>
              </a:ext>
            </a:extLst>
          </p:cNvPr>
          <p:cNvSpPr/>
          <p:nvPr/>
        </p:nvSpPr>
        <p:spPr>
          <a:xfrm>
            <a:off x="308039" y="5026477"/>
            <a:ext cx="5787962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733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C)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=S, =SO</a:t>
            </a:r>
            <a:r>
              <a:rPr lang="en-US" sz="4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15">
              <a:defRPr/>
            </a:pPr>
            <a:r>
              <a:rPr lang="en-US" sz="3733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318504" y="3361034"/>
            <a:ext cx="5751576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endParaRPr lang="en-US" sz="3733" kern="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33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=S, –NO</a:t>
            </a:r>
            <a:r>
              <a:rPr lang="en-US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15">
              <a:defRPr/>
            </a:pP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B3507-93D4-4ED8-8637-1FD38019B3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33" y="3340411"/>
            <a:ext cx="1227671" cy="1078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8D0C82-14E5-4E2C-9998-4E004756E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134" y="3318000"/>
            <a:ext cx="1226179" cy="1077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497141" y="5018688"/>
            <a:ext cx="5499787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D)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–Cl, =SO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733" kern="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24C35A-9C02-487A-8C64-121DE37CE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140" y="5018687"/>
            <a:ext cx="1226177" cy="942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04BED-2D23-487D-BACB-4904EB016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73" y="4951135"/>
            <a:ext cx="1226179" cy="10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2579E82-802F-4F6E-B5E6-D8C15DC6D8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89381" y="-123049"/>
            <a:ext cx="629431" cy="161769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25732B9-7CD9-46C6-A589-E7DE9CFED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8038" y="268837"/>
            <a:ext cx="6349055" cy="22142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04CBBB7-C99A-469D-AFF9-05E70B92D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60744" y="5317947"/>
            <a:ext cx="738856" cy="1301949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CBDA8BB6-6D57-41D9-B34F-17154D7E1778}"/>
              </a:ext>
            </a:extLst>
          </p:cNvPr>
          <p:cNvSpPr/>
          <p:nvPr/>
        </p:nvSpPr>
        <p:spPr>
          <a:xfrm>
            <a:off x="308038" y="1009771"/>
            <a:ext cx="11192588" cy="1684964"/>
          </a:xfrm>
          <a:prstGeom prst="snip2DiagRect">
            <a:avLst>
              <a:gd name="adj1" fmla="val 0"/>
              <a:gd name="adj2" fmla="val 19042"/>
            </a:avLst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</a:pP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acid?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09615">
              <a:defRPr/>
            </a:pP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C5773-603A-4DAB-895E-FB413F10E69C}"/>
              </a:ext>
            </a:extLst>
          </p:cNvPr>
          <p:cNvSpPr/>
          <p:nvPr/>
        </p:nvSpPr>
        <p:spPr>
          <a:xfrm>
            <a:off x="747329" y="3361034"/>
            <a:ext cx="5348671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5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A) Dung dịch </a:t>
            </a:r>
            <a:r>
              <a:rPr lang="en-US" sz="3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muối</a:t>
            </a:r>
            <a:endParaRPr lang="vi-VN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A8B05-D25F-4DF3-9629-D71B4FC3691B}"/>
              </a:ext>
            </a:extLst>
          </p:cNvPr>
          <p:cNvSpPr/>
          <p:nvPr/>
        </p:nvSpPr>
        <p:spPr>
          <a:xfrm>
            <a:off x="6843329" y="5041172"/>
            <a:ext cx="5348671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lnSpc>
                <a:spcPct val="115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D) Cả 3 dung dịch trên</a:t>
            </a:r>
            <a:endParaRPr lang="en-US" sz="3600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486270" y="3361034"/>
            <a:ext cx="5158805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5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B) Dung dịch </a:t>
            </a:r>
            <a:r>
              <a:rPr lang="en-US" sz="3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endParaRPr lang="vi-VN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B3507-93D4-4ED8-8637-1FD38019B3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00" y="3316686"/>
            <a:ext cx="1227671" cy="1078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8D0C82-14E5-4E2C-9998-4E004756E7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820" y="3329179"/>
            <a:ext cx="1226179" cy="1077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488E1F-6851-474D-BD34-FA8161A961C4}"/>
              </a:ext>
            </a:extLst>
          </p:cNvPr>
          <p:cNvSpPr/>
          <p:nvPr/>
        </p:nvSpPr>
        <p:spPr>
          <a:xfrm>
            <a:off x="657615" y="4974415"/>
            <a:ext cx="5528098" cy="942444"/>
          </a:xfrm>
          <a:prstGeom prst="rect">
            <a:avLst/>
          </a:prstGeom>
          <a:solidFill>
            <a:schemeClr val="lt1">
              <a:alpha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15">
              <a:defRPr/>
            </a:pPr>
            <a:r>
              <a:rPr lang="en-US" sz="3500" ker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C) Dung dịch giấm ăn</a:t>
            </a:r>
            <a:endParaRPr lang="vi-VN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24C35A-9C02-487A-8C64-121DE37CE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68" y="4969777"/>
            <a:ext cx="1226177" cy="942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04BED-2D23-487D-BACB-4904EB016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909" y="4981472"/>
            <a:ext cx="1226179" cy="10775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3223559"/>
            <a:ext cx="184731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9170">
              <a:lnSpc>
                <a:spcPct val="115000"/>
              </a:lnSpc>
              <a:spcAft>
                <a:spcPts val="1067"/>
              </a:spcAft>
              <a:buClr>
                <a:srgbClr val="000000"/>
              </a:buClr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1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8AAEB8-79D3-4297-B621-AD041E0FFDA9}"/>
              </a:ext>
            </a:extLst>
          </p:cNvPr>
          <p:cNvSpPr txBox="1"/>
          <p:nvPr/>
        </p:nvSpPr>
        <p:spPr>
          <a:xfrm>
            <a:off x="1482571" y="292963"/>
            <a:ext cx="96855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acid:</a:t>
            </a:r>
          </a:p>
          <a:p>
            <a:pPr marL="571500" indent="-571500">
              <a:buAutoNum type="romanUcPeriod"/>
            </a:pPr>
            <a:endParaRPr lang="en-US" sz="4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30E15-406E-446E-8DAA-FC049DF6D39D}"/>
              </a:ext>
            </a:extLst>
          </p:cNvPr>
          <p:cNvSpPr/>
          <p:nvPr/>
        </p:nvSpPr>
        <p:spPr>
          <a:xfrm>
            <a:off x="1224052" y="1043806"/>
            <a:ext cx="102004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hay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acid.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acid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ion H</a:t>
            </a:r>
            <a:r>
              <a:rPr lang="en-US" sz="35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marL="457200" indent="-457200">
              <a:buFontTx/>
              <a:buChar char="-"/>
            </a:pP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HCl, H</a:t>
            </a:r>
            <a:r>
              <a:rPr lang="en-US" sz="35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5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3CF02-C36A-4EF2-81F0-790BDEA7D4E0}"/>
              </a:ext>
            </a:extLst>
          </p:cNvPr>
          <p:cNvSpPr txBox="1"/>
          <p:nvPr/>
        </p:nvSpPr>
        <p:spPr>
          <a:xfrm>
            <a:off x="1482571" y="670662"/>
            <a:ext cx="968553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acid:</a:t>
            </a:r>
          </a:p>
          <a:p>
            <a:pPr marL="571500" indent="-571500">
              <a:buAutoNum type="romanUcPeriod"/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57"/>
          <p:cNvSpPr txBox="1">
            <a:spLocks noGrp="1"/>
          </p:cNvSpPr>
          <p:nvPr>
            <p:ph type="title"/>
          </p:nvPr>
        </p:nvSpPr>
        <p:spPr>
          <a:xfrm>
            <a:off x="896272" y="292314"/>
            <a:ext cx="10290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sz="4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" sz="4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48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9" name="Google Shape;1749;p57"/>
          <p:cNvSpPr txBox="1">
            <a:spLocks noGrp="1"/>
          </p:cNvSpPr>
          <p:nvPr>
            <p:ph type="subTitle" idx="1"/>
          </p:nvPr>
        </p:nvSpPr>
        <p:spPr>
          <a:xfrm>
            <a:off x="655904" y="1386875"/>
            <a:ext cx="10914453" cy="19407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69329" indent="0" algn="just">
              <a:buNone/>
            </a:pP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acid.</a:t>
            </a:r>
            <a:endParaRPr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73" name="Google Shape;2941;p79">
            <a:extLst>
              <a:ext uri="{FF2B5EF4-FFF2-40B4-BE49-F238E27FC236}">
                <a16:creationId xmlns:a16="http://schemas.microsoft.com/office/drawing/2014/main" id="{138A3DBE-AA90-05A2-DE4E-010239B161A2}"/>
              </a:ext>
            </a:extLst>
          </p:cNvPr>
          <p:cNvGrpSpPr/>
          <p:nvPr/>
        </p:nvGrpSpPr>
        <p:grpSpPr>
          <a:xfrm>
            <a:off x="497489" y="5738515"/>
            <a:ext cx="1152968" cy="912725"/>
            <a:chOff x="3572413" y="2205632"/>
            <a:chExt cx="892958" cy="622423"/>
          </a:xfrm>
        </p:grpSpPr>
        <p:sp>
          <p:nvSpPr>
            <p:cNvPr id="1774" name="Google Shape;2942;p79">
              <a:extLst>
                <a:ext uri="{FF2B5EF4-FFF2-40B4-BE49-F238E27FC236}">
                  <a16:creationId xmlns:a16="http://schemas.microsoft.com/office/drawing/2014/main" id="{C7BBA85F-E98E-2D16-D16C-407E3729CE26}"/>
                </a:ext>
              </a:extLst>
            </p:cNvPr>
            <p:cNvSpPr/>
            <p:nvPr/>
          </p:nvSpPr>
          <p:spPr>
            <a:xfrm>
              <a:off x="3695103" y="2426573"/>
              <a:ext cx="65923" cy="278188"/>
            </a:xfrm>
            <a:custGeom>
              <a:avLst/>
              <a:gdLst/>
              <a:ahLst/>
              <a:cxnLst/>
              <a:rect l="l" t="t" r="r" b="b"/>
              <a:pathLst>
                <a:path w="3283" h="13854" extrusionOk="0">
                  <a:moveTo>
                    <a:pt x="1933" y="1"/>
                  </a:moveTo>
                  <a:cubicBezTo>
                    <a:pt x="1388" y="1"/>
                    <a:pt x="806" y="220"/>
                    <a:pt x="578" y="571"/>
                  </a:cubicBezTo>
                  <a:cubicBezTo>
                    <a:pt x="0" y="1452"/>
                    <a:pt x="365" y="3732"/>
                    <a:pt x="395" y="4765"/>
                  </a:cubicBezTo>
                  <a:cubicBezTo>
                    <a:pt x="456" y="7805"/>
                    <a:pt x="821" y="10875"/>
                    <a:pt x="1489" y="13854"/>
                  </a:cubicBezTo>
                  <a:cubicBezTo>
                    <a:pt x="2979" y="12425"/>
                    <a:pt x="3283" y="10145"/>
                    <a:pt x="3161" y="8078"/>
                  </a:cubicBezTo>
                  <a:cubicBezTo>
                    <a:pt x="3040" y="5981"/>
                    <a:pt x="2584" y="3914"/>
                    <a:pt x="2979" y="1878"/>
                  </a:cubicBezTo>
                  <a:cubicBezTo>
                    <a:pt x="3070" y="1361"/>
                    <a:pt x="3192" y="814"/>
                    <a:pt x="2918" y="388"/>
                  </a:cubicBezTo>
                  <a:cubicBezTo>
                    <a:pt x="2712" y="118"/>
                    <a:pt x="2333" y="1"/>
                    <a:pt x="19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5" name="Google Shape;2943;p79">
              <a:extLst>
                <a:ext uri="{FF2B5EF4-FFF2-40B4-BE49-F238E27FC236}">
                  <a16:creationId xmlns:a16="http://schemas.microsoft.com/office/drawing/2014/main" id="{D1266A1F-67CD-73EC-4F0F-62C89C54454D}"/>
                </a:ext>
              </a:extLst>
            </p:cNvPr>
            <p:cNvSpPr/>
            <p:nvPr/>
          </p:nvSpPr>
          <p:spPr>
            <a:xfrm>
              <a:off x="3654199" y="2250912"/>
              <a:ext cx="147106" cy="155881"/>
            </a:xfrm>
            <a:custGeom>
              <a:avLst/>
              <a:gdLst/>
              <a:ahLst/>
              <a:cxnLst/>
              <a:rect l="l" t="t" r="r" b="b"/>
              <a:pathLst>
                <a:path w="7326" h="7763" extrusionOk="0">
                  <a:moveTo>
                    <a:pt x="6107" y="1"/>
                  </a:moveTo>
                  <a:cubicBezTo>
                    <a:pt x="5971" y="1"/>
                    <a:pt x="5837" y="34"/>
                    <a:pt x="5715" y="109"/>
                  </a:cubicBezTo>
                  <a:cubicBezTo>
                    <a:pt x="5837" y="838"/>
                    <a:pt x="5928" y="1568"/>
                    <a:pt x="5867" y="2297"/>
                  </a:cubicBezTo>
                  <a:cubicBezTo>
                    <a:pt x="5776" y="3027"/>
                    <a:pt x="5472" y="3756"/>
                    <a:pt x="4894" y="4212"/>
                  </a:cubicBezTo>
                  <a:cubicBezTo>
                    <a:pt x="4577" y="4463"/>
                    <a:pt x="4168" y="4603"/>
                    <a:pt x="3768" y="4603"/>
                  </a:cubicBezTo>
                  <a:cubicBezTo>
                    <a:pt x="3440" y="4603"/>
                    <a:pt x="3118" y="4509"/>
                    <a:pt x="2858" y="4304"/>
                  </a:cubicBezTo>
                  <a:cubicBezTo>
                    <a:pt x="2371" y="3908"/>
                    <a:pt x="2189" y="3209"/>
                    <a:pt x="2098" y="2571"/>
                  </a:cubicBezTo>
                  <a:cubicBezTo>
                    <a:pt x="2037" y="1933"/>
                    <a:pt x="1976" y="1264"/>
                    <a:pt x="1642" y="717"/>
                  </a:cubicBezTo>
                  <a:cubicBezTo>
                    <a:pt x="1392" y="342"/>
                    <a:pt x="943" y="81"/>
                    <a:pt x="528" y="81"/>
                  </a:cubicBezTo>
                  <a:cubicBezTo>
                    <a:pt x="337" y="81"/>
                    <a:pt x="154" y="136"/>
                    <a:pt x="1" y="261"/>
                  </a:cubicBezTo>
                  <a:cubicBezTo>
                    <a:pt x="92" y="382"/>
                    <a:pt x="213" y="504"/>
                    <a:pt x="335" y="626"/>
                  </a:cubicBezTo>
                  <a:lnTo>
                    <a:pt x="402" y="465"/>
                  </a:lnTo>
                  <a:lnTo>
                    <a:pt x="402" y="465"/>
                  </a:lnTo>
                  <a:cubicBezTo>
                    <a:pt x="186" y="1100"/>
                    <a:pt x="359" y="1865"/>
                    <a:pt x="852" y="2358"/>
                  </a:cubicBezTo>
                  <a:cubicBezTo>
                    <a:pt x="1034" y="2541"/>
                    <a:pt x="1277" y="2693"/>
                    <a:pt x="1429" y="2905"/>
                  </a:cubicBezTo>
                  <a:cubicBezTo>
                    <a:pt x="1642" y="3240"/>
                    <a:pt x="1672" y="3635"/>
                    <a:pt x="1672" y="4030"/>
                  </a:cubicBezTo>
                  <a:cubicBezTo>
                    <a:pt x="1703" y="4942"/>
                    <a:pt x="1733" y="5854"/>
                    <a:pt x="1764" y="6766"/>
                  </a:cubicBezTo>
                  <a:cubicBezTo>
                    <a:pt x="1764" y="7009"/>
                    <a:pt x="1794" y="7282"/>
                    <a:pt x="1946" y="7465"/>
                  </a:cubicBezTo>
                  <a:cubicBezTo>
                    <a:pt x="2128" y="7677"/>
                    <a:pt x="2432" y="7708"/>
                    <a:pt x="2736" y="7738"/>
                  </a:cubicBezTo>
                  <a:cubicBezTo>
                    <a:pt x="2937" y="7752"/>
                    <a:pt x="3147" y="7763"/>
                    <a:pt x="3358" y="7763"/>
                  </a:cubicBezTo>
                  <a:cubicBezTo>
                    <a:pt x="4074" y="7763"/>
                    <a:pt x="4799" y="7640"/>
                    <a:pt x="5198" y="7100"/>
                  </a:cubicBezTo>
                  <a:cubicBezTo>
                    <a:pt x="5745" y="6370"/>
                    <a:pt x="5441" y="5337"/>
                    <a:pt x="5654" y="4455"/>
                  </a:cubicBezTo>
                  <a:cubicBezTo>
                    <a:pt x="5837" y="3817"/>
                    <a:pt x="6262" y="3300"/>
                    <a:pt x="6627" y="2753"/>
                  </a:cubicBezTo>
                  <a:cubicBezTo>
                    <a:pt x="6992" y="2206"/>
                    <a:pt x="7326" y="1568"/>
                    <a:pt x="7174" y="930"/>
                  </a:cubicBezTo>
                  <a:cubicBezTo>
                    <a:pt x="7080" y="410"/>
                    <a:pt x="6581" y="1"/>
                    <a:pt x="6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6" name="Google Shape;2944;p79">
              <a:extLst>
                <a:ext uri="{FF2B5EF4-FFF2-40B4-BE49-F238E27FC236}">
                  <a16:creationId xmlns:a16="http://schemas.microsoft.com/office/drawing/2014/main" id="{8D4A829A-6E43-988C-A34B-08A2ADA57AEF}"/>
                </a:ext>
              </a:extLst>
            </p:cNvPr>
            <p:cNvSpPr/>
            <p:nvPr/>
          </p:nvSpPr>
          <p:spPr>
            <a:xfrm>
              <a:off x="3642613" y="2205632"/>
              <a:ext cx="172748" cy="522943"/>
            </a:xfrm>
            <a:custGeom>
              <a:avLst/>
              <a:gdLst/>
              <a:ahLst/>
              <a:cxnLst/>
              <a:rect l="l" t="t" r="r" b="b"/>
              <a:pathLst>
                <a:path w="8603" h="26043" extrusionOk="0">
                  <a:moveTo>
                    <a:pt x="3800" y="510"/>
                  </a:moveTo>
                  <a:cubicBezTo>
                    <a:pt x="4559" y="540"/>
                    <a:pt x="5350" y="540"/>
                    <a:pt x="6140" y="571"/>
                  </a:cubicBezTo>
                  <a:cubicBezTo>
                    <a:pt x="6383" y="571"/>
                    <a:pt x="6444" y="662"/>
                    <a:pt x="6414" y="905"/>
                  </a:cubicBezTo>
                  <a:cubicBezTo>
                    <a:pt x="6414" y="966"/>
                    <a:pt x="6383" y="1027"/>
                    <a:pt x="6383" y="1057"/>
                  </a:cubicBezTo>
                  <a:cubicBezTo>
                    <a:pt x="6262" y="1695"/>
                    <a:pt x="6262" y="1695"/>
                    <a:pt x="5654" y="1695"/>
                  </a:cubicBezTo>
                  <a:lnTo>
                    <a:pt x="4803" y="1695"/>
                  </a:lnTo>
                  <a:cubicBezTo>
                    <a:pt x="4407" y="1695"/>
                    <a:pt x="4012" y="1695"/>
                    <a:pt x="3617" y="1665"/>
                  </a:cubicBezTo>
                  <a:cubicBezTo>
                    <a:pt x="3435" y="1665"/>
                    <a:pt x="3313" y="1574"/>
                    <a:pt x="3283" y="1422"/>
                  </a:cubicBezTo>
                  <a:cubicBezTo>
                    <a:pt x="3252" y="1361"/>
                    <a:pt x="3252" y="1330"/>
                    <a:pt x="3222" y="1270"/>
                  </a:cubicBezTo>
                  <a:cubicBezTo>
                    <a:pt x="3100" y="571"/>
                    <a:pt x="3161" y="510"/>
                    <a:pt x="3800" y="510"/>
                  </a:cubicBezTo>
                  <a:close/>
                  <a:moveTo>
                    <a:pt x="2462" y="571"/>
                  </a:moveTo>
                  <a:cubicBezTo>
                    <a:pt x="2523" y="571"/>
                    <a:pt x="2644" y="631"/>
                    <a:pt x="2644" y="692"/>
                  </a:cubicBezTo>
                  <a:cubicBezTo>
                    <a:pt x="2736" y="966"/>
                    <a:pt x="2796" y="1270"/>
                    <a:pt x="2827" y="1513"/>
                  </a:cubicBezTo>
                  <a:cubicBezTo>
                    <a:pt x="2796" y="1665"/>
                    <a:pt x="2736" y="1726"/>
                    <a:pt x="2644" y="1726"/>
                  </a:cubicBezTo>
                  <a:cubicBezTo>
                    <a:pt x="2584" y="1726"/>
                    <a:pt x="2462" y="1695"/>
                    <a:pt x="2462" y="1665"/>
                  </a:cubicBezTo>
                  <a:cubicBezTo>
                    <a:pt x="2341" y="1361"/>
                    <a:pt x="2280" y="1087"/>
                    <a:pt x="2280" y="753"/>
                  </a:cubicBezTo>
                  <a:cubicBezTo>
                    <a:pt x="2280" y="631"/>
                    <a:pt x="2371" y="571"/>
                    <a:pt x="2462" y="571"/>
                  </a:cubicBezTo>
                  <a:close/>
                  <a:moveTo>
                    <a:pt x="874" y="2115"/>
                  </a:moveTo>
                  <a:cubicBezTo>
                    <a:pt x="904" y="2115"/>
                    <a:pt x="937" y="2117"/>
                    <a:pt x="973" y="2121"/>
                  </a:cubicBezTo>
                  <a:cubicBezTo>
                    <a:pt x="1611" y="2160"/>
                    <a:pt x="2255" y="2171"/>
                    <a:pt x="2900" y="2171"/>
                  </a:cubicBezTo>
                  <a:cubicBezTo>
                    <a:pt x="3759" y="2171"/>
                    <a:pt x="4620" y="2151"/>
                    <a:pt x="5471" y="2151"/>
                  </a:cubicBezTo>
                  <a:cubicBezTo>
                    <a:pt x="6201" y="2151"/>
                    <a:pt x="6930" y="2121"/>
                    <a:pt x="7660" y="2121"/>
                  </a:cubicBezTo>
                  <a:cubicBezTo>
                    <a:pt x="8055" y="2121"/>
                    <a:pt x="8146" y="2182"/>
                    <a:pt x="8177" y="2546"/>
                  </a:cubicBezTo>
                  <a:cubicBezTo>
                    <a:pt x="8207" y="3154"/>
                    <a:pt x="8085" y="3762"/>
                    <a:pt x="8025" y="4370"/>
                  </a:cubicBezTo>
                  <a:cubicBezTo>
                    <a:pt x="8025" y="4522"/>
                    <a:pt x="7873" y="4613"/>
                    <a:pt x="7690" y="4644"/>
                  </a:cubicBezTo>
                  <a:cubicBezTo>
                    <a:pt x="7417" y="4674"/>
                    <a:pt x="7113" y="4704"/>
                    <a:pt x="6839" y="4735"/>
                  </a:cubicBezTo>
                  <a:cubicBezTo>
                    <a:pt x="6718" y="4765"/>
                    <a:pt x="6626" y="4948"/>
                    <a:pt x="6718" y="5039"/>
                  </a:cubicBezTo>
                  <a:cubicBezTo>
                    <a:pt x="6900" y="5221"/>
                    <a:pt x="6900" y="5434"/>
                    <a:pt x="6870" y="5677"/>
                  </a:cubicBezTo>
                  <a:cubicBezTo>
                    <a:pt x="6748" y="6954"/>
                    <a:pt x="6687" y="8230"/>
                    <a:pt x="6657" y="9537"/>
                  </a:cubicBezTo>
                  <a:cubicBezTo>
                    <a:pt x="6626" y="12303"/>
                    <a:pt x="6626" y="15100"/>
                    <a:pt x="6566" y="17866"/>
                  </a:cubicBezTo>
                  <a:cubicBezTo>
                    <a:pt x="6566" y="19081"/>
                    <a:pt x="6535" y="20267"/>
                    <a:pt x="6444" y="21483"/>
                  </a:cubicBezTo>
                  <a:cubicBezTo>
                    <a:pt x="6383" y="22486"/>
                    <a:pt x="6231" y="23458"/>
                    <a:pt x="5866" y="24401"/>
                  </a:cubicBezTo>
                  <a:cubicBezTo>
                    <a:pt x="5714" y="24826"/>
                    <a:pt x="5502" y="25130"/>
                    <a:pt x="5107" y="25373"/>
                  </a:cubicBezTo>
                  <a:cubicBezTo>
                    <a:pt x="4855" y="25514"/>
                    <a:pt x="4587" y="25582"/>
                    <a:pt x="4326" y="25582"/>
                  </a:cubicBezTo>
                  <a:cubicBezTo>
                    <a:pt x="3797" y="25582"/>
                    <a:pt x="3294" y="25305"/>
                    <a:pt x="3009" y="24796"/>
                  </a:cubicBezTo>
                  <a:cubicBezTo>
                    <a:pt x="2888" y="24583"/>
                    <a:pt x="2766" y="24340"/>
                    <a:pt x="2705" y="24066"/>
                  </a:cubicBezTo>
                  <a:cubicBezTo>
                    <a:pt x="2432" y="23185"/>
                    <a:pt x="2249" y="22303"/>
                    <a:pt x="2219" y="21361"/>
                  </a:cubicBezTo>
                  <a:cubicBezTo>
                    <a:pt x="2158" y="18869"/>
                    <a:pt x="2037" y="16346"/>
                    <a:pt x="2097" y="13823"/>
                  </a:cubicBezTo>
                  <a:cubicBezTo>
                    <a:pt x="2067" y="11331"/>
                    <a:pt x="2067" y="8838"/>
                    <a:pt x="1885" y="6346"/>
                  </a:cubicBezTo>
                  <a:cubicBezTo>
                    <a:pt x="1885" y="6103"/>
                    <a:pt x="1854" y="5890"/>
                    <a:pt x="1824" y="5647"/>
                  </a:cubicBezTo>
                  <a:cubicBezTo>
                    <a:pt x="1793" y="5434"/>
                    <a:pt x="1793" y="5251"/>
                    <a:pt x="1976" y="5069"/>
                  </a:cubicBezTo>
                  <a:cubicBezTo>
                    <a:pt x="2097" y="4948"/>
                    <a:pt x="2006" y="4765"/>
                    <a:pt x="1824" y="4735"/>
                  </a:cubicBezTo>
                  <a:cubicBezTo>
                    <a:pt x="1550" y="4674"/>
                    <a:pt x="1246" y="4674"/>
                    <a:pt x="973" y="4644"/>
                  </a:cubicBezTo>
                  <a:cubicBezTo>
                    <a:pt x="790" y="4613"/>
                    <a:pt x="669" y="4492"/>
                    <a:pt x="669" y="4340"/>
                  </a:cubicBezTo>
                  <a:cubicBezTo>
                    <a:pt x="638" y="3732"/>
                    <a:pt x="486" y="3124"/>
                    <a:pt x="547" y="2516"/>
                  </a:cubicBezTo>
                  <a:cubicBezTo>
                    <a:pt x="574" y="2221"/>
                    <a:pt x="648" y="2115"/>
                    <a:pt x="874" y="2115"/>
                  </a:cubicBezTo>
                  <a:close/>
                  <a:moveTo>
                    <a:pt x="4362" y="1"/>
                  </a:moveTo>
                  <a:cubicBezTo>
                    <a:pt x="3678" y="1"/>
                    <a:pt x="2994" y="39"/>
                    <a:pt x="2310" y="115"/>
                  </a:cubicBezTo>
                  <a:cubicBezTo>
                    <a:pt x="1915" y="145"/>
                    <a:pt x="1763" y="297"/>
                    <a:pt x="1793" y="723"/>
                  </a:cubicBezTo>
                  <a:cubicBezTo>
                    <a:pt x="1824" y="996"/>
                    <a:pt x="2006" y="1330"/>
                    <a:pt x="1854" y="1574"/>
                  </a:cubicBezTo>
                  <a:cubicBezTo>
                    <a:pt x="1776" y="1674"/>
                    <a:pt x="1677" y="1705"/>
                    <a:pt x="1568" y="1705"/>
                  </a:cubicBezTo>
                  <a:cubicBezTo>
                    <a:pt x="1399" y="1705"/>
                    <a:pt x="1206" y="1632"/>
                    <a:pt x="1029" y="1632"/>
                  </a:cubicBezTo>
                  <a:cubicBezTo>
                    <a:pt x="1010" y="1632"/>
                    <a:pt x="991" y="1633"/>
                    <a:pt x="973" y="1634"/>
                  </a:cubicBezTo>
                  <a:lnTo>
                    <a:pt x="882" y="1634"/>
                  </a:lnTo>
                  <a:cubicBezTo>
                    <a:pt x="334" y="1634"/>
                    <a:pt x="182" y="1786"/>
                    <a:pt x="91" y="2303"/>
                  </a:cubicBezTo>
                  <a:cubicBezTo>
                    <a:pt x="0" y="3033"/>
                    <a:pt x="152" y="3793"/>
                    <a:pt x="213" y="4522"/>
                  </a:cubicBezTo>
                  <a:cubicBezTo>
                    <a:pt x="243" y="4796"/>
                    <a:pt x="426" y="5039"/>
                    <a:pt x="730" y="5039"/>
                  </a:cubicBezTo>
                  <a:cubicBezTo>
                    <a:pt x="1277" y="5069"/>
                    <a:pt x="1398" y="5434"/>
                    <a:pt x="1398" y="5890"/>
                  </a:cubicBezTo>
                  <a:cubicBezTo>
                    <a:pt x="1368" y="6133"/>
                    <a:pt x="1429" y="6346"/>
                    <a:pt x="1429" y="6589"/>
                  </a:cubicBezTo>
                  <a:cubicBezTo>
                    <a:pt x="1611" y="9021"/>
                    <a:pt x="1611" y="11483"/>
                    <a:pt x="1581" y="13914"/>
                  </a:cubicBezTo>
                  <a:cubicBezTo>
                    <a:pt x="1611" y="15708"/>
                    <a:pt x="1641" y="17471"/>
                    <a:pt x="1702" y="19264"/>
                  </a:cubicBezTo>
                  <a:cubicBezTo>
                    <a:pt x="1733" y="20388"/>
                    <a:pt x="1702" y="21513"/>
                    <a:pt x="1915" y="22638"/>
                  </a:cubicBezTo>
                  <a:cubicBezTo>
                    <a:pt x="2067" y="23428"/>
                    <a:pt x="2189" y="24188"/>
                    <a:pt x="2523" y="24917"/>
                  </a:cubicBezTo>
                  <a:cubicBezTo>
                    <a:pt x="2916" y="25645"/>
                    <a:pt x="3590" y="26042"/>
                    <a:pt x="4304" y="26042"/>
                  </a:cubicBezTo>
                  <a:cubicBezTo>
                    <a:pt x="4694" y="26042"/>
                    <a:pt x="5096" y="25924"/>
                    <a:pt x="5471" y="25677"/>
                  </a:cubicBezTo>
                  <a:cubicBezTo>
                    <a:pt x="5775" y="25495"/>
                    <a:pt x="6018" y="25252"/>
                    <a:pt x="6140" y="24948"/>
                  </a:cubicBezTo>
                  <a:cubicBezTo>
                    <a:pt x="6292" y="24583"/>
                    <a:pt x="6444" y="24218"/>
                    <a:pt x="6535" y="23823"/>
                  </a:cubicBezTo>
                  <a:cubicBezTo>
                    <a:pt x="6778" y="22911"/>
                    <a:pt x="6930" y="21969"/>
                    <a:pt x="6961" y="21027"/>
                  </a:cubicBezTo>
                  <a:cubicBezTo>
                    <a:pt x="7021" y="18382"/>
                    <a:pt x="7082" y="15738"/>
                    <a:pt x="7082" y="13094"/>
                  </a:cubicBezTo>
                  <a:cubicBezTo>
                    <a:pt x="7082" y="10935"/>
                    <a:pt x="7113" y="8777"/>
                    <a:pt x="7265" y="6619"/>
                  </a:cubicBezTo>
                  <a:cubicBezTo>
                    <a:pt x="7265" y="6285"/>
                    <a:pt x="7325" y="5951"/>
                    <a:pt x="7356" y="5616"/>
                  </a:cubicBezTo>
                  <a:cubicBezTo>
                    <a:pt x="7356" y="5312"/>
                    <a:pt x="7447" y="5130"/>
                    <a:pt x="7812" y="5100"/>
                  </a:cubicBezTo>
                  <a:cubicBezTo>
                    <a:pt x="8268" y="5069"/>
                    <a:pt x="8480" y="4765"/>
                    <a:pt x="8511" y="4309"/>
                  </a:cubicBezTo>
                  <a:cubicBezTo>
                    <a:pt x="8541" y="3944"/>
                    <a:pt x="8602" y="3580"/>
                    <a:pt x="8602" y="3215"/>
                  </a:cubicBezTo>
                  <a:cubicBezTo>
                    <a:pt x="8602" y="2881"/>
                    <a:pt x="8602" y="2516"/>
                    <a:pt x="8572" y="2182"/>
                  </a:cubicBezTo>
                  <a:cubicBezTo>
                    <a:pt x="8511" y="1786"/>
                    <a:pt x="8328" y="1665"/>
                    <a:pt x="7933" y="1665"/>
                  </a:cubicBezTo>
                  <a:cubicBezTo>
                    <a:pt x="7832" y="1655"/>
                    <a:pt x="7734" y="1651"/>
                    <a:pt x="7637" y="1651"/>
                  </a:cubicBezTo>
                  <a:cubicBezTo>
                    <a:pt x="7444" y="1651"/>
                    <a:pt x="7255" y="1665"/>
                    <a:pt x="7052" y="1665"/>
                  </a:cubicBezTo>
                  <a:cubicBezTo>
                    <a:pt x="6839" y="1665"/>
                    <a:pt x="6778" y="1604"/>
                    <a:pt x="6809" y="1391"/>
                  </a:cubicBezTo>
                  <a:cubicBezTo>
                    <a:pt x="6839" y="1148"/>
                    <a:pt x="6870" y="905"/>
                    <a:pt x="6900" y="662"/>
                  </a:cubicBezTo>
                  <a:cubicBezTo>
                    <a:pt x="6930" y="297"/>
                    <a:pt x="6778" y="145"/>
                    <a:pt x="6414" y="115"/>
                  </a:cubicBezTo>
                  <a:cubicBezTo>
                    <a:pt x="5730" y="39"/>
                    <a:pt x="5046" y="1"/>
                    <a:pt x="43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7" name="Google Shape;2945;p79">
              <a:extLst>
                <a:ext uri="{FF2B5EF4-FFF2-40B4-BE49-F238E27FC236}">
                  <a16:creationId xmlns:a16="http://schemas.microsoft.com/office/drawing/2014/main" id="{38592B8C-6288-0AAC-B56A-E8F51625B6BD}"/>
                </a:ext>
              </a:extLst>
            </p:cNvPr>
            <p:cNvSpPr/>
            <p:nvPr/>
          </p:nvSpPr>
          <p:spPr>
            <a:xfrm>
              <a:off x="3686548" y="2308623"/>
              <a:ext cx="86685" cy="400556"/>
            </a:xfrm>
            <a:custGeom>
              <a:avLst/>
              <a:gdLst/>
              <a:ahLst/>
              <a:cxnLst/>
              <a:rect l="l" t="t" r="r" b="b"/>
              <a:pathLst>
                <a:path w="4317" h="19948" extrusionOk="0">
                  <a:moveTo>
                    <a:pt x="2159" y="5951"/>
                  </a:moveTo>
                  <a:cubicBezTo>
                    <a:pt x="2523" y="5951"/>
                    <a:pt x="2888" y="5974"/>
                    <a:pt x="3253" y="6019"/>
                  </a:cubicBezTo>
                  <a:cubicBezTo>
                    <a:pt x="3557" y="6019"/>
                    <a:pt x="3618" y="6110"/>
                    <a:pt x="3618" y="6384"/>
                  </a:cubicBezTo>
                  <a:cubicBezTo>
                    <a:pt x="3618" y="7630"/>
                    <a:pt x="3648" y="8876"/>
                    <a:pt x="3587" y="10092"/>
                  </a:cubicBezTo>
                  <a:cubicBezTo>
                    <a:pt x="3526" y="11308"/>
                    <a:pt x="3466" y="12524"/>
                    <a:pt x="3526" y="13709"/>
                  </a:cubicBezTo>
                  <a:cubicBezTo>
                    <a:pt x="3587" y="14834"/>
                    <a:pt x="3435" y="15898"/>
                    <a:pt x="3283" y="16992"/>
                  </a:cubicBezTo>
                  <a:cubicBezTo>
                    <a:pt x="3192" y="17478"/>
                    <a:pt x="3101" y="17934"/>
                    <a:pt x="3010" y="18390"/>
                  </a:cubicBezTo>
                  <a:cubicBezTo>
                    <a:pt x="2949" y="18633"/>
                    <a:pt x="2888" y="18846"/>
                    <a:pt x="2767" y="19059"/>
                  </a:cubicBezTo>
                  <a:cubicBezTo>
                    <a:pt x="2630" y="19287"/>
                    <a:pt x="2394" y="19401"/>
                    <a:pt x="2155" y="19401"/>
                  </a:cubicBezTo>
                  <a:cubicBezTo>
                    <a:pt x="1915" y="19401"/>
                    <a:pt x="1672" y="19287"/>
                    <a:pt x="1520" y="19059"/>
                  </a:cubicBezTo>
                  <a:cubicBezTo>
                    <a:pt x="1429" y="18877"/>
                    <a:pt x="1338" y="18664"/>
                    <a:pt x="1308" y="18481"/>
                  </a:cubicBezTo>
                  <a:cubicBezTo>
                    <a:pt x="1125" y="17478"/>
                    <a:pt x="973" y="16506"/>
                    <a:pt x="821" y="15533"/>
                  </a:cubicBezTo>
                  <a:cubicBezTo>
                    <a:pt x="700" y="14621"/>
                    <a:pt x="791" y="13740"/>
                    <a:pt x="791" y="12980"/>
                  </a:cubicBezTo>
                  <a:cubicBezTo>
                    <a:pt x="791" y="11855"/>
                    <a:pt x="760" y="10852"/>
                    <a:pt x="700" y="9849"/>
                  </a:cubicBezTo>
                  <a:cubicBezTo>
                    <a:pt x="639" y="8724"/>
                    <a:pt x="669" y="7539"/>
                    <a:pt x="669" y="6384"/>
                  </a:cubicBezTo>
                  <a:cubicBezTo>
                    <a:pt x="700" y="6080"/>
                    <a:pt x="760" y="6019"/>
                    <a:pt x="1064" y="6019"/>
                  </a:cubicBezTo>
                  <a:cubicBezTo>
                    <a:pt x="1429" y="5974"/>
                    <a:pt x="1794" y="5951"/>
                    <a:pt x="2159" y="5951"/>
                  </a:cubicBezTo>
                  <a:close/>
                  <a:moveTo>
                    <a:pt x="122" y="1"/>
                  </a:moveTo>
                  <a:cubicBezTo>
                    <a:pt x="61" y="1"/>
                    <a:pt x="31" y="31"/>
                    <a:pt x="31" y="92"/>
                  </a:cubicBezTo>
                  <a:cubicBezTo>
                    <a:pt x="1" y="244"/>
                    <a:pt x="1" y="396"/>
                    <a:pt x="1" y="548"/>
                  </a:cubicBezTo>
                  <a:cubicBezTo>
                    <a:pt x="31" y="1551"/>
                    <a:pt x="122" y="2554"/>
                    <a:pt x="153" y="3557"/>
                  </a:cubicBezTo>
                  <a:cubicBezTo>
                    <a:pt x="183" y="5016"/>
                    <a:pt x="183" y="6475"/>
                    <a:pt x="183" y="7934"/>
                  </a:cubicBezTo>
                  <a:cubicBezTo>
                    <a:pt x="213" y="8512"/>
                    <a:pt x="183" y="9089"/>
                    <a:pt x="213" y="9667"/>
                  </a:cubicBezTo>
                  <a:cubicBezTo>
                    <a:pt x="335" y="10943"/>
                    <a:pt x="365" y="12190"/>
                    <a:pt x="305" y="13436"/>
                  </a:cubicBezTo>
                  <a:cubicBezTo>
                    <a:pt x="244" y="15168"/>
                    <a:pt x="548" y="16840"/>
                    <a:pt x="852" y="18512"/>
                  </a:cubicBezTo>
                  <a:cubicBezTo>
                    <a:pt x="912" y="18937"/>
                    <a:pt x="1095" y="19302"/>
                    <a:pt x="1399" y="19606"/>
                  </a:cubicBezTo>
                  <a:cubicBezTo>
                    <a:pt x="1642" y="19834"/>
                    <a:pt x="1908" y="19948"/>
                    <a:pt x="2170" y="19948"/>
                  </a:cubicBezTo>
                  <a:cubicBezTo>
                    <a:pt x="2432" y="19948"/>
                    <a:pt x="2691" y="19834"/>
                    <a:pt x="2919" y="19606"/>
                  </a:cubicBezTo>
                  <a:cubicBezTo>
                    <a:pt x="3192" y="19332"/>
                    <a:pt x="3344" y="18998"/>
                    <a:pt x="3405" y="18633"/>
                  </a:cubicBezTo>
                  <a:cubicBezTo>
                    <a:pt x="3709" y="17022"/>
                    <a:pt x="4074" y="15411"/>
                    <a:pt x="3982" y="13740"/>
                  </a:cubicBezTo>
                  <a:cubicBezTo>
                    <a:pt x="3952" y="13071"/>
                    <a:pt x="3922" y="12402"/>
                    <a:pt x="3982" y="11764"/>
                  </a:cubicBezTo>
                  <a:cubicBezTo>
                    <a:pt x="4134" y="9545"/>
                    <a:pt x="4074" y="7357"/>
                    <a:pt x="4104" y="5168"/>
                  </a:cubicBezTo>
                  <a:cubicBezTo>
                    <a:pt x="4104" y="5077"/>
                    <a:pt x="4104" y="4986"/>
                    <a:pt x="4104" y="4925"/>
                  </a:cubicBezTo>
                  <a:cubicBezTo>
                    <a:pt x="4134" y="4378"/>
                    <a:pt x="4104" y="3831"/>
                    <a:pt x="4165" y="3284"/>
                  </a:cubicBezTo>
                  <a:cubicBezTo>
                    <a:pt x="4286" y="2281"/>
                    <a:pt x="4226" y="1278"/>
                    <a:pt x="4317" y="274"/>
                  </a:cubicBezTo>
                  <a:cubicBezTo>
                    <a:pt x="4317" y="244"/>
                    <a:pt x="4317" y="244"/>
                    <a:pt x="4317" y="214"/>
                  </a:cubicBezTo>
                  <a:cubicBezTo>
                    <a:pt x="4286" y="92"/>
                    <a:pt x="4256" y="1"/>
                    <a:pt x="4134" y="1"/>
                  </a:cubicBezTo>
                  <a:cubicBezTo>
                    <a:pt x="4043" y="1"/>
                    <a:pt x="3982" y="62"/>
                    <a:pt x="3952" y="122"/>
                  </a:cubicBezTo>
                  <a:cubicBezTo>
                    <a:pt x="3861" y="426"/>
                    <a:pt x="3830" y="700"/>
                    <a:pt x="3830" y="974"/>
                  </a:cubicBezTo>
                  <a:cubicBezTo>
                    <a:pt x="3770" y="2402"/>
                    <a:pt x="3709" y="3831"/>
                    <a:pt x="3618" y="5229"/>
                  </a:cubicBezTo>
                  <a:cubicBezTo>
                    <a:pt x="3618" y="5290"/>
                    <a:pt x="3587" y="5381"/>
                    <a:pt x="3587" y="5442"/>
                  </a:cubicBezTo>
                  <a:cubicBezTo>
                    <a:pt x="3049" y="5442"/>
                    <a:pt x="2510" y="5462"/>
                    <a:pt x="1955" y="5462"/>
                  </a:cubicBezTo>
                  <a:cubicBezTo>
                    <a:pt x="1538" y="5462"/>
                    <a:pt x="1112" y="5450"/>
                    <a:pt x="669" y="5411"/>
                  </a:cubicBezTo>
                  <a:cubicBezTo>
                    <a:pt x="608" y="4013"/>
                    <a:pt x="548" y="2615"/>
                    <a:pt x="487" y="1186"/>
                  </a:cubicBezTo>
                  <a:cubicBezTo>
                    <a:pt x="456" y="882"/>
                    <a:pt x="456" y="548"/>
                    <a:pt x="365" y="244"/>
                  </a:cubicBezTo>
                  <a:cubicBezTo>
                    <a:pt x="335" y="183"/>
                    <a:pt x="305" y="122"/>
                    <a:pt x="274" y="62"/>
                  </a:cubicBezTo>
                  <a:cubicBezTo>
                    <a:pt x="244" y="31"/>
                    <a:pt x="183" y="3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8" name="Google Shape;2946;p79">
              <a:extLst>
                <a:ext uri="{FF2B5EF4-FFF2-40B4-BE49-F238E27FC236}">
                  <a16:creationId xmlns:a16="http://schemas.microsoft.com/office/drawing/2014/main" id="{836FCD65-B816-4373-EFAB-EC38A889A2FD}"/>
                </a:ext>
              </a:extLst>
            </p:cNvPr>
            <p:cNvSpPr/>
            <p:nvPr/>
          </p:nvSpPr>
          <p:spPr>
            <a:xfrm>
              <a:off x="3695103" y="2301374"/>
              <a:ext cx="68372" cy="36264"/>
            </a:xfrm>
            <a:custGeom>
              <a:avLst/>
              <a:gdLst/>
              <a:ahLst/>
              <a:cxnLst/>
              <a:rect l="l" t="t" r="r" b="b"/>
              <a:pathLst>
                <a:path w="3405" h="1806" extrusionOk="0">
                  <a:moveTo>
                    <a:pt x="2310" y="514"/>
                  </a:moveTo>
                  <a:cubicBezTo>
                    <a:pt x="2736" y="514"/>
                    <a:pt x="2888" y="757"/>
                    <a:pt x="2705" y="1152"/>
                  </a:cubicBezTo>
                  <a:cubicBezTo>
                    <a:pt x="2705" y="1213"/>
                    <a:pt x="2614" y="1274"/>
                    <a:pt x="2553" y="1274"/>
                  </a:cubicBezTo>
                  <a:cubicBezTo>
                    <a:pt x="2306" y="1315"/>
                    <a:pt x="2059" y="1331"/>
                    <a:pt x="1812" y="1331"/>
                  </a:cubicBezTo>
                  <a:cubicBezTo>
                    <a:pt x="1512" y="1331"/>
                    <a:pt x="1212" y="1307"/>
                    <a:pt x="912" y="1274"/>
                  </a:cubicBezTo>
                  <a:cubicBezTo>
                    <a:pt x="821" y="1274"/>
                    <a:pt x="730" y="1213"/>
                    <a:pt x="730" y="1091"/>
                  </a:cubicBezTo>
                  <a:cubicBezTo>
                    <a:pt x="699" y="970"/>
                    <a:pt x="699" y="848"/>
                    <a:pt x="699" y="696"/>
                  </a:cubicBezTo>
                  <a:cubicBezTo>
                    <a:pt x="699" y="575"/>
                    <a:pt x="790" y="514"/>
                    <a:pt x="912" y="514"/>
                  </a:cubicBezTo>
                  <a:close/>
                  <a:moveTo>
                    <a:pt x="406" y="0"/>
                  </a:moveTo>
                  <a:cubicBezTo>
                    <a:pt x="327" y="0"/>
                    <a:pt x="252" y="19"/>
                    <a:pt x="182" y="88"/>
                  </a:cubicBezTo>
                  <a:cubicBezTo>
                    <a:pt x="0" y="240"/>
                    <a:pt x="213" y="423"/>
                    <a:pt x="213" y="575"/>
                  </a:cubicBezTo>
                  <a:cubicBezTo>
                    <a:pt x="213" y="787"/>
                    <a:pt x="243" y="1000"/>
                    <a:pt x="243" y="1213"/>
                  </a:cubicBezTo>
                  <a:cubicBezTo>
                    <a:pt x="304" y="1578"/>
                    <a:pt x="426" y="1730"/>
                    <a:pt x="790" y="1760"/>
                  </a:cubicBezTo>
                  <a:cubicBezTo>
                    <a:pt x="1110" y="1791"/>
                    <a:pt x="1421" y="1806"/>
                    <a:pt x="1733" y="1806"/>
                  </a:cubicBezTo>
                  <a:cubicBezTo>
                    <a:pt x="2044" y="1806"/>
                    <a:pt x="2356" y="1791"/>
                    <a:pt x="2675" y="1760"/>
                  </a:cubicBezTo>
                  <a:cubicBezTo>
                    <a:pt x="3040" y="1730"/>
                    <a:pt x="3161" y="1578"/>
                    <a:pt x="3192" y="1213"/>
                  </a:cubicBezTo>
                  <a:cubicBezTo>
                    <a:pt x="3252" y="909"/>
                    <a:pt x="3192" y="575"/>
                    <a:pt x="3344" y="271"/>
                  </a:cubicBezTo>
                  <a:cubicBezTo>
                    <a:pt x="3404" y="149"/>
                    <a:pt x="3283" y="28"/>
                    <a:pt x="3131" y="28"/>
                  </a:cubicBezTo>
                  <a:lnTo>
                    <a:pt x="699" y="28"/>
                  </a:lnTo>
                  <a:cubicBezTo>
                    <a:pt x="600" y="28"/>
                    <a:pt x="500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9" name="Google Shape;2947;p79">
              <a:extLst>
                <a:ext uri="{FF2B5EF4-FFF2-40B4-BE49-F238E27FC236}">
                  <a16:creationId xmlns:a16="http://schemas.microsoft.com/office/drawing/2014/main" id="{822EFD5A-732D-27D7-3F2C-52C8B146A625}"/>
                </a:ext>
              </a:extLst>
            </p:cNvPr>
            <p:cNvSpPr/>
            <p:nvPr/>
          </p:nvSpPr>
          <p:spPr>
            <a:xfrm>
              <a:off x="3689601" y="2271274"/>
              <a:ext cx="10401" cy="25783"/>
            </a:xfrm>
            <a:custGeom>
              <a:avLst/>
              <a:gdLst/>
              <a:ahLst/>
              <a:cxnLst/>
              <a:rect l="l" t="t" r="r" b="b"/>
              <a:pathLst>
                <a:path w="518" h="1284" extrusionOk="0">
                  <a:moveTo>
                    <a:pt x="147" y="1"/>
                  </a:moveTo>
                  <a:cubicBezTo>
                    <a:pt x="76" y="1"/>
                    <a:pt x="31" y="76"/>
                    <a:pt x="31" y="128"/>
                  </a:cubicBezTo>
                  <a:cubicBezTo>
                    <a:pt x="1" y="493"/>
                    <a:pt x="1" y="858"/>
                    <a:pt x="183" y="1192"/>
                  </a:cubicBezTo>
                  <a:cubicBezTo>
                    <a:pt x="213" y="1253"/>
                    <a:pt x="274" y="1283"/>
                    <a:pt x="365" y="1283"/>
                  </a:cubicBezTo>
                  <a:cubicBezTo>
                    <a:pt x="456" y="1253"/>
                    <a:pt x="487" y="1192"/>
                    <a:pt x="517" y="1101"/>
                  </a:cubicBezTo>
                  <a:cubicBezTo>
                    <a:pt x="517" y="1040"/>
                    <a:pt x="517" y="949"/>
                    <a:pt x="517" y="888"/>
                  </a:cubicBezTo>
                  <a:cubicBezTo>
                    <a:pt x="487" y="615"/>
                    <a:pt x="487" y="372"/>
                    <a:pt x="365" y="128"/>
                  </a:cubicBezTo>
                  <a:cubicBezTo>
                    <a:pt x="335" y="37"/>
                    <a:pt x="274" y="7"/>
                    <a:pt x="183" y="7"/>
                  </a:cubicBezTo>
                  <a:cubicBezTo>
                    <a:pt x="170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0" name="Google Shape;2948;p79">
              <a:extLst>
                <a:ext uri="{FF2B5EF4-FFF2-40B4-BE49-F238E27FC236}">
                  <a16:creationId xmlns:a16="http://schemas.microsoft.com/office/drawing/2014/main" id="{75952FA2-B168-7B6F-3381-5B3F9EE76475}"/>
                </a:ext>
              </a:extLst>
            </p:cNvPr>
            <p:cNvSpPr/>
            <p:nvPr/>
          </p:nvSpPr>
          <p:spPr>
            <a:xfrm>
              <a:off x="3759178" y="2271274"/>
              <a:ext cx="11004" cy="26024"/>
            </a:xfrm>
            <a:custGeom>
              <a:avLst/>
              <a:gdLst/>
              <a:ahLst/>
              <a:cxnLst/>
              <a:rect l="l" t="t" r="r" b="b"/>
              <a:pathLst>
                <a:path w="548" h="1296" extrusionOk="0">
                  <a:moveTo>
                    <a:pt x="320" y="1"/>
                  </a:moveTo>
                  <a:cubicBezTo>
                    <a:pt x="228" y="1"/>
                    <a:pt x="179" y="80"/>
                    <a:pt x="153" y="159"/>
                  </a:cubicBezTo>
                  <a:cubicBezTo>
                    <a:pt x="31" y="493"/>
                    <a:pt x="1" y="827"/>
                    <a:pt x="61" y="1162"/>
                  </a:cubicBezTo>
                  <a:cubicBezTo>
                    <a:pt x="61" y="1223"/>
                    <a:pt x="122" y="1253"/>
                    <a:pt x="153" y="1283"/>
                  </a:cubicBezTo>
                  <a:cubicBezTo>
                    <a:pt x="177" y="1292"/>
                    <a:pt x="199" y="1295"/>
                    <a:pt x="220" y="1295"/>
                  </a:cubicBezTo>
                  <a:cubicBezTo>
                    <a:pt x="276" y="1295"/>
                    <a:pt x="321" y="1267"/>
                    <a:pt x="365" y="1223"/>
                  </a:cubicBezTo>
                  <a:cubicBezTo>
                    <a:pt x="548" y="949"/>
                    <a:pt x="487" y="675"/>
                    <a:pt x="517" y="402"/>
                  </a:cubicBezTo>
                  <a:cubicBezTo>
                    <a:pt x="517" y="341"/>
                    <a:pt x="548" y="280"/>
                    <a:pt x="517" y="220"/>
                  </a:cubicBezTo>
                  <a:cubicBezTo>
                    <a:pt x="517" y="128"/>
                    <a:pt x="517" y="7"/>
                    <a:pt x="365" y="7"/>
                  </a:cubicBezTo>
                  <a:cubicBezTo>
                    <a:pt x="349" y="3"/>
                    <a:pt x="334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1" name="Google Shape;2949;p79">
              <a:extLst>
                <a:ext uri="{FF2B5EF4-FFF2-40B4-BE49-F238E27FC236}">
                  <a16:creationId xmlns:a16="http://schemas.microsoft.com/office/drawing/2014/main" id="{662D8918-E7EB-7197-637E-D4C7574BF653}"/>
                </a:ext>
              </a:extLst>
            </p:cNvPr>
            <p:cNvSpPr/>
            <p:nvPr/>
          </p:nvSpPr>
          <p:spPr>
            <a:xfrm>
              <a:off x="3689601" y="2217640"/>
              <a:ext cx="66545" cy="112368"/>
            </a:xfrm>
            <a:custGeom>
              <a:avLst/>
              <a:gdLst/>
              <a:ahLst/>
              <a:cxnLst/>
              <a:rect l="l" t="t" r="r" b="b"/>
              <a:pathLst>
                <a:path w="3314" h="5596" extrusionOk="0">
                  <a:moveTo>
                    <a:pt x="1929" y="0"/>
                  </a:moveTo>
                  <a:cubicBezTo>
                    <a:pt x="1693" y="0"/>
                    <a:pt x="1461" y="26"/>
                    <a:pt x="1216" y="64"/>
                  </a:cubicBezTo>
                  <a:cubicBezTo>
                    <a:pt x="852" y="94"/>
                    <a:pt x="426" y="155"/>
                    <a:pt x="213" y="489"/>
                  </a:cubicBezTo>
                  <a:cubicBezTo>
                    <a:pt x="1" y="793"/>
                    <a:pt x="92" y="1219"/>
                    <a:pt x="183" y="1584"/>
                  </a:cubicBezTo>
                  <a:lnTo>
                    <a:pt x="1186" y="5596"/>
                  </a:lnTo>
                  <a:lnTo>
                    <a:pt x="1429" y="5018"/>
                  </a:lnTo>
                  <a:cubicBezTo>
                    <a:pt x="1481" y="5243"/>
                    <a:pt x="1710" y="5350"/>
                    <a:pt x="1953" y="5350"/>
                  </a:cubicBezTo>
                  <a:cubicBezTo>
                    <a:pt x="2138" y="5350"/>
                    <a:pt x="2331" y="5288"/>
                    <a:pt x="2463" y="5170"/>
                  </a:cubicBezTo>
                  <a:cubicBezTo>
                    <a:pt x="2767" y="4897"/>
                    <a:pt x="2827" y="4471"/>
                    <a:pt x="2888" y="4046"/>
                  </a:cubicBezTo>
                  <a:cubicBezTo>
                    <a:pt x="3010" y="3225"/>
                    <a:pt x="3131" y="2374"/>
                    <a:pt x="3253" y="1553"/>
                  </a:cubicBezTo>
                  <a:cubicBezTo>
                    <a:pt x="3283" y="1280"/>
                    <a:pt x="3314" y="976"/>
                    <a:pt x="3222" y="732"/>
                  </a:cubicBezTo>
                  <a:cubicBezTo>
                    <a:pt x="3101" y="368"/>
                    <a:pt x="2736" y="125"/>
                    <a:pt x="2371" y="33"/>
                  </a:cubicBezTo>
                  <a:cubicBezTo>
                    <a:pt x="2220" y="10"/>
                    <a:pt x="2074" y="0"/>
                    <a:pt x="1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2" name="Google Shape;2950;p79">
              <a:extLst>
                <a:ext uri="{FF2B5EF4-FFF2-40B4-BE49-F238E27FC236}">
                  <a16:creationId xmlns:a16="http://schemas.microsoft.com/office/drawing/2014/main" id="{704A5FCC-B685-7B4B-BAC7-E4D49AADB02B}"/>
                </a:ext>
              </a:extLst>
            </p:cNvPr>
            <p:cNvSpPr/>
            <p:nvPr/>
          </p:nvSpPr>
          <p:spPr>
            <a:xfrm>
              <a:off x="3985019" y="2426573"/>
              <a:ext cx="65923" cy="278188"/>
            </a:xfrm>
            <a:custGeom>
              <a:avLst/>
              <a:gdLst/>
              <a:ahLst/>
              <a:cxnLst/>
              <a:rect l="l" t="t" r="r" b="b"/>
              <a:pathLst>
                <a:path w="3283" h="13854" extrusionOk="0">
                  <a:moveTo>
                    <a:pt x="1933" y="1"/>
                  </a:moveTo>
                  <a:cubicBezTo>
                    <a:pt x="1388" y="1"/>
                    <a:pt x="806" y="220"/>
                    <a:pt x="578" y="571"/>
                  </a:cubicBezTo>
                  <a:cubicBezTo>
                    <a:pt x="0" y="1452"/>
                    <a:pt x="365" y="3732"/>
                    <a:pt x="395" y="4765"/>
                  </a:cubicBezTo>
                  <a:cubicBezTo>
                    <a:pt x="456" y="7805"/>
                    <a:pt x="821" y="10875"/>
                    <a:pt x="1489" y="13854"/>
                  </a:cubicBezTo>
                  <a:cubicBezTo>
                    <a:pt x="2979" y="12425"/>
                    <a:pt x="3283" y="10145"/>
                    <a:pt x="3161" y="8078"/>
                  </a:cubicBezTo>
                  <a:cubicBezTo>
                    <a:pt x="3040" y="5981"/>
                    <a:pt x="2584" y="3914"/>
                    <a:pt x="2979" y="1878"/>
                  </a:cubicBezTo>
                  <a:cubicBezTo>
                    <a:pt x="3070" y="1361"/>
                    <a:pt x="3192" y="814"/>
                    <a:pt x="2918" y="388"/>
                  </a:cubicBezTo>
                  <a:cubicBezTo>
                    <a:pt x="2712" y="118"/>
                    <a:pt x="2333" y="1"/>
                    <a:pt x="1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3" name="Google Shape;2951;p79">
              <a:extLst>
                <a:ext uri="{FF2B5EF4-FFF2-40B4-BE49-F238E27FC236}">
                  <a16:creationId xmlns:a16="http://schemas.microsoft.com/office/drawing/2014/main" id="{0387F084-CBF5-FEB2-7FF3-F9B231DA3022}"/>
                </a:ext>
              </a:extLst>
            </p:cNvPr>
            <p:cNvSpPr/>
            <p:nvPr/>
          </p:nvSpPr>
          <p:spPr>
            <a:xfrm>
              <a:off x="3944116" y="2250912"/>
              <a:ext cx="147106" cy="155881"/>
            </a:xfrm>
            <a:custGeom>
              <a:avLst/>
              <a:gdLst/>
              <a:ahLst/>
              <a:cxnLst/>
              <a:rect l="l" t="t" r="r" b="b"/>
              <a:pathLst>
                <a:path w="7326" h="7763" extrusionOk="0">
                  <a:moveTo>
                    <a:pt x="6107" y="1"/>
                  </a:moveTo>
                  <a:cubicBezTo>
                    <a:pt x="5971" y="1"/>
                    <a:pt x="5837" y="34"/>
                    <a:pt x="5715" y="109"/>
                  </a:cubicBezTo>
                  <a:cubicBezTo>
                    <a:pt x="5837" y="838"/>
                    <a:pt x="5928" y="1568"/>
                    <a:pt x="5867" y="2297"/>
                  </a:cubicBezTo>
                  <a:cubicBezTo>
                    <a:pt x="5776" y="3027"/>
                    <a:pt x="5472" y="3756"/>
                    <a:pt x="4894" y="4212"/>
                  </a:cubicBezTo>
                  <a:cubicBezTo>
                    <a:pt x="4577" y="4463"/>
                    <a:pt x="4168" y="4603"/>
                    <a:pt x="3768" y="4603"/>
                  </a:cubicBezTo>
                  <a:cubicBezTo>
                    <a:pt x="3440" y="4603"/>
                    <a:pt x="3118" y="4509"/>
                    <a:pt x="2858" y="4304"/>
                  </a:cubicBezTo>
                  <a:cubicBezTo>
                    <a:pt x="2371" y="3908"/>
                    <a:pt x="2189" y="3209"/>
                    <a:pt x="2098" y="2571"/>
                  </a:cubicBezTo>
                  <a:cubicBezTo>
                    <a:pt x="2037" y="1933"/>
                    <a:pt x="1976" y="1264"/>
                    <a:pt x="1642" y="717"/>
                  </a:cubicBezTo>
                  <a:cubicBezTo>
                    <a:pt x="1392" y="342"/>
                    <a:pt x="942" y="81"/>
                    <a:pt x="528" y="81"/>
                  </a:cubicBezTo>
                  <a:cubicBezTo>
                    <a:pt x="337" y="81"/>
                    <a:pt x="154" y="136"/>
                    <a:pt x="1" y="261"/>
                  </a:cubicBezTo>
                  <a:cubicBezTo>
                    <a:pt x="92" y="382"/>
                    <a:pt x="213" y="504"/>
                    <a:pt x="335" y="626"/>
                  </a:cubicBezTo>
                  <a:lnTo>
                    <a:pt x="402" y="465"/>
                  </a:lnTo>
                  <a:lnTo>
                    <a:pt x="402" y="465"/>
                  </a:lnTo>
                  <a:cubicBezTo>
                    <a:pt x="186" y="1100"/>
                    <a:pt x="359" y="1865"/>
                    <a:pt x="852" y="2358"/>
                  </a:cubicBezTo>
                  <a:cubicBezTo>
                    <a:pt x="1034" y="2541"/>
                    <a:pt x="1277" y="2693"/>
                    <a:pt x="1429" y="2905"/>
                  </a:cubicBezTo>
                  <a:cubicBezTo>
                    <a:pt x="1642" y="3240"/>
                    <a:pt x="1672" y="3635"/>
                    <a:pt x="1672" y="4030"/>
                  </a:cubicBezTo>
                  <a:cubicBezTo>
                    <a:pt x="1703" y="4942"/>
                    <a:pt x="1733" y="5854"/>
                    <a:pt x="1763" y="6766"/>
                  </a:cubicBezTo>
                  <a:cubicBezTo>
                    <a:pt x="1763" y="7009"/>
                    <a:pt x="1794" y="7282"/>
                    <a:pt x="1946" y="7465"/>
                  </a:cubicBezTo>
                  <a:cubicBezTo>
                    <a:pt x="2128" y="7677"/>
                    <a:pt x="2432" y="7708"/>
                    <a:pt x="2736" y="7738"/>
                  </a:cubicBezTo>
                  <a:cubicBezTo>
                    <a:pt x="2937" y="7752"/>
                    <a:pt x="3147" y="7763"/>
                    <a:pt x="3358" y="7763"/>
                  </a:cubicBezTo>
                  <a:cubicBezTo>
                    <a:pt x="4074" y="7763"/>
                    <a:pt x="4799" y="7640"/>
                    <a:pt x="5198" y="7100"/>
                  </a:cubicBezTo>
                  <a:cubicBezTo>
                    <a:pt x="5745" y="6370"/>
                    <a:pt x="5441" y="5337"/>
                    <a:pt x="5654" y="4455"/>
                  </a:cubicBezTo>
                  <a:cubicBezTo>
                    <a:pt x="5837" y="3817"/>
                    <a:pt x="6262" y="3300"/>
                    <a:pt x="6627" y="2753"/>
                  </a:cubicBezTo>
                  <a:cubicBezTo>
                    <a:pt x="6992" y="2206"/>
                    <a:pt x="7326" y="1568"/>
                    <a:pt x="7174" y="930"/>
                  </a:cubicBezTo>
                  <a:cubicBezTo>
                    <a:pt x="7079" y="410"/>
                    <a:pt x="6581" y="1"/>
                    <a:pt x="6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4" name="Google Shape;2952;p79">
              <a:extLst>
                <a:ext uri="{FF2B5EF4-FFF2-40B4-BE49-F238E27FC236}">
                  <a16:creationId xmlns:a16="http://schemas.microsoft.com/office/drawing/2014/main" id="{4BAE5CDD-D83D-560D-1215-9C5165385101}"/>
                </a:ext>
              </a:extLst>
            </p:cNvPr>
            <p:cNvSpPr/>
            <p:nvPr/>
          </p:nvSpPr>
          <p:spPr>
            <a:xfrm>
              <a:off x="3932530" y="2205632"/>
              <a:ext cx="172728" cy="522943"/>
            </a:xfrm>
            <a:custGeom>
              <a:avLst/>
              <a:gdLst/>
              <a:ahLst/>
              <a:cxnLst/>
              <a:rect l="l" t="t" r="r" b="b"/>
              <a:pathLst>
                <a:path w="8602" h="26043" extrusionOk="0">
                  <a:moveTo>
                    <a:pt x="3799" y="510"/>
                  </a:moveTo>
                  <a:cubicBezTo>
                    <a:pt x="4559" y="540"/>
                    <a:pt x="5350" y="540"/>
                    <a:pt x="6140" y="571"/>
                  </a:cubicBezTo>
                  <a:cubicBezTo>
                    <a:pt x="6383" y="571"/>
                    <a:pt x="6444" y="662"/>
                    <a:pt x="6414" y="905"/>
                  </a:cubicBezTo>
                  <a:cubicBezTo>
                    <a:pt x="6414" y="966"/>
                    <a:pt x="6383" y="1027"/>
                    <a:pt x="6383" y="1057"/>
                  </a:cubicBezTo>
                  <a:cubicBezTo>
                    <a:pt x="6262" y="1695"/>
                    <a:pt x="6262" y="1695"/>
                    <a:pt x="5654" y="1695"/>
                  </a:cubicBezTo>
                  <a:lnTo>
                    <a:pt x="4803" y="1695"/>
                  </a:lnTo>
                  <a:cubicBezTo>
                    <a:pt x="4407" y="1695"/>
                    <a:pt x="4012" y="1695"/>
                    <a:pt x="3617" y="1665"/>
                  </a:cubicBezTo>
                  <a:cubicBezTo>
                    <a:pt x="3435" y="1665"/>
                    <a:pt x="3313" y="1574"/>
                    <a:pt x="3283" y="1422"/>
                  </a:cubicBezTo>
                  <a:cubicBezTo>
                    <a:pt x="3252" y="1361"/>
                    <a:pt x="3252" y="1330"/>
                    <a:pt x="3222" y="1270"/>
                  </a:cubicBezTo>
                  <a:cubicBezTo>
                    <a:pt x="3100" y="571"/>
                    <a:pt x="3161" y="510"/>
                    <a:pt x="3799" y="510"/>
                  </a:cubicBezTo>
                  <a:close/>
                  <a:moveTo>
                    <a:pt x="2462" y="571"/>
                  </a:moveTo>
                  <a:cubicBezTo>
                    <a:pt x="2523" y="571"/>
                    <a:pt x="2644" y="631"/>
                    <a:pt x="2644" y="692"/>
                  </a:cubicBezTo>
                  <a:cubicBezTo>
                    <a:pt x="2736" y="966"/>
                    <a:pt x="2796" y="1270"/>
                    <a:pt x="2827" y="1513"/>
                  </a:cubicBezTo>
                  <a:cubicBezTo>
                    <a:pt x="2796" y="1665"/>
                    <a:pt x="2736" y="1726"/>
                    <a:pt x="2644" y="1726"/>
                  </a:cubicBezTo>
                  <a:cubicBezTo>
                    <a:pt x="2584" y="1726"/>
                    <a:pt x="2462" y="1695"/>
                    <a:pt x="2462" y="1665"/>
                  </a:cubicBezTo>
                  <a:cubicBezTo>
                    <a:pt x="2340" y="1361"/>
                    <a:pt x="2280" y="1087"/>
                    <a:pt x="2280" y="753"/>
                  </a:cubicBezTo>
                  <a:cubicBezTo>
                    <a:pt x="2280" y="631"/>
                    <a:pt x="2371" y="571"/>
                    <a:pt x="2462" y="571"/>
                  </a:cubicBezTo>
                  <a:close/>
                  <a:moveTo>
                    <a:pt x="874" y="2115"/>
                  </a:moveTo>
                  <a:cubicBezTo>
                    <a:pt x="904" y="2115"/>
                    <a:pt x="937" y="2117"/>
                    <a:pt x="973" y="2121"/>
                  </a:cubicBezTo>
                  <a:cubicBezTo>
                    <a:pt x="1611" y="2160"/>
                    <a:pt x="2255" y="2171"/>
                    <a:pt x="2900" y="2171"/>
                  </a:cubicBezTo>
                  <a:cubicBezTo>
                    <a:pt x="3759" y="2171"/>
                    <a:pt x="4620" y="2151"/>
                    <a:pt x="5471" y="2151"/>
                  </a:cubicBezTo>
                  <a:cubicBezTo>
                    <a:pt x="6201" y="2151"/>
                    <a:pt x="6930" y="2121"/>
                    <a:pt x="7660" y="2121"/>
                  </a:cubicBezTo>
                  <a:cubicBezTo>
                    <a:pt x="8055" y="2121"/>
                    <a:pt x="8146" y="2182"/>
                    <a:pt x="8176" y="2546"/>
                  </a:cubicBezTo>
                  <a:cubicBezTo>
                    <a:pt x="8207" y="3154"/>
                    <a:pt x="8085" y="3762"/>
                    <a:pt x="8024" y="4370"/>
                  </a:cubicBezTo>
                  <a:cubicBezTo>
                    <a:pt x="8024" y="4522"/>
                    <a:pt x="7873" y="4613"/>
                    <a:pt x="7690" y="4644"/>
                  </a:cubicBezTo>
                  <a:cubicBezTo>
                    <a:pt x="7417" y="4674"/>
                    <a:pt x="7113" y="4704"/>
                    <a:pt x="6839" y="4735"/>
                  </a:cubicBezTo>
                  <a:cubicBezTo>
                    <a:pt x="6717" y="4765"/>
                    <a:pt x="6626" y="4948"/>
                    <a:pt x="6717" y="5039"/>
                  </a:cubicBezTo>
                  <a:cubicBezTo>
                    <a:pt x="6900" y="5221"/>
                    <a:pt x="6900" y="5434"/>
                    <a:pt x="6869" y="5677"/>
                  </a:cubicBezTo>
                  <a:cubicBezTo>
                    <a:pt x="6748" y="6954"/>
                    <a:pt x="6687" y="8230"/>
                    <a:pt x="6657" y="9537"/>
                  </a:cubicBezTo>
                  <a:cubicBezTo>
                    <a:pt x="6626" y="12303"/>
                    <a:pt x="6626" y="15100"/>
                    <a:pt x="6566" y="17866"/>
                  </a:cubicBezTo>
                  <a:cubicBezTo>
                    <a:pt x="6566" y="19081"/>
                    <a:pt x="6535" y="20267"/>
                    <a:pt x="6444" y="21483"/>
                  </a:cubicBezTo>
                  <a:cubicBezTo>
                    <a:pt x="6383" y="22486"/>
                    <a:pt x="6231" y="23458"/>
                    <a:pt x="5866" y="24401"/>
                  </a:cubicBezTo>
                  <a:cubicBezTo>
                    <a:pt x="5714" y="24826"/>
                    <a:pt x="5502" y="25130"/>
                    <a:pt x="5107" y="25373"/>
                  </a:cubicBezTo>
                  <a:cubicBezTo>
                    <a:pt x="4855" y="25514"/>
                    <a:pt x="4587" y="25582"/>
                    <a:pt x="4326" y="25582"/>
                  </a:cubicBezTo>
                  <a:cubicBezTo>
                    <a:pt x="3797" y="25582"/>
                    <a:pt x="3294" y="25305"/>
                    <a:pt x="3009" y="24796"/>
                  </a:cubicBezTo>
                  <a:cubicBezTo>
                    <a:pt x="2888" y="24583"/>
                    <a:pt x="2766" y="24340"/>
                    <a:pt x="2705" y="24066"/>
                  </a:cubicBezTo>
                  <a:cubicBezTo>
                    <a:pt x="2432" y="23185"/>
                    <a:pt x="2249" y="22303"/>
                    <a:pt x="2219" y="21361"/>
                  </a:cubicBezTo>
                  <a:cubicBezTo>
                    <a:pt x="2158" y="18869"/>
                    <a:pt x="2037" y="16346"/>
                    <a:pt x="2097" y="13823"/>
                  </a:cubicBezTo>
                  <a:cubicBezTo>
                    <a:pt x="2067" y="11331"/>
                    <a:pt x="2067" y="8838"/>
                    <a:pt x="1885" y="6346"/>
                  </a:cubicBezTo>
                  <a:cubicBezTo>
                    <a:pt x="1885" y="6103"/>
                    <a:pt x="1854" y="5890"/>
                    <a:pt x="1824" y="5647"/>
                  </a:cubicBezTo>
                  <a:cubicBezTo>
                    <a:pt x="1793" y="5434"/>
                    <a:pt x="1793" y="5251"/>
                    <a:pt x="1976" y="5069"/>
                  </a:cubicBezTo>
                  <a:cubicBezTo>
                    <a:pt x="2097" y="4948"/>
                    <a:pt x="2006" y="4765"/>
                    <a:pt x="1824" y="4735"/>
                  </a:cubicBezTo>
                  <a:cubicBezTo>
                    <a:pt x="1550" y="4674"/>
                    <a:pt x="1246" y="4674"/>
                    <a:pt x="973" y="4644"/>
                  </a:cubicBezTo>
                  <a:cubicBezTo>
                    <a:pt x="790" y="4613"/>
                    <a:pt x="669" y="4492"/>
                    <a:pt x="669" y="4340"/>
                  </a:cubicBezTo>
                  <a:cubicBezTo>
                    <a:pt x="638" y="3732"/>
                    <a:pt x="486" y="3124"/>
                    <a:pt x="547" y="2516"/>
                  </a:cubicBezTo>
                  <a:cubicBezTo>
                    <a:pt x="574" y="2221"/>
                    <a:pt x="648" y="2115"/>
                    <a:pt x="874" y="2115"/>
                  </a:cubicBezTo>
                  <a:close/>
                  <a:moveTo>
                    <a:pt x="4362" y="1"/>
                  </a:moveTo>
                  <a:cubicBezTo>
                    <a:pt x="3678" y="1"/>
                    <a:pt x="2994" y="39"/>
                    <a:pt x="2310" y="115"/>
                  </a:cubicBezTo>
                  <a:cubicBezTo>
                    <a:pt x="1915" y="145"/>
                    <a:pt x="1763" y="297"/>
                    <a:pt x="1793" y="723"/>
                  </a:cubicBezTo>
                  <a:cubicBezTo>
                    <a:pt x="1824" y="996"/>
                    <a:pt x="2006" y="1330"/>
                    <a:pt x="1854" y="1574"/>
                  </a:cubicBezTo>
                  <a:cubicBezTo>
                    <a:pt x="1776" y="1674"/>
                    <a:pt x="1677" y="1705"/>
                    <a:pt x="1568" y="1705"/>
                  </a:cubicBezTo>
                  <a:cubicBezTo>
                    <a:pt x="1399" y="1705"/>
                    <a:pt x="1206" y="1632"/>
                    <a:pt x="1029" y="1632"/>
                  </a:cubicBezTo>
                  <a:cubicBezTo>
                    <a:pt x="1010" y="1632"/>
                    <a:pt x="991" y="1633"/>
                    <a:pt x="973" y="1634"/>
                  </a:cubicBezTo>
                  <a:lnTo>
                    <a:pt x="882" y="1634"/>
                  </a:lnTo>
                  <a:cubicBezTo>
                    <a:pt x="334" y="1634"/>
                    <a:pt x="182" y="1786"/>
                    <a:pt x="91" y="2303"/>
                  </a:cubicBezTo>
                  <a:cubicBezTo>
                    <a:pt x="0" y="3033"/>
                    <a:pt x="152" y="3793"/>
                    <a:pt x="213" y="4522"/>
                  </a:cubicBezTo>
                  <a:cubicBezTo>
                    <a:pt x="243" y="4796"/>
                    <a:pt x="426" y="5039"/>
                    <a:pt x="730" y="5039"/>
                  </a:cubicBezTo>
                  <a:cubicBezTo>
                    <a:pt x="1277" y="5069"/>
                    <a:pt x="1398" y="5434"/>
                    <a:pt x="1398" y="5890"/>
                  </a:cubicBezTo>
                  <a:cubicBezTo>
                    <a:pt x="1368" y="6133"/>
                    <a:pt x="1429" y="6346"/>
                    <a:pt x="1429" y="6589"/>
                  </a:cubicBezTo>
                  <a:cubicBezTo>
                    <a:pt x="1611" y="9021"/>
                    <a:pt x="1611" y="11483"/>
                    <a:pt x="1581" y="13914"/>
                  </a:cubicBezTo>
                  <a:cubicBezTo>
                    <a:pt x="1611" y="15708"/>
                    <a:pt x="1641" y="17471"/>
                    <a:pt x="1702" y="19264"/>
                  </a:cubicBezTo>
                  <a:cubicBezTo>
                    <a:pt x="1733" y="20388"/>
                    <a:pt x="1702" y="21513"/>
                    <a:pt x="1915" y="22638"/>
                  </a:cubicBezTo>
                  <a:cubicBezTo>
                    <a:pt x="2067" y="23428"/>
                    <a:pt x="2189" y="24188"/>
                    <a:pt x="2523" y="24917"/>
                  </a:cubicBezTo>
                  <a:cubicBezTo>
                    <a:pt x="2916" y="25645"/>
                    <a:pt x="3590" y="26042"/>
                    <a:pt x="4304" y="26042"/>
                  </a:cubicBezTo>
                  <a:cubicBezTo>
                    <a:pt x="4694" y="26042"/>
                    <a:pt x="5096" y="25924"/>
                    <a:pt x="5471" y="25677"/>
                  </a:cubicBezTo>
                  <a:cubicBezTo>
                    <a:pt x="5775" y="25495"/>
                    <a:pt x="6018" y="25252"/>
                    <a:pt x="6140" y="24948"/>
                  </a:cubicBezTo>
                  <a:cubicBezTo>
                    <a:pt x="6292" y="24583"/>
                    <a:pt x="6444" y="24218"/>
                    <a:pt x="6535" y="23823"/>
                  </a:cubicBezTo>
                  <a:cubicBezTo>
                    <a:pt x="6778" y="22911"/>
                    <a:pt x="6930" y="21969"/>
                    <a:pt x="6961" y="21027"/>
                  </a:cubicBezTo>
                  <a:cubicBezTo>
                    <a:pt x="7021" y="18382"/>
                    <a:pt x="7082" y="15738"/>
                    <a:pt x="7082" y="13094"/>
                  </a:cubicBezTo>
                  <a:cubicBezTo>
                    <a:pt x="7082" y="10935"/>
                    <a:pt x="7113" y="8777"/>
                    <a:pt x="7265" y="6619"/>
                  </a:cubicBezTo>
                  <a:cubicBezTo>
                    <a:pt x="7265" y="6285"/>
                    <a:pt x="7325" y="5951"/>
                    <a:pt x="7356" y="5616"/>
                  </a:cubicBezTo>
                  <a:cubicBezTo>
                    <a:pt x="7356" y="5312"/>
                    <a:pt x="7447" y="5130"/>
                    <a:pt x="7812" y="5100"/>
                  </a:cubicBezTo>
                  <a:cubicBezTo>
                    <a:pt x="8268" y="5069"/>
                    <a:pt x="8480" y="4765"/>
                    <a:pt x="8511" y="4309"/>
                  </a:cubicBezTo>
                  <a:cubicBezTo>
                    <a:pt x="8541" y="3944"/>
                    <a:pt x="8602" y="3580"/>
                    <a:pt x="8602" y="3215"/>
                  </a:cubicBezTo>
                  <a:cubicBezTo>
                    <a:pt x="8602" y="2881"/>
                    <a:pt x="8602" y="2516"/>
                    <a:pt x="8572" y="2182"/>
                  </a:cubicBezTo>
                  <a:cubicBezTo>
                    <a:pt x="8511" y="1786"/>
                    <a:pt x="8328" y="1665"/>
                    <a:pt x="7933" y="1665"/>
                  </a:cubicBezTo>
                  <a:cubicBezTo>
                    <a:pt x="7832" y="1655"/>
                    <a:pt x="7734" y="1651"/>
                    <a:pt x="7637" y="1651"/>
                  </a:cubicBezTo>
                  <a:cubicBezTo>
                    <a:pt x="7444" y="1651"/>
                    <a:pt x="7254" y="1665"/>
                    <a:pt x="7052" y="1665"/>
                  </a:cubicBezTo>
                  <a:cubicBezTo>
                    <a:pt x="6839" y="1665"/>
                    <a:pt x="6778" y="1604"/>
                    <a:pt x="6809" y="1391"/>
                  </a:cubicBezTo>
                  <a:cubicBezTo>
                    <a:pt x="6839" y="1148"/>
                    <a:pt x="6869" y="905"/>
                    <a:pt x="6900" y="662"/>
                  </a:cubicBezTo>
                  <a:cubicBezTo>
                    <a:pt x="6930" y="297"/>
                    <a:pt x="6778" y="145"/>
                    <a:pt x="6414" y="115"/>
                  </a:cubicBezTo>
                  <a:cubicBezTo>
                    <a:pt x="5730" y="39"/>
                    <a:pt x="5046" y="1"/>
                    <a:pt x="43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5" name="Google Shape;2953;p79">
              <a:extLst>
                <a:ext uri="{FF2B5EF4-FFF2-40B4-BE49-F238E27FC236}">
                  <a16:creationId xmlns:a16="http://schemas.microsoft.com/office/drawing/2014/main" id="{DD95FD9D-BBEE-30FD-6C75-8E1C3E196BC0}"/>
                </a:ext>
              </a:extLst>
            </p:cNvPr>
            <p:cNvSpPr/>
            <p:nvPr/>
          </p:nvSpPr>
          <p:spPr>
            <a:xfrm>
              <a:off x="3976465" y="2308623"/>
              <a:ext cx="86685" cy="400556"/>
            </a:xfrm>
            <a:custGeom>
              <a:avLst/>
              <a:gdLst/>
              <a:ahLst/>
              <a:cxnLst/>
              <a:rect l="l" t="t" r="r" b="b"/>
              <a:pathLst>
                <a:path w="4317" h="19948" extrusionOk="0">
                  <a:moveTo>
                    <a:pt x="2159" y="5951"/>
                  </a:moveTo>
                  <a:cubicBezTo>
                    <a:pt x="2523" y="5951"/>
                    <a:pt x="2888" y="5974"/>
                    <a:pt x="3253" y="6019"/>
                  </a:cubicBezTo>
                  <a:cubicBezTo>
                    <a:pt x="3557" y="6019"/>
                    <a:pt x="3618" y="6110"/>
                    <a:pt x="3618" y="6384"/>
                  </a:cubicBezTo>
                  <a:cubicBezTo>
                    <a:pt x="3618" y="7630"/>
                    <a:pt x="3648" y="8876"/>
                    <a:pt x="3587" y="10092"/>
                  </a:cubicBezTo>
                  <a:cubicBezTo>
                    <a:pt x="3526" y="11308"/>
                    <a:pt x="3466" y="12524"/>
                    <a:pt x="3526" y="13709"/>
                  </a:cubicBezTo>
                  <a:cubicBezTo>
                    <a:pt x="3587" y="14834"/>
                    <a:pt x="3435" y="15898"/>
                    <a:pt x="3283" y="16992"/>
                  </a:cubicBezTo>
                  <a:cubicBezTo>
                    <a:pt x="3192" y="17478"/>
                    <a:pt x="3101" y="17934"/>
                    <a:pt x="3010" y="18390"/>
                  </a:cubicBezTo>
                  <a:cubicBezTo>
                    <a:pt x="2949" y="18633"/>
                    <a:pt x="2888" y="18846"/>
                    <a:pt x="2767" y="19059"/>
                  </a:cubicBezTo>
                  <a:cubicBezTo>
                    <a:pt x="2630" y="19287"/>
                    <a:pt x="2394" y="19401"/>
                    <a:pt x="2155" y="19401"/>
                  </a:cubicBezTo>
                  <a:cubicBezTo>
                    <a:pt x="1915" y="19401"/>
                    <a:pt x="1672" y="19287"/>
                    <a:pt x="1520" y="19059"/>
                  </a:cubicBezTo>
                  <a:cubicBezTo>
                    <a:pt x="1429" y="18877"/>
                    <a:pt x="1338" y="18664"/>
                    <a:pt x="1308" y="18481"/>
                  </a:cubicBezTo>
                  <a:cubicBezTo>
                    <a:pt x="1125" y="17478"/>
                    <a:pt x="973" y="16506"/>
                    <a:pt x="821" y="15533"/>
                  </a:cubicBezTo>
                  <a:cubicBezTo>
                    <a:pt x="700" y="14621"/>
                    <a:pt x="791" y="13740"/>
                    <a:pt x="791" y="12980"/>
                  </a:cubicBezTo>
                  <a:cubicBezTo>
                    <a:pt x="791" y="11855"/>
                    <a:pt x="760" y="10852"/>
                    <a:pt x="700" y="9849"/>
                  </a:cubicBezTo>
                  <a:cubicBezTo>
                    <a:pt x="639" y="8724"/>
                    <a:pt x="669" y="7539"/>
                    <a:pt x="669" y="6384"/>
                  </a:cubicBezTo>
                  <a:cubicBezTo>
                    <a:pt x="700" y="6080"/>
                    <a:pt x="760" y="6019"/>
                    <a:pt x="1064" y="6019"/>
                  </a:cubicBezTo>
                  <a:cubicBezTo>
                    <a:pt x="1429" y="5974"/>
                    <a:pt x="1794" y="5951"/>
                    <a:pt x="2159" y="5951"/>
                  </a:cubicBezTo>
                  <a:close/>
                  <a:moveTo>
                    <a:pt x="122" y="1"/>
                  </a:moveTo>
                  <a:cubicBezTo>
                    <a:pt x="61" y="1"/>
                    <a:pt x="31" y="31"/>
                    <a:pt x="31" y="92"/>
                  </a:cubicBezTo>
                  <a:cubicBezTo>
                    <a:pt x="1" y="244"/>
                    <a:pt x="1" y="396"/>
                    <a:pt x="1" y="548"/>
                  </a:cubicBezTo>
                  <a:cubicBezTo>
                    <a:pt x="31" y="1551"/>
                    <a:pt x="122" y="2554"/>
                    <a:pt x="152" y="3557"/>
                  </a:cubicBezTo>
                  <a:cubicBezTo>
                    <a:pt x="183" y="5016"/>
                    <a:pt x="183" y="6475"/>
                    <a:pt x="183" y="7934"/>
                  </a:cubicBezTo>
                  <a:cubicBezTo>
                    <a:pt x="213" y="8512"/>
                    <a:pt x="183" y="9089"/>
                    <a:pt x="213" y="9667"/>
                  </a:cubicBezTo>
                  <a:cubicBezTo>
                    <a:pt x="335" y="10943"/>
                    <a:pt x="365" y="12190"/>
                    <a:pt x="304" y="13436"/>
                  </a:cubicBezTo>
                  <a:cubicBezTo>
                    <a:pt x="244" y="15168"/>
                    <a:pt x="548" y="16840"/>
                    <a:pt x="852" y="18512"/>
                  </a:cubicBezTo>
                  <a:cubicBezTo>
                    <a:pt x="912" y="18937"/>
                    <a:pt x="1095" y="19302"/>
                    <a:pt x="1399" y="19606"/>
                  </a:cubicBezTo>
                  <a:cubicBezTo>
                    <a:pt x="1642" y="19834"/>
                    <a:pt x="1908" y="19948"/>
                    <a:pt x="2170" y="19948"/>
                  </a:cubicBezTo>
                  <a:cubicBezTo>
                    <a:pt x="2432" y="19948"/>
                    <a:pt x="2691" y="19834"/>
                    <a:pt x="2919" y="19606"/>
                  </a:cubicBezTo>
                  <a:cubicBezTo>
                    <a:pt x="3192" y="19332"/>
                    <a:pt x="3344" y="18998"/>
                    <a:pt x="3405" y="18633"/>
                  </a:cubicBezTo>
                  <a:cubicBezTo>
                    <a:pt x="3709" y="17022"/>
                    <a:pt x="4074" y="15411"/>
                    <a:pt x="3982" y="13740"/>
                  </a:cubicBezTo>
                  <a:cubicBezTo>
                    <a:pt x="3952" y="13071"/>
                    <a:pt x="3922" y="12402"/>
                    <a:pt x="3982" y="11764"/>
                  </a:cubicBezTo>
                  <a:cubicBezTo>
                    <a:pt x="4134" y="9545"/>
                    <a:pt x="4074" y="7357"/>
                    <a:pt x="4104" y="5168"/>
                  </a:cubicBezTo>
                  <a:cubicBezTo>
                    <a:pt x="4104" y="5077"/>
                    <a:pt x="4104" y="4986"/>
                    <a:pt x="4104" y="4925"/>
                  </a:cubicBezTo>
                  <a:cubicBezTo>
                    <a:pt x="4134" y="4378"/>
                    <a:pt x="4104" y="3831"/>
                    <a:pt x="4165" y="3284"/>
                  </a:cubicBezTo>
                  <a:cubicBezTo>
                    <a:pt x="4286" y="2281"/>
                    <a:pt x="4226" y="1278"/>
                    <a:pt x="4317" y="274"/>
                  </a:cubicBezTo>
                  <a:cubicBezTo>
                    <a:pt x="4317" y="244"/>
                    <a:pt x="4317" y="244"/>
                    <a:pt x="4317" y="214"/>
                  </a:cubicBezTo>
                  <a:cubicBezTo>
                    <a:pt x="4286" y="92"/>
                    <a:pt x="4256" y="1"/>
                    <a:pt x="4134" y="1"/>
                  </a:cubicBezTo>
                  <a:cubicBezTo>
                    <a:pt x="4043" y="1"/>
                    <a:pt x="3982" y="62"/>
                    <a:pt x="3952" y="122"/>
                  </a:cubicBezTo>
                  <a:cubicBezTo>
                    <a:pt x="3861" y="426"/>
                    <a:pt x="3830" y="700"/>
                    <a:pt x="3830" y="974"/>
                  </a:cubicBezTo>
                  <a:cubicBezTo>
                    <a:pt x="3770" y="2402"/>
                    <a:pt x="3709" y="3831"/>
                    <a:pt x="3618" y="5229"/>
                  </a:cubicBezTo>
                  <a:cubicBezTo>
                    <a:pt x="3618" y="5290"/>
                    <a:pt x="3587" y="5381"/>
                    <a:pt x="3587" y="5442"/>
                  </a:cubicBezTo>
                  <a:cubicBezTo>
                    <a:pt x="3049" y="5442"/>
                    <a:pt x="2510" y="5462"/>
                    <a:pt x="1955" y="5462"/>
                  </a:cubicBezTo>
                  <a:cubicBezTo>
                    <a:pt x="1538" y="5462"/>
                    <a:pt x="1112" y="5450"/>
                    <a:pt x="669" y="5411"/>
                  </a:cubicBezTo>
                  <a:cubicBezTo>
                    <a:pt x="608" y="4013"/>
                    <a:pt x="548" y="2615"/>
                    <a:pt x="487" y="1186"/>
                  </a:cubicBezTo>
                  <a:cubicBezTo>
                    <a:pt x="456" y="882"/>
                    <a:pt x="456" y="548"/>
                    <a:pt x="365" y="244"/>
                  </a:cubicBezTo>
                  <a:cubicBezTo>
                    <a:pt x="335" y="183"/>
                    <a:pt x="304" y="122"/>
                    <a:pt x="274" y="62"/>
                  </a:cubicBezTo>
                  <a:cubicBezTo>
                    <a:pt x="244" y="31"/>
                    <a:pt x="183" y="3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6" name="Google Shape;2954;p79">
              <a:extLst>
                <a:ext uri="{FF2B5EF4-FFF2-40B4-BE49-F238E27FC236}">
                  <a16:creationId xmlns:a16="http://schemas.microsoft.com/office/drawing/2014/main" id="{AFB81186-E8B1-7D65-83F2-3621B6456E87}"/>
                </a:ext>
              </a:extLst>
            </p:cNvPr>
            <p:cNvSpPr/>
            <p:nvPr/>
          </p:nvSpPr>
          <p:spPr>
            <a:xfrm>
              <a:off x="3985019" y="2301374"/>
              <a:ext cx="68372" cy="36264"/>
            </a:xfrm>
            <a:custGeom>
              <a:avLst/>
              <a:gdLst/>
              <a:ahLst/>
              <a:cxnLst/>
              <a:rect l="l" t="t" r="r" b="b"/>
              <a:pathLst>
                <a:path w="3405" h="1806" extrusionOk="0">
                  <a:moveTo>
                    <a:pt x="2310" y="514"/>
                  </a:moveTo>
                  <a:cubicBezTo>
                    <a:pt x="2736" y="514"/>
                    <a:pt x="2888" y="757"/>
                    <a:pt x="2705" y="1152"/>
                  </a:cubicBezTo>
                  <a:cubicBezTo>
                    <a:pt x="2705" y="1213"/>
                    <a:pt x="2614" y="1274"/>
                    <a:pt x="2553" y="1274"/>
                  </a:cubicBezTo>
                  <a:cubicBezTo>
                    <a:pt x="2306" y="1315"/>
                    <a:pt x="2059" y="1331"/>
                    <a:pt x="1812" y="1331"/>
                  </a:cubicBezTo>
                  <a:cubicBezTo>
                    <a:pt x="1512" y="1331"/>
                    <a:pt x="1212" y="1307"/>
                    <a:pt x="912" y="1274"/>
                  </a:cubicBezTo>
                  <a:cubicBezTo>
                    <a:pt x="821" y="1274"/>
                    <a:pt x="730" y="1213"/>
                    <a:pt x="730" y="1091"/>
                  </a:cubicBezTo>
                  <a:cubicBezTo>
                    <a:pt x="699" y="970"/>
                    <a:pt x="699" y="848"/>
                    <a:pt x="699" y="696"/>
                  </a:cubicBezTo>
                  <a:cubicBezTo>
                    <a:pt x="699" y="575"/>
                    <a:pt x="790" y="514"/>
                    <a:pt x="912" y="514"/>
                  </a:cubicBezTo>
                  <a:close/>
                  <a:moveTo>
                    <a:pt x="406" y="0"/>
                  </a:moveTo>
                  <a:cubicBezTo>
                    <a:pt x="327" y="0"/>
                    <a:pt x="252" y="19"/>
                    <a:pt x="182" y="88"/>
                  </a:cubicBezTo>
                  <a:cubicBezTo>
                    <a:pt x="0" y="240"/>
                    <a:pt x="213" y="423"/>
                    <a:pt x="213" y="575"/>
                  </a:cubicBezTo>
                  <a:cubicBezTo>
                    <a:pt x="213" y="787"/>
                    <a:pt x="243" y="1000"/>
                    <a:pt x="243" y="1213"/>
                  </a:cubicBezTo>
                  <a:cubicBezTo>
                    <a:pt x="304" y="1578"/>
                    <a:pt x="426" y="1730"/>
                    <a:pt x="790" y="1760"/>
                  </a:cubicBezTo>
                  <a:cubicBezTo>
                    <a:pt x="1110" y="1791"/>
                    <a:pt x="1421" y="1806"/>
                    <a:pt x="1733" y="1806"/>
                  </a:cubicBezTo>
                  <a:cubicBezTo>
                    <a:pt x="2044" y="1806"/>
                    <a:pt x="2356" y="1791"/>
                    <a:pt x="2675" y="1760"/>
                  </a:cubicBezTo>
                  <a:cubicBezTo>
                    <a:pt x="3040" y="1730"/>
                    <a:pt x="3161" y="1578"/>
                    <a:pt x="3192" y="1213"/>
                  </a:cubicBezTo>
                  <a:cubicBezTo>
                    <a:pt x="3252" y="909"/>
                    <a:pt x="3192" y="575"/>
                    <a:pt x="3344" y="271"/>
                  </a:cubicBezTo>
                  <a:cubicBezTo>
                    <a:pt x="3404" y="149"/>
                    <a:pt x="3283" y="28"/>
                    <a:pt x="3131" y="28"/>
                  </a:cubicBezTo>
                  <a:lnTo>
                    <a:pt x="699" y="28"/>
                  </a:lnTo>
                  <a:cubicBezTo>
                    <a:pt x="600" y="28"/>
                    <a:pt x="500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7" name="Google Shape;2955;p79">
              <a:extLst>
                <a:ext uri="{FF2B5EF4-FFF2-40B4-BE49-F238E27FC236}">
                  <a16:creationId xmlns:a16="http://schemas.microsoft.com/office/drawing/2014/main" id="{1B70E6A4-911D-7749-707B-72F415FC01AB}"/>
                </a:ext>
              </a:extLst>
            </p:cNvPr>
            <p:cNvSpPr/>
            <p:nvPr/>
          </p:nvSpPr>
          <p:spPr>
            <a:xfrm>
              <a:off x="3979518" y="2271274"/>
              <a:ext cx="10401" cy="25783"/>
            </a:xfrm>
            <a:custGeom>
              <a:avLst/>
              <a:gdLst/>
              <a:ahLst/>
              <a:cxnLst/>
              <a:rect l="l" t="t" r="r" b="b"/>
              <a:pathLst>
                <a:path w="518" h="1284" extrusionOk="0">
                  <a:moveTo>
                    <a:pt x="147" y="1"/>
                  </a:moveTo>
                  <a:cubicBezTo>
                    <a:pt x="76" y="1"/>
                    <a:pt x="31" y="76"/>
                    <a:pt x="31" y="128"/>
                  </a:cubicBezTo>
                  <a:cubicBezTo>
                    <a:pt x="0" y="493"/>
                    <a:pt x="0" y="858"/>
                    <a:pt x="183" y="1192"/>
                  </a:cubicBezTo>
                  <a:cubicBezTo>
                    <a:pt x="213" y="1253"/>
                    <a:pt x="274" y="1283"/>
                    <a:pt x="365" y="1283"/>
                  </a:cubicBezTo>
                  <a:cubicBezTo>
                    <a:pt x="456" y="1253"/>
                    <a:pt x="487" y="1192"/>
                    <a:pt x="517" y="1101"/>
                  </a:cubicBezTo>
                  <a:cubicBezTo>
                    <a:pt x="517" y="1040"/>
                    <a:pt x="517" y="949"/>
                    <a:pt x="517" y="888"/>
                  </a:cubicBezTo>
                  <a:cubicBezTo>
                    <a:pt x="487" y="615"/>
                    <a:pt x="487" y="372"/>
                    <a:pt x="365" y="128"/>
                  </a:cubicBezTo>
                  <a:cubicBezTo>
                    <a:pt x="335" y="37"/>
                    <a:pt x="274" y="7"/>
                    <a:pt x="183" y="7"/>
                  </a:cubicBezTo>
                  <a:cubicBezTo>
                    <a:pt x="170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8" name="Google Shape;2956;p79">
              <a:extLst>
                <a:ext uri="{FF2B5EF4-FFF2-40B4-BE49-F238E27FC236}">
                  <a16:creationId xmlns:a16="http://schemas.microsoft.com/office/drawing/2014/main" id="{037B863C-47B9-94D5-CE65-FE796048C791}"/>
                </a:ext>
              </a:extLst>
            </p:cNvPr>
            <p:cNvSpPr/>
            <p:nvPr/>
          </p:nvSpPr>
          <p:spPr>
            <a:xfrm>
              <a:off x="4049095" y="2271274"/>
              <a:ext cx="11004" cy="26024"/>
            </a:xfrm>
            <a:custGeom>
              <a:avLst/>
              <a:gdLst/>
              <a:ahLst/>
              <a:cxnLst/>
              <a:rect l="l" t="t" r="r" b="b"/>
              <a:pathLst>
                <a:path w="548" h="1296" extrusionOk="0">
                  <a:moveTo>
                    <a:pt x="320" y="1"/>
                  </a:moveTo>
                  <a:cubicBezTo>
                    <a:pt x="228" y="1"/>
                    <a:pt x="179" y="80"/>
                    <a:pt x="153" y="159"/>
                  </a:cubicBezTo>
                  <a:cubicBezTo>
                    <a:pt x="31" y="493"/>
                    <a:pt x="1" y="827"/>
                    <a:pt x="61" y="1162"/>
                  </a:cubicBezTo>
                  <a:cubicBezTo>
                    <a:pt x="61" y="1223"/>
                    <a:pt x="122" y="1253"/>
                    <a:pt x="153" y="1283"/>
                  </a:cubicBezTo>
                  <a:cubicBezTo>
                    <a:pt x="177" y="1292"/>
                    <a:pt x="199" y="1295"/>
                    <a:pt x="220" y="1295"/>
                  </a:cubicBezTo>
                  <a:cubicBezTo>
                    <a:pt x="276" y="1295"/>
                    <a:pt x="321" y="1267"/>
                    <a:pt x="365" y="1223"/>
                  </a:cubicBezTo>
                  <a:cubicBezTo>
                    <a:pt x="548" y="949"/>
                    <a:pt x="487" y="675"/>
                    <a:pt x="517" y="402"/>
                  </a:cubicBezTo>
                  <a:cubicBezTo>
                    <a:pt x="517" y="341"/>
                    <a:pt x="548" y="280"/>
                    <a:pt x="517" y="220"/>
                  </a:cubicBezTo>
                  <a:cubicBezTo>
                    <a:pt x="517" y="128"/>
                    <a:pt x="517" y="7"/>
                    <a:pt x="365" y="7"/>
                  </a:cubicBezTo>
                  <a:cubicBezTo>
                    <a:pt x="349" y="3"/>
                    <a:pt x="334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9" name="Google Shape;2957;p79">
              <a:extLst>
                <a:ext uri="{FF2B5EF4-FFF2-40B4-BE49-F238E27FC236}">
                  <a16:creationId xmlns:a16="http://schemas.microsoft.com/office/drawing/2014/main" id="{28FEC1F5-CA19-6E85-E47B-F375300ABC1F}"/>
                </a:ext>
              </a:extLst>
            </p:cNvPr>
            <p:cNvSpPr/>
            <p:nvPr/>
          </p:nvSpPr>
          <p:spPr>
            <a:xfrm>
              <a:off x="3979518" y="2217640"/>
              <a:ext cx="66545" cy="112368"/>
            </a:xfrm>
            <a:custGeom>
              <a:avLst/>
              <a:gdLst/>
              <a:ahLst/>
              <a:cxnLst/>
              <a:rect l="l" t="t" r="r" b="b"/>
              <a:pathLst>
                <a:path w="3314" h="5596" extrusionOk="0">
                  <a:moveTo>
                    <a:pt x="1928" y="0"/>
                  </a:moveTo>
                  <a:cubicBezTo>
                    <a:pt x="1693" y="0"/>
                    <a:pt x="1461" y="26"/>
                    <a:pt x="1216" y="64"/>
                  </a:cubicBezTo>
                  <a:cubicBezTo>
                    <a:pt x="852" y="94"/>
                    <a:pt x="426" y="155"/>
                    <a:pt x="213" y="489"/>
                  </a:cubicBezTo>
                  <a:cubicBezTo>
                    <a:pt x="0" y="793"/>
                    <a:pt x="92" y="1219"/>
                    <a:pt x="183" y="1584"/>
                  </a:cubicBezTo>
                  <a:lnTo>
                    <a:pt x="1186" y="5596"/>
                  </a:lnTo>
                  <a:lnTo>
                    <a:pt x="1429" y="5018"/>
                  </a:lnTo>
                  <a:cubicBezTo>
                    <a:pt x="1481" y="5243"/>
                    <a:pt x="1710" y="5350"/>
                    <a:pt x="1953" y="5350"/>
                  </a:cubicBezTo>
                  <a:cubicBezTo>
                    <a:pt x="2138" y="5350"/>
                    <a:pt x="2331" y="5288"/>
                    <a:pt x="2463" y="5170"/>
                  </a:cubicBezTo>
                  <a:cubicBezTo>
                    <a:pt x="2767" y="4897"/>
                    <a:pt x="2827" y="4471"/>
                    <a:pt x="2888" y="4046"/>
                  </a:cubicBezTo>
                  <a:cubicBezTo>
                    <a:pt x="3010" y="3225"/>
                    <a:pt x="3131" y="2374"/>
                    <a:pt x="3253" y="1553"/>
                  </a:cubicBezTo>
                  <a:cubicBezTo>
                    <a:pt x="3283" y="1280"/>
                    <a:pt x="3314" y="976"/>
                    <a:pt x="3222" y="732"/>
                  </a:cubicBezTo>
                  <a:cubicBezTo>
                    <a:pt x="3101" y="368"/>
                    <a:pt x="2736" y="125"/>
                    <a:pt x="2371" y="33"/>
                  </a:cubicBezTo>
                  <a:cubicBezTo>
                    <a:pt x="2220" y="10"/>
                    <a:pt x="2074" y="0"/>
                    <a:pt x="1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0" name="Google Shape;2958;p79">
              <a:extLst>
                <a:ext uri="{FF2B5EF4-FFF2-40B4-BE49-F238E27FC236}">
                  <a16:creationId xmlns:a16="http://schemas.microsoft.com/office/drawing/2014/main" id="{0E822987-FBFE-E748-2ADC-339FCC3D0F43}"/>
                </a:ext>
              </a:extLst>
            </p:cNvPr>
            <p:cNvSpPr/>
            <p:nvPr/>
          </p:nvSpPr>
          <p:spPr>
            <a:xfrm>
              <a:off x="4290177" y="2426573"/>
              <a:ext cx="65943" cy="278188"/>
            </a:xfrm>
            <a:custGeom>
              <a:avLst/>
              <a:gdLst/>
              <a:ahLst/>
              <a:cxnLst/>
              <a:rect l="l" t="t" r="r" b="b"/>
              <a:pathLst>
                <a:path w="3284" h="13854" extrusionOk="0">
                  <a:moveTo>
                    <a:pt x="1934" y="1"/>
                  </a:moveTo>
                  <a:cubicBezTo>
                    <a:pt x="1389" y="1"/>
                    <a:pt x="806" y="220"/>
                    <a:pt x="578" y="571"/>
                  </a:cubicBezTo>
                  <a:cubicBezTo>
                    <a:pt x="1" y="1452"/>
                    <a:pt x="366" y="3732"/>
                    <a:pt x="396" y="4765"/>
                  </a:cubicBezTo>
                  <a:cubicBezTo>
                    <a:pt x="457" y="7805"/>
                    <a:pt x="822" y="10875"/>
                    <a:pt x="1490" y="13854"/>
                  </a:cubicBezTo>
                  <a:cubicBezTo>
                    <a:pt x="2980" y="12425"/>
                    <a:pt x="3284" y="10145"/>
                    <a:pt x="3162" y="8078"/>
                  </a:cubicBezTo>
                  <a:cubicBezTo>
                    <a:pt x="3040" y="5981"/>
                    <a:pt x="2585" y="3914"/>
                    <a:pt x="2980" y="1878"/>
                  </a:cubicBezTo>
                  <a:cubicBezTo>
                    <a:pt x="3071" y="1361"/>
                    <a:pt x="3192" y="814"/>
                    <a:pt x="2919" y="388"/>
                  </a:cubicBezTo>
                  <a:cubicBezTo>
                    <a:pt x="2713" y="118"/>
                    <a:pt x="2334" y="1"/>
                    <a:pt x="19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1" name="Google Shape;2959;p79">
              <a:extLst>
                <a:ext uri="{FF2B5EF4-FFF2-40B4-BE49-F238E27FC236}">
                  <a16:creationId xmlns:a16="http://schemas.microsoft.com/office/drawing/2014/main" id="{6660C382-B761-9DFC-3034-22CA26516175}"/>
                </a:ext>
              </a:extLst>
            </p:cNvPr>
            <p:cNvSpPr/>
            <p:nvPr/>
          </p:nvSpPr>
          <p:spPr>
            <a:xfrm>
              <a:off x="4249294" y="2250912"/>
              <a:ext cx="147106" cy="155881"/>
            </a:xfrm>
            <a:custGeom>
              <a:avLst/>
              <a:gdLst/>
              <a:ahLst/>
              <a:cxnLst/>
              <a:rect l="l" t="t" r="r" b="b"/>
              <a:pathLst>
                <a:path w="7326" h="7763" extrusionOk="0">
                  <a:moveTo>
                    <a:pt x="6107" y="1"/>
                  </a:moveTo>
                  <a:cubicBezTo>
                    <a:pt x="5971" y="1"/>
                    <a:pt x="5837" y="34"/>
                    <a:pt x="5715" y="109"/>
                  </a:cubicBezTo>
                  <a:cubicBezTo>
                    <a:pt x="5836" y="838"/>
                    <a:pt x="5928" y="1568"/>
                    <a:pt x="5867" y="2297"/>
                  </a:cubicBezTo>
                  <a:cubicBezTo>
                    <a:pt x="5776" y="3027"/>
                    <a:pt x="5472" y="3756"/>
                    <a:pt x="4894" y="4212"/>
                  </a:cubicBezTo>
                  <a:cubicBezTo>
                    <a:pt x="4577" y="4463"/>
                    <a:pt x="4168" y="4603"/>
                    <a:pt x="3768" y="4603"/>
                  </a:cubicBezTo>
                  <a:cubicBezTo>
                    <a:pt x="3440" y="4603"/>
                    <a:pt x="3118" y="4509"/>
                    <a:pt x="2858" y="4304"/>
                  </a:cubicBezTo>
                  <a:cubicBezTo>
                    <a:pt x="2371" y="3908"/>
                    <a:pt x="2189" y="3209"/>
                    <a:pt x="2098" y="2571"/>
                  </a:cubicBezTo>
                  <a:cubicBezTo>
                    <a:pt x="2037" y="1933"/>
                    <a:pt x="1976" y="1264"/>
                    <a:pt x="1642" y="717"/>
                  </a:cubicBezTo>
                  <a:cubicBezTo>
                    <a:pt x="1392" y="342"/>
                    <a:pt x="942" y="81"/>
                    <a:pt x="528" y="81"/>
                  </a:cubicBezTo>
                  <a:cubicBezTo>
                    <a:pt x="337" y="81"/>
                    <a:pt x="154" y="136"/>
                    <a:pt x="0" y="261"/>
                  </a:cubicBezTo>
                  <a:cubicBezTo>
                    <a:pt x="92" y="382"/>
                    <a:pt x="213" y="504"/>
                    <a:pt x="335" y="626"/>
                  </a:cubicBezTo>
                  <a:lnTo>
                    <a:pt x="402" y="465"/>
                  </a:lnTo>
                  <a:lnTo>
                    <a:pt x="402" y="465"/>
                  </a:lnTo>
                  <a:cubicBezTo>
                    <a:pt x="186" y="1100"/>
                    <a:pt x="358" y="1865"/>
                    <a:pt x="851" y="2358"/>
                  </a:cubicBezTo>
                  <a:cubicBezTo>
                    <a:pt x="1034" y="2541"/>
                    <a:pt x="1277" y="2693"/>
                    <a:pt x="1429" y="2905"/>
                  </a:cubicBezTo>
                  <a:cubicBezTo>
                    <a:pt x="1642" y="3240"/>
                    <a:pt x="1672" y="3635"/>
                    <a:pt x="1672" y="4030"/>
                  </a:cubicBezTo>
                  <a:cubicBezTo>
                    <a:pt x="1703" y="4942"/>
                    <a:pt x="1733" y="5854"/>
                    <a:pt x="1763" y="6766"/>
                  </a:cubicBezTo>
                  <a:cubicBezTo>
                    <a:pt x="1763" y="7009"/>
                    <a:pt x="1794" y="7282"/>
                    <a:pt x="1946" y="7465"/>
                  </a:cubicBezTo>
                  <a:cubicBezTo>
                    <a:pt x="2128" y="7677"/>
                    <a:pt x="2432" y="7708"/>
                    <a:pt x="2736" y="7738"/>
                  </a:cubicBezTo>
                  <a:cubicBezTo>
                    <a:pt x="2937" y="7752"/>
                    <a:pt x="3147" y="7763"/>
                    <a:pt x="3358" y="7763"/>
                  </a:cubicBezTo>
                  <a:cubicBezTo>
                    <a:pt x="4074" y="7763"/>
                    <a:pt x="4799" y="7640"/>
                    <a:pt x="5198" y="7100"/>
                  </a:cubicBezTo>
                  <a:cubicBezTo>
                    <a:pt x="5745" y="6370"/>
                    <a:pt x="5441" y="5337"/>
                    <a:pt x="5654" y="4455"/>
                  </a:cubicBezTo>
                  <a:cubicBezTo>
                    <a:pt x="5836" y="3817"/>
                    <a:pt x="6262" y="3300"/>
                    <a:pt x="6627" y="2753"/>
                  </a:cubicBezTo>
                  <a:cubicBezTo>
                    <a:pt x="6991" y="2206"/>
                    <a:pt x="7326" y="1568"/>
                    <a:pt x="7174" y="930"/>
                  </a:cubicBezTo>
                  <a:cubicBezTo>
                    <a:pt x="7079" y="410"/>
                    <a:pt x="6581" y="1"/>
                    <a:pt x="6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2" name="Google Shape;2960;p79">
              <a:extLst>
                <a:ext uri="{FF2B5EF4-FFF2-40B4-BE49-F238E27FC236}">
                  <a16:creationId xmlns:a16="http://schemas.microsoft.com/office/drawing/2014/main" id="{E61C22A0-9223-43BC-B02E-24C3302FD7AC}"/>
                </a:ext>
              </a:extLst>
            </p:cNvPr>
            <p:cNvSpPr/>
            <p:nvPr/>
          </p:nvSpPr>
          <p:spPr>
            <a:xfrm>
              <a:off x="4237688" y="2205632"/>
              <a:ext cx="172748" cy="522943"/>
            </a:xfrm>
            <a:custGeom>
              <a:avLst/>
              <a:gdLst/>
              <a:ahLst/>
              <a:cxnLst/>
              <a:rect l="l" t="t" r="r" b="b"/>
              <a:pathLst>
                <a:path w="8603" h="26043" extrusionOk="0">
                  <a:moveTo>
                    <a:pt x="3800" y="510"/>
                  </a:moveTo>
                  <a:cubicBezTo>
                    <a:pt x="4560" y="540"/>
                    <a:pt x="5351" y="540"/>
                    <a:pt x="6141" y="571"/>
                  </a:cubicBezTo>
                  <a:cubicBezTo>
                    <a:pt x="6384" y="571"/>
                    <a:pt x="6445" y="662"/>
                    <a:pt x="6414" y="905"/>
                  </a:cubicBezTo>
                  <a:cubicBezTo>
                    <a:pt x="6414" y="966"/>
                    <a:pt x="6384" y="1027"/>
                    <a:pt x="6384" y="1057"/>
                  </a:cubicBezTo>
                  <a:cubicBezTo>
                    <a:pt x="6262" y="1695"/>
                    <a:pt x="6262" y="1695"/>
                    <a:pt x="5654" y="1695"/>
                  </a:cubicBezTo>
                  <a:lnTo>
                    <a:pt x="4803" y="1695"/>
                  </a:lnTo>
                  <a:cubicBezTo>
                    <a:pt x="4408" y="1695"/>
                    <a:pt x="4013" y="1695"/>
                    <a:pt x="3618" y="1665"/>
                  </a:cubicBezTo>
                  <a:cubicBezTo>
                    <a:pt x="3436" y="1665"/>
                    <a:pt x="3314" y="1574"/>
                    <a:pt x="3284" y="1422"/>
                  </a:cubicBezTo>
                  <a:cubicBezTo>
                    <a:pt x="3253" y="1361"/>
                    <a:pt x="3253" y="1330"/>
                    <a:pt x="3223" y="1270"/>
                  </a:cubicBezTo>
                  <a:cubicBezTo>
                    <a:pt x="3101" y="571"/>
                    <a:pt x="3162" y="510"/>
                    <a:pt x="3800" y="510"/>
                  </a:cubicBezTo>
                  <a:close/>
                  <a:moveTo>
                    <a:pt x="2463" y="571"/>
                  </a:moveTo>
                  <a:cubicBezTo>
                    <a:pt x="2524" y="571"/>
                    <a:pt x="2645" y="631"/>
                    <a:pt x="2645" y="692"/>
                  </a:cubicBezTo>
                  <a:cubicBezTo>
                    <a:pt x="2736" y="966"/>
                    <a:pt x="2797" y="1270"/>
                    <a:pt x="2828" y="1513"/>
                  </a:cubicBezTo>
                  <a:cubicBezTo>
                    <a:pt x="2797" y="1665"/>
                    <a:pt x="2736" y="1726"/>
                    <a:pt x="2645" y="1726"/>
                  </a:cubicBezTo>
                  <a:cubicBezTo>
                    <a:pt x="2585" y="1726"/>
                    <a:pt x="2463" y="1695"/>
                    <a:pt x="2463" y="1665"/>
                  </a:cubicBezTo>
                  <a:cubicBezTo>
                    <a:pt x="2341" y="1361"/>
                    <a:pt x="2281" y="1087"/>
                    <a:pt x="2281" y="753"/>
                  </a:cubicBezTo>
                  <a:cubicBezTo>
                    <a:pt x="2281" y="631"/>
                    <a:pt x="2372" y="571"/>
                    <a:pt x="2463" y="571"/>
                  </a:cubicBezTo>
                  <a:close/>
                  <a:moveTo>
                    <a:pt x="875" y="2115"/>
                  </a:moveTo>
                  <a:cubicBezTo>
                    <a:pt x="905" y="2115"/>
                    <a:pt x="938" y="2117"/>
                    <a:pt x="974" y="2121"/>
                  </a:cubicBezTo>
                  <a:cubicBezTo>
                    <a:pt x="1612" y="2160"/>
                    <a:pt x="2256" y="2171"/>
                    <a:pt x="2900" y="2171"/>
                  </a:cubicBezTo>
                  <a:cubicBezTo>
                    <a:pt x="3760" y="2171"/>
                    <a:pt x="4621" y="2151"/>
                    <a:pt x="5472" y="2151"/>
                  </a:cubicBezTo>
                  <a:cubicBezTo>
                    <a:pt x="6202" y="2151"/>
                    <a:pt x="6931" y="2121"/>
                    <a:pt x="7661" y="2121"/>
                  </a:cubicBezTo>
                  <a:cubicBezTo>
                    <a:pt x="8056" y="2121"/>
                    <a:pt x="8147" y="2182"/>
                    <a:pt x="8177" y="2546"/>
                  </a:cubicBezTo>
                  <a:cubicBezTo>
                    <a:pt x="8208" y="3154"/>
                    <a:pt x="8086" y="3762"/>
                    <a:pt x="8025" y="4370"/>
                  </a:cubicBezTo>
                  <a:cubicBezTo>
                    <a:pt x="8025" y="4522"/>
                    <a:pt x="7873" y="4613"/>
                    <a:pt x="7691" y="4644"/>
                  </a:cubicBezTo>
                  <a:cubicBezTo>
                    <a:pt x="7417" y="4674"/>
                    <a:pt x="7113" y="4704"/>
                    <a:pt x="6840" y="4735"/>
                  </a:cubicBezTo>
                  <a:cubicBezTo>
                    <a:pt x="6718" y="4765"/>
                    <a:pt x="6627" y="4948"/>
                    <a:pt x="6718" y="5039"/>
                  </a:cubicBezTo>
                  <a:cubicBezTo>
                    <a:pt x="6901" y="5221"/>
                    <a:pt x="6901" y="5434"/>
                    <a:pt x="6870" y="5677"/>
                  </a:cubicBezTo>
                  <a:cubicBezTo>
                    <a:pt x="6749" y="6954"/>
                    <a:pt x="6688" y="8230"/>
                    <a:pt x="6658" y="9537"/>
                  </a:cubicBezTo>
                  <a:cubicBezTo>
                    <a:pt x="6627" y="12303"/>
                    <a:pt x="6627" y="15100"/>
                    <a:pt x="6566" y="17866"/>
                  </a:cubicBezTo>
                  <a:cubicBezTo>
                    <a:pt x="6566" y="19081"/>
                    <a:pt x="6536" y="20267"/>
                    <a:pt x="6445" y="21483"/>
                  </a:cubicBezTo>
                  <a:cubicBezTo>
                    <a:pt x="6384" y="22486"/>
                    <a:pt x="6232" y="23458"/>
                    <a:pt x="5867" y="24401"/>
                  </a:cubicBezTo>
                  <a:cubicBezTo>
                    <a:pt x="5715" y="24826"/>
                    <a:pt x="5503" y="25130"/>
                    <a:pt x="5107" y="25373"/>
                  </a:cubicBezTo>
                  <a:cubicBezTo>
                    <a:pt x="4856" y="25514"/>
                    <a:pt x="4588" y="25582"/>
                    <a:pt x="4327" y="25582"/>
                  </a:cubicBezTo>
                  <a:cubicBezTo>
                    <a:pt x="3798" y="25582"/>
                    <a:pt x="3295" y="25305"/>
                    <a:pt x="3010" y="24796"/>
                  </a:cubicBezTo>
                  <a:cubicBezTo>
                    <a:pt x="2888" y="24583"/>
                    <a:pt x="2767" y="24340"/>
                    <a:pt x="2706" y="24066"/>
                  </a:cubicBezTo>
                  <a:cubicBezTo>
                    <a:pt x="2433" y="23185"/>
                    <a:pt x="2250" y="22303"/>
                    <a:pt x="2220" y="21361"/>
                  </a:cubicBezTo>
                  <a:cubicBezTo>
                    <a:pt x="2159" y="18869"/>
                    <a:pt x="2037" y="16346"/>
                    <a:pt x="2098" y="13823"/>
                  </a:cubicBezTo>
                  <a:cubicBezTo>
                    <a:pt x="2068" y="11331"/>
                    <a:pt x="2068" y="8838"/>
                    <a:pt x="1885" y="6346"/>
                  </a:cubicBezTo>
                  <a:cubicBezTo>
                    <a:pt x="1885" y="6103"/>
                    <a:pt x="1855" y="5890"/>
                    <a:pt x="1825" y="5647"/>
                  </a:cubicBezTo>
                  <a:cubicBezTo>
                    <a:pt x="1794" y="5434"/>
                    <a:pt x="1794" y="5251"/>
                    <a:pt x="1977" y="5069"/>
                  </a:cubicBezTo>
                  <a:cubicBezTo>
                    <a:pt x="2098" y="4948"/>
                    <a:pt x="2007" y="4765"/>
                    <a:pt x="1825" y="4735"/>
                  </a:cubicBezTo>
                  <a:cubicBezTo>
                    <a:pt x="1551" y="4674"/>
                    <a:pt x="1247" y="4674"/>
                    <a:pt x="974" y="4644"/>
                  </a:cubicBezTo>
                  <a:cubicBezTo>
                    <a:pt x="791" y="4613"/>
                    <a:pt x="670" y="4492"/>
                    <a:pt x="670" y="4340"/>
                  </a:cubicBezTo>
                  <a:cubicBezTo>
                    <a:pt x="639" y="3732"/>
                    <a:pt x="487" y="3124"/>
                    <a:pt x="548" y="2516"/>
                  </a:cubicBezTo>
                  <a:cubicBezTo>
                    <a:pt x="575" y="2221"/>
                    <a:pt x="649" y="2115"/>
                    <a:pt x="875" y="2115"/>
                  </a:cubicBezTo>
                  <a:close/>
                  <a:moveTo>
                    <a:pt x="4363" y="1"/>
                  </a:moveTo>
                  <a:cubicBezTo>
                    <a:pt x="3679" y="1"/>
                    <a:pt x="2995" y="39"/>
                    <a:pt x="2311" y="115"/>
                  </a:cubicBezTo>
                  <a:cubicBezTo>
                    <a:pt x="1916" y="145"/>
                    <a:pt x="1764" y="297"/>
                    <a:pt x="1794" y="723"/>
                  </a:cubicBezTo>
                  <a:cubicBezTo>
                    <a:pt x="1825" y="996"/>
                    <a:pt x="2007" y="1330"/>
                    <a:pt x="1855" y="1574"/>
                  </a:cubicBezTo>
                  <a:cubicBezTo>
                    <a:pt x="1777" y="1674"/>
                    <a:pt x="1678" y="1705"/>
                    <a:pt x="1568" y="1705"/>
                  </a:cubicBezTo>
                  <a:cubicBezTo>
                    <a:pt x="1400" y="1705"/>
                    <a:pt x="1207" y="1632"/>
                    <a:pt x="1030" y="1632"/>
                  </a:cubicBezTo>
                  <a:cubicBezTo>
                    <a:pt x="1011" y="1632"/>
                    <a:pt x="992" y="1633"/>
                    <a:pt x="974" y="1634"/>
                  </a:cubicBezTo>
                  <a:lnTo>
                    <a:pt x="882" y="1634"/>
                  </a:lnTo>
                  <a:cubicBezTo>
                    <a:pt x="335" y="1634"/>
                    <a:pt x="183" y="1786"/>
                    <a:pt x="92" y="2303"/>
                  </a:cubicBezTo>
                  <a:cubicBezTo>
                    <a:pt x="1" y="3033"/>
                    <a:pt x="153" y="3793"/>
                    <a:pt x="214" y="4522"/>
                  </a:cubicBezTo>
                  <a:cubicBezTo>
                    <a:pt x="244" y="4796"/>
                    <a:pt x="426" y="5039"/>
                    <a:pt x="730" y="5039"/>
                  </a:cubicBezTo>
                  <a:cubicBezTo>
                    <a:pt x="1278" y="5069"/>
                    <a:pt x="1399" y="5434"/>
                    <a:pt x="1399" y="5890"/>
                  </a:cubicBezTo>
                  <a:cubicBezTo>
                    <a:pt x="1369" y="6133"/>
                    <a:pt x="1429" y="6346"/>
                    <a:pt x="1429" y="6589"/>
                  </a:cubicBezTo>
                  <a:cubicBezTo>
                    <a:pt x="1612" y="9021"/>
                    <a:pt x="1612" y="11483"/>
                    <a:pt x="1581" y="13914"/>
                  </a:cubicBezTo>
                  <a:cubicBezTo>
                    <a:pt x="1612" y="15708"/>
                    <a:pt x="1642" y="17471"/>
                    <a:pt x="1703" y="19264"/>
                  </a:cubicBezTo>
                  <a:cubicBezTo>
                    <a:pt x="1733" y="20388"/>
                    <a:pt x="1703" y="21513"/>
                    <a:pt x="1916" y="22638"/>
                  </a:cubicBezTo>
                  <a:cubicBezTo>
                    <a:pt x="2068" y="23428"/>
                    <a:pt x="2189" y="24188"/>
                    <a:pt x="2524" y="24917"/>
                  </a:cubicBezTo>
                  <a:cubicBezTo>
                    <a:pt x="2917" y="25645"/>
                    <a:pt x="3591" y="26042"/>
                    <a:pt x="4305" y="26042"/>
                  </a:cubicBezTo>
                  <a:cubicBezTo>
                    <a:pt x="4695" y="26042"/>
                    <a:pt x="5097" y="25924"/>
                    <a:pt x="5472" y="25677"/>
                  </a:cubicBezTo>
                  <a:cubicBezTo>
                    <a:pt x="5776" y="25495"/>
                    <a:pt x="6019" y="25252"/>
                    <a:pt x="6141" y="24948"/>
                  </a:cubicBezTo>
                  <a:cubicBezTo>
                    <a:pt x="6293" y="24583"/>
                    <a:pt x="6445" y="24218"/>
                    <a:pt x="6536" y="23823"/>
                  </a:cubicBezTo>
                  <a:cubicBezTo>
                    <a:pt x="6779" y="22911"/>
                    <a:pt x="6931" y="21969"/>
                    <a:pt x="6961" y="21027"/>
                  </a:cubicBezTo>
                  <a:cubicBezTo>
                    <a:pt x="7022" y="18382"/>
                    <a:pt x="7083" y="15738"/>
                    <a:pt x="7083" y="13094"/>
                  </a:cubicBezTo>
                  <a:cubicBezTo>
                    <a:pt x="7083" y="10935"/>
                    <a:pt x="7113" y="8777"/>
                    <a:pt x="7265" y="6619"/>
                  </a:cubicBezTo>
                  <a:cubicBezTo>
                    <a:pt x="7265" y="6285"/>
                    <a:pt x="7326" y="5951"/>
                    <a:pt x="7357" y="5616"/>
                  </a:cubicBezTo>
                  <a:cubicBezTo>
                    <a:pt x="7357" y="5312"/>
                    <a:pt x="7448" y="5130"/>
                    <a:pt x="7813" y="5100"/>
                  </a:cubicBezTo>
                  <a:cubicBezTo>
                    <a:pt x="8269" y="5069"/>
                    <a:pt x="8481" y="4765"/>
                    <a:pt x="8512" y="4309"/>
                  </a:cubicBezTo>
                  <a:cubicBezTo>
                    <a:pt x="8542" y="3944"/>
                    <a:pt x="8603" y="3580"/>
                    <a:pt x="8603" y="3215"/>
                  </a:cubicBezTo>
                  <a:cubicBezTo>
                    <a:pt x="8603" y="2881"/>
                    <a:pt x="8603" y="2516"/>
                    <a:pt x="8572" y="2182"/>
                  </a:cubicBezTo>
                  <a:cubicBezTo>
                    <a:pt x="8512" y="1786"/>
                    <a:pt x="8329" y="1665"/>
                    <a:pt x="7934" y="1665"/>
                  </a:cubicBezTo>
                  <a:cubicBezTo>
                    <a:pt x="7833" y="1655"/>
                    <a:pt x="7735" y="1651"/>
                    <a:pt x="7638" y="1651"/>
                  </a:cubicBezTo>
                  <a:cubicBezTo>
                    <a:pt x="7444" y="1651"/>
                    <a:pt x="7255" y="1665"/>
                    <a:pt x="7053" y="1665"/>
                  </a:cubicBezTo>
                  <a:cubicBezTo>
                    <a:pt x="6840" y="1665"/>
                    <a:pt x="6779" y="1604"/>
                    <a:pt x="6810" y="1391"/>
                  </a:cubicBezTo>
                  <a:cubicBezTo>
                    <a:pt x="6840" y="1148"/>
                    <a:pt x="6870" y="905"/>
                    <a:pt x="6901" y="662"/>
                  </a:cubicBezTo>
                  <a:cubicBezTo>
                    <a:pt x="6931" y="297"/>
                    <a:pt x="6779" y="145"/>
                    <a:pt x="6414" y="115"/>
                  </a:cubicBezTo>
                  <a:cubicBezTo>
                    <a:pt x="5730" y="39"/>
                    <a:pt x="5047" y="1"/>
                    <a:pt x="4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3" name="Google Shape;2961;p79">
              <a:extLst>
                <a:ext uri="{FF2B5EF4-FFF2-40B4-BE49-F238E27FC236}">
                  <a16:creationId xmlns:a16="http://schemas.microsoft.com/office/drawing/2014/main" id="{0F78DF86-6EDF-6A5C-705C-A7AC05D68C03}"/>
                </a:ext>
              </a:extLst>
            </p:cNvPr>
            <p:cNvSpPr/>
            <p:nvPr/>
          </p:nvSpPr>
          <p:spPr>
            <a:xfrm>
              <a:off x="4281643" y="2308623"/>
              <a:ext cx="86685" cy="400556"/>
            </a:xfrm>
            <a:custGeom>
              <a:avLst/>
              <a:gdLst/>
              <a:ahLst/>
              <a:cxnLst/>
              <a:rect l="l" t="t" r="r" b="b"/>
              <a:pathLst>
                <a:path w="4317" h="19948" extrusionOk="0">
                  <a:moveTo>
                    <a:pt x="2158" y="5951"/>
                  </a:moveTo>
                  <a:cubicBezTo>
                    <a:pt x="2523" y="5951"/>
                    <a:pt x="2888" y="5974"/>
                    <a:pt x="3253" y="6019"/>
                  </a:cubicBezTo>
                  <a:cubicBezTo>
                    <a:pt x="3557" y="6019"/>
                    <a:pt x="3617" y="6110"/>
                    <a:pt x="3617" y="6384"/>
                  </a:cubicBezTo>
                  <a:cubicBezTo>
                    <a:pt x="3617" y="7630"/>
                    <a:pt x="3648" y="8876"/>
                    <a:pt x="3587" y="10092"/>
                  </a:cubicBezTo>
                  <a:cubicBezTo>
                    <a:pt x="3526" y="11308"/>
                    <a:pt x="3465" y="12524"/>
                    <a:pt x="3526" y="13709"/>
                  </a:cubicBezTo>
                  <a:cubicBezTo>
                    <a:pt x="3587" y="14834"/>
                    <a:pt x="3435" y="15898"/>
                    <a:pt x="3283" y="16992"/>
                  </a:cubicBezTo>
                  <a:cubicBezTo>
                    <a:pt x="3192" y="17478"/>
                    <a:pt x="3101" y="17934"/>
                    <a:pt x="3010" y="18390"/>
                  </a:cubicBezTo>
                  <a:cubicBezTo>
                    <a:pt x="2949" y="18633"/>
                    <a:pt x="2888" y="18846"/>
                    <a:pt x="2766" y="19059"/>
                  </a:cubicBezTo>
                  <a:cubicBezTo>
                    <a:pt x="2630" y="19287"/>
                    <a:pt x="2394" y="19401"/>
                    <a:pt x="2155" y="19401"/>
                  </a:cubicBezTo>
                  <a:cubicBezTo>
                    <a:pt x="1915" y="19401"/>
                    <a:pt x="1672" y="19287"/>
                    <a:pt x="1520" y="19059"/>
                  </a:cubicBezTo>
                  <a:cubicBezTo>
                    <a:pt x="1429" y="18877"/>
                    <a:pt x="1338" y="18664"/>
                    <a:pt x="1307" y="18481"/>
                  </a:cubicBezTo>
                  <a:cubicBezTo>
                    <a:pt x="1125" y="17478"/>
                    <a:pt x="973" y="16506"/>
                    <a:pt x="821" y="15533"/>
                  </a:cubicBezTo>
                  <a:cubicBezTo>
                    <a:pt x="699" y="14621"/>
                    <a:pt x="791" y="13740"/>
                    <a:pt x="791" y="12980"/>
                  </a:cubicBezTo>
                  <a:cubicBezTo>
                    <a:pt x="791" y="11855"/>
                    <a:pt x="760" y="10852"/>
                    <a:pt x="699" y="9849"/>
                  </a:cubicBezTo>
                  <a:cubicBezTo>
                    <a:pt x="639" y="8724"/>
                    <a:pt x="669" y="7539"/>
                    <a:pt x="669" y="6384"/>
                  </a:cubicBezTo>
                  <a:cubicBezTo>
                    <a:pt x="699" y="6080"/>
                    <a:pt x="760" y="6019"/>
                    <a:pt x="1064" y="6019"/>
                  </a:cubicBezTo>
                  <a:cubicBezTo>
                    <a:pt x="1429" y="5974"/>
                    <a:pt x="1794" y="5951"/>
                    <a:pt x="2158" y="5951"/>
                  </a:cubicBezTo>
                  <a:close/>
                  <a:moveTo>
                    <a:pt x="122" y="1"/>
                  </a:moveTo>
                  <a:cubicBezTo>
                    <a:pt x="61" y="1"/>
                    <a:pt x="31" y="31"/>
                    <a:pt x="31" y="92"/>
                  </a:cubicBezTo>
                  <a:cubicBezTo>
                    <a:pt x="0" y="244"/>
                    <a:pt x="0" y="396"/>
                    <a:pt x="0" y="548"/>
                  </a:cubicBezTo>
                  <a:cubicBezTo>
                    <a:pt x="31" y="1551"/>
                    <a:pt x="122" y="2554"/>
                    <a:pt x="152" y="3557"/>
                  </a:cubicBezTo>
                  <a:cubicBezTo>
                    <a:pt x="183" y="5016"/>
                    <a:pt x="183" y="6475"/>
                    <a:pt x="183" y="7934"/>
                  </a:cubicBezTo>
                  <a:cubicBezTo>
                    <a:pt x="213" y="8512"/>
                    <a:pt x="183" y="9089"/>
                    <a:pt x="213" y="9667"/>
                  </a:cubicBezTo>
                  <a:cubicBezTo>
                    <a:pt x="335" y="10943"/>
                    <a:pt x="365" y="12190"/>
                    <a:pt x="304" y="13436"/>
                  </a:cubicBezTo>
                  <a:cubicBezTo>
                    <a:pt x="244" y="15168"/>
                    <a:pt x="547" y="16840"/>
                    <a:pt x="851" y="18512"/>
                  </a:cubicBezTo>
                  <a:cubicBezTo>
                    <a:pt x="912" y="18937"/>
                    <a:pt x="1095" y="19302"/>
                    <a:pt x="1399" y="19606"/>
                  </a:cubicBezTo>
                  <a:cubicBezTo>
                    <a:pt x="1642" y="19834"/>
                    <a:pt x="1908" y="19948"/>
                    <a:pt x="2170" y="19948"/>
                  </a:cubicBezTo>
                  <a:cubicBezTo>
                    <a:pt x="2432" y="19948"/>
                    <a:pt x="2690" y="19834"/>
                    <a:pt x="2918" y="19606"/>
                  </a:cubicBezTo>
                  <a:cubicBezTo>
                    <a:pt x="3192" y="19332"/>
                    <a:pt x="3344" y="18998"/>
                    <a:pt x="3405" y="18633"/>
                  </a:cubicBezTo>
                  <a:cubicBezTo>
                    <a:pt x="3709" y="17022"/>
                    <a:pt x="4073" y="15411"/>
                    <a:pt x="3982" y="13740"/>
                  </a:cubicBezTo>
                  <a:cubicBezTo>
                    <a:pt x="3952" y="13071"/>
                    <a:pt x="3921" y="12402"/>
                    <a:pt x="3982" y="11764"/>
                  </a:cubicBezTo>
                  <a:cubicBezTo>
                    <a:pt x="4134" y="9545"/>
                    <a:pt x="4073" y="7357"/>
                    <a:pt x="4104" y="5168"/>
                  </a:cubicBezTo>
                  <a:cubicBezTo>
                    <a:pt x="4104" y="5077"/>
                    <a:pt x="4104" y="4986"/>
                    <a:pt x="4104" y="4925"/>
                  </a:cubicBezTo>
                  <a:cubicBezTo>
                    <a:pt x="4134" y="4378"/>
                    <a:pt x="4104" y="3831"/>
                    <a:pt x="4165" y="3284"/>
                  </a:cubicBezTo>
                  <a:cubicBezTo>
                    <a:pt x="4286" y="2281"/>
                    <a:pt x="4225" y="1278"/>
                    <a:pt x="4317" y="274"/>
                  </a:cubicBezTo>
                  <a:cubicBezTo>
                    <a:pt x="4317" y="244"/>
                    <a:pt x="4317" y="244"/>
                    <a:pt x="4317" y="214"/>
                  </a:cubicBezTo>
                  <a:cubicBezTo>
                    <a:pt x="4286" y="92"/>
                    <a:pt x="4256" y="1"/>
                    <a:pt x="4134" y="1"/>
                  </a:cubicBezTo>
                  <a:cubicBezTo>
                    <a:pt x="4043" y="1"/>
                    <a:pt x="3982" y="62"/>
                    <a:pt x="3952" y="122"/>
                  </a:cubicBezTo>
                  <a:cubicBezTo>
                    <a:pt x="3861" y="426"/>
                    <a:pt x="3830" y="700"/>
                    <a:pt x="3830" y="974"/>
                  </a:cubicBezTo>
                  <a:cubicBezTo>
                    <a:pt x="3769" y="2402"/>
                    <a:pt x="3709" y="3831"/>
                    <a:pt x="3617" y="5229"/>
                  </a:cubicBezTo>
                  <a:cubicBezTo>
                    <a:pt x="3617" y="5290"/>
                    <a:pt x="3587" y="5381"/>
                    <a:pt x="3587" y="5442"/>
                  </a:cubicBezTo>
                  <a:cubicBezTo>
                    <a:pt x="3049" y="5442"/>
                    <a:pt x="2510" y="5462"/>
                    <a:pt x="1955" y="5462"/>
                  </a:cubicBezTo>
                  <a:cubicBezTo>
                    <a:pt x="1538" y="5462"/>
                    <a:pt x="1112" y="5450"/>
                    <a:pt x="669" y="5411"/>
                  </a:cubicBezTo>
                  <a:cubicBezTo>
                    <a:pt x="608" y="4013"/>
                    <a:pt x="547" y="2615"/>
                    <a:pt x="487" y="1186"/>
                  </a:cubicBezTo>
                  <a:cubicBezTo>
                    <a:pt x="456" y="882"/>
                    <a:pt x="456" y="548"/>
                    <a:pt x="365" y="244"/>
                  </a:cubicBezTo>
                  <a:cubicBezTo>
                    <a:pt x="335" y="183"/>
                    <a:pt x="304" y="122"/>
                    <a:pt x="274" y="62"/>
                  </a:cubicBezTo>
                  <a:cubicBezTo>
                    <a:pt x="244" y="31"/>
                    <a:pt x="183" y="3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4" name="Google Shape;2962;p79">
              <a:extLst>
                <a:ext uri="{FF2B5EF4-FFF2-40B4-BE49-F238E27FC236}">
                  <a16:creationId xmlns:a16="http://schemas.microsoft.com/office/drawing/2014/main" id="{1B66BD10-1865-6016-630A-DDED79D02B70}"/>
                </a:ext>
              </a:extLst>
            </p:cNvPr>
            <p:cNvSpPr/>
            <p:nvPr/>
          </p:nvSpPr>
          <p:spPr>
            <a:xfrm>
              <a:off x="4290177" y="2301374"/>
              <a:ext cx="68392" cy="36264"/>
            </a:xfrm>
            <a:custGeom>
              <a:avLst/>
              <a:gdLst/>
              <a:ahLst/>
              <a:cxnLst/>
              <a:rect l="l" t="t" r="r" b="b"/>
              <a:pathLst>
                <a:path w="3406" h="1806" extrusionOk="0">
                  <a:moveTo>
                    <a:pt x="2311" y="514"/>
                  </a:moveTo>
                  <a:cubicBezTo>
                    <a:pt x="2737" y="514"/>
                    <a:pt x="2889" y="757"/>
                    <a:pt x="2706" y="1152"/>
                  </a:cubicBezTo>
                  <a:cubicBezTo>
                    <a:pt x="2706" y="1213"/>
                    <a:pt x="2615" y="1274"/>
                    <a:pt x="2554" y="1274"/>
                  </a:cubicBezTo>
                  <a:cubicBezTo>
                    <a:pt x="2307" y="1315"/>
                    <a:pt x="2060" y="1331"/>
                    <a:pt x="1813" y="1331"/>
                  </a:cubicBezTo>
                  <a:cubicBezTo>
                    <a:pt x="1513" y="1331"/>
                    <a:pt x="1213" y="1307"/>
                    <a:pt x="913" y="1274"/>
                  </a:cubicBezTo>
                  <a:cubicBezTo>
                    <a:pt x="822" y="1274"/>
                    <a:pt x="730" y="1213"/>
                    <a:pt x="730" y="1091"/>
                  </a:cubicBezTo>
                  <a:cubicBezTo>
                    <a:pt x="700" y="970"/>
                    <a:pt x="700" y="848"/>
                    <a:pt x="700" y="696"/>
                  </a:cubicBezTo>
                  <a:cubicBezTo>
                    <a:pt x="700" y="575"/>
                    <a:pt x="791" y="514"/>
                    <a:pt x="913" y="514"/>
                  </a:cubicBezTo>
                  <a:close/>
                  <a:moveTo>
                    <a:pt x="407" y="0"/>
                  </a:moveTo>
                  <a:cubicBezTo>
                    <a:pt x="328" y="0"/>
                    <a:pt x="252" y="19"/>
                    <a:pt x="183" y="88"/>
                  </a:cubicBezTo>
                  <a:cubicBezTo>
                    <a:pt x="1" y="240"/>
                    <a:pt x="214" y="423"/>
                    <a:pt x="214" y="575"/>
                  </a:cubicBezTo>
                  <a:cubicBezTo>
                    <a:pt x="214" y="787"/>
                    <a:pt x="244" y="1000"/>
                    <a:pt x="244" y="1213"/>
                  </a:cubicBezTo>
                  <a:cubicBezTo>
                    <a:pt x="305" y="1578"/>
                    <a:pt x="426" y="1730"/>
                    <a:pt x="791" y="1760"/>
                  </a:cubicBezTo>
                  <a:cubicBezTo>
                    <a:pt x="1110" y="1791"/>
                    <a:pt x="1422" y="1806"/>
                    <a:pt x="1733" y="1806"/>
                  </a:cubicBezTo>
                  <a:cubicBezTo>
                    <a:pt x="2045" y="1806"/>
                    <a:pt x="2357" y="1791"/>
                    <a:pt x="2676" y="1760"/>
                  </a:cubicBezTo>
                  <a:cubicBezTo>
                    <a:pt x="3040" y="1730"/>
                    <a:pt x="3162" y="1578"/>
                    <a:pt x="3192" y="1213"/>
                  </a:cubicBezTo>
                  <a:cubicBezTo>
                    <a:pt x="3253" y="909"/>
                    <a:pt x="3192" y="575"/>
                    <a:pt x="3344" y="271"/>
                  </a:cubicBezTo>
                  <a:cubicBezTo>
                    <a:pt x="3405" y="149"/>
                    <a:pt x="3284" y="28"/>
                    <a:pt x="3132" y="28"/>
                  </a:cubicBezTo>
                  <a:lnTo>
                    <a:pt x="700" y="28"/>
                  </a:lnTo>
                  <a:cubicBezTo>
                    <a:pt x="601" y="28"/>
                    <a:pt x="501" y="0"/>
                    <a:pt x="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5" name="Google Shape;2963;p79">
              <a:extLst>
                <a:ext uri="{FF2B5EF4-FFF2-40B4-BE49-F238E27FC236}">
                  <a16:creationId xmlns:a16="http://schemas.microsoft.com/office/drawing/2014/main" id="{24EE7963-6B28-783E-46AE-D5D3DA7C1680}"/>
                </a:ext>
              </a:extLst>
            </p:cNvPr>
            <p:cNvSpPr/>
            <p:nvPr/>
          </p:nvSpPr>
          <p:spPr>
            <a:xfrm>
              <a:off x="4284695" y="2271274"/>
              <a:ext cx="10401" cy="25783"/>
            </a:xfrm>
            <a:custGeom>
              <a:avLst/>
              <a:gdLst/>
              <a:ahLst/>
              <a:cxnLst/>
              <a:rect l="l" t="t" r="r" b="b"/>
              <a:pathLst>
                <a:path w="518" h="1284" extrusionOk="0">
                  <a:moveTo>
                    <a:pt x="147" y="1"/>
                  </a:moveTo>
                  <a:cubicBezTo>
                    <a:pt x="76" y="1"/>
                    <a:pt x="31" y="76"/>
                    <a:pt x="31" y="128"/>
                  </a:cubicBezTo>
                  <a:cubicBezTo>
                    <a:pt x="0" y="493"/>
                    <a:pt x="0" y="858"/>
                    <a:pt x="183" y="1192"/>
                  </a:cubicBezTo>
                  <a:cubicBezTo>
                    <a:pt x="213" y="1253"/>
                    <a:pt x="274" y="1283"/>
                    <a:pt x="365" y="1283"/>
                  </a:cubicBezTo>
                  <a:cubicBezTo>
                    <a:pt x="456" y="1253"/>
                    <a:pt x="487" y="1192"/>
                    <a:pt x="517" y="1101"/>
                  </a:cubicBezTo>
                  <a:cubicBezTo>
                    <a:pt x="517" y="1040"/>
                    <a:pt x="517" y="949"/>
                    <a:pt x="517" y="888"/>
                  </a:cubicBezTo>
                  <a:cubicBezTo>
                    <a:pt x="487" y="615"/>
                    <a:pt x="487" y="372"/>
                    <a:pt x="365" y="128"/>
                  </a:cubicBezTo>
                  <a:cubicBezTo>
                    <a:pt x="335" y="37"/>
                    <a:pt x="274" y="7"/>
                    <a:pt x="183" y="7"/>
                  </a:cubicBezTo>
                  <a:cubicBezTo>
                    <a:pt x="170" y="3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6" name="Google Shape;2964;p79">
              <a:extLst>
                <a:ext uri="{FF2B5EF4-FFF2-40B4-BE49-F238E27FC236}">
                  <a16:creationId xmlns:a16="http://schemas.microsoft.com/office/drawing/2014/main" id="{D86F640C-732F-A3DB-CC65-95783ECA87EF}"/>
                </a:ext>
              </a:extLst>
            </p:cNvPr>
            <p:cNvSpPr/>
            <p:nvPr/>
          </p:nvSpPr>
          <p:spPr>
            <a:xfrm>
              <a:off x="4354273" y="2271274"/>
              <a:ext cx="11004" cy="26024"/>
            </a:xfrm>
            <a:custGeom>
              <a:avLst/>
              <a:gdLst/>
              <a:ahLst/>
              <a:cxnLst/>
              <a:rect l="l" t="t" r="r" b="b"/>
              <a:pathLst>
                <a:path w="548" h="1296" extrusionOk="0">
                  <a:moveTo>
                    <a:pt x="320" y="1"/>
                  </a:moveTo>
                  <a:cubicBezTo>
                    <a:pt x="228" y="1"/>
                    <a:pt x="179" y="80"/>
                    <a:pt x="152" y="159"/>
                  </a:cubicBezTo>
                  <a:cubicBezTo>
                    <a:pt x="31" y="493"/>
                    <a:pt x="0" y="827"/>
                    <a:pt x="61" y="1162"/>
                  </a:cubicBezTo>
                  <a:cubicBezTo>
                    <a:pt x="61" y="1223"/>
                    <a:pt x="122" y="1253"/>
                    <a:pt x="152" y="1283"/>
                  </a:cubicBezTo>
                  <a:cubicBezTo>
                    <a:pt x="177" y="1292"/>
                    <a:pt x="199" y="1295"/>
                    <a:pt x="220" y="1295"/>
                  </a:cubicBezTo>
                  <a:cubicBezTo>
                    <a:pt x="276" y="1295"/>
                    <a:pt x="321" y="1267"/>
                    <a:pt x="365" y="1223"/>
                  </a:cubicBezTo>
                  <a:cubicBezTo>
                    <a:pt x="548" y="949"/>
                    <a:pt x="487" y="675"/>
                    <a:pt x="517" y="402"/>
                  </a:cubicBezTo>
                  <a:cubicBezTo>
                    <a:pt x="517" y="341"/>
                    <a:pt x="548" y="280"/>
                    <a:pt x="517" y="220"/>
                  </a:cubicBezTo>
                  <a:cubicBezTo>
                    <a:pt x="517" y="128"/>
                    <a:pt x="517" y="7"/>
                    <a:pt x="365" y="7"/>
                  </a:cubicBezTo>
                  <a:cubicBezTo>
                    <a:pt x="349" y="3"/>
                    <a:pt x="334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7" name="Google Shape;2965;p79">
              <a:extLst>
                <a:ext uri="{FF2B5EF4-FFF2-40B4-BE49-F238E27FC236}">
                  <a16:creationId xmlns:a16="http://schemas.microsoft.com/office/drawing/2014/main" id="{830A818B-21F8-7C97-5E0A-EC5ABD8629C2}"/>
                </a:ext>
              </a:extLst>
            </p:cNvPr>
            <p:cNvSpPr/>
            <p:nvPr/>
          </p:nvSpPr>
          <p:spPr>
            <a:xfrm>
              <a:off x="4284695" y="2217640"/>
              <a:ext cx="66545" cy="112368"/>
            </a:xfrm>
            <a:custGeom>
              <a:avLst/>
              <a:gdLst/>
              <a:ahLst/>
              <a:cxnLst/>
              <a:rect l="l" t="t" r="r" b="b"/>
              <a:pathLst>
                <a:path w="3314" h="5596" extrusionOk="0">
                  <a:moveTo>
                    <a:pt x="1928" y="0"/>
                  </a:moveTo>
                  <a:cubicBezTo>
                    <a:pt x="1693" y="0"/>
                    <a:pt x="1460" y="26"/>
                    <a:pt x="1216" y="64"/>
                  </a:cubicBezTo>
                  <a:cubicBezTo>
                    <a:pt x="851" y="94"/>
                    <a:pt x="426" y="155"/>
                    <a:pt x="213" y="489"/>
                  </a:cubicBezTo>
                  <a:cubicBezTo>
                    <a:pt x="0" y="793"/>
                    <a:pt x="92" y="1219"/>
                    <a:pt x="183" y="1584"/>
                  </a:cubicBezTo>
                  <a:lnTo>
                    <a:pt x="1186" y="5596"/>
                  </a:lnTo>
                  <a:lnTo>
                    <a:pt x="1429" y="5018"/>
                  </a:lnTo>
                  <a:cubicBezTo>
                    <a:pt x="1481" y="5243"/>
                    <a:pt x="1710" y="5350"/>
                    <a:pt x="1953" y="5350"/>
                  </a:cubicBezTo>
                  <a:cubicBezTo>
                    <a:pt x="2138" y="5350"/>
                    <a:pt x="2331" y="5288"/>
                    <a:pt x="2462" y="5170"/>
                  </a:cubicBezTo>
                  <a:cubicBezTo>
                    <a:pt x="2766" y="4897"/>
                    <a:pt x="2827" y="4471"/>
                    <a:pt x="2888" y="4046"/>
                  </a:cubicBezTo>
                  <a:cubicBezTo>
                    <a:pt x="3010" y="3225"/>
                    <a:pt x="3131" y="2374"/>
                    <a:pt x="3253" y="1553"/>
                  </a:cubicBezTo>
                  <a:cubicBezTo>
                    <a:pt x="3283" y="1280"/>
                    <a:pt x="3313" y="976"/>
                    <a:pt x="3222" y="732"/>
                  </a:cubicBezTo>
                  <a:cubicBezTo>
                    <a:pt x="3101" y="368"/>
                    <a:pt x="2736" y="125"/>
                    <a:pt x="2371" y="33"/>
                  </a:cubicBezTo>
                  <a:cubicBezTo>
                    <a:pt x="2220" y="10"/>
                    <a:pt x="2074" y="0"/>
                    <a:pt x="1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8" name="Google Shape;2966;p79">
              <a:extLst>
                <a:ext uri="{FF2B5EF4-FFF2-40B4-BE49-F238E27FC236}">
                  <a16:creationId xmlns:a16="http://schemas.microsoft.com/office/drawing/2014/main" id="{242A7420-9A02-10D9-D0ED-02A2FCDF2D53}"/>
                </a:ext>
              </a:extLst>
            </p:cNvPr>
            <p:cNvSpPr/>
            <p:nvPr/>
          </p:nvSpPr>
          <p:spPr>
            <a:xfrm>
              <a:off x="3585847" y="2314426"/>
              <a:ext cx="867918" cy="49758"/>
            </a:xfrm>
            <a:custGeom>
              <a:avLst/>
              <a:gdLst/>
              <a:ahLst/>
              <a:cxnLst/>
              <a:rect l="l" t="t" r="r" b="b"/>
              <a:pathLst>
                <a:path w="43223" h="2478" extrusionOk="0">
                  <a:moveTo>
                    <a:pt x="41973" y="1"/>
                  </a:moveTo>
                  <a:cubicBezTo>
                    <a:pt x="41924" y="1"/>
                    <a:pt x="41870" y="16"/>
                    <a:pt x="41825" y="46"/>
                  </a:cubicBezTo>
                  <a:cubicBezTo>
                    <a:pt x="41764" y="137"/>
                    <a:pt x="41764" y="259"/>
                    <a:pt x="41825" y="320"/>
                  </a:cubicBezTo>
                  <a:lnTo>
                    <a:pt x="42554" y="1080"/>
                  </a:lnTo>
                  <a:lnTo>
                    <a:pt x="16444" y="1840"/>
                  </a:lnTo>
                  <a:cubicBezTo>
                    <a:pt x="13642" y="1922"/>
                    <a:pt x="10777" y="2004"/>
                    <a:pt x="7908" y="2004"/>
                  </a:cubicBezTo>
                  <a:cubicBezTo>
                    <a:pt x="5486" y="2004"/>
                    <a:pt x="3062" y="1946"/>
                    <a:pt x="669" y="1779"/>
                  </a:cubicBezTo>
                  <a:cubicBezTo>
                    <a:pt x="608" y="1779"/>
                    <a:pt x="517" y="1809"/>
                    <a:pt x="487" y="1870"/>
                  </a:cubicBezTo>
                  <a:cubicBezTo>
                    <a:pt x="487" y="1840"/>
                    <a:pt x="487" y="1779"/>
                    <a:pt x="456" y="1688"/>
                  </a:cubicBezTo>
                  <a:cubicBezTo>
                    <a:pt x="426" y="1262"/>
                    <a:pt x="851" y="867"/>
                    <a:pt x="1307" y="776"/>
                  </a:cubicBezTo>
                  <a:cubicBezTo>
                    <a:pt x="1456" y="744"/>
                    <a:pt x="1600" y="731"/>
                    <a:pt x="1745" y="731"/>
                  </a:cubicBezTo>
                  <a:cubicBezTo>
                    <a:pt x="2016" y="731"/>
                    <a:pt x="2287" y="777"/>
                    <a:pt x="2584" y="837"/>
                  </a:cubicBezTo>
                  <a:cubicBezTo>
                    <a:pt x="2675" y="837"/>
                    <a:pt x="2797" y="867"/>
                    <a:pt x="2918" y="897"/>
                  </a:cubicBezTo>
                  <a:cubicBezTo>
                    <a:pt x="3101" y="919"/>
                    <a:pt x="3273" y="931"/>
                    <a:pt x="3435" y="931"/>
                  </a:cubicBezTo>
                  <a:cubicBezTo>
                    <a:pt x="3945" y="931"/>
                    <a:pt x="4351" y="817"/>
                    <a:pt x="4651" y="563"/>
                  </a:cubicBezTo>
                  <a:cubicBezTo>
                    <a:pt x="4742" y="502"/>
                    <a:pt x="4742" y="381"/>
                    <a:pt x="4681" y="320"/>
                  </a:cubicBezTo>
                  <a:cubicBezTo>
                    <a:pt x="4646" y="267"/>
                    <a:pt x="4590" y="234"/>
                    <a:pt x="4532" y="234"/>
                  </a:cubicBezTo>
                  <a:cubicBezTo>
                    <a:pt x="4489" y="234"/>
                    <a:pt x="4446" y="251"/>
                    <a:pt x="4408" y="289"/>
                  </a:cubicBezTo>
                  <a:cubicBezTo>
                    <a:pt x="4192" y="462"/>
                    <a:pt x="3885" y="542"/>
                    <a:pt x="3487" y="542"/>
                  </a:cubicBezTo>
                  <a:cubicBezTo>
                    <a:pt x="3323" y="542"/>
                    <a:pt x="3144" y="529"/>
                    <a:pt x="2949" y="502"/>
                  </a:cubicBezTo>
                  <a:cubicBezTo>
                    <a:pt x="2857" y="502"/>
                    <a:pt x="2736" y="472"/>
                    <a:pt x="2645" y="472"/>
                  </a:cubicBezTo>
                  <a:cubicBezTo>
                    <a:pt x="2348" y="412"/>
                    <a:pt x="2038" y="366"/>
                    <a:pt x="1732" y="366"/>
                  </a:cubicBezTo>
                  <a:cubicBezTo>
                    <a:pt x="1568" y="366"/>
                    <a:pt x="1405" y="379"/>
                    <a:pt x="1246" y="411"/>
                  </a:cubicBezTo>
                  <a:cubicBezTo>
                    <a:pt x="639" y="533"/>
                    <a:pt x="0" y="1080"/>
                    <a:pt x="91" y="1748"/>
                  </a:cubicBezTo>
                  <a:cubicBezTo>
                    <a:pt x="152" y="2204"/>
                    <a:pt x="213" y="2448"/>
                    <a:pt x="426" y="2478"/>
                  </a:cubicBezTo>
                  <a:lnTo>
                    <a:pt x="456" y="2478"/>
                  </a:lnTo>
                  <a:cubicBezTo>
                    <a:pt x="608" y="2478"/>
                    <a:pt x="699" y="2326"/>
                    <a:pt x="760" y="2174"/>
                  </a:cubicBezTo>
                  <a:cubicBezTo>
                    <a:pt x="3066" y="2321"/>
                    <a:pt x="5389" y="2374"/>
                    <a:pt x="7706" y="2374"/>
                  </a:cubicBezTo>
                  <a:cubicBezTo>
                    <a:pt x="10644" y="2374"/>
                    <a:pt x="13573" y="2289"/>
                    <a:pt x="16444" y="2204"/>
                  </a:cubicBezTo>
                  <a:lnTo>
                    <a:pt x="43010" y="1444"/>
                  </a:lnTo>
                  <a:cubicBezTo>
                    <a:pt x="43101" y="1444"/>
                    <a:pt x="43162" y="1414"/>
                    <a:pt x="43193" y="1323"/>
                  </a:cubicBezTo>
                  <a:cubicBezTo>
                    <a:pt x="43223" y="1262"/>
                    <a:pt x="43193" y="1171"/>
                    <a:pt x="43132" y="1141"/>
                  </a:cubicBezTo>
                  <a:lnTo>
                    <a:pt x="42098" y="46"/>
                  </a:lnTo>
                  <a:cubicBezTo>
                    <a:pt x="42068" y="16"/>
                    <a:pt x="42022" y="1"/>
                    <a:pt x="4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9" name="Google Shape;2967;p79">
              <a:extLst>
                <a:ext uri="{FF2B5EF4-FFF2-40B4-BE49-F238E27FC236}">
                  <a16:creationId xmlns:a16="http://schemas.microsoft.com/office/drawing/2014/main" id="{BEBFE1A2-AC6D-4DE9-7659-FD56B97BDE78}"/>
                </a:ext>
              </a:extLst>
            </p:cNvPr>
            <p:cNvSpPr/>
            <p:nvPr/>
          </p:nvSpPr>
          <p:spPr>
            <a:xfrm>
              <a:off x="3572413" y="2300591"/>
              <a:ext cx="892958" cy="80079"/>
            </a:xfrm>
            <a:custGeom>
              <a:avLst/>
              <a:gdLst/>
              <a:ahLst/>
              <a:cxnLst/>
              <a:rect l="l" t="t" r="r" b="b"/>
              <a:pathLst>
                <a:path w="44470" h="3988" extrusionOk="0">
                  <a:moveTo>
                    <a:pt x="42804" y="1"/>
                  </a:moveTo>
                  <a:cubicBezTo>
                    <a:pt x="41956" y="1"/>
                    <a:pt x="41237" y="494"/>
                    <a:pt x="40518" y="1070"/>
                  </a:cubicBezTo>
                  <a:cubicBezTo>
                    <a:pt x="40427" y="1130"/>
                    <a:pt x="40427" y="1252"/>
                    <a:pt x="40488" y="1343"/>
                  </a:cubicBezTo>
                  <a:cubicBezTo>
                    <a:pt x="40525" y="1381"/>
                    <a:pt x="40586" y="1407"/>
                    <a:pt x="40648" y="1407"/>
                  </a:cubicBezTo>
                  <a:cubicBezTo>
                    <a:pt x="40687" y="1407"/>
                    <a:pt x="40726" y="1397"/>
                    <a:pt x="40761" y="1374"/>
                  </a:cubicBezTo>
                  <a:cubicBezTo>
                    <a:pt x="41439" y="843"/>
                    <a:pt x="42118" y="369"/>
                    <a:pt x="42852" y="369"/>
                  </a:cubicBezTo>
                  <a:cubicBezTo>
                    <a:pt x="42874" y="369"/>
                    <a:pt x="42897" y="370"/>
                    <a:pt x="42919" y="371"/>
                  </a:cubicBezTo>
                  <a:cubicBezTo>
                    <a:pt x="43345" y="401"/>
                    <a:pt x="43770" y="735"/>
                    <a:pt x="43953" y="1130"/>
                  </a:cubicBezTo>
                  <a:cubicBezTo>
                    <a:pt x="44014" y="1282"/>
                    <a:pt x="44105" y="1586"/>
                    <a:pt x="43892" y="1860"/>
                  </a:cubicBezTo>
                  <a:cubicBezTo>
                    <a:pt x="43618" y="2194"/>
                    <a:pt x="43102" y="2255"/>
                    <a:pt x="42615" y="2255"/>
                  </a:cubicBezTo>
                  <a:lnTo>
                    <a:pt x="4165" y="3562"/>
                  </a:lnTo>
                  <a:cubicBezTo>
                    <a:pt x="3863" y="3578"/>
                    <a:pt x="3539" y="3591"/>
                    <a:pt x="3206" y="3591"/>
                  </a:cubicBezTo>
                  <a:cubicBezTo>
                    <a:pt x="2231" y="3591"/>
                    <a:pt x="1173" y="3475"/>
                    <a:pt x="335" y="2954"/>
                  </a:cubicBezTo>
                  <a:cubicBezTo>
                    <a:pt x="302" y="2943"/>
                    <a:pt x="264" y="2936"/>
                    <a:pt x="227" y="2936"/>
                  </a:cubicBezTo>
                  <a:cubicBezTo>
                    <a:pt x="163" y="2936"/>
                    <a:pt x="100" y="2957"/>
                    <a:pt x="61" y="3015"/>
                  </a:cubicBezTo>
                  <a:cubicBezTo>
                    <a:pt x="1" y="3106"/>
                    <a:pt x="31" y="3228"/>
                    <a:pt x="122" y="3288"/>
                  </a:cubicBezTo>
                  <a:cubicBezTo>
                    <a:pt x="1064" y="3866"/>
                    <a:pt x="2189" y="3988"/>
                    <a:pt x="3223" y="3988"/>
                  </a:cubicBezTo>
                  <a:cubicBezTo>
                    <a:pt x="3557" y="3988"/>
                    <a:pt x="3891" y="3957"/>
                    <a:pt x="4165" y="3957"/>
                  </a:cubicBezTo>
                  <a:lnTo>
                    <a:pt x="42615" y="2650"/>
                  </a:lnTo>
                  <a:cubicBezTo>
                    <a:pt x="43193" y="2620"/>
                    <a:pt x="43831" y="2559"/>
                    <a:pt x="44196" y="2103"/>
                  </a:cubicBezTo>
                  <a:cubicBezTo>
                    <a:pt x="44439" y="1799"/>
                    <a:pt x="44469" y="1374"/>
                    <a:pt x="44287" y="978"/>
                  </a:cubicBezTo>
                  <a:cubicBezTo>
                    <a:pt x="44044" y="431"/>
                    <a:pt x="43497" y="36"/>
                    <a:pt x="42950" y="6"/>
                  </a:cubicBezTo>
                  <a:cubicBezTo>
                    <a:pt x="42901" y="2"/>
                    <a:pt x="42852" y="1"/>
                    <a:pt x="42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0" name="Google Shape;2968;p79">
              <a:extLst>
                <a:ext uri="{FF2B5EF4-FFF2-40B4-BE49-F238E27FC236}">
                  <a16:creationId xmlns:a16="http://schemas.microsoft.com/office/drawing/2014/main" id="{D7C445DC-726E-D489-3D43-3D0A4A28672D}"/>
                </a:ext>
              </a:extLst>
            </p:cNvPr>
            <p:cNvSpPr/>
            <p:nvPr/>
          </p:nvSpPr>
          <p:spPr>
            <a:xfrm>
              <a:off x="3598658" y="2390409"/>
              <a:ext cx="50682" cy="427885"/>
            </a:xfrm>
            <a:custGeom>
              <a:avLst/>
              <a:gdLst/>
              <a:ahLst/>
              <a:cxnLst/>
              <a:rect l="l" t="t" r="r" b="b"/>
              <a:pathLst>
                <a:path w="2524" h="21309" extrusionOk="0">
                  <a:moveTo>
                    <a:pt x="213" y="1"/>
                  </a:moveTo>
                  <a:cubicBezTo>
                    <a:pt x="92" y="1"/>
                    <a:pt x="1" y="92"/>
                    <a:pt x="1" y="214"/>
                  </a:cubicBezTo>
                  <a:cubicBezTo>
                    <a:pt x="457" y="7174"/>
                    <a:pt x="1034" y="14196"/>
                    <a:pt x="1764" y="21126"/>
                  </a:cubicBezTo>
                  <a:cubicBezTo>
                    <a:pt x="1764" y="21217"/>
                    <a:pt x="1855" y="21308"/>
                    <a:pt x="1946" y="21308"/>
                  </a:cubicBezTo>
                  <a:lnTo>
                    <a:pt x="1976" y="21308"/>
                  </a:lnTo>
                  <a:cubicBezTo>
                    <a:pt x="2067" y="21308"/>
                    <a:pt x="2159" y="21247"/>
                    <a:pt x="2189" y="21156"/>
                  </a:cubicBezTo>
                  <a:lnTo>
                    <a:pt x="2493" y="20153"/>
                  </a:lnTo>
                  <a:cubicBezTo>
                    <a:pt x="2523" y="20032"/>
                    <a:pt x="2463" y="19910"/>
                    <a:pt x="2341" y="19880"/>
                  </a:cubicBezTo>
                  <a:cubicBezTo>
                    <a:pt x="2325" y="19874"/>
                    <a:pt x="2309" y="19872"/>
                    <a:pt x="2292" y="19872"/>
                  </a:cubicBezTo>
                  <a:cubicBezTo>
                    <a:pt x="2211" y="19872"/>
                    <a:pt x="2123" y="19931"/>
                    <a:pt x="2098" y="20032"/>
                  </a:cubicBezTo>
                  <a:lnTo>
                    <a:pt x="2067" y="20032"/>
                  </a:lnTo>
                  <a:cubicBezTo>
                    <a:pt x="1399" y="13466"/>
                    <a:pt x="852" y="6779"/>
                    <a:pt x="426" y="183"/>
                  </a:cubicBezTo>
                  <a:cubicBezTo>
                    <a:pt x="426" y="62"/>
                    <a:pt x="305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1" name="Google Shape;2969;p79">
              <a:extLst>
                <a:ext uri="{FF2B5EF4-FFF2-40B4-BE49-F238E27FC236}">
                  <a16:creationId xmlns:a16="http://schemas.microsoft.com/office/drawing/2014/main" id="{AADAA5B2-191B-825F-0E6B-3755D210160A}"/>
                </a:ext>
              </a:extLst>
            </p:cNvPr>
            <p:cNvSpPr/>
            <p:nvPr/>
          </p:nvSpPr>
          <p:spPr>
            <a:xfrm>
              <a:off x="3616971" y="2380650"/>
              <a:ext cx="37248" cy="418708"/>
            </a:xfrm>
            <a:custGeom>
              <a:avLst/>
              <a:gdLst/>
              <a:ahLst/>
              <a:cxnLst/>
              <a:rect l="l" t="t" r="r" b="b"/>
              <a:pathLst>
                <a:path w="1855" h="20852" extrusionOk="0">
                  <a:moveTo>
                    <a:pt x="183" y="1"/>
                  </a:moveTo>
                  <a:cubicBezTo>
                    <a:pt x="92" y="1"/>
                    <a:pt x="0" y="92"/>
                    <a:pt x="0" y="213"/>
                  </a:cubicBezTo>
                  <a:cubicBezTo>
                    <a:pt x="244" y="7022"/>
                    <a:pt x="700" y="13891"/>
                    <a:pt x="1429" y="20639"/>
                  </a:cubicBezTo>
                  <a:cubicBezTo>
                    <a:pt x="1429" y="20761"/>
                    <a:pt x="1520" y="20852"/>
                    <a:pt x="1642" y="20852"/>
                  </a:cubicBezTo>
                  <a:cubicBezTo>
                    <a:pt x="1763" y="20822"/>
                    <a:pt x="1855" y="20730"/>
                    <a:pt x="1855" y="20609"/>
                  </a:cubicBezTo>
                  <a:cubicBezTo>
                    <a:pt x="1125" y="13861"/>
                    <a:pt x="669" y="6992"/>
                    <a:pt x="426" y="213"/>
                  </a:cubicBezTo>
                  <a:cubicBezTo>
                    <a:pt x="426" y="92"/>
                    <a:pt x="304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2" name="Google Shape;2970;p79">
              <a:extLst>
                <a:ext uri="{FF2B5EF4-FFF2-40B4-BE49-F238E27FC236}">
                  <a16:creationId xmlns:a16="http://schemas.microsoft.com/office/drawing/2014/main" id="{A249E85B-9328-8D67-57E7-0DBCA782453E}"/>
                </a:ext>
              </a:extLst>
            </p:cNvPr>
            <p:cNvSpPr/>
            <p:nvPr/>
          </p:nvSpPr>
          <p:spPr>
            <a:xfrm>
              <a:off x="4423248" y="2356233"/>
              <a:ext cx="15883" cy="441921"/>
            </a:xfrm>
            <a:custGeom>
              <a:avLst/>
              <a:gdLst/>
              <a:ahLst/>
              <a:cxnLst/>
              <a:rect l="l" t="t" r="r" b="b"/>
              <a:pathLst>
                <a:path w="791" h="22008" extrusionOk="0">
                  <a:moveTo>
                    <a:pt x="395" y="1"/>
                  </a:moveTo>
                  <a:cubicBezTo>
                    <a:pt x="274" y="1"/>
                    <a:pt x="183" y="92"/>
                    <a:pt x="183" y="214"/>
                  </a:cubicBezTo>
                  <a:cubicBezTo>
                    <a:pt x="0" y="7387"/>
                    <a:pt x="61" y="14651"/>
                    <a:pt x="365" y="21794"/>
                  </a:cubicBezTo>
                  <a:cubicBezTo>
                    <a:pt x="365" y="21916"/>
                    <a:pt x="456" y="22007"/>
                    <a:pt x="578" y="22007"/>
                  </a:cubicBezTo>
                  <a:cubicBezTo>
                    <a:pt x="699" y="22007"/>
                    <a:pt x="790" y="21916"/>
                    <a:pt x="790" y="21794"/>
                  </a:cubicBezTo>
                  <a:cubicBezTo>
                    <a:pt x="487" y="14651"/>
                    <a:pt x="426" y="7387"/>
                    <a:pt x="608" y="214"/>
                  </a:cubicBezTo>
                  <a:cubicBezTo>
                    <a:pt x="608" y="92"/>
                    <a:pt x="517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3" name="Google Shape;2971;p79">
              <a:extLst>
                <a:ext uri="{FF2B5EF4-FFF2-40B4-BE49-F238E27FC236}">
                  <a16:creationId xmlns:a16="http://schemas.microsoft.com/office/drawing/2014/main" id="{66D42C38-A0EF-5A04-A8B4-7F04D95684FC}"/>
                </a:ext>
              </a:extLst>
            </p:cNvPr>
            <p:cNvSpPr/>
            <p:nvPr/>
          </p:nvSpPr>
          <p:spPr>
            <a:xfrm>
              <a:off x="4436662" y="2336715"/>
              <a:ext cx="20783" cy="490735"/>
            </a:xfrm>
            <a:custGeom>
              <a:avLst/>
              <a:gdLst/>
              <a:ahLst/>
              <a:cxnLst/>
              <a:rect l="l" t="t" r="r" b="b"/>
              <a:pathLst>
                <a:path w="1035" h="24439" extrusionOk="0">
                  <a:moveTo>
                    <a:pt x="518" y="0"/>
                  </a:moveTo>
                  <a:cubicBezTo>
                    <a:pt x="396" y="0"/>
                    <a:pt x="305" y="91"/>
                    <a:pt x="305" y="213"/>
                  </a:cubicBezTo>
                  <a:cubicBezTo>
                    <a:pt x="1" y="8207"/>
                    <a:pt x="122" y="16292"/>
                    <a:pt x="609" y="24256"/>
                  </a:cubicBezTo>
                  <a:cubicBezTo>
                    <a:pt x="609" y="24377"/>
                    <a:pt x="700" y="24438"/>
                    <a:pt x="822" y="24438"/>
                  </a:cubicBezTo>
                  <a:cubicBezTo>
                    <a:pt x="943" y="24438"/>
                    <a:pt x="1034" y="24347"/>
                    <a:pt x="1034" y="24225"/>
                  </a:cubicBezTo>
                  <a:cubicBezTo>
                    <a:pt x="548" y="16262"/>
                    <a:pt x="426" y="8207"/>
                    <a:pt x="730" y="213"/>
                  </a:cubicBezTo>
                  <a:cubicBezTo>
                    <a:pt x="730" y="122"/>
                    <a:pt x="639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4" name="Google Shape;2972;p79">
              <a:extLst>
                <a:ext uri="{FF2B5EF4-FFF2-40B4-BE49-F238E27FC236}">
                  <a16:creationId xmlns:a16="http://schemas.microsoft.com/office/drawing/2014/main" id="{5CDC276B-2B59-E554-2F07-06F4D779F818}"/>
                </a:ext>
              </a:extLst>
            </p:cNvPr>
            <p:cNvSpPr/>
            <p:nvPr/>
          </p:nvSpPr>
          <p:spPr>
            <a:xfrm>
              <a:off x="3594381" y="2793236"/>
              <a:ext cx="844143" cy="34819"/>
            </a:xfrm>
            <a:custGeom>
              <a:avLst/>
              <a:gdLst/>
              <a:ahLst/>
              <a:cxnLst/>
              <a:rect l="l" t="t" r="r" b="b"/>
              <a:pathLst>
                <a:path w="42039" h="1734" extrusionOk="0">
                  <a:moveTo>
                    <a:pt x="214" y="1"/>
                  </a:moveTo>
                  <a:cubicBezTo>
                    <a:pt x="92" y="31"/>
                    <a:pt x="1" y="123"/>
                    <a:pt x="1" y="244"/>
                  </a:cubicBezTo>
                  <a:lnTo>
                    <a:pt x="31" y="1308"/>
                  </a:lnTo>
                  <a:cubicBezTo>
                    <a:pt x="62" y="1430"/>
                    <a:pt x="153" y="1521"/>
                    <a:pt x="244" y="1521"/>
                  </a:cubicBezTo>
                  <a:lnTo>
                    <a:pt x="31369" y="1734"/>
                  </a:lnTo>
                  <a:lnTo>
                    <a:pt x="32676" y="1734"/>
                  </a:lnTo>
                  <a:cubicBezTo>
                    <a:pt x="35685" y="1734"/>
                    <a:pt x="38938" y="1612"/>
                    <a:pt x="41886" y="427"/>
                  </a:cubicBezTo>
                  <a:cubicBezTo>
                    <a:pt x="41977" y="396"/>
                    <a:pt x="42038" y="275"/>
                    <a:pt x="42008" y="153"/>
                  </a:cubicBezTo>
                  <a:cubicBezTo>
                    <a:pt x="41958" y="78"/>
                    <a:pt x="41866" y="23"/>
                    <a:pt x="41785" y="23"/>
                  </a:cubicBezTo>
                  <a:cubicBezTo>
                    <a:pt x="41767" y="23"/>
                    <a:pt x="41750" y="26"/>
                    <a:pt x="41734" y="31"/>
                  </a:cubicBezTo>
                  <a:cubicBezTo>
                    <a:pt x="38568" y="1280"/>
                    <a:pt x="35014" y="1308"/>
                    <a:pt x="31813" y="1308"/>
                  </a:cubicBezTo>
                  <a:cubicBezTo>
                    <a:pt x="31665" y="1308"/>
                    <a:pt x="31516" y="1308"/>
                    <a:pt x="31369" y="1308"/>
                  </a:cubicBezTo>
                  <a:lnTo>
                    <a:pt x="457" y="1095"/>
                  </a:lnTo>
                  <a:lnTo>
                    <a:pt x="426" y="214"/>
                  </a:lnTo>
                  <a:cubicBezTo>
                    <a:pt x="426" y="9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5" name="Google Shape;2973;p79">
              <a:extLst>
                <a:ext uri="{FF2B5EF4-FFF2-40B4-BE49-F238E27FC236}">
                  <a16:creationId xmlns:a16="http://schemas.microsoft.com/office/drawing/2014/main" id="{FD538433-F1B3-9F29-88D1-78789E96C1E2}"/>
                </a:ext>
              </a:extLst>
            </p:cNvPr>
            <p:cNvSpPr/>
            <p:nvPr/>
          </p:nvSpPr>
          <p:spPr>
            <a:xfrm>
              <a:off x="3613919" y="2793236"/>
              <a:ext cx="812999" cy="14076"/>
            </a:xfrm>
            <a:custGeom>
              <a:avLst/>
              <a:gdLst/>
              <a:ahLst/>
              <a:cxnLst/>
              <a:rect l="l" t="t" r="r" b="b"/>
              <a:pathLst>
                <a:path w="40488" h="701" extrusionOk="0">
                  <a:moveTo>
                    <a:pt x="40275" y="1"/>
                  </a:moveTo>
                  <a:lnTo>
                    <a:pt x="213" y="275"/>
                  </a:lnTo>
                  <a:cubicBezTo>
                    <a:pt x="92" y="275"/>
                    <a:pt x="0" y="366"/>
                    <a:pt x="0" y="487"/>
                  </a:cubicBezTo>
                  <a:cubicBezTo>
                    <a:pt x="0" y="609"/>
                    <a:pt x="92" y="700"/>
                    <a:pt x="213" y="700"/>
                  </a:cubicBezTo>
                  <a:lnTo>
                    <a:pt x="40275" y="427"/>
                  </a:lnTo>
                  <a:cubicBezTo>
                    <a:pt x="40396" y="427"/>
                    <a:pt x="40488" y="305"/>
                    <a:pt x="40488" y="214"/>
                  </a:cubicBezTo>
                  <a:cubicBezTo>
                    <a:pt x="40488" y="92"/>
                    <a:pt x="40396" y="1"/>
                    <a:pt x="40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6" name="Google Shape;2974;p79">
              <a:extLst>
                <a:ext uri="{FF2B5EF4-FFF2-40B4-BE49-F238E27FC236}">
                  <a16:creationId xmlns:a16="http://schemas.microsoft.com/office/drawing/2014/main" id="{99E74364-E112-2971-C326-9BA3E7043141}"/>
                </a:ext>
              </a:extLst>
            </p:cNvPr>
            <p:cNvSpPr/>
            <p:nvPr/>
          </p:nvSpPr>
          <p:spPr>
            <a:xfrm>
              <a:off x="3789098" y="2319747"/>
              <a:ext cx="184334" cy="13313"/>
            </a:xfrm>
            <a:custGeom>
              <a:avLst/>
              <a:gdLst/>
              <a:ahLst/>
              <a:cxnLst/>
              <a:rect l="l" t="t" r="r" b="b"/>
              <a:pathLst>
                <a:path w="9180" h="663" extrusionOk="0">
                  <a:moveTo>
                    <a:pt x="4329" y="1"/>
                  </a:moveTo>
                  <a:cubicBezTo>
                    <a:pt x="2945" y="1"/>
                    <a:pt x="1560" y="62"/>
                    <a:pt x="182" y="176"/>
                  </a:cubicBezTo>
                  <a:cubicBezTo>
                    <a:pt x="61" y="207"/>
                    <a:pt x="0" y="298"/>
                    <a:pt x="0" y="420"/>
                  </a:cubicBezTo>
                  <a:cubicBezTo>
                    <a:pt x="0" y="525"/>
                    <a:pt x="92" y="608"/>
                    <a:pt x="196" y="608"/>
                  </a:cubicBezTo>
                  <a:cubicBezTo>
                    <a:pt x="211" y="608"/>
                    <a:pt x="227" y="606"/>
                    <a:pt x="243" y="602"/>
                  </a:cubicBezTo>
                  <a:cubicBezTo>
                    <a:pt x="1607" y="487"/>
                    <a:pt x="2977" y="427"/>
                    <a:pt x="4347" y="427"/>
                  </a:cubicBezTo>
                  <a:cubicBezTo>
                    <a:pt x="5879" y="427"/>
                    <a:pt x="7412" y="502"/>
                    <a:pt x="8936" y="663"/>
                  </a:cubicBezTo>
                  <a:lnTo>
                    <a:pt x="8967" y="663"/>
                  </a:lnTo>
                  <a:cubicBezTo>
                    <a:pt x="9058" y="663"/>
                    <a:pt x="9149" y="572"/>
                    <a:pt x="9180" y="480"/>
                  </a:cubicBezTo>
                  <a:cubicBezTo>
                    <a:pt x="9180" y="359"/>
                    <a:pt x="9088" y="237"/>
                    <a:pt x="8967" y="237"/>
                  </a:cubicBezTo>
                  <a:cubicBezTo>
                    <a:pt x="7426" y="77"/>
                    <a:pt x="5878" y="1"/>
                    <a:pt x="4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7" name="Google Shape;2975;p79">
              <a:extLst>
                <a:ext uri="{FF2B5EF4-FFF2-40B4-BE49-F238E27FC236}">
                  <a16:creationId xmlns:a16="http://schemas.microsoft.com/office/drawing/2014/main" id="{A1F5A8FE-4DD8-41AA-194E-A3B371E4B1D9}"/>
                </a:ext>
              </a:extLst>
            </p:cNvPr>
            <p:cNvSpPr/>
            <p:nvPr/>
          </p:nvSpPr>
          <p:spPr>
            <a:xfrm>
              <a:off x="4067408" y="2317659"/>
              <a:ext cx="207547" cy="19678"/>
            </a:xfrm>
            <a:custGeom>
              <a:avLst/>
              <a:gdLst/>
              <a:ahLst/>
              <a:cxnLst/>
              <a:rect l="l" t="t" r="r" b="b"/>
              <a:pathLst>
                <a:path w="10336" h="980" extrusionOk="0">
                  <a:moveTo>
                    <a:pt x="10129" y="1"/>
                  </a:moveTo>
                  <a:cubicBezTo>
                    <a:pt x="10116" y="1"/>
                    <a:pt x="10104" y="3"/>
                    <a:pt x="10092" y="7"/>
                  </a:cubicBezTo>
                  <a:cubicBezTo>
                    <a:pt x="7595" y="357"/>
                    <a:pt x="5062" y="546"/>
                    <a:pt x="2534" y="546"/>
                  </a:cubicBezTo>
                  <a:cubicBezTo>
                    <a:pt x="1770" y="546"/>
                    <a:pt x="1006" y="528"/>
                    <a:pt x="244" y="493"/>
                  </a:cubicBezTo>
                  <a:cubicBezTo>
                    <a:pt x="122" y="524"/>
                    <a:pt x="0" y="584"/>
                    <a:pt x="0" y="706"/>
                  </a:cubicBezTo>
                  <a:cubicBezTo>
                    <a:pt x="0" y="828"/>
                    <a:pt x="92" y="919"/>
                    <a:pt x="213" y="949"/>
                  </a:cubicBezTo>
                  <a:cubicBezTo>
                    <a:pt x="943" y="980"/>
                    <a:pt x="1703" y="980"/>
                    <a:pt x="2432" y="980"/>
                  </a:cubicBezTo>
                  <a:cubicBezTo>
                    <a:pt x="5016" y="980"/>
                    <a:pt x="7599" y="797"/>
                    <a:pt x="10153" y="432"/>
                  </a:cubicBezTo>
                  <a:cubicBezTo>
                    <a:pt x="10244" y="402"/>
                    <a:pt x="10335" y="311"/>
                    <a:pt x="10335" y="189"/>
                  </a:cubicBezTo>
                  <a:cubicBezTo>
                    <a:pt x="10309" y="84"/>
                    <a:pt x="10213" y="1"/>
                    <a:pt x="10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823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0C2F1E-7543-2969-7033-0305AAA4C031}"/>
              </a:ext>
            </a:extLst>
          </p:cNvPr>
          <p:cNvSpPr txBox="1"/>
          <p:nvPr/>
        </p:nvSpPr>
        <p:spPr>
          <a:xfrm>
            <a:off x="381121" y="1463484"/>
            <a:ext cx="10671763" cy="102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994" indent="16933" algn="just" defTabSz="1219170">
              <a:lnSpc>
                <a:spcPct val="112000"/>
              </a:lnSpc>
              <a:spcAft>
                <a:spcPts val="267"/>
              </a:spcAft>
              <a:buClr>
                <a:srgbClr val="000000"/>
              </a:buClr>
            </a:pPr>
            <a:r>
              <a:rPr lang="vi-VN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 bị:</a:t>
            </a:r>
            <a:r>
              <a:rPr 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lang="en-US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dung dịch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3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ố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nghiệm mỗi ống đựng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ợt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kim loại Fe, Zn,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Cu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ống hút nhỏ giọt.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Quỳ tìm là gì? Quỳ tím có hóa trị mấy? Một số ứng dụng của chúng">
            <a:extLst>
              <a:ext uri="{FF2B5EF4-FFF2-40B4-BE49-F238E27FC236}">
                <a16:creationId xmlns:a16="http://schemas.microsoft.com/office/drawing/2014/main" id="{67103882-0773-BDEF-BF50-9EAF0ADD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6129" r="536" b="725"/>
          <a:stretch>
            <a:fillRect/>
          </a:stretch>
        </p:blipFill>
        <p:spPr bwMode="auto">
          <a:xfrm>
            <a:off x="4098800" y="3042144"/>
            <a:ext cx="2231633" cy="2441097"/>
          </a:xfrm>
          <a:custGeom>
            <a:avLst/>
            <a:gdLst>
              <a:gd name="connsiteX0" fmla="*/ 1267932 w 2535864"/>
              <a:gd name="connsiteY0" fmla="*/ 0 h 2535864"/>
              <a:gd name="connsiteX1" fmla="*/ 2535864 w 2535864"/>
              <a:gd name="connsiteY1" fmla="*/ 1267932 h 2535864"/>
              <a:gd name="connsiteX2" fmla="*/ 1267932 w 2535864"/>
              <a:gd name="connsiteY2" fmla="*/ 2535864 h 2535864"/>
              <a:gd name="connsiteX3" fmla="*/ 0 w 2535864"/>
              <a:gd name="connsiteY3" fmla="*/ 1267932 h 2535864"/>
              <a:gd name="connsiteX4" fmla="*/ 1267932 w 2535864"/>
              <a:gd name="connsiteY4" fmla="*/ 0 h 253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864" h="2535864">
                <a:moveTo>
                  <a:pt x="1267932" y="0"/>
                </a:moveTo>
                <a:cubicBezTo>
                  <a:pt x="1968192" y="0"/>
                  <a:pt x="2535864" y="567672"/>
                  <a:pt x="2535864" y="1267932"/>
                </a:cubicBezTo>
                <a:cubicBezTo>
                  <a:pt x="2535864" y="1968192"/>
                  <a:pt x="1968192" y="2535864"/>
                  <a:pt x="1267932" y="2535864"/>
                </a:cubicBezTo>
                <a:cubicBezTo>
                  <a:pt x="567672" y="2535864"/>
                  <a:pt x="0" y="1968192"/>
                  <a:pt x="0" y="1267932"/>
                </a:cubicBezTo>
                <a:cubicBezTo>
                  <a:pt x="0" y="567672"/>
                  <a:pt x="567672" y="0"/>
                  <a:pt x="1267932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C827B-B721-2231-492B-1DA868D3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44481">
            <a:off x="9999843" y="3448939"/>
            <a:ext cx="2106083" cy="21060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F232B6-6A73-DB28-FEDD-196DF32D7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48" y="2510761"/>
            <a:ext cx="3000972" cy="3905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90AD3-C056-0403-870F-B69C57E4B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11" y="3428999"/>
            <a:ext cx="2618163" cy="2283959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22453091-9C40-C726-AE48-0114FA4227BB}"/>
              </a:ext>
            </a:extLst>
          </p:cNvPr>
          <p:cNvSpPr/>
          <p:nvPr/>
        </p:nvSpPr>
        <p:spPr>
          <a:xfrm rot="10800000">
            <a:off x="8812792" y="3439838"/>
            <a:ext cx="338649" cy="2047713"/>
          </a:xfrm>
          <a:custGeom>
            <a:avLst/>
            <a:gdLst>
              <a:gd name="connsiteX0" fmla="*/ 0 w 647186"/>
              <a:gd name="connsiteY0" fmla="*/ 323593 h 2922513"/>
              <a:gd name="connsiteX1" fmla="*/ 323593 w 647186"/>
              <a:gd name="connsiteY1" fmla="*/ 0 h 2922513"/>
              <a:gd name="connsiteX2" fmla="*/ 323593 w 647186"/>
              <a:gd name="connsiteY2" fmla="*/ 0 h 2922513"/>
              <a:gd name="connsiteX3" fmla="*/ 647186 w 647186"/>
              <a:gd name="connsiteY3" fmla="*/ 323593 h 2922513"/>
              <a:gd name="connsiteX4" fmla="*/ 647186 w 647186"/>
              <a:gd name="connsiteY4" fmla="*/ 2598920 h 2922513"/>
              <a:gd name="connsiteX5" fmla="*/ 323593 w 647186"/>
              <a:gd name="connsiteY5" fmla="*/ 2922513 h 2922513"/>
              <a:gd name="connsiteX6" fmla="*/ 323593 w 647186"/>
              <a:gd name="connsiteY6" fmla="*/ 2922513 h 2922513"/>
              <a:gd name="connsiteX7" fmla="*/ 0 w 647186"/>
              <a:gd name="connsiteY7" fmla="*/ 2598920 h 2922513"/>
              <a:gd name="connsiteX8" fmla="*/ 0 w 647186"/>
              <a:gd name="connsiteY8" fmla="*/ 323593 h 2922513"/>
              <a:gd name="connsiteX0" fmla="*/ 323593 w 647186"/>
              <a:gd name="connsiteY0" fmla="*/ 2922513 h 3013953"/>
              <a:gd name="connsiteX1" fmla="*/ 0 w 647186"/>
              <a:gd name="connsiteY1" fmla="*/ 2598920 h 3013953"/>
              <a:gd name="connsiteX2" fmla="*/ 0 w 647186"/>
              <a:gd name="connsiteY2" fmla="*/ 323593 h 3013953"/>
              <a:gd name="connsiteX3" fmla="*/ 323593 w 647186"/>
              <a:gd name="connsiteY3" fmla="*/ 0 h 3013953"/>
              <a:gd name="connsiteX4" fmla="*/ 323593 w 647186"/>
              <a:gd name="connsiteY4" fmla="*/ 0 h 3013953"/>
              <a:gd name="connsiteX5" fmla="*/ 647186 w 647186"/>
              <a:gd name="connsiteY5" fmla="*/ 323593 h 3013953"/>
              <a:gd name="connsiteX6" fmla="*/ 647186 w 647186"/>
              <a:gd name="connsiteY6" fmla="*/ 2598920 h 3013953"/>
              <a:gd name="connsiteX7" fmla="*/ 323593 w 647186"/>
              <a:gd name="connsiteY7" fmla="*/ 2922513 h 3013953"/>
              <a:gd name="connsiteX8" fmla="*/ 415033 w 647186"/>
              <a:gd name="connsiteY8" fmla="*/ 3013953 h 3013953"/>
              <a:gd name="connsiteX0" fmla="*/ 323593 w 647186"/>
              <a:gd name="connsiteY0" fmla="*/ 2922513 h 2922513"/>
              <a:gd name="connsiteX1" fmla="*/ 0 w 647186"/>
              <a:gd name="connsiteY1" fmla="*/ 2598920 h 2922513"/>
              <a:gd name="connsiteX2" fmla="*/ 0 w 647186"/>
              <a:gd name="connsiteY2" fmla="*/ 323593 h 2922513"/>
              <a:gd name="connsiteX3" fmla="*/ 323593 w 647186"/>
              <a:gd name="connsiteY3" fmla="*/ 0 h 2922513"/>
              <a:gd name="connsiteX4" fmla="*/ 323593 w 647186"/>
              <a:gd name="connsiteY4" fmla="*/ 0 h 2922513"/>
              <a:gd name="connsiteX5" fmla="*/ 647186 w 647186"/>
              <a:gd name="connsiteY5" fmla="*/ 323593 h 2922513"/>
              <a:gd name="connsiteX6" fmla="*/ 647186 w 647186"/>
              <a:gd name="connsiteY6" fmla="*/ 2598920 h 2922513"/>
              <a:gd name="connsiteX7" fmla="*/ 323593 w 647186"/>
              <a:gd name="connsiteY7" fmla="*/ 2922513 h 2922513"/>
              <a:gd name="connsiteX0" fmla="*/ 323593 w 647186"/>
              <a:gd name="connsiteY0" fmla="*/ 2922513 h 2922513"/>
              <a:gd name="connsiteX1" fmla="*/ 0 w 647186"/>
              <a:gd name="connsiteY1" fmla="*/ 2598920 h 2922513"/>
              <a:gd name="connsiteX2" fmla="*/ 0 w 647186"/>
              <a:gd name="connsiteY2" fmla="*/ 323593 h 2922513"/>
              <a:gd name="connsiteX3" fmla="*/ 323593 w 647186"/>
              <a:gd name="connsiteY3" fmla="*/ 0 h 2922513"/>
              <a:gd name="connsiteX4" fmla="*/ 323593 w 647186"/>
              <a:gd name="connsiteY4" fmla="*/ 0 h 2922513"/>
              <a:gd name="connsiteX5" fmla="*/ 647186 w 647186"/>
              <a:gd name="connsiteY5" fmla="*/ 323593 h 2922513"/>
              <a:gd name="connsiteX6" fmla="*/ 647186 w 647186"/>
              <a:gd name="connsiteY6" fmla="*/ 2598920 h 2922513"/>
              <a:gd name="connsiteX0" fmla="*/ 0 w 647186"/>
              <a:gd name="connsiteY0" fmla="*/ 2598920 h 2598920"/>
              <a:gd name="connsiteX1" fmla="*/ 0 w 647186"/>
              <a:gd name="connsiteY1" fmla="*/ 323593 h 2598920"/>
              <a:gd name="connsiteX2" fmla="*/ 323593 w 647186"/>
              <a:gd name="connsiteY2" fmla="*/ 0 h 2598920"/>
              <a:gd name="connsiteX3" fmla="*/ 323593 w 647186"/>
              <a:gd name="connsiteY3" fmla="*/ 0 h 2598920"/>
              <a:gd name="connsiteX4" fmla="*/ 647186 w 647186"/>
              <a:gd name="connsiteY4" fmla="*/ 323593 h 2598920"/>
              <a:gd name="connsiteX5" fmla="*/ 647186 w 647186"/>
              <a:gd name="connsiteY5" fmla="*/ 2598920 h 259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186" h="2598920">
                <a:moveTo>
                  <a:pt x="0" y="2598920"/>
                </a:moveTo>
                <a:lnTo>
                  <a:pt x="0" y="323593"/>
                </a:lnTo>
                <a:cubicBezTo>
                  <a:pt x="0" y="144878"/>
                  <a:pt x="144878" y="0"/>
                  <a:pt x="323593" y="0"/>
                </a:cubicBezTo>
                <a:lnTo>
                  <a:pt x="323593" y="0"/>
                </a:lnTo>
                <a:cubicBezTo>
                  <a:pt x="502308" y="0"/>
                  <a:pt x="647186" y="144878"/>
                  <a:pt x="647186" y="323593"/>
                </a:cubicBezTo>
                <a:lnTo>
                  <a:pt x="647186" y="2598920"/>
                </a:lnTo>
              </a:path>
            </a:pathLst>
          </a:custGeom>
          <a:solidFill>
            <a:schemeClr val="bg1"/>
          </a:solidFill>
          <a:ln w="47625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18A1CAD3-0073-2B63-CFFC-942585C8C6B5}"/>
              </a:ext>
            </a:extLst>
          </p:cNvPr>
          <p:cNvSpPr/>
          <p:nvPr/>
        </p:nvSpPr>
        <p:spPr>
          <a:xfrm rot="10800000">
            <a:off x="8219504" y="3439838"/>
            <a:ext cx="338649" cy="2047713"/>
          </a:xfrm>
          <a:custGeom>
            <a:avLst/>
            <a:gdLst>
              <a:gd name="connsiteX0" fmla="*/ 0 w 647186"/>
              <a:gd name="connsiteY0" fmla="*/ 323593 h 2922513"/>
              <a:gd name="connsiteX1" fmla="*/ 323593 w 647186"/>
              <a:gd name="connsiteY1" fmla="*/ 0 h 2922513"/>
              <a:gd name="connsiteX2" fmla="*/ 323593 w 647186"/>
              <a:gd name="connsiteY2" fmla="*/ 0 h 2922513"/>
              <a:gd name="connsiteX3" fmla="*/ 647186 w 647186"/>
              <a:gd name="connsiteY3" fmla="*/ 323593 h 2922513"/>
              <a:gd name="connsiteX4" fmla="*/ 647186 w 647186"/>
              <a:gd name="connsiteY4" fmla="*/ 2598920 h 2922513"/>
              <a:gd name="connsiteX5" fmla="*/ 323593 w 647186"/>
              <a:gd name="connsiteY5" fmla="*/ 2922513 h 2922513"/>
              <a:gd name="connsiteX6" fmla="*/ 323593 w 647186"/>
              <a:gd name="connsiteY6" fmla="*/ 2922513 h 2922513"/>
              <a:gd name="connsiteX7" fmla="*/ 0 w 647186"/>
              <a:gd name="connsiteY7" fmla="*/ 2598920 h 2922513"/>
              <a:gd name="connsiteX8" fmla="*/ 0 w 647186"/>
              <a:gd name="connsiteY8" fmla="*/ 323593 h 2922513"/>
              <a:gd name="connsiteX0" fmla="*/ 323593 w 647186"/>
              <a:gd name="connsiteY0" fmla="*/ 2922513 h 3013953"/>
              <a:gd name="connsiteX1" fmla="*/ 0 w 647186"/>
              <a:gd name="connsiteY1" fmla="*/ 2598920 h 3013953"/>
              <a:gd name="connsiteX2" fmla="*/ 0 w 647186"/>
              <a:gd name="connsiteY2" fmla="*/ 323593 h 3013953"/>
              <a:gd name="connsiteX3" fmla="*/ 323593 w 647186"/>
              <a:gd name="connsiteY3" fmla="*/ 0 h 3013953"/>
              <a:gd name="connsiteX4" fmla="*/ 323593 w 647186"/>
              <a:gd name="connsiteY4" fmla="*/ 0 h 3013953"/>
              <a:gd name="connsiteX5" fmla="*/ 647186 w 647186"/>
              <a:gd name="connsiteY5" fmla="*/ 323593 h 3013953"/>
              <a:gd name="connsiteX6" fmla="*/ 647186 w 647186"/>
              <a:gd name="connsiteY6" fmla="*/ 2598920 h 3013953"/>
              <a:gd name="connsiteX7" fmla="*/ 323593 w 647186"/>
              <a:gd name="connsiteY7" fmla="*/ 2922513 h 3013953"/>
              <a:gd name="connsiteX8" fmla="*/ 415033 w 647186"/>
              <a:gd name="connsiteY8" fmla="*/ 3013953 h 3013953"/>
              <a:gd name="connsiteX0" fmla="*/ 323593 w 647186"/>
              <a:gd name="connsiteY0" fmla="*/ 2922513 h 2922513"/>
              <a:gd name="connsiteX1" fmla="*/ 0 w 647186"/>
              <a:gd name="connsiteY1" fmla="*/ 2598920 h 2922513"/>
              <a:gd name="connsiteX2" fmla="*/ 0 w 647186"/>
              <a:gd name="connsiteY2" fmla="*/ 323593 h 2922513"/>
              <a:gd name="connsiteX3" fmla="*/ 323593 w 647186"/>
              <a:gd name="connsiteY3" fmla="*/ 0 h 2922513"/>
              <a:gd name="connsiteX4" fmla="*/ 323593 w 647186"/>
              <a:gd name="connsiteY4" fmla="*/ 0 h 2922513"/>
              <a:gd name="connsiteX5" fmla="*/ 647186 w 647186"/>
              <a:gd name="connsiteY5" fmla="*/ 323593 h 2922513"/>
              <a:gd name="connsiteX6" fmla="*/ 647186 w 647186"/>
              <a:gd name="connsiteY6" fmla="*/ 2598920 h 2922513"/>
              <a:gd name="connsiteX7" fmla="*/ 323593 w 647186"/>
              <a:gd name="connsiteY7" fmla="*/ 2922513 h 2922513"/>
              <a:gd name="connsiteX0" fmla="*/ 323593 w 647186"/>
              <a:gd name="connsiteY0" fmla="*/ 2922513 h 2922513"/>
              <a:gd name="connsiteX1" fmla="*/ 0 w 647186"/>
              <a:gd name="connsiteY1" fmla="*/ 2598920 h 2922513"/>
              <a:gd name="connsiteX2" fmla="*/ 0 w 647186"/>
              <a:gd name="connsiteY2" fmla="*/ 323593 h 2922513"/>
              <a:gd name="connsiteX3" fmla="*/ 323593 w 647186"/>
              <a:gd name="connsiteY3" fmla="*/ 0 h 2922513"/>
              <a:gd name="connsiteX4" fmla="*/ 323593 w 647186"/>
              <a:gd name="connsiteY4" fmla="*/ 0 h 2922513"/>
              <a:gd name="connsiteX5" fmla="*/ 647186 w 647186"/>
              <a:gd name="connsiteY5" fmla="*/ 323593 h 2922513"/>
              <a:gd name="connsiteX6" fmla="*/ 647186 w 647186"/>
              <a:gd name="connsiteY6" fmla="*/ 2598920 h 2922513"/>
              <a:gd name="connsiteX0" fmla="*/ 0 w 647186"/>
              <a:gd name="connsiteY0" fmla="*/ 2598920 h 2598920"/>
              <a:gd name="connsiteX1" fmla="*/ 0 w 647186"/>
              <a:gd name="connsiteY1" fmla="*/ 323593 h 2598920"/>
              <a:gd name="connsiteX2" fmla="*/ 323593 w 647186"/>
              <a:gd name="connsiteY2" fmla="*/ 0 h 2598920"/>
              <a:gd name="connsiteX3" fmla="*/ 323593 w 647186"/>
              <a:gd name="connsiteY3" fmla="*/ 0 h 2598920"/>
              <a:gd name="connsiteX4" fmla="*/ 647186 w 647186"/>
              <a:gd name="connsiteY4" fmla="*/ 323593 h 2598920"/>
              <a:gd name="connsiteX5" fmla="*/ 647186 w 647186"/>
              <a:gd name="connsiteY5" fmla="*/ 2598920 h 259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186" h="2598920">
                <a:moveTo>
                  <a:pt x="0" y="2598920"/>
                </a:moveTo>
                <a:lnTo>
                  <a:pt x="0" y="323593"/>
                </a:lnTo>
                <a:cubicBezTo>
                  <a:pt x="0" y="144878"/>
                  <a:pt x="144878" y="0"/>
                  <a:pt x="323593" y="0"/>
                </a:cubicBezTo>
                <a:lnTo>
                  <a:pt x="323593" y="0"/>
                </a:lnTo>
                <a:cubicBezTo>
                  <a:pt x="502308" y="0"/>
                  <a:pt x="647186" y="144878"/>
                  <a:pt x="647186" y="323593"/>
                </a:cubicBezTo>
                <a:lnTo>
                  <a:pt x="647186" y="2598920"/>
                </a:lnTo>
              </a:path>
            </a:pathLst>
          </a:custGeom>
          <a:solidFill>
            <a:schemeClr val="bg1"/>
          </a:solidFill>
          <a:ln w="47625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E072CF-DEF0-4A2A-6BE5-E0F6B89891AF}"/>
              </a:ext>
            </a:extLst>
          </p:cNvPr>
          <p:cNvCxnSpPr>
            <a:cxnSpLocks/>
          </p:cNvCxnSpPr>
          <p:nvPr/>
        </p:nvCxnSpPr>
        <p:spPr>
          <a:xfrm flipH="1">
            <a:off x="8328138" y="5126121"/>
            <a:ext cx="169325" cy="31608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3BA8B4-AF81-288F-A040-40374A0CAEE7}"/>
              </a:ext>
            </a:extLst>
          </p:cNvPr>
          <p:cNvCxnSpPr>
            <a:cxnSpLocks/>
          </p:cNvCxnSpPr>
          <p:nvPr/>
        </p:nvCxnSpPr>
        <p:spPr>
          <a:xfrm flipH="1">
            <a:off x="8338640" y="4982617"/>
            <a:ext cx="50187" cy="30154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D1278BF-B2D3-9A79-0E9B-099103696879}"/>
              </a:ext>
            </a:extLst>
          </p:cNvPr>
          <p:cNvCxnSpPr/>
          <p:nvPr/>
        </p:nvCxnSpPr>
        <p:spPr>
          <a:xfrm flipV="1">
            <a:off x="7427515" y="5205141"/>
            <a:ext cx="961312" cy="5078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679EE29-9C30-8F69-1BC6-F53019D2B971}"/>
              </a:ext>
            </a:extLst>
          </p:cNvPr>
          <p:cNvSpPr txBox="1"/>
          <p:nvPr/>
        </p:nvSpPr>
        <p:spPr>
          <a:xfrm>
            <a:off x="6530930" y="5602062"/>
            <a:ext cx="125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723E7-80F2-4284-BF90-DC228163FF0D}"/>
              </a:ext>
            </a:extLst>
          </p:cNvPr>
          <p:cNvGrpSpPr/>
          <p:nvPr/>
        </p:nvGrpSpPr>
        <p:grpSpPr>
          <a:xfrm>
            <a:off x="8388827" y="5019012"/>
            <a:ext cx="1251255" cy="1314426"/>
            <a:chOff x="6678587" y="3765079"/>
            <a:chExt cx="938441" cy="985819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2FD134A9-6A7E-D1B5-F3BE-D45F32DB2EB7}"/>
                </a:ext>
              </a:extLst>
            </p:cNvPr>
            <p:cNvSpPr/>
            <p:nvPr/>
          </p:nvSpPr>
          <p:spPr>
            <a:xfrm flipH="1">
              <a:off x="7041082" y="3903856"/>
              <a:ext cx="107335" cy="118533"/>
            </a:xfrm>
            <a:prstGeom prst="flowChartConnector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6FDC43F8-BE2F-0D8A-00D6-E588EDC8BD4B}"/>
                </a:ext>
              </a:extLst>
            </p:cNvPr>
            <p:cNvSpPr/>
            <p:nvPr/>
          </p:nvSpPr>
          <p:spPr>
            <a:xfrm flipH="1">
              <a:off x="7114669" y="3787543"/>
              <a:ext cx="107335" cy="118533"/>
            </a:xfrm>
            <a:prstGeom prst="flowChartConnector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30F09D19-B2E6-45B4-31E2-3AC875A2806D}"/>
                </a:ext>
              </a:extLst>
            </p:cNvPr>
            <p:cNvSpPr/>
            <p:nvPr/>
          </p:nvSpPr>
          <p:spPr>
            <a:xfrm flipH="1">
              <a:off x="6996559" y="3765079"/>
              <a:ext cx="107335" cy="118533"/>
            </a:xfrm>
            <a:prstGeom prst="flowChartConnector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77D6521-3163-0C53-1E7C-21E7405D2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7629" y="3981160"/>
              <a:ext cx="52311" cy="4206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69585F-BB70-00CB-8280-8508CA0CC123}"/>
                </a:ext>
              </a:extLst>
            </p:cNvPr>
            <p:cNvSpPr txBox="1"/>
            <p:nvPr/>
          </p:nvSpPr>
          <p:spPr>
            <a:xfrm>
              <a:off x="6678587" y="4312317"/>
              <a:ext cx="93844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Zn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C24686-4AF6-4937-B17D-263BE6E41F03}"/>
              </a:ext>
            </a:extLst>
          </p:cNvPr>
          <p:cNvGrpSpPr/>
          <p:nvPr/>
        </p:nvGrpSpPr>
        <p:grpSpPr>
          <a:xfrm>
            <a:off x="9290847" y="3470134"/>
            <a:ext cx="1003727" cy="2957670"/>
            <a:chOff x="3703485" y="2203945"/>
            <a:chExt cx="938441" cy="32093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25BC58C-0626-43C6-8128-843276688E7D}"/>
                </a:ext>
              </a:extLst>
            </p:cNvPr>
            <p:cNvGrpSpPr/>
            <p:nvPr/>
          </p:nvGrpSpPr>
          <p:grpSpPr>
            <a:xfrm>
              <a:off x="3703485" y="2203945"/>
              <a:ext cx="938441" cy="3209341"/>
              <a:chOff x="3681198" y="2188288"/>
              <a:chExt cx="938441" cy="3209341"/>
            </a:xfrm>
          </p:grpSpPr>
          <p:sp>
            <p:nvSpPr>
              <p:cNvPr id="42" name="Rectangle: Rounded Corners 3">
                <a:extLst>
                  <a:ext uri="{FF2B5EF4-FFF2-40B4-BE49-F238E27FC236}">
                    <a16:creationId xmlns:a16="http://schemas.microsoft.com/office/drawing/2014/main" id="{E4C649C6-1C9D-45B3-B001-DAC1AB8F57A0}"/>
                  </a:ext>
                </a:extLst>
              </p:cNvPr>
              <p:cNvSpPr/>
              <p:nvPr/>
            </p:nvSpPr>
            <p:spPr>
              <a:xfrm rot="10800000">
                <a:off x="3786900" y="2188288"/>
                <a:ext cx="382355" cy="2184403"/>
              </a:xfrm>
              <a:custGeom>
                <a:avLst/>
                <a:gdLst>
                  <a:gd name="connsiteX0" fmla="*/ 0 w 647186"/>
                  <a:gd name="connsiteY0" fmla="*/ 323593 h 2922513"/>
                  <a:gd name="connsiteX1" fmla="*/ 323593 w 647186"/>
                  <a:gd name="connsiteY1" fmla="*/ 0 h 2922513"/>
                  <a:gd name="connsiteX2" fmla="*/ 323593 w 647186"/>
                  <a:gd name="connsiteY2" fmla="*/ 0 h 2922513"/>
                  <a:gd name="connsiteX3" fmla="*/ 647186 w 647186"/>
                  <a:gd name="connsiteY3" fmla="*/ 323593 h 2922513"/>
                  <a:gd name="connsiteX4" fmla="*/ 647186 w 647186"/>
                  <a:gd name="connsiteY4" fmla="*/ 2598920 h 2922513"/>
                  <a:gd name="connsiteX5" fmla="*/ 323593 w 647186"/>
                  <a:gd name="connsiteY5" fmla="*/ 2922513 h 2922513"/>
                  <a:gd name="connsiteX6" fmla="*/ 323593 w 647186"/>
                  <a:gd name="connsiteY6" fmla="*/ 2922513 h 2922513"/>
                  <a:gd name="connsiteX7" fmla="*/ 0 w 647186"/>
                  <a:gd name="connsiteY7" fmla="*/ 2598920 h 2922513"/>
                  <a:gd name="connsiteX8" fmla="*/ 0 w 647186"/>
                  <a:gd name="connsiteY8" fmla="*/ 323593 h 2922513"/>
                  <a:gd name="connsiteX0" fmla="*/ 323593 w 647186"/>
                  <a:gd name="connsiteY0" fmla="*/ 2922513 h 3013953"/>
                  <a:gd name="connsiteX1" fmla="*/ 0 w 647186"/>
                  <a:gd name="connsiteY1" fmla="*/ 2598920 h 3013953"/>
                  <a:gd name="connsiteX2" fmla="*/ 0 w 647186"/>
                  <a:gd name="connsiteY2" fmla="*/ 323593 h 3013953"/>
                  <a:gd name="connsiteX3" fmla="*/ 323593 w 647186"/>
                  <a:gd name="connsiteY3" fmla="*/ 0 h 3013953"/>
                  <a:gd name="connsiteX4" fmla="*/ 323593 w 647186"/>
                  <a:gd name="connsiteY4" fmla="*/ 0 h 3013953"/>
                  <a:gd name="connsiteX5" fmla="*/ 647186 w 647186"/>
                  <a:gd name="connsiteY5" fmla="*/ 323593 h 3013953"/>
                  <a:gd name="connsiteX6" fmla="*/ 647186 w 647186"/>
                  <a:gd name="connsiteY6" fmla="*/ 2598920 h 3013953"/>
                  <a:gd name="connsiteX7" fmla="*/ 323593 w 647186"/>
                  <a:gd name="connsiteY7" fmla="*/ 2922513 h 3013953"/>
                  <a:gd name="connsiteX8" fmla="*/ 415033 w 647186"/>
                  <a:gd name="connsiteY8" fmla="*/ 3013953 h 3013953"/>
                  <a:gd name="connsiteX0" fmla="*/ 323593 w 647186"/>
                  <a:gd name="connsiteY0" fmla="*/ 2922513 h 2922513"/>
                  <a:gd name="connsiteX1" fmla="*/ 0 w 647186"/>
                  <a:gd name="connsiteY1" fmla="*/ 2598920 h 2922513"/>
                  <a:gd name="connsiteX2" fmla="*/ 0 w 647186"/>
                  <a:gd name="connsiteY2" fmla="*/ 323593 h 2922513"/>
                  <a:gd name="connsiteX3" fmla="*/ 323593 w 647186"/>
                  <a:gd name="connsiteY3" fmla="*/ 0 h 2922513"/>
                  <a:gd name="connsiteX4" fmla="*/ 323593 w 647186"/>
                  <a:gd name="connsiteY4" fmla="*/ 0 h 2922513"/>
                  <a:gd name="connsiteX5" fmla="*/ 647186 w 647186"/>
                  <a:gd name="connsiteY5" fmla="*/ 323593 h 2922513"/>
                  <a:gd name="connsiteX6" fmla="*/ 647186 w 647186"/>
                  <a:gd name="connsiteY6" fmla="*/ 2598920 h 2922513"/>
                  <a:gd name="connsiteX7" fmla="*/ 323593 w 647186"/>
                  <a:gd name="connsiteY7" fmla="*/ 2922513 h 2922513"/>
                  <a:gd name="connsiteX0" fmla="*/ 323593 w 647186"/>
                  <a:gd name="connsiteY0" fmla="*/ 2922513 h 2922513"/>
                  <a:gd name="connsiteX1" fmla="*/ 0 w 647186"/>
                  <a:gd name="connsiteY1" fmla="*/ 2598920 h 2922513"/>
                  <a:gd name="connsiteX2" fmla="*/ 0 w 647186"/>
                  <a:gd name="connsiteY2" fmla="*/ 323593 h 2922513"/>
                  <a:gd name="connsiteX3" fmla="*/ 323593 w 647186"/>
                  <a:gd name="connsiteY3" fmla="*/ 0 h 2922513"/>
                  <a:gd name="connsiteX4" fmla="*/ 323593 w 647186"/>
                  <a:gd name="connsiteY4" fmla="*/ 0 h 2922513"/>
                  <a:gd name="connsiteX5" fmla="*/ 647186 w 647186"/>
                  <a:gd name="connsiteY5" fmla="*/ 323593 h 2922513"/>
                  <a:gd name="connsiteX6" fmla="*/ 647186 w 647186"/>
                  <a:gd name="connsiteY6" fmla="*/ 2598920 h 2922513"/>
                  <a:gd name="connsiteX0" fmla="*/ 0 w 647186"/>
                  <a:gd name="connsiteY0" fmla="*/ 2598920 h 2598920"/>
                  <a:gd name="connsiteX1" fmla="*/ 0 w 647186"/>
                  <a:gd name="connsiteY1" fmla="*/ 323593 h 2598920"/>
                  <a:gd name="connsiteX2" fmla="*/ 323593 w 647186"/>
                  <a:gd name="connsiteY2" fmla="*/ 0 h 2598920"/>
                  <a:gd name="connsiteX3" fmla="*/ 323593 w 647186"/>
                  <a:gd name="connsiteY3" fmla="*/ 0 h 2598920"/>
                  <a:gd name="connsiteX4" fmla="*/ 647186 w 647186"/>
                  <a:gd name="connsiteY4" fmla="*/ 323593 h 2598920"/>
                  <a:gd name="connsiteX5" fmla="*/ 647186 w 647186"/>
                  <a:gd name="connsiteY5" fmla="*/ 2598920 h 2598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186" h="2598920">
                    <a:moveTo>
                      <a:pt x="0" y="2598920"/>
                    </a:moveTo>
                    <a:lnTo>
                      <a:pt x="0" y="323593"/>
                    </a:lnTo>
                    <a:cubicBezTo>
                      <a:pt x="0" y="144878"/>
                      <a:pt x="144878" y="0"/>
                      <a:pt x="323593" y="0"/>
                    </a:cubicBezTo>
                    <a:lnTo>
                      <a:pt x="323593" y="0"/>
                    </a:lnTo>
                    <a:cubicBezTo>
                      <a:pt x="502308" y="0"/>
                      <a:pt x="647186" y="144878"/>
                      <a:pt x="647186" y="323593"/>
                    </a:cubicBezTo>
                    <a:lnTo>
                      <a:pt x="647186" y="2598920"/>
                    </a:lnTo>
                  </a:path>
                </a:pathLst>
              </a:custGeom>
              <a:solidFill>
                <a:schemeClr val="bg1"/>
              </a:solidFill>
              <a:ln w="47625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25519">
                  <a:buClr>
                    <a:srgbClr val="000000"/>
                  </a:buClr>
                </a:pPr>
                <a:endParaRPr lang="en-US" sz="2489" kern="0">
                  <a:solidFill>
                    <a:srgbClr val="00206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154B7FE-FAEE-4B29-B2FE-51E3E8BBC88C}"/>
                  </a:ext>
                </a:extLst>
              </p:cNvPr>
              <p:cNvSpPr/>
              <p:nvPr/>
            </p:nvSpPr>
            <p:spPr>
              <a:xfrm rot="992960" flipH="1">
                <a:off x="3927842" y="3916762"/>
                <a:ext cx="45719" cy="293169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25519">
                  <a:buClr>
                    <a:srgbClr val="000000"/>
                  </a:buClr>
                </a:pPr>
                <a:endParaRPr lang="en-US" sz="2489" kern="0" dirty="0">
                  <a:solidFill>
                    <a:srgbClr val="002060"/>
                  </a:solidFill>
                  <a:highlight>
                    <a:srgbClr val="FFFF00"/>
                  </a:highlight>
                  <a:latin typeface="Arial"/>
                  <a:sym typeface="Arial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1F5AFDB-B31C-46AB-91C1-19507218B0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39786" y="4145087"/>
                <a:ext cx="120958" cy="7243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AFD6E5A-7422-4B9D-B6BB-E30E6D509AE9}"/>
                  </a:ext>
                </a:extLst>
              </p:cNvPr>
              <p:cNvSpPr txBox="1"/>
              <p:nvPr/>
            </p:nvSpPr>
            <p:spPr>
              <a:xfrm>
                <a:off x="3681198" y="4740899"/>
                <a:ext cx="938441" cy="65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625519">
                  <a:buClr>
                    <a:srgbClr val="000000"/>
                  </a:buClr>
                </a:pPr>
                <a:r>
                  <a:rPr lang="en-US" sz="3333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Cu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5AA71B-4519-4974-9916-654D3C0B67E0}"/>
                </a:ext>
              </a:extLst>
            </p:cNvPr>
            <p:cNvSpPr/>
            <p:nvPr/>
          </p:nvSpPr>
          <p:spPr>
            <a:xfrm rot="992960" flipH="1">
              <a:off x="4060172" y="3978383"/>
              <a:ext cx="45719" cy="29316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5519">
                <a:buClr>
                  <a:srgbClr val="000000"/>
                </a:buClr>
              </a:pPr>
              <a:endParaRPr lang="en-US" sz="2489" kern="0" dirty="0">
                <a:solidFill>
                  <a:srgbClr val="002060"/>
                </a:solidFill>
                <a:highlight>
                  <a:srgbClr val="FFFF00"/>
                </a:highlight>
                <a:latin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42CC9E1-5AA6-4833-9A9D-5A416F1679F3}"/>
              </a:ext>
            </a:extLst>
          </p:cNvPr>
          <p:cNvSpPr/>
          <p:nvPr/>
        </p:nvSpPr>
        <p:spPr>
          <a:xfrm>
            <a:off x="1099989" y="5629516"/>
            <a:ext cx="259878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dung dịch</a:t>
            </a:r>
            <a:r>
              <a:rPr lang="en-US" sz="25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HC</a:t>
            </a:r>
            <a:r>
              <a:rPr lang="en-US" sz="25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 </a:t>
            </a:r>
            <a:r>
              <a:rPr lang="vi-VN" sz="25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1M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DE4AEF-4283-496A-A750-F742B0E9C2BC}"/>
              </a:ext>
            </a:extLst>
          </p:cNvPr>
          <p:cNvSpPr/>
          <p:nvPr/>
        </p:nvSpPr>
        <p:spPr>
          <a:xfrm>
            <a:off x="4463061" y="5587581"/>
            <a:ext cx="18085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giấy quỳ tím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7D004-8E2B-4733-B600-02B16E523997}"/>
              </a:ext>
            </a:extLst>
          </p:cNvPr>
          <p:cNvSpPr txBox="1"/>
          <p:nvPr/>
        </p:nvSpPr>
        <p:spPr>
          <a:xfrm>
            <a:off x="550455" y="596048"/>
            <a:ext cx="11209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36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1044</Words>
  <Application>Microsoft Office PowerPoint</Application>
  <PresentationFormat>Widescreen</PresentationFormat>
  <Paragraphs>123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Advent Pro</vt:lpstr>
      <vt:lpstr>Arial</vt:lpstr>
      <vt:lpstr>Barlow</vt:lpstr>
      <vt:lpstr>Barlow Semi Condensed</vt:lpstr>
      <vt:lpstr>Barlow Semi Condensed Light</vt:lpstr>
      <vt:lpstr>Calibri</vt:lpstr>
      <vt:lpstr>Calibri Light</vt:lpstr>
      <vt:lpstr>Cambria Math</vt:lpstr>
      <vt:lpstr>Denk One</vt:lpstr>
      <vt:lpstr>Fira Sans Extra Condensed</vt:lpstr>
      <vt:lpstr>Fredoka One</vt:lpstr>
      <vt:lpstr>Grandstander Black</vt:lpstr>
      <vt:lpstr>Josefin Slab</vt:lpstr>
      <vt:lpstr>Tahoma</vt:lpstr>
      <vt:lpstr>Times New Roman</vt:lpstr>
      <vt:lpstr>VNI-Book</vt:lpstr>
      <vt:lpstr>Office Theme</vt:lpstr>
      <vt:lpstr>Language School Newsletter By Slidesgo</vt:lpstr>
      <vt:lpstr>1_Office Theme</vt:lpstr>
      <vt:lpstr>CHUYÊN ĐỀ: “Sử dụng thí nghiệm  hiệu quả vào nghiên cứu bài mới  môn Khoa học tự nhiên 8.” Tiết 27- Bài 8: Acid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phân công: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ĐỀ: “Sử dụng thí nghiệm hiệu quả trong việc nghiên cứu bài mới môn Khoa học tự nhiên 8.” Bài 8: Axit</dc:title>
  <dc:creator>Administrator</dc:creator>
  <cp:lastModifiedBy>Administrator</cp:lastModifiedBy>
  <cp:revision>80</cp:revision>
  <dcterms:created xsi:type="dcterms:W3CDTF">2023-10-11T04:20:27Z</dcterms:created>
  <dcterms:modified xsi:type="dcterms:W3CDTF">2023-10-20T01:52:08Z</dcterms:modified>
</cp:coreProperties>
</file>