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0" r:id="rId3"/>
    <p:sldMasterId id="2147483702" r:id="rId4"/>
    <p:sldMasterId id="2147483761" r:id="rId5"/>
    <p:sldMasterId id="2147483775" r:id="rId6"/>
    <p:sldMasterId id="2147483812" r:id="rId7"/>
    <p:sldMasterId id="2147483855" r:id="rId8"/>
    <p:sldMasterId id="2147483870" r:id="rId9"/>
  </p:sldMasterIdLst>
  <p:notesMasterIdLst>
    <p:notesMasterId r:id="rId44"/>
  </p:notesMasterIdLst>
  <p:sldIdLst>
    <p:sldId id="454" r:id="rId10"/>
    <p:sldId id="296" r:id="rId11"/>
    <p:sldId id="297" r:id="rId12"/>
    <p:sldId id="298" r:id="rId13"/>
    <p:sldId id="299" r:id="rId14"/>
    <p:sldId id="300" r:id="rId15"/>
    <p:sldId id="324" r:id="rId16"/>
    <p:sldId id="301" r:id="rId17"/>
    <p:sldId id="325" r:id="rId18"/>
    <p:sldId id="302" r:id="rId19"/>
    <p:sldId id="326" r:id="rId20"/>
    <p:sldId id="303" r:id="rId21"/>
    <p:sldId id="327" r:id="rId22"/>
    <p:sldId id="304" r:id="rId23"/>
    <p:sldId id="455" r:id="rId24"/>
    <p:sldId id="306" r:id="rId25"/>
    <p:sldId id="456" r:id="rId26"/>
    <p:sldId id="465" r:id="rId27"/>
    <p:sldId id="472" r:id="rId28"/>
    <p:sldId id="466" r:id="rId29"/>
    <p:sldId id="467" r:id="rId30"/>
    <p:sldId id="473" r:id="rId31"/>
    <p:sldId id="474" r:id="rId32"/>
    <p:sldId id="461" r:id="rId33"/>
    <p:sldId id="458" r:id="rId34"/>
    <p:sldId id="475" r:id="rId35"/>
    <p:sldId id="476" r:id="rId36"/>
    <p:sldId id="477" r:id="rId37"/>
    <p:sldId id="478" r:id="rId38"/>
    <p:sldId id="361" r:id="rId39"/>
    <p:sldId id="353" r:id="rId40"/>
    <p:sldId id="463" r:id="rId41"/>
    <p:sldId id="273" r:id="rId42"/>
    <p:sldId id="315" r:id="rId43"/>
  </p:sldIdLst>
  <p:sldSz cx="9144000" cy="5143500" type="screen16x9"/>
  <p:notesSz cx="6858000" cy="9144000"/>
  <p:defaultTextStyle>
    <a:defPPr>
      <a:defRPr lang="en-US"/>
    </a:defPPr>
    <a:lvl1pPr marL="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F9900"/>
    <a:srgbClr val="FF33CC"/>
    <a:srgbClr val="006600"/>
    <a:srgbClr val="CC0066"/>
    <a:srgbClr val="D60093"/>
    <a:srgbClr val="990099"/>
    <a:srgbClr val="00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01" autoAdjust="0"/>
  </p:normalViewPr>
  <p:slideViewPr>
    <p:cSldViewPr>
      <p:cViewPr varScale="1">
        <p:scale>
          <a:sx n="91" d="100"/>
          <a:sy n="91" d="100"/>
        </p:scale>
        <p:origin x="78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1D00F-9FEE-4E95-9CFA-72D6270B7DB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82DD7-DE5B-4B5F-9E0E-99DF5F1F4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09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Google Shape;2945;g122ec61ca62_0_7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78851" name="Google Shape;2946;g122ec61ca62_0_70:notes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3C92D9-7D7D-42FC-9D67-48EF113B69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76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Click vào từng câu hỏi để chọn câu hỏi muốn trả lời.</a:t>
            </a:r>
          </a:p>
          <a:p>
            <a:r>
              <a:rPr lang="en-US"/>
              <a:t>Sau khi trả lời hết 3 câu hỏi GV thay lời Sóc nâu cảm ơn các bạn.</a:t>
            </a:r>
          </a:p>
          <a:p>
            <a:r>
              <a:rPr lang="en-US"/>
              <a:t>Click vào hình Sóc nâu để tiếp tục bài học.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fld id="{899D9B98-ABF1-470E-A4C1-AF323B10BFFD}" type="slidenum">
              <a:rPr lang="en-US" sz="1200">
                <a:solidFill>
                  <a:srgbClr val="000000"/>
                </a:solidFill>
              </a:rPr>
              <a:pPr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Click vào từng câu hỏi để chọn câu hỏi muốn trả lời.</a:t>
            </a:r>
          </a:p>
          <a:p>
            <a:r>
              <a:rPr lang="en-US"/>
              <a:t>Sau khi trả lời hết 3 câu hỏi GV thay lời Sóc nâu cảm ơn các bạn.</a:t>
            </a:r>
          </a:p>
          <a:p>
            <a:r>
              <a:rPr lang="en-US"/>
              <a:t>Click vào hình Sóc nâu để tiếp tục bài học.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fld id="{E594709A-3C37-4F6F-A9E0-8F2DCBF120E4}" type="slidenum">
              <a:rPr lang="en-US" sz="1200">
                <a:solidFill>
                  <a:srgbClr val="000000"/>
                </a:solidFill>
              </a:rPr>
              <a:pPr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Click vào phương án HS chọn để xem đáp án đã đúng chưa. </a:t>
            </a:r>
          </a:p>
          <a:p>
            <a:r>
              <a:rPr lang="en-US"/>
              <a:t>Click vào hình sóc cầm bảng đáp án để ẩn đáp án và có thể chọn lại PA khác tới khi có PA.đúng.</a:t>
            </a:r>
          </a:p>
          <a:p>
            <a:r>
              <a:rPr lang="en-US"/>
              <a:t>Click vào hình sóc cầm hạt dẻ để quay lại game.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fld id="{BC2DF4EC-8D6C-42EC-A6B8-203F48367807}" type="slidenum">
              <a:rPr lang="en-US" sz="1200">
                <a:solidFill>
                  <a:srgbClr val="000000"/>
                </a:solidFill>
              </a:rPr>
              <a:pPr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82DD7-DE5B-4B5F-9E0E-99DF5F1F41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84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82DD7-DE5B-4B5F-9E0E-99DF5F1F414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6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12DEA30-F25D-4C4D-9908-9AB50DF5BB40}" type="slidenum">
              <a:rPr lang="en-US" altLang="en-US">
                <a:solidFill>
                  <a:prstClr val="black"/>
                </a:solidFill>
                <a:cs typeface="Arial" pitchFamily="34" charset="0"/>
              </a:rPr>
              <a:pPr/>
              <a:t>21</a:t>
            </a:fld>
            <a:endParaRPr lang="en-US" altLang="en-US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82DD7-DE5B-4B5F-9E0E-99DF5F1F414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6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12DEA30-F25D-4C4D-9908-9AB50DF5BB40}" type="slidenum">
              <a:rPr lang="en-US" altLang="en-US">
                <a:solidFill>
                  <a:prstClr val="black"/>
                </a:solidFill>
                <a:cs typeface="Arial" pitchFamily="34" charset="0"/>
              </a:rPr>
              <a:pPr/>
              <a:t>31</a:t>
            </a:fld>
            <a:endParaRPr lang="en-US" altLang="en-US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65" indent="0" algn="ctr">
              <a:buNone/>
              <a:defRPr/>
            </a:lvl3pPr>
            <a:lvl4pPr marL="1371396" indent="0" algn="ctr">
              <a:buNone/>
              <a:defRPr/>
            </a:lvl4pPr>
            <a:lvl5pPr marL="1828529" indent="0" algn="ctr">
              <a:buNone/>
              <a:defRPr/>
            </a:lvl5pPr>
            <a:lvl6pPr marL="2285658" indent="0" algn="ctr">
              <a:buNone/>
              <a:defRPr/>
            </a:lvl6pPr>
            <a:lvl7pPr marL="2742788" indent="0" algn="ctr">
              <a:buNone/>
              <a:defRPr/>
            </a:lvl7pPr>
            <a:lvl8pPr marL="3199920" indent="0" algn="ctr">
              <a:buNone/>
              <a:defRPr/>
            </a:lvl8pPr>
            <a:lvl9pPr marL="365705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89BC2-BF0C-4F68-91A4-6BF5A50FA8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60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6253A-D18F-45F5-8ED7-360EB0FD6B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411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6543676" y="273861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628686" y="273861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08C10BC-D30A-41C8-B0BA-9F4B03382955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3341EFC-CCFA-42C4-84EF-F8AF64C1B86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49336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bg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4"/>
          <p:cNvSpPr>
            <a:spLocks/>
          </p:cNvSpPr>
          <p:nvPr/>
        </p:nvSpPr>
        <p:spPr bwMode="auto">
          <a:xfrm rot="16200000">
            <a:off x="998374" y="-316488"/>
            <a:ext cx="4523185" cy="5722937"/>
          </a:xfrm>
          <a:custGeom>
            <a:avLst/>
            <a:gdLst>
              <a:gd name="T0" fmla="*/ 5634288 w 14719"/>
              <a:gd name="T1" fmla="*/ 4302 h 18624"/>
              <a:gd name="T2" fmla="*/ 5599460 w 14719"/>
              <a:gd name="T3" fmla="*/ 306674 h 18624"/>
              <a:gd name="T4" fmla="*/ 5564633 w 14719"/>
              <a:gd name="T5" fmla="*/ 6453 h 18624"/>
              <a:gd name="T6" fmla="*/ 5193411 w 14719"/>
              <a:gd name="T7" fmla="*/ 224935 h 18624"/>
              <a:gd name="T8" fmla="*/ 5043448 w 14719"/>
              <a:gd name="T9" fmla="*/ 148113 h 18624"/>
              <a:gd name="T10" fmla="*/ 4593967 w 14719"/>
              <a:gd name="T11" fmla="*/ 148113 h 18624"/>
              <a:gd name="T12" fmla="*/ 4445642 w 14719"/>
              <a:gd name="T13" fmla="*/ 224935 h 18624"/>
              <a:gd name="T14" fmla="*/ 4074830 w 14719"/>
              <a:gd name="T15" fmla="*/ 22125 h 18624"/>
              <a:gd name="T16" fmla="*/ 4039593 w 14719"/>
              <a:gd name="T17" fmla="*/ 306674 h 18624"/>
              <a:gd name="T18" fmla="*/ 4004766 w 14719"/>
              <a:gd name="T19" fmla="*/ 23047 h 18624"/>
              <a:gd name="T20" fmla="*/ 3555284 w 14719"/>
              <a:gd name="T21" fmla="*/ 149035 h 18624"/>
              <a:gd name="T22" fmla="*/ 3405321 w 14719"/>
              <a:gd name="T23" fmla="*/ 226779 h 18624"/>
              <a:gd name="T24" fmla="*/ 3095970 w 14719"/>
              <a:gd name="T25" fmla="*/ 0 h 18624"/>
              <a:gd name="T26" fmla="*/ 3116866 w 14719"/>
              <a:gd name="T27" fmla="*/ 224935 h 18624"/>
              <a:gd name="T28" fmla="*/ 2968542 w 14719"/>
              <a:gd name="T29" fmla="*/ 148113 h 18624"/>
              <a:gd name="T30" fmla="*/ 2519061 w 14719"/>
              <a:gd name="T31" fmla="*/ 148113 h 18624"/>
              <a:gd name="T32" fmla="*/ 2369507 w 14719"/>
              <a:gd name="T33" fmla="*/ 224935 h 18624"/>
              <a:gd name="T34" fmla="*/ 2260107 w 14719"/>
              <a:gd name="T35" fmla="*/ 21203 h 18624"/>
              <a:gd name="T36" fmla="*/ 2078184 w 14719"/>
              <a:gd name="T37" fmla="*/ 225857 h 18624"/>
              <a:gd name="T38" fmla="*/ 1928220 w 14719"/>
              <a:gd name="T39" fmla="*/ 148113 h 18624"/>
              <a:gd name="T40" fmla="*/ 1478739 w 14719"/>
              <a:gd name="T41" fmla="*/ 12599 h 18624"/>
              <a:gd name="T42" fmla="*/ 1443912 w 14719"/>
              <a:gd name="T43" fmla="*/ 306674 h 18624"/>
              <a:gd name="T44" fmla="*/ 1409084 w 14719"/>
              <a:gd name="T45" fmla="*/ 19052 h 18624"/>
              <a:gd name="T46" fmla="*/ 959603 w 14719"/>
              <a:gd name="T47" fmla="*/ 148113 h 18624"/>
              <a:gd name="T48" fmla="*/ 810869 w 14719"/>
              <a:gd name="T49" fmla="*/ 225857 h 18624"/>
              <a:gd name="T50" fmla="*/ 812508 w 14719"/>
              <a:gd name="T51" fmla="*/ 2151 h 18624"/>
              <a:gd name="T52" fmla="*/ 441286 w 14719"/>
              <a:gd name="T53" fmla="*/ 148113 h 18624"/>
              <a:gd name="T54" fmla="*/ 292962 w 14719"/>
              <a:gd name="T55" fmla="*/ 225857 h 18624"/>
              <a:gd name="T56" fmla="*/ 196264 w 14719"/>
              <a:gd name="T57" fmla="*/ 2151 h 18624"/>
              <a:gd name="T58" fmla="*/ 410 w 14719"/>
              <a:gd name="T59" fmla="*/ 2841495 h 18624"/>
              <a:gd name="T60" fmla="*/ 40974 w 14719"/>
              <a:gd name="T61" fmla="*/ 4868061 h 18624"/>
              <a:gd name="T62" fmla="*/ 162665 w 14719"/>
              <a:gd name="T63" fmla="*/ 5623068 h 18624"/>
              <a:gd name="T64" fmla="*/ 402361 w 14719"/>
              <a:gd name="T65" fmla="*/ 5636589 h 18624"/>
              <a:gd name="T66" fmla="*/ 624848 w 14719"/>
              <a:gd name="T67" fmla="*/ 5608318 h 18624"/>
              <a:gd name="T68" fmla="*/ 945262 w 14719"/>
              <a:gd name="T69" fmla="*/ 5557923 h 18624"/>
              <a:gd name="T70" fmla="*/ 1375486 w 14719"/>
              <a:gd name="T71" fmla="*/ 5578819 h 18624"/>
              <a:gd name="T72" fmla="*/ 1900358 w 14719"/>
              <a:gd name="T73" fmla="*/ 5592647 h 18624"/>
              <a:gd name="T74" fmla="*/ 2397369 w 14719"/>
              <a:gd name="T75" fmla="*/ 5600022 h 18624"/>
              <a:gd name="T76" fmla="*/ 2782521 w 14719"/>
              <a:gd name="T77" fmla="*/ 5596642 h 18624"/>
              <a:gd name="T78" fmla="*/ 3143499 w 14719"/>
              <a:gd name="T79" fmla="*/ 5592647 h 18624"/>
              <a:gd name="T80" fmla="*/ 3667143 w 14719"/>
              <a:gd name="T81" fmla="*/ 5578819 h 18624"/>
              <a:gd name="T82" fmla="*/ 4103922 w 14719"/>
              <a:gd name="T83" fmla="*/ 5625219 h 18624"/>
              <a:gd name="T84" fmla="*/ 4529638 w 14719"/>
              <a:gd name="T85" fmla="*/ 5575746 h 18624"/>
              <a:gd name="T86" fmla="*/ 4931590 w 14719"/>
              <a:gd name="T87" fmla="*/ 5638740 h 18624"/>
              <a:gd name="T88" fmla="*/ 5242580 w 14719"/>
              <a:gd name="T89" fmla="*/ 5583121 h 18624"/>
              <a:gd name="T90" fmla="*/ 5659692 w 14719"/>
              <a:gd name="T91" fmla="*/ 5596642 h 18624"/>
              <a:gd name="T92" fmla="*/ 5964945 w 14719"/>
              <a:gd name="T93" fmla="*/ 5612621 h 18624"/>
              <a:gd name="T94" fmla="*/ 5949375 w 14719"/>
              <a:gd name="T95" fmla="*/ 4324161 h 18624"/>
              <a:gd name="T96" fmla="*/ 6006739 w 14719"/>
              <a:gd name="T97" fmla="*/ 610275 h 1862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4719" h="18624" extrusionOk="0">
                <a:moveTo>
                  <a:pt x="14660" y="1986"/>
                </a:moveTo>
                <a:cubicBezTo>
                  <a:pt x="14691" y="974"/>
                  <a:pt x="14691" y="7"/>
                  <a:pt x="14691" y="7"/>
                </a:cubicBezTo>
                <a:lnTo>
                  <a:pt x="13751" y="14"/>
                </a:lnTo>
                <a:lnTo>
                  <a:pt x="13751" y="482"/>
                </a:lnTo>
                <a:cubicBezTo>
                  <a:pt x="13861" y="516"/>
                  <a:pt x="13943" y="612"/>
                  <a:pt x="13943" y="732"/>
                </a:cubicBezTo>
                <a:cubicBezTo>
                  <a:pt x="13943" y="878"/>
                  <a:pt x="13820" y="998"/>
                  <a:pt x="13666" y="998"/>
                </a:cubicBezTo>
                <a:cubicBezTo>
                  <a:pt x="13509" y="998"/>
                  <a:pt x="13386" y="878"/>
                  <a:pt x="13386" y="732"/>
                </a:cubicBezTo>
                <a:cubicBezTo>
                  <a:pt x="13386" y="612"/>
                  <a:pt x="13468" y="516"/>
                  <a:pt x="13581" y="482"/>
                </a:cubicBezTo>
                <a:lnTo>
                  <a:pt x="13581" y="21"/>
                </a:lnTo>
                <a:lnTo>
                  <a:pt x="12480" y="31"/>
                </a:lnTo>
                <a:lnTo>
                  <a:pt x="12480" y="482"/>
                </a:lnTo>
                <a:cubicBezTo>
                  <a:pt x="12593" y="516"/>
                  <a:pt x="12675" y="612"/>
                  <a:pt x="12675" y="732"/>
                </a:cubicBezTo>
                <a:cubicBezTo>
                  <a:pt x="12675" y="878"/>
                  <a:pt x="12549" y="998"/>
                  <a:pt x="12395" y="998"/>
                </a:cubicBezTo>
                <a:cubicBezTo>
                  <a:pt x="12241" y="998"/>
                  <a:pt x="12118" y="878"/>
                  <a:pt x="12118" y="732"/>
                </a:cubicBezTo>
                <a:cubicBezTo>
                  <a:pt x="12118" y="612"/>
                  <a:pt x="12200" y="516"/>
                  <a:pt x="12309" y="482"/>
                </a:cubicBezTo>
                <a:lnTo>
                  <a:pt x="12309" y="31"/>
                </a:lnTo>
                <a:lnTo>
                  <a:pt x="11212" y="45"/>
                </a:lnTo>
                <a:lnTo>
                  <a:pt x="11212" y="482"/>
                </a:lnTo>
                <a:cubicBezTo>
                  <a:pt x="11325" y="516"/>
                  <a:pt x="11404" y="612"/>
                  <a:pt x="11404" y="732"/>
                </a:cubicBezTo>
                <a:cubicBezTo>
                  <a:pt x="11404" y="878"/>
                  <a:pt x="11281" y="998"/>
                  <a:pt x="11127" y="998"/>
                </a:cubicBezTo>
                <a:cubicBezTo>
                  <a:pt x="10973" y="998"/>
                  <a:pt x="10850" y="878"/>
                  <a:pt x="10850" y="732"/>
                </a:cubicBezTo>
                <a:cubicBezTo>
                  <a:pt x="10850" y="612"/>
                  <a:pt x="10932" y="516"/>
                  <a:pt x="11042" y="482"/>
                </a:cubicBezTo>
                <a:lnTo>
                  <a:pt x="11042" y="45"/>
                </a:lnTo>
                <a:lnTo>
                  <a:pt x="9945" y="72"/>
                </a:lnTo>
                <a:lnTo>
                  <a:pt x="9945" y="482"/>
                </a:lnTo>
                <a:cubicBezTo>
                  <a:pt x="10054" y="516"/>
                  <a:pt x="10136" y="612"/>
                  <a:pt x="10136" y="732"/>
                </a:cubicBezTo>
                <a:cubicBezTo>
                  <a:pt x="10136" y="878"/>
                  <a:pt x="10013" y="998"/>
                  <a:pt x="9859" y="998"/>
                </a:cubicBezTo>
                <a:cubicBezTo>
                  <a:pt x="9706" y="998"/>
                  <a:pt x="9583" y="878"/>
                  <a:pt x="9583" y="732"/>
                </a:cubicBezTo>
                <a:cubicBezTo>
                  <a:pt x="9583" y="612"/>
                  <a:pt x="9661" y="516"/>
                  <a:pt x="9774" y="482"/>
                </a:cubicBezTo>
                <a:lnTo>
                  <a:pt x="9774" y="75"/>
                </a:lnTo>
                <a:lnTo>
                  <a:pt x="9295" y="89"/>
                </a:lnTo>
                <a:lnTo>
                  <a:pt x="8677" y="58"/>
                </a:lnTo>
                <a:lnTo>
                  <a:pt x="8677" y="485"/>
                </a:lnTo>
                <a:cubicBezTo>
                  <a:pt x="8786" y="520"/>
                  <a:pt x="8868" y="619"/>
                  <a:pt x="8868" y="738"/>
                </a:cubicBezTo>
                <a:cubicBezTo>
                  <a:pt x="8868" y="882"/>
                  <a:pt x="8745" y="1001"/>
                  <a:pt x="8592" y="1001"/>
                </a:cubicBezTo>
                <a:cubicBezTo>
                  <a:pt x="8438" y="1001"/>
                  <a:pt x="8311" y="882"/>
                  <a:pt x="8311" y="738"/>
                </a:cubicBezTo>
                <a:cubicBezTo>
                  <a:pt x="8311" y="619"/>
                  <a:pt x="8393" y="520"/>
                  <a:pt x="8506" y="485"/>
                </a:cubicBezTo>
                <a:lnTo>
                  <a:pt x="8506" y="51"/>
                </a:lnTo>
                <a:lnTo>
                  <a:pt x="7556" y="0"/>
                </a:lnTo>
                <a:lnTo>
                  <a:pt x="7416" y="4"/>
                </a:lnTo>
                <a:lnTo>
                  <a:pt x="7416" y="482"/>
                </a:lnTo>
                <a:cubicBezTo>
                  <a:pt x="7525" y="516"/>
                  <a:pt x="7607" y="612"/>
                  <a:pt x="7607" y="732"/>
                </a:cubicBezTo>
                <a:cubicBezTo>
                  <a:pt x="7607" y="878"/>
                  <a:pt x="7484" y="998"/>
                  <a:pt x="7331" y="998"/>
                </a:cubicBezTo>
                <a:cubicBezTo>
                  <a:pt x="7177" y="998"/>
                  <a:pt x="7054" y="878"/>
                  <a:pt x="7054" y="732"/>
                </a:cubicBezTo>
                <a:cubicBezTo>
                  <a:pt x="7054" y="612"/>
                  <a:pt x="7132" y="516"/>
                  <a:pt x="7245" y="482"/>
                </a:cubicBezTo>
                <a:lnTo>
                  <a:pt x="7245" y="7"/>
                </a:lnTo>
                <a:lnTo>
                  <a:pt x="6148" y="45"/>
                </a:lnTo>
                <a:lnTo>
                  <a:pt x="6148" y="482"/>
                </a:lnTo>
                <a:cubicBezTo>
                  <a:pt x="6258" y="516"/>
                  <a:pt x="6340" y="612"/>
                  <a:pt x="6340" y="732"/>
                </a:cubicBezTo>
                <a:cubicBezTo>
                  <a:pt x="6340" y="878"/>
                  <a:pt x="6217" y="998"/>
                  <a:pt x="6063" y="998"/>
                </a:cubicBezTo>
                <a:cubicBezTo>
                  <a:pt x="5906" y="998"/>
                  <a:pt x="5783" y="878"/>
                  <a:pt x="5783" y="732"/>
                </a:cubicBezTo>
                <a:cubicBezTo>
                  <a:pt x="5783" y="612"/>
                  <a:pt x="5865" y="516"/>
                  <a:pt x="5977" y="482"/>
                </a:cubicBezTo>
                <a:lnTo>
                  <a:pt x="5977" y="48"/>
                </a:lnTo>
                <a:lnTo>
                  <a:pt x="5516" y="69"/>
                </a:lnTo>
                <a:lnTo>
                  <a:pt x="4877" y="41"/>
                </a:lnTo>
                <a:lnTo>
                  <a:pt x="4877" y="482"/>
                </a:lnTo>
                <a:cubicBezTo>
                  <a:pt x="4990" y="516"/>
                  <a:pt x="5072" y="615"/>
                  <a:pt x="5072" y="735"/>
                </a:cubicBezTo>
                <a:cubicBezTo>
                  <a:pt x="5072" y="878"/>
                  <a:pt x="4945" y="998"/>
                  <a:pt x="4792" y="998"/>
                </a:cubicBezTo>
                <a:cubicBezTo>
                  <a:pt x="4638" y="998"/>
                  <a:pt x="4515" y="878"/>
                  <a:pt x="4515" y="735"/>
                </a:cubicBezTo>
                <a:cubicBezTo>
                  <a:pt x="4515" y="615"/>
                  <a:pt x="4597" y="516"/>
                  <a:pt x="4706" y="482"/>
                </a:cubicBezTo>
                <a:lnTo>
                  <a:pt x="4706" y="38"/>
                </a:lnTo>
                <a:lnTo>
                  <a:pt x="3937" y="7"/>
                </a:lnTo>
                <a:lnTo>
                  <a:pt x="3609" y="41"/>
                </a:lnTo>
                <a:lnTo>
                  <a:pt x="3609" y="482"/>
                </a:lnTo>
                <a:cubicBezTo>
                  <a:pt x="3722" y="516"/>
                  <a:pt x="3801" y="615"/>
                  <a:pt x="3801" y="735"/>
                </a:cubicBezTo>
                <a:cubicBezTo>
                  <a:pt x="3801" y="878"/>
                  <a:pt x="3678" y="998"/>
                  <a:pt x="3524" y="998"/>
                </a:cubicBezTo>
                <a:cubicBezTo>
                  <a:pt x="3370" y="998"/>
                  <a:pt x="3247" y="878"/>
                  <a:pt x="3247" y="735"/>
                </a:cubicBezTo>
                <a:cubicBezTo>
                  <a:pt x="3247" y="615"/>
                  <a:pt x="3329" y="516"/>
                  <a:pt x="3439" y="482"/>
                </a:cubicBezTo>
                <a:lnTo>
                  <a:pt x="3439" y="62"/>
                </a:lnTo>
                <a:lnTo>
                  <a:pt x="2759" y="137"/>
                </a:lnTo>
                <a:lnTo>
                  <a:pt x="2342" y="69"/>
                </a:lnTo>
                <a:lnTo>
                  <a:pt x="2342" y="482"/>
                </a:lnTo>
                <a:cubicBezTo>
                  <a:pt x="2451" y="516"/>
                  <a:pt x="2533" y="615"/>
                  <a:pt x="2533" y="735"/>
                </a:cubicBezTo>
                <a:cubicBezTo>
                  <a:pt x="2533" y="878"/>
                  <a:pt x="2410" y="998"/>
                  <a:pt x="2256" y="998"/>
                </a:cubicBezTo>
                <a:cubicBezTo>
                  <a:pt x="2102" y="998"/>
                  <a:pt x="1979" y="878"/>
                  <a:pt x="1979" y="735"/>
                </a:cubicBezTo>
                <a:cubicBezTo>
                  <a:pt x="1979" y="615"/>
                  <a:pt x="2058" y="516"/>
                  <a:pt x="2171" y="482"/>
                </a:cubicBezTo>
                <a:lnTo>
                  <a:pt x="2171" y="38"/>
                </a:lnTo>
                <a:lnTo>
                  <a:pt x="1983" y="7"/>
                </a:lnTo>
                <a:lnTo>
                  <a:pt x="1484" y="7"/>
                </a:lnTo>
                <a:lnTo>
                  <a:pt x="1077" y="7"/>
                </a:lnTo>
                <a:lnTo>
                  <a:pt x="1077" y="482"/>
                </a:lnTo>
                <a:cubicBezTo>
                  <a:pt x="1187" y="516"/>
                  <a:pt x="1269" y="615"/>
                  <a:pt x="1269" y="735"/>
                </a:cubicBezTo>
                <a:cubicBezTo>
                  <a:pt x="1269" y="878"/>
                  <a:pt x="1146" y="998"/>
                  <a:pt x="992" y="998"/>
                </a:cubicBezTo>
                <a:cubicBezTo>
                  <a:pt x="838" y="998"/>
                  <a:pt x="715" y="878"/>
                  <a:pt x="715" y="735"/>
                </a:cubicBezTo>
                <a:cubicBezTo>
                  <a:pt x="715" y="615"/>
                  <a:pt x="794" y="516"/>
                  <a:pt x="906" y="482"/>
                </a:cubicBezTo>
                <a:lnTo>
                  <a:pt x="906" y="7"/>
                </a:lnTo>
                <a:lnTo>
                  <a:pt x="479" y="7"/>
                </a:lnTo>
                <a:lnTo>
                  <a:pt x="66" y="7"/>
                </a:lnTo>
                <a:cubicBezTo>
                  <a:pt x="66" y="7"/>
                  <a:pt x="127" y="4750"/>
                  <a:pt x="127" y="5539"/>
                </a:cubicBezTo>
                <a:cubicBezTo>
                  <a:pt x="127" y="6329"/>
                  <a:pt x="1" y="9062"/>
                  <a:pt x="1" y="9247"/>
                </a:cubicBezTo>
                <a:cubicBezTo>
                  <a:pt x="1" y="9431"/>
                  <a:pt x="158" y="11950"/>
                  <a:pt x="189" y="12377"/>
                </a:cubicBezTo>
                <a:cubicBezTo>
                  <a:pt x="220" y="12804"/>
                  <a:pt x="189" y="13382"/>
                  <a:pt x="189" y="14017"/>
                </a:cubicBezTo>
                <a:cubicBezTo>
                  <a:pt x="189" y="14653"/>
                  <a:pt x="100" y="15234"/>
                  <a:pt x="100" y="15842"/>
                </a:cubicBezTo>
                <a:lnTo>
                  <a:pt x="100" y="17147"/>
                </a:lnTo>
                <a:cubicBezTo>
                  <a:pt x="100" y="17513"/>
                  <a:pt x="59" y="18333"/>
                  <a:pt x="59" y="18333"/>
                </a:cubicBezTo>
                <a:cubicBezTo>
                  <a:pt x="59" y="18333"/>
                  <a:pt x="356" y="18378"/>
                  <a:pt x="397" y="18299"/>
                </a:cubicBezTo>
                <a:cubicBezTo>
                  <a:pt x="442" y="18217"/>
                  <a:pt x="513" y="18104"/>
                  <a:pt x="568" y="18094"/>
                </a:cubicBezTo>
                <a:cubicBezTo>
                  <a:pt x="623" y="18080"/>
                  <a:pt x="794" y="18104"/>
                  <a:pt x="824" y="18172"/>
                </a:cubicBezTo>
                <a:cubicBezTo>
                  <a:pt x="855" y="18241"/>
                  <a:pt x="910" y="18343"/>
                  <a:pt x="982" y="18343"/>
                </a:cubicBezTo>
                <a:cubicBezTo>
                  <a:pt x="1057" y="18343"/>
                  <a:pt x="1142" y="18624"/>
                  <a:pt x="1197" y="18624"/>
                </a:cubicBezTo>
                <a:cubicBezTo>
                  <a:pt x="1252" y="18624"/>
                  <a:pt x="1443" y="18477"/>
                  <a:pt x="1484" y="18442"/>
                </a:cubicBezTo>
                <a:cubicBezTo>
                  <a:pt x="1518" y="18408"/>
                  <a:pt x="1440" y="18282"/>
                  <a:pt x="1525" y="18251"/>
                </a:cubicBezTo>
                <a:cubicBezTo>
                  <a:pt x="1610" y="18224"/>
                  <a:pt x="1781" y="18265"/>
                  <a:pt x="1880" y="18251"/>
                </a:cubicBezTo>
                <a:cubicBezTo>
                  <a:pt x="1979" y="18237"/>
                  <a:pt x="2123" y="18360"/>
                  <a:pt x="2150" y="18306"/>
                </a:cubicBezTo>
                <a:cubicBezTo>
                  <a:pt x="2178" y="18251"/>
                  <a:pt x="2263" y="18087"/>
                  <a:pt x="2307" y="18087"/>
                </a:cubicBezTo>
                <a:cubicBezTo>
                  <a:pt x="2348" y="18087"/>
                  <a:pt x="2519" y="18360"/>
                  <a:pt x="2577" y="18350"/>
                </a:cubicBezTo>
                <a:cubicBezTo>
                  <a:pt x="2632" y="18336"/>
                  <a:pt x="2888" y="18237"/>
                  <a:pt x="2960" y="18213"/>
                </a:cubicBezTo>
                <a:cubicBezTo>
                  <a:pt x="3032" y="18186"/>
                  <a:pt x="3322" y="18190"/>
                  <a:pt x="3357" y="18155"/>
                </a:cubicBezTo>
                <a:cubicBezTo>
                  <a:pt x="3391" y="18121"/>
                  <a:pt x="3784" y="18114"/>
                  <a:pt x="3784" y="18114"/>
                </a:cubicBezTo>
                <a:cubicBezTo>
                  <a:pt x="3784" y="18114"/>
                  <a:pt x="4071" y="18155"/>
                  <a:pt x="4125" y="18155"/>
                </a:cubicBezTo>
                <a:cubicBezTo>
                  <a:pt x="4183" y="18155"/>
                  <a:pt x="4638" y="18200"/>
                  <a:pt x="4638" y="18200"/>
                </a:cubicBezTo>
                <a:cubicBezTo>
                  <a:pt x="4638" y="18200"/>
                  <a:pt x="4969" y="18155"/>
                  <a:pt x="5010" y="18155"/>
                </a:cubicBezTo>
                <a:cubicBezTo>
                  <a:pt x="5055" y="18155"/>
                  <a:pt x="5267" y="18224"/>
                  <a:pt x="5338" y="18224"/>
                </a:cubicBezTo>
                <a:cubicBezTo>
                  <a:pt x="5414" y="18224"/>
                  <a:pt x="5800" y="18272"/>
                  <a:pt x="5851" y="18224"/>
                </a:cubicBezTo>
                <a:cubicBezTo>
                  <a:pt x="5902" y="18179"/>
                  <a:pt x="6165" y="18101"/>
                  <a:pt x="6206" y="18145"/>
                </a:cubicBezTo>
                <a:cubicBezTo>
                  <a:pt x="6251" y="18186"/>
                  <a:pt x="6346" y="18323"/>
                  <a:pt x="6449" y="18323"/>
                </a:cubicBezTo>
                <a:cubicBezTo>
                  <a:pt x="6548" y="18323"/>
                  <a:pt x="6705" y="18323"/>
                  <a:pt x="6791" y="18213"/>
                </a:cubicBezTo>
                <a:cubicBezTo>
                  <a:pt x="6876" y="18101"/>
                  <a:pt x="7061" y="17995"/>
                  <a:pt x="7132" y="17964"/>
                </a:cubicBezTo>
                <a:cubicBezTo>
                  <a:pt x="7208" y="17940"/>
                  <a:pt x="7317" y="18008"/>
                  <a:pt x="7361" y="18008"/>
                </a:cubicBezTo>
                <a:cubicBezTo>
                  <a:pt x="7402" y="18008"/>
                  <a:pt x="7604" y="18169"/>
                  <a:pt x="7672" y="18200"/>
                </a:cubicBezTo>
                <a:cubicBezTo>
                  <a:pt x="7744" y="18224"/>
                  <a:pt x="8099" y="18268"/>
                  <a:pt x="8185" y="18254"/>
                </a:cubicBezTo>
                <a:cubicBezTo>
                  <a:pt x="8270" y="18241"/>
                  <a:pt x="8578" y="18343"/>
                  <a:pt x="8636" y="18282"/>
                </a:cubicBezTo>
                <a:cubicBezTo>
                  <a:pt x="8701" y="18220"/>
                  <a:pt x="8865" y="18186"/>
                  <a:pt x="8950" y="18155"/>
                </a:cubicBezTo>
                <a:cubicBezTo>
                  <a:pt x="9036" y="18131"/>
                  <a:pt x="9149" y="18224"/>
                  <a:pt x="9234" y="18306"/>
                </a:cubicBezTo>
                <a:cubicBezTo>
                  <a:pt x="9319" y="18388"/>
                  <a:pt x="9654" y="18408"/>
                  <a:pt x="9688" y="18374"/>
                </a:cubicBezTo>
                <a:cubicBezTo>
                  <a:pt x="9723" y="18340"/>
                  <a:pt x="9931" y="18306"/>
                  <a:pt x="10016" y="18306"/>
                </a:cubicBezTo>
                <a:cubicBezTo>
                  <a:pt x="10102" y="18306"/>
                  <a:pt x="10345" y="18360"/>
                  <a:pt x="10430" y="18282"/>
                </a:cubicBezTo>
                <a:cubicBezTo>
                  <a:pt x="10515" y="18200"/>
                  <a:pt x="10659" y="18087"/>
                  <a:pt x="10744" y="18063"/>
                </a:cubicBezTo>
                <a:cubicBezTo>
                  <a:pt x="10830" y="18036"/>
                  <a:pt x="10956" y="18118"/>
                  <a:pt x="11055" y="18145"/>
                </a:cubicBezTo>
                <a:cubicBezTo>
                  <a:pt x="11154" y="18169"/>
                  <a:pt x="11353" y="18224"/>
                  <a:pt x="11452" y="18200"/>
                </a:cubicBezTo>
                <a:cubicBezTo>
                  <a:pt x="11551" y="18172"/>
                  <a:pt x="11739" y="18292"/>
                  <a:pt x="11739" y="18292"/>
                </a:cubicBezTo>
                <a:cubicBezTo>
                  <a:pt x="11739" y="18292"/>
                  <a:pt x="12009" y="18268"/>
                  <a:pt x="12036" y="18350"/>
                </a:cubicBezTo>
                <a:cubicBezTo>
                  <a:pt x="12067" y="18429"/>
                  <a:pt x="12306" y="18528"/>
                  <a:pt x="12367" y="18542"/>
                </a:cubicBezTo>
                <a:cubicBezTo>
                  <a:pt x="12426" y="18555"/>
                  <a:pt x="12525" y="18528"/>
                  <a:pt x="12610" y="18419"/>
                </a:cubicBezTo>
                <a:cubicBezTo>
                  <a:pt x="12696" y="18306"/>
                  <a:pt x="12716" y="18203"/>
                  <a:pt x="12795" y="18169"/>
                </a:cubicBezTo>
                <a:cubicBezTo>
                  <a:pt x="12870" y="18135"/>
                  <a:pt x="13112" y="18121"/>
                  <a:pt x="13147" y="18155"/>
                </a:cubicBezTo>
                <a:cubicBezTo>
                  <a:pt x="13181" y="18190"/>
                  <a:pt x="13205" y="18336"/>
                  <a:pt x="13331" y="18336"/>
                </a:cubicBezTo>
                <a:cubicBezTo>
                  <a:pt x="13461" y="18336"/>
                  <a:pt x="13772" y="18282"/>
                  <a:pt x="13813" y="18213"/>
                </a:cubicBezTo>
                <a:cubicBezTo>
                  <a:pt x="13857" y="18145"/>
                  <a:pt x="13950" y="18135"/>
                  <a:pt x="14059" y="18237"/>
                </a:cubicBezTo>
                <a:cubicBezTo>
                  <a:pt x="14165" y="18340"/>
                  <a:pt x="14284" y="18401"/>
                  <a:pt x="14356" y="18401"/>
                </a:cubicBezTo>
                <a:cubicBezTo>
                  <a:pt x="14428" y="18401"/>
                  <a:pt x="14455" y="18412"/>
                  <a:pt x="14558" y="18265"/>
                </a:cubicBezTo>
                <a:cubicBezTo>
                  <a:pt x="14657" y="18114"/>
                  <a:pt x="14589" y="17158"/>
                  <a:pt x="14589" y="16584"/>
                </a:cubicBezTo>
                <a:cubicBezTo>
                  <a:pt x="14589" y="16013"/>
                  <a:pt x="14613" y="15603"/>
                  <a:pt x="14613" y="15398"/>
                </a:cubicBezTo>
                <a:cubicBezTo>
                  <a:pt x="14613" y="15193"/>
                  <a:pt x="14520" y="14807"/>
                  <a:pt x="14520" y="14072"/>
                </a:cubicBezTo>
                <a:cubicBezTo>
                  <a:pt x="14520" y="13334"/>
                  <a:pt x="14592" y="12339"/>
                  <a:pt x="14548" y="11612"/>
                </a:cubicBezTo>
                <a:cubicBezTo>
                  <a:pt x="14507" y="10887"/>
                  <a:pt x="14647" y="7569"/>
                  <a:pt x="14691" y="6161"/>
                </a:cubicBezTo>
                <a:cubicBezTo>
                  <a:pt x="14718" y="4757"/>
                  <a:pt x="14633" y="2997"/>
                  <a:pt x="14660" y="1986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5" name="Google Shape;89;p4"/>
          <p:cNvSpPr>
            <a:spLocks/>
          </p:cNvSpPr>
          <p:nvPr/>
        </p:nvSpPr>
        <p:spPr bwMode="auto">
          <a:xfrm rot="16200000">
            <a:off x="3495480" y="-316508"/>
            <a:ext cx="4523185" cy="5722938"/>
          </a:xfrm>
          <a:custGeom>
            <a:avLst/>
            <a:gdLst>
              <a:gd name="T0" fmla="*/ 5634288 w 14719"/>
              <a:gd name="T1" fmla="*/ 4302 h 18624"/>
              <a:gd name="T2" fmla="*/ 5599460 w 14719"/>
              <a:gd name="T3" fmla="*/ 306674 h 18624"/>
              <a:gd name="T4" fmla="*/ 5564633 w 14719"/>
              <a:gd name="T5" fmla="*/ 6453 h 18624"/>
              <a:gd name="T6" fmla="*/ 5193411 w 14719"/>
              <a:gd name="T7" fmla="*/ 224935 h 18624"/>
              <a:gd name="T8" fmla="*/ 5043448 w 14719"/>
              <a:gd name="T9" fmla="*/ 148113 h 18624"/>
              <a:gd name="T10" fmla="*/ 4593967 w 14719"/>
              <a:gd name="T11" fmla="*/ 148113 h 18624"/>
              <a:gd name="T12" fmla="*/ 4445642 w 14719"/>
              <a:gd name="T13" fmla="*/ 224935 h 18624"/>
              <a:gd name="T14" fmla="*/ 4074830 w 14719"/>
              <a:gd name="T15" fmla="*/ 22125 h 18624"/>
              <a:gd name="T16" fmla="*/ 4039593 w 14719"/>
              <a:gd name="T17" fmla="*/ 306674 h 18624"/>
              <a:gd name="T18" fmla="*/ 4004766 w 14719"/>
              <a:gd name="T19" fmla="*/ 23047 h 18624"/>
              <a:gd name="T20" fmla="*/ 3555284 w 14719"/>
              <a:gd name="T21" fmla="*/ 149035 h 18624"/>
              <a:gd name="T22" fmla="*/ 3405321 w 14719"/>
              <a:gd name="T23" fmla="*/ 226779 h 18624"/>
              <a:gd name="T24" fmla="*/ 3095970 w 14719"/>
              <a:gd name="T25" fmla="*/ 0 h 18624"/>
              <a:gd name="T26" fmla="*/ 3116866 w 14719"/>
              <a:gd name="T27" fmla="*/ 224935 h 18624"/>
              <a:gd name="T28" fmla="*/ 2968542 w 14719"/>
              <a:gd name="T29" fmla="*/ 148113 h 18624"/>
              <a:gd name="T30" fmla="*/ 2519061 w 14719"/>
              <a:gd name="T31" fmla="*/ 148113 h 18624"/>
              <a:gd name="T32" fmla="*/ 2369507 w 14719"/>
              <a:gd name="T33" fmla="*/ 224935 h 18624"/>
              <a:gd name="T34" fmla="*/ 2260107 w 14719"/>
              <a:gd name="T35" fmla="*/ 21203 h 18624"/>
              <a:gd name="T36" fmla="*/ 2078184 w 14719"/>
              <a:gd name="T37" fmla="*/ 225857 h 18624"/>
              <a:gd name="T38" fmla="*/ 1928220 w 14719"/>
              <a:gd name="T39" fmla="*/ 148113 h 18624"/>
              <a:gd name="T40" fmla="*/ 1478739 w 14719"/>
              <a:gd name="T41" fmla="*/ 12599 h 18624"/>
              <a:gd name="T42" fmla="*/ 1443912 w 14719"/>
              <a:gd name="T43" fmla="*/ 306674 h 18624"/>
              <a:gd name="T44" fmla="*/ 1409084 w 14719"/>
              <a:gd name="T45" fmla="*/ 19052 h 18624"/>
              <a:gd name="T46" fmla="*/ 959603 w 14719"/>
              <a:gd name="T47" fmla="*/ 148113 h 18624"/>
              <a:gd name="T48" fmla="*/ 810869 w 14719"/>
              <a:gd name="T49" fmla="*/ 225857 h 18624"/>
              <a:gd name="T50" fmla="*/ 812508 w 14719"/>
              <a:gd name="T51" fmla="*/ 2151 h 18624"/>
              <a:gd name="T52" fmla="*/ 441286 w 14719"/>
              <a:gd name="T53" fmla="*/ 148113 h 18624"/>
              <a:gd name="T54" fmla="*/ 292962 w 14719"/>
              <a:gd name="T55" fmla="*/ 225857 h 18624"/>
              <a:gd name="T56" fmla="*/ 196264 w 14719"/>
              <a:gd name="T57" fmla="*/ 2151 h 18624"/>
              <a:gd name="T58" fmla="*/ 410 w 14719"/>
              <a:gd name="T59" fmla="*/ 2841495 h 18624"/>
              <a:gd name="T60" fmla="*/ 40974 w 14719"/>
              <a:gd name="T61" fmla="*/ 4868062 h 18624"/>
              <a:gd name="T62" fmla="*/ 162665 w 14719"/>
              <a:gd name="T63" fmla="*/ 5623069 h 18624"/>
              <a:gd name="T64" fmla="*/ 402361 w 14719"/>
              <a:gd name="T65" fmla="*/ 5636590 h 18624"/>
              <a:gd name="T66" fmla="*/ 624848 w 14719"/>
              <a:gd name="T67" fmla="*/ 5608319 h 18624"/>
              <a:gd name="T68" fmla="*/ 945262 w 14719"/>
              <a:gd name="T69" fmla="*/ 5557924 h 18624"/>
              <a:gd name="T70" fmla="*/ 1375486 w 14719"/>
              <a:gd name="T71" fmla="*/ 5578820 h 18624"/>
              <a:gd name="T72" fmla="*/ 1900358 w 14719"/>
              <a:gd name="T73" fmla="*/ 5592648 h 18624"/>
              <a:gd name="T74" fmla="*/ 2397369 w 14719"/>
              <a:gd name="T75" fmla="*/ 5600023 h 18624"/>
              <a:gd name="T76" fmla="*/ 2782521 w 14719"/>
              <a:gd name="T77" fmla="*/ 5596642 h 18624"/>
              <a:gd name="T78" fmla="*/ 3143499 w 14719"/>
              <a:gd name="T79" fmla="*/ 5592648 h 18624"/>
              <a:gd name="T80" fmla="*/ 3667143 w 14719"/>
              <a:gd name="T81" fmla="*/ 5578820 h 18624"/>
              <a:gd name="T82" fmla="*/ 4103922 w 14719"/>
              <a:gd name="T83" fmla="*/ 5625220 h 18624"/>
              <a:gd name="T84" fmla="*/ 4529638 w 14719"/>
              <a:gd name="T85" fmla="*/ 5575747 h 18624"/>
              <a:gd name="T86" fmla="*/ 4931590 w 14719"/>
              <a:gd name="T87" fmla="*/ 5638741 h 18624"/>
              <a:gd name="T88" fmla="*/ 5242580 w 14719"/>
              <a:gd name="T89" fmla="*/ 5583122 h 18624"/>
              <a:gd name="T90" fmla="*/ 5659692 w 14719"/>
              <a:gd name="T91" fmla="*/ 5596642 h 18624"/>
              <a:gd name="T92" fmla="*/ 5964945 w 14719"/>
              <a:gd name="T93" fmla="*/ 5612621 h 18624"/>
              <a:gd name="T94" fmla="*/ 5949375 w 14719"/>
              <a:gd name="T95" fmla="*/ 4324161 h 18624"/>
              <a:gd name="T96" fmla="*/ 6006739 w 14719"/>
              <a:gd name="T97" fmla="*/ 610275 h 1862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4719" h="18624" extrusionOk="0">
                <a:moveTo>
                  <a:pt x="14660" y="1986"/>
                </a:moveTo>
                <a:cubicBezTo>
                  <a:pt x="14691" y="974"/>
                  <a:pt x="14691" y="7"/>
                  <a:pt x="14691" y="7"/>
                </a:cubicBezTo>
                <a:lnTo>
                  <a:pt x="13751" y="14"/>
                </a:lnTo>
                <a:lnTo>
                  <a:pt x="13751" y="482"/>
                </a:lnTo>
                <a:cubicBezTo>
                  <a:pt x="13861" y="516"/>
                  <a:pt x="13943" y="612"/>
                  <a:pt x="13943" y="732"/>
                </a:cubicBezTo>
                <a:cubicBezTo>
                  <a:pt x="13943" y="878"/>
                  <a:pt x="13820" y="998"/>
                  <a:pt x="13666" y="998"/>
                </a:cubicBezTo>
                <a:cubicBezTo>
                  <a:pt x="13509" y="998"/>
                  <a:pt x="13386" y="878"/>
                  <a:pt x="13386" y="732"/>
                </a:cubicBezTo>
                <a:cubicBezTo>
                  <a:pt x="13386" y="612"/>
                  <a:pt x="13468" y="516"/>
                  <a:pt x="13581" y="482"/>
                </a:cubicBezTo>
                <a:lnTo>
                  <a:pt x="13581" y="21"/>
                </a:lnTo>
                <a:lnTo>
                  <a:pt x="12480" y="31"/>
                </a:lnTo>
                <a:lnTo>
                  <a:pt x="12480" y="482"/>
                </a:lnTo>
                <a:cubicBezTo>
                  <a:pt x="12593" y="516"/>
                  <a:pt x="12675" y="612"/>
                  <a:pt x="12675" y="732"/>
                </a:cubicBezTo>
                <a:cubicBezTo>
                  <a:pt x="12675" y="878"/>
                  <a:pt x="12549" y="998"/>
                  <a:pt x="12395" y="998"/>
                </a:cubicBezTo>
                <a:cubicBezTo>
                  <a:pt x="12241" y="998"/>
                  <a:pt x="12118" y="878"/>
                  <a:pt x="12118" y="732"/>
                </a:cubicBezTo>
                <a:cubicBezTo>
                  <a:pt x="12118" y="612"/>
                  <a:pt x="12200" y="516"/>
                  <a:pt x="12309" y="482"/>
                </a:cubicBezTo>
                <a:lnTo>
                  <a:pt x="12309" y="31"/>
                </a:lnTo>
                <a:lnTo>
                  <a:pt x="11212" y="45"/>
                </a:lnTo>
                <a:lnTo>
                  <a:pt x="11212" y="482"/>
                </a:lnTo>
                <a:cubicBezTo>
                  <a:pt x="11325" y="516"/>
                  <a:pt x="11404" y="612"/>
                  <a:pt x="11404" y="732"/>
                </a:cubicBezTo>
                <a:cubicBezTo>
                  <a:pt x="11404" y="878"/>
                  <a:pt x="11281" y="998"/>
                  <a:pt x="11127" y="998"/>
                </a:cubicBezTo>
                <a:cubicBezTo>
                  <a:pt x="10973" y="998"/>
                  <a:pt x="10850" y="878"/>
                  <a:pt x="10850" y="732"/>
                </a:cubicBezTo>
                <a:cubicBezTo>
                  <a:pt x="10850" y="612"/>
                  <a:pt x="10932" y="516"/>
                  <a:pt x="11042" y="482"/>
                </a:cubicBezTo>
                <a:lnTo>
                  <a:pt x="11042" y="45"/>
                </a:lnTo>
                <a:lnTo>
                  <a:pt x="9945" y="72"/>
                </a:lnTo>
                <a:lnTo>
                  <a:pt x="9945" y="482"/>
                </a:lnTo>
                <a:cubicBezTo>
                  <a:pt x="10054" y="516"/>
                  <a:pt x="10136" y="612"/>
                  <a:pt x="10136" y="732"/>
                </a:cubicBezTo>
                <a:cubicBezTo>
                  <a:pt x="10136" y="878"/>
                  <a:pt x="10013" y="998"/>
                  <a:pt x="9859" y="998"/>
                </a:cubicBezTo>
                <a:cubicBezTo>
                  <a:pt x="9706" y="998"/>
                  <a:pt x="9583" y="878"/>
                  <a:pt x="9583" y="732"/>
                </a:cubicBezTo>
                <a:cubicBezTo>
                  <a:pt x="9583" y="612"/>
                  <a:pt x="9661" y="516"/>
                  <a:pt x="9774" y="482"/>
                </a:cubicBezTo>
                <a:lnTo>
                  <a:pt x="9774" y="75"/>
                </a:lnTo>
                <a:lnTo>
                  <a:pt x="9295" y="89"/>
                </a:lnTo>
                <a:lnTo>
                  <a:pt x="8677" y="58"/>
                </a:lnTo>
                <a:lnTo>
                  <a:pt x="8677" y="485"/>
                </a:lnTo>
                <a:cubicBezTo>
                  <a:pt x="8786" y="520"/>
                  <a:pt x="8868" y="619"/>
                  <a:pt x="8868" y="738"/>
                </a:cubicBezTo>
                <a:cubicBezTo>
                  <a:pt x="8868" y="882"/>
                  <a:pt x="8745" y="1001"/>
                  <a:pt x="8592" y="1001"/>
                </a:cubicBezTo>
                <a:cubicBezTo>
                  <a:pt x="8438" y="1001"/>
                  <a:pt x="8311" y="882"/>
                  <a:pt x="8311" y="738"/>
                </a:cubicBezTo>
                <a:cubicBezTo>
                  <a:pt x="8311" y="619"/>
                  <a:pt x="8393" y="520"/>
                  <a:pt x="8506" y="485"/>
                </a:cubicBezTo>
                <a:lnTo>
                  <a:pt x="8506" y="51"/>
                </a:lnTo>
                <a:lnTo>
                  <a:pt x="7556" y="0"/>
                </a:lnTo>
                <a:lnTo>
                  <a:pt x="7416" y="4"/>
                </a:lnTo>
                <a:lnTo>
                  <a:pt x="7416" y="482"/>
                </a:lnTo>
                <a:cubicBezTo>
                  <a:pt x="7525" y="516"/>
                  <a:pt x="7607" y="612"/>
                  <a:pt x="7607" y="732"/>
                </a:cubicBezTo>
                <a:cubicBezTo>
                  <a:pt x="7607" y="878"/>
                  <a:pt x="7484" y="998"/>
                  <a:pt x="7331" y="998"/>
                </a:cubicBezTo>
                <a:cubicBezTo>
                  <a:pt x="7177" y="998"/>
                  <a:pt x="7054" y="878"/>
                  <a:pt x="7054" y="732"/>
                </a:cubicBezTo>
                <a:cubicBezTo>
                  <a:pt x="7054" y="612"/>
                  <a:pt x="7132" y="516"/>
                  <a:pt x="7245" y="482"/>
                </a:cubicBezTo>
                <a:lnTo>
                  <a:pt x="7245" y="7"/>
                </a:lnTo>
                <a:lnTo>
                  <a:pt x="6148" y="45"/>
                </a:lnTo>
                <a:lnTo>
                  <a:pt x="6148" y="482"/>
                </a:lnTo>
                <a:cubicBezTo>
                  <a:pt x="6258" y="516"/>
                  <a:pt x="6340" y="612"/>
                  <a:pt x="6340" y="732"/>
                </a:cubicBezTo>
                <a:cubicBezTo>
                  <a:pt x="6340" y="878"/>
                  <a:pt x="6217" y="998"/>
                  <a:pt x="6063" y="998"/>
                </a:cubicBezTo>
                <a:cubicBezTo>
                  <a:pt x="5906" y="998"/>
                  <a:pt x="5783" y="878"/>
                  <a:pt x="5783" y="732"/>
                </a:cubicBezTo>
                <a:cubicBezTo>
                  <a:pt x="5783" y="612"/>
                  <a:pt x="5865" y="516"/>
                  <a:pt x="5977" y="482"/>
                </a:cubicBezTo>
                <a:lnTo>
                  <a:pt x="5977" y="48"/>
                </a:lnTo>
                <a:lnTo>
                  <a:pt x="5516" y="69"/>
                </a:lnTo>
                <a:lnTo>
                  <a:pt x="4877" y="41"/>
                </a:lnTo>
                <a:lnTo>
                  <a:pt x="4877" y="482"/>
                </a:lnTo>
                <a:cubicBezTo>
                  <a:pt x="4990" y="516"/>
                  <a:pt x="5072" y="615"/>
                  <a:pt x="5072" y="735"/>
                </a:cubicBezTo>
                <a:cubicBezTo>
                  <a:pt x="5072" y="878"/>
                  <a:pt x="4945" y="998"/>
                  <a:pt x="4792" y="998"/>
                </a:cubicBezTo>
                <a:cubicBezTo>
                  <a:pt x="4638" y="998"/>
                  <a:pt x="4515" y="878"/>
                  <a:pt x="4515" y="735"/>
                </a:cubicBezTo>
                <a:cubicBezTo>
                  <a:pt x="4515" y="615"/>
                  <a:pt x="4597" y="516"/>
                  <a:pt x="4706" y="482"/>
                </a:cubicBezTo>
                <a:lnTo>
                  <a:pt x="4706" y="38"/>
                </a:lnTo>
                <a:lnTo>
                  <a:pt x="3937" y="7"/>
                </a:lnTo>
                <a:lnTo>
                  <a:pt x="3609" y="41"/>
                </a:lnTo>
                <a:lnTo>
                  <a:pt x="3609" y="482"/>
                </a:lnTo>
                <a:cubicBezTo>
                  <a:pt x="3722" y="516"/>
                  <a:pt x="3801" y="615"/>
                  <a:pt x="3801" y="735"/>
                </a:cubicBezTo>
                <a:cubicBezTo>
                  <a:pt x="3801" y="878"/>
                  <a:pt x="3678" y="998"/>
                  <a:pt x="3524" y="998"/>
                </a:cubicBezTo>
                <a:cubicBezTo>
                  <a:pt x="3370" y="998"/>
                  <a:pt x="3247" y="878"/>
                  <a:pt x="3247" y="735"/>
                </a:cubicBezTo>
                <a:cubicBezTo>
                  <a:pt x="3247" y="615"/>
                  <a:pt x="3329" y="516"/>
                  <a:pt x="3439" y="482"/>
                </a:cubicBezTo>
                <a:lnTo>
                  <a:pt x="3439" y="62"/>
                </a:lnTo>
                <a:lnTo>
                  <a:pt x="2759" y="137"/>
                </a:lnTo>
                <a:lnTo>
                  <a:pt x="2342" y="69"/>
                </a:lnTo>
                <a:lnTo>
                  <a:pt x="2342" y="482"/>
                </a:lnTo>
                <a:cubicBezTo>
                  <a:pt x="2451" y="516"/>
                  <a:pt x="2533" y="615"/>
                  <a:pt x="2533" y="735"/>
                </a:cubicBezTo>
                <a:cubicBezTo>
                  <a:pt x="2533" y="878"/>
                  <a:pt x="2410" y="998"/>
                  <a:pt x="2256" y="998"/>
                </a:cubicBezTo>
                <a:cubicBezTo>
                  <a:pt x="2102" y="998"/>
                  <a:pt x="1979" y="878"/>
                  <a:pt x="1979" y="735"/>
                </a:cubicBezTo>
                <a:cubicBezTo>
                  <a:pt x="1979" y="615"/>
                  <a:pt x="2058" y="516"/>
                  <a:pt x="2171" y="482"/>
                </a:cubicBezTo>
                <a:lnTo>
                  <a:pt x="2171" y="38"/>
                </a:lnTo>
                <a:lnTo>
                  <a:pt x="1983" y="7"/>
                </a:lnTo>
                <a:lnTo>
                  <a:pt x="1484" y="7"/>
                </a:lnTo>
                <a:lnTo>
                  <a:pt x="1077" y="7"/>
                </a:lnTo>
                <a:lnTo>
                  <a:pt x="1077" y="482"/>
                </a:lnTo>
                <a:cubicBezTo>
                  <a:pt x="1187" y="516"/>
                  <a:pt x="1269" y="615"/>
                  <a:pt x="1269" y="735"/>
                </a:cubicBezTo>
                <a:cubicBezTo>
                  <a:pt x="1269" y="878"/>
                  <a:pt x="1146" y="998"/>
                  <a:pt x="992" y="998"/>
                </a:cubicBezTo>
                <a:cubicBezTo>
                  <a:pt x="838" y="998"/>
                  <a:pt x="715" y="878"/>
                  <a:pt x="715" y="735"/>
                </a:cubicBezTo>
                <a:cubicBezTo>
                  <a:pt x="715" y="615"/>
                  <a:pt x="794" y="516"/>
                  <a:pt x="906" y="482"/>
                </a:cubicBezTo>
                <a:lnTo>
                  <a:pt x="906" y="7"/>
                </a:lnTo>
                <a:lnTo>
                  <a:pt x="479" y="7"/>
                </a:lnTo>
                <a:lnTo>
                  <a:pt x="66" y="7"/>
                </a:lnTo>
                <a:cubicBezTo>
                  <a:pt x="66" y="7"/>
                  <a:pt x="127" y="4750"/>
                  <a:pt x="127" y="5539"/>
                </a:cubicBezTo>
                <a:cubicBezTo>
                  <a:pt x="127" y="6329"/>
                  <a:pt x="1" y="9062"/>
                  <a:pt x="1" y="9247"/>
                </a:cubicBezTo>
                <a:cubicBezTo>
                  <a:pt x="1" y="9431"/>
                  <a:pt x="158" y="11950"/>
                  <a:pt x="189" y="12377"/>
                </a:cubicBezTo>
                <a:cubicBezTo>
                  <a:pt x="220" y="12804"/>
                  <a:pt x="189" y="13382"/>
                  <a:pt x="189" y="14017"/>
                </a:cubicBezTo>
                <a:cubicBezTo>
                  <a:pt x="189" y="14653"/>
                  <a:pt x="100" y="15234"/>
                  <a:pt x="100" y="15842"/>
                </a:cubicBezTo>
                <a:lnTo>
                  <a:pt x="100" y="17147"/>
                </a:lnTo>
                <a:cubicBezTo>
                  <a:pt x="100" y="17513"/>
                  <a:pt x="59" y="18333"/>
                  <a:pt x="59" y="18333"/>
                </a:cubicBezTo>
                <a:cubicBezTo>
                  <a:pt x="59" y="18333"/>
                  <a:pt x="356" y="18378"/>
                  <a:pt x="397" y="18299"/>
                </a:cubicBezTo>
                <a:cubicBezTo>
                  <a:pt x="442" y="18217"/>
                  <a:pt x="513" y="18104"/>
                  <a:pt x="568" y="18094"/>
                </a:cubicBezTo>
                <a:cubicBezTo>
                  <a:pt x="623" y="18080"/>
                  <a:pt x="794" y="18104"/>
                  <a:pt x="824" y="18172"/>
                </a:cubicBezTo>
                <a:cubicBezTo>
                  <a:pt x="855" y="18241"/>
                  <a:pt x="910" y="18343"/>
                  <a:pt x="982" y="18343"/>
                </a:cubicBezTo>
                <a:cubicBezTo>
                  <a:pt x="1057" y="18343"/>
                  <a:pt x="1142" y="18624"/>
                  <a:pt x="1197" y="18624"/>
                </a:cubicBezTo>
                <a:cubicBezTo>
                  <a:pt x="1252" y="18624"/>
                  <a:pt x="1443" y="18477"/>
                  <a:pt x="1484" y="18442"/>
                </a:cubicBezTo>
                <a:cubicBezTo>
                  <a:pt x="1518" y="18408"/>
                  <a:pt x="1440" y="18282"/>
                  <a:pt x="1525" y="18251"/>
                </a:cubicBezTo>
                <a:cubicBezTo>
                  <a:pt x="1610" y="18224"/>
                  <a:pt x="1781" y="18265"/>
                  <a:pt x="1880" y="18251"/>
                </a:cubicBezTo>
                <a:cubicBezTo>
                  <a:pt x="1979" y="18237"/>
                  <a:pt x="2123" y="18360"/>
                  <a:pt x="2150" y="18306"/>
                </a:cubicBezTo>
                <a:cubicBezTo>
                  <a:pt x="2178" y="18251"/>
                  <a:pt x="2263" y="18087"/>
                  <a:pt x="2307" y="18087"/>
                </a:cubicBezTo>
                <a:cubicBezTo>
                  <a:pt x="2348" y="18087"/>
                  <a:pt x="2519" y="18360"/>
                  <a:pt x="2577" y="18350"/>
                </a:cubicBezTo>
                <a:cubicBezTo>
                  <a:pt x="2632" y="18336"/>
                  <a:pt x="2888" y="18237"/>
                  <a:pt x="2960" y="18213"/>
                </a:cubicBezTo>
                <a:cubicBezTo>
                  <a:pt x="3032" y="18186"/>
                  <a:pt x="3322" y="18190"/>
                  <a:pt x="3357" y="18155"/>
                </a:cubicBezTo>
                <a:cubicBezTo>
                  <a:pt x="3391" y="18121"/>
                  <a:pt x="3784" y="18114"/>
                  <a:pt x="3784" y="18114"/>
                </a:cubicBezTo>
                <a:cubicBezTo>
                  <a:pt x="3784" y="18114"/>
                  <a:pt x="4071" y="18155"/>
                  <a:pt x="4125" y="18155"/>
                </a:cubicBezTo>
                <a:cubicBezTo>
                  <a:pt x="4183" y="18155"/>
                  <a:pt x="4638" y="18200"/>
                  <a:pt x="4638" y="18200"/>
                </a:cubicBezTo>
                <a:cubicBezTo>
                  <a:pt x="4638" y="18200"/>
                  <a:pt x="4969" y="18155"/>
                  <a:pt x="5010" y="18155"/>
                </a:cubicBezTo>
                <a:cubicBezTo>
                  <a:pt x="5055" y="18155"/>
                  <a:pt x="5267" y="18224"/>
                  <a:pt x="5338" y="18224"/>
                </a:cubicBezTo>
                <a:cubicBezTo>
                  <a:pt x="5414" y="18224"/>
                  <a:pt x="5800" y="18272"/>
                  <a:pt x="5851" y="18224"/>
                </a:cubicBezTo>
                <a:cubicBezTo>
                  <a:pt x="5902" y="18179"/>
                  <a:pt x="6165" y="18101"/>
                  <a:pt x="6206" y="18145"/>
                </a:cubicBezTo>
                <a:cubicBezTo>
                  <a:pt x="6251" y="18186"/>
                  <a:pt x="6346" y="18323"/>
                  <a:pt x="6449" y="18323"/>
                </a:cubicBezTo>
                <a:cubicBezTo>
                  <a:pt x="6548" y="18323"/>
                  <a:pt x="6705" y="18323"/>
                  <a:pt x="6791" y="18213"/>
                </a:cubicBezTo>
                <a:cubicBezTo>
                  <a:pt x="6876" y="18101"/>
                  <a:pt x="7061" y="17995"/>
                  <a:pt x="7132" y="17964"/>
                </a:cubicBezTo>
                <a:cubicBezTo>
                  <a:pt x="7208" y="17940"/>
                  <a:pt x="7317" y="18008"/>
                  <a:pt x="7361" y="18008"/>
                </a:cubicBezTo>
                <a:cubicBezTo>
                  <a:pt x="7402" y="18008"/>
                  <a:pt x="7604" y="18169"/>
                  <a:pt x="7672" y="18200"/>
                </a:cubicBezTo>
                <a:cubicBezTo>
                  <a:pt x="7744" y="18224"/>
                  <a:pt x="8099" y="18268"/>
                  <a:pt x="8185" y="18254"/>
                </a:cubicBezTo>
                <a:cubicBezTo>
                  <a:pt x="8270" y="18241"/>
                  <a:pt x="8578" y="18343"/>
                  <a:pt x="8636" y="18282"/>
                </a:cubicBezTo>
                <a:cubicBezTo>
                  <a:pt x="8701" y="18220"/>
                  <a:pt x="8865" y="18186"/>
                  <a:pt x="8950" y="18155"/>
                </a:cubicBezTo>
                <a:cubicBezTo>
                  <a:pt x="9036" y="18131"/>
                  <a:pt x="9149" y="18224"/>
                  <a:pt x="9234" y="18306"/>
                </a:cubicBezTo>
                <a:cubicBezTo>
                  <a:pt x="9319" y="18388"/>
                  <a:pt x="9654" y="18408"/>
                  <a:pt x="9688" y="18374"/>
                </a:cubicBezTo>
                <a:cubicBezTo>
                  <a:pt x="9723" y="18340"/>
                  <a:pt x="9931" y="18306"/>
                  <a:pt x="10016" y="18306"/>
                </a:cubicBezTo>
                <a:cubicBezTo>
                  <a:pt x="10102" y="18306"/>
                  <a:pt x="10345" y="18360"/>
                  <a:pt x="10430" y="18282"/>
                </a:cubicBezTo>
                <a:cubicBezTo>
                  <a:pt x="10515" y="18200"/>
                  <a:pt x="10659" y="18087"/>
                  <a:pt x="10744" y="18063"/>
                </a:cubicBezTo>
                <a:cubicBezTo>
                  <a:pt x="10830" y="18036"/>
                  <a:pt x="10956" y="18118"/>
                  <a:pt x="11055" y="18145"/>
                </a:cubicBezTo>
                <a:cubicBezTo>
                  <a:pt x="11154" y="18169"/>
                  <a:pt x="11353" y="18224"/>
                  <a:pt x="11452" y="18200"/>
                </a:cubicBezTo>
                <a:cubicBezTo>
                  <a:pt x="11551" y="18172"/>
                  <a:pt x="11739" y="18292"/>
                  <a:pt x="11739" y="18292"/>
                </a:cubicBezTo>
                <a:cubicBezTo>
                  <a:pt x="11739" y="18292"/>
                  <a:pt x="12009" y="18268"/>
                  <a:pt x="12036" y="18350"/>
                </a:cubicBezTo>
                <a:cubicBezTo>
                  <a:pt x="12067" y="18429"/>
                  <a:pt x="12306" y="18528"/>
                  <a:pt x="12367" y="18542"/>
                </a:cubicBezTo>
                <a:cubicBezTo>
                  <a:pt x="12426" y="18555"/>
                  <a:pt x="12525" y="18528"/>
                  <a:pt x="12610" y="18419"/>
                </a:cubicBezTo>
                <a:cubicBezTo>
                  <a:pt x="12696" y="18306"/>
                  <a:pt x="12716" y="18203"/>
                  <a:pt x="12795" y="18169"/>
                </a:cubicBezTo>
                <a:cubicBezTo>
                  <a:pt x="12870" y="18135"/>
                  <a:pt x="13112" y="18121"/>
                  <a:pt x="13147" y="18155"/>
                </a:cubicBezTo>
                <a:cubicBezTo>
                  <a:pt x="13181" y="18190"/>
                  <a:pt x="13205" y="18336"/>
                  <a:pt x="13331" y="18336"/>
                </a:cubicBezTo>
                <a:cubicBezTo>
                  <a:pt x="13461" y="18336"/>
                  <a:pt x="13772" y="18282"/>
                  <a:pt x="13813" y="18213"/>
                </a:cubicBezTo>
                <a:cubicBezTo>
                  <a:pt x="13857" y="18145"/>
                  <a:pt x="13950" y="18135"/>
                  <a:pt x="14059" y="18237"/>
                </a:cubicBezTo>
                <a:cubicBezTo>
                  <a:pt x="14165" y="18340"/>
                  <a:pt x="14284" y="18401"/>
                  <a:pt x="14356" y="18401"/>
                </a:cubicBezTo>
                <a:cubicBezTo>
                  <a:pt x="14428" y="18401"/>
                  <a:pt x="14455" y="18412"/>
                  <a:pt x="14558" y="18265"/>
                </a:cubicBezTo>
                <a:cubicBezTo>
                  <a:pt x="14657" y="18114"/>
                  <a:pt x="14589" y="17158"/>
                  <a:pt x="14589" y="16584"/>
                </a:cubicBezTo>
                <a:cubicBezTo>
                  <a:pt x="14589" y="16013"/>
                  <a:pt x="14613" y="15603"/>
                  <a:pt x="14613" y="15398"/>
                </a:cubicBezTo>
                <a:cubicBezTo>
                  <a:pt x="14613" y="15193"/>
                  <a:pt x="14520" y="14807"/>
                  <a:pt x="14520" y="14072"/>
                </a:cubicBezTo>
                <a:cubicBezTo>
                  <a:pt x="14520" y="13334"/>
                  <a:pt x="14592" y="12339"/>
                  <a:pt x="14548" y="11612"/>
                </a:cubicBezTo>
                <a:cubicBezTo>
                  <a:pt x="14507" y="10887"/>
                  <a:pt x="14647" y="7569"/>
                  <a:pt x="14691" y="6161"/>
                </a:cubicBezTo>
                <a:cubicBezTo>
                  <a:pt x="14718" y="4757"/>
                  <a:pt x="14633" y="2997"/>
                  <a:pt x="14660" y="1986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6" name="Google Shape;90;p4"/>
          <p:cNvSpPr>
            <a:spLocks/>
          </p:cNvSpPr>
          <p:nvPr/>
        </p:nvSpPr>
        <p:spPr bwMode="auto">
          <a:xfrm rot="16200000">
            <a:off x="6373815" y="2280444"/>
            <a:ext cx="4233864" cy="296862"/>
          </a:xfrm>
          <a:custGeom>
            <a:avLst/>
            <a:gdLst>
              <a:gd name="T0" fmla="*/ 2431404 w 13782"/>
              <a:gd name="T1" fmla="*/ 91177 h 967"/>
              <a:gd name="T2" fmla="*/ 2122973 w 13782"/>
              <a:gd name="T3" fmla="*/ 55566 h 967"/>
              <a:gd name="T4" fmla="*/ 1793242 w 13782"/>
              <a:gd name="T5" fmla="*/ 43900 h 967"/>
              <a:gd name="T6" fmla="*/ 1449176 w 13782"/>
              <a:gd name="T7" fmla="*/ 84730 h 967"/>
              <a:gd name="T8" fmla="*/ 944954 w 13782"/>
              <a:gd name="T9" fmla="*/ 40830 h 967"/>
              <a:gd name="T10" fmla="*/ 756127 w 13782"/>
              <a:gd name="T11" fmla="*/ 39909 h 967"/>
              <a:gd name="T12" fmla="*/ 406326 w 13782"/>
              <a:gd name="T13" fmla="*/ 65082 h 967"/>
              <a:gd name="T14" fmla="*/ 290818 w 13782"/>
              <a:gd name="T15" fmla="*/ 50961 h 967"/>
              <a:gd name="T16" fmla="*/ 162612 w 13782"/>
              <a:gd name="T17" fmla="*/ 48812 h 967"/>
              <a:gd name="T18" fmla="*/ 0 w 13782"/>
              <a:gd name="T19" fmla="*/ 161478 h 967"/>
              <a:gd name="T20" fmla="*/ 267471 w 13782"/>
              <a:gd name="T21" fmla="*/ 241296 h 967"/>
              <a:gd name="T22" fmla="*/ 409603 w 13782"/>
              <a:gd name="T23" fmla="*/ 183275 h 967"/>
              <a:gd name="T24" fmla="*/ 530026 w 13782"/>
              <a:gd name="T25" fmla="*/ 203843 h 967"/>
              <a:gd name="T26" fmla="*/ 713938 w 13782"/>
              <a:gd name="T27" fmla="*/ 213053 h 967"/>
              <a:gd name="T28" fmla="*/ 1035886 w 13782"/>
              <a:gd name="T29" fmla="*/ 153189 h 967"/>
              <a:gd name="T30" fmla="*/ 1560997 w 13782"/>
              <a:gd name="T31" fmla="*/ 166697 h 967"/>
              <a:gd name="T32" fmla="*/ 2000502 w 13782"/>
              <a:gd name="T33" fmla="*/ 181126 h 967"/>
              <a:gd name="T34" fmla="*/ 2203255 w 13782"/>
              <a:gd name="T35" fmla="*/ 149812 h 967"/>
              <a:gd name="T36" fmla="*/ 2582548 w 13782"/>
              <a:gd name="T37" fmla="*/ 94247 h 967"/>
              <a:gd name="T38" fmla="*/ 2803733 w 13782"/>
              <a:gd name="T39" fmla="*/ 166697 h 967"/>
              <a:gd name="T40" fmla="*/ 3021233 w 13782"/>
              <a:gd name="T41" fmla="*/ 183275 h 967"/>
              <a:gd name="T42" fmla="*/ 3325977 w 13782"/>
              <a:gd name="T43" fmla="*/ 154110 h 967"/>
              <a:gd name="T44" fmla="*/ 3588533 w 13782"/>
              <a:gd name="T45" fmla="*/ 225026 h 967"/>
              <a:gd name="T46" fmla="*/ 3865834 w 13782"/>
              <a:gd name="T47" fmla="*/ 205378 h 967"/>
              <a:gd name="T48" fmla="*/ 4075141 w 13782"/>
              <a:gd name="T49" fmla="*/ 123411 h 967"/>
              <a:gd name="T50" fmla="*/ 4351623 w 13782"/>
              <a:gd name="T51" fmla="*/ 166697 h 967"/>
              <a:gd name="T52" fmla="*/ 4508501 w 13782"/>
              <a:gd name="T53" fmla="*/ 194633 h 967"/>
              <a:gd name="T54" fmla="*/ 4738289 w 13782"/>
              <a:gd name="T55" fmla="*/ 272610 h 967"/>
              <a:gd name="T56" fmla="*/ 4993471 w 13782"/>
              <a:gd name="T57" fmla="*/ 147664 h 967"/>
              <a:gd name="T58" fmla="*/ 5318696 w 13782"/>
              <a:gd name="T59" fmla="*/ 170995 h 967"/>
              <a:gd name="T60" fmla="*/ 5541520 w 13782"/>
              <a:gd name="T61" fmla="*/ 228710 h 967"/>
              <a:gd name="T62" fmla="*/ 5645150 w 13782"/>
              <a:gd name="T63" fmla="*/ 70301 h 967"/>
              <a:gd name="T64" fmla="*/ 5494006 w 13782"/>
              <a:gd name="T65" fmla="*/ 42058 h 967"/>
              <a:gd name="T66" fmla="*/ 5190081 w 13782"/>
              <a:gd name="T67" fmla="*/ 48812 h 967"/>
              <a:gd name="T68" fmla="*/ 4984051 w 13782"/>
              <a:gd name="T69" fmla="*/ 81967 h 967"/>
              <a:gd name="T70" fmla="*/ 4828811 w 13782"/>
              <a:gd name="T71" fmla="*/ 122797 h 967"/>
              <a:gd name="T72" fmla="*/ 4700196 w 13782"/>
              <a:gd name="T73" fmla="*/ 115429 h 967"/>
              <a:gd name="T74" fmla="*/ 4441326 w 13782"/>
              <a:gd name="T75" fmla="*/ 123104 h 967"/>
              <a:gd name="T76" fmla="*/ 4290183 w 13782"/>
              <a:gd name="T77" fmla="*/ 20876 h 967"/>
              <a:gd name="T78" fmla="*/ 4134124 w 13782"/>
              <a:gd name="T79" fmla="*/ 81660 h 967"/>
              <a:gd name="T80" fmla="*/ 3942839 w 13782"/>
              <a:gd name="T81" fmla="*/ 76748 h 967"/>
              <a:gd name="T82" fmla="*/ 3649973 w 13782"/>
              <a:gd name="T83" fmla="*/ 97010 h 967"/>
              <a:gd name="T84" fmla="*/ 3366528 w 13782"/>
              <a:gd name="T85" fmla="*/ 80739 h 967"/>
              <a:gd name="T86" fmla="*/ 3233407 w 13782"/>
              <a:gd name="T87" fmla="*/ 61706 h 967"/>
              <a:gd name="T88" fmla="*/ 3058506 w 13782"/>
              <a:gd name="T89" fmla="*/ 62934 h 967"/>
              <a:gd name="T90" fmla="*/ 2676347 w 13782"/>
              <a:gd name="T91" fmla="*/ 14736 h 9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3782" h="967" extrusionOk="0">
                <a:moveTo>
                  <a:pt x="6334" y="0"/>
                </a:moveTo>
                <a:cubicBezTo>
                  <a:pt x="6319" y="0"/>
                  <a:pt x="6304" y="2"/>
                  <a:pt x="6291" y="7"/>
                </a:cubicBezTo>
                <a:cubicBezTo>
                  <a:pt x="6216" y="31"/>
                  <a:pt x="6028" y="188"/>
                  <a:pt x="5936" y="297"/>
                </a:cubicBezTo>
                <a:cubicBezTo>
                  <a:pt x="5847" y="403"/>
                  <a:pt x="5680" y="406"/>
                  <a:pt x="5574" y="406"/>
                </a:cubicBezTo>
                <a:cubicBezTo>
                  <a:pt x="5468" y="406"/>
                  <a:pt x="5280" y="236"/>
                  <a:pt x="5239" y="195"/>
                </a:cubicBezTo>
                <a:cubicBezTo>
                  <a:pt x="5229" y="185"/>
                  <a:pt x="5209" y="181"/>
                  <a:pt x="5183" y="181"/>
                </a:cubicBezTo>
                <a:cubicBezTo>
                  <a:pt x="5084" y="181"/>
                  <a:pt x="4899" y="238"/>
                  <a:pt x="4856" y="273"/>
                </a:cubicBezTo>
                <a:cubicBezTo>
                  <a:pt x="4850" y="279"/>
                  <a:pt x="4840" y="281"/>
                  <a:pt x="4826" y="281"/>
                </a:cubicBezTo>
                <a:cubicBezTo>
                  <a:pt x="4726" y="281"/>
                  <a:pt x="4447" y="143"/>
                  <a:pt x="4378" y="143"/>
                </a:cubicBezTo>
                <a:cubicBezTo>
                  <a:pt x="4303" y="143"/>
                  <a:pt x="4111" y="167"/>
                  <a:pt x="4063" y="167"/>
                </a:cubicBezTo>
                <a:cubicBezTo>
                  <a:pt x="4016" y="167"/>
                  <a:pt x="3746" y="256"/>
                  <a:pt x="3575" y="273"/>
                </a:cubicBezTo>
                <a:cubicBezTo>
                  <a:pt x="3563" y="275"/>
                  <a:pt x="3550" y="276"/>
                  <a:pt x="3538" y="276"/>
                </a:cubicBezTo>
                <a:cubicBezTo>
                  <a:pt x="3365" y="276"/>
                  <a:pt x="3109" y="137"/>
                  <a:pt x="3055" y="137"/>
                </a:cubicBezTo>
                <a:cubicBezTo>
                  <a:pt x="2994" y="137"/>
                  <a:pt x="2727" y="31"/>
                  <a:pt x="2727" y="31"/>
                </a:cubicBezTo>
                <a:cubicBezTo>
                  <a:pt x="2727" y="31"/>
                  <a:pt x="2345" y="99"/>
                  <a:pt x="2307" y="133"/>
                </a:cubicBezTo>
                <a:cubicBezTo>
                  <a:pt x="2299" y="140"/>
                  <a:pt x="2278" y="143"/>
                  <a:pt x="2248" y="143"/>
                </a:cubicBezTo>
                <a:cubicBezTo>
                  <a:pt x="2163" y="143"/>
                  <a:pt x="2012" y="121"/>
                  <a:pt x="1917" y="121"/>
                </a:cubicBezTo>
                <a:cubicBezTo>
                  <a:pt x="1886" y="121"/>
                  <a:pt x="1861" y="124"/>
                  <a:pt x="1846" y="130"/>
                </a:cubicBezTo>
                <a:cubicBezTo>
                  <a:pt x="1770" y="154"/>
                  <a:pt x="1497" y="253"/>
                  <a:pt x="1436" y="266"/>
                </a:cubicBezTo>
                <a:cubicBezTo>
                  <a:pt x="1378" y="280"/>
                  <a:pt x="1207" y="365"/>
                  <a:pt x="1159" y="365"/>
                </a:cubicBezTo>
                <a:cubicBezTo>
                  <a:pt x="1117" y="365"/>
                  <a:pt x="1033" y="212"/>
                  <a:pt x="992" y="212"/>
                </a:cubicBezTo>
                <a:cubicBezTo>
                  <a:pt x="986" y="212"/>
                  <a:pt x="981" y="215"/>
                  <a:pt x="978" y="222"/>
                </a:cubicBezTo>
                <a:cubicBezTo>
                  <a:pt x="973" y="233"/>
                  <a:pt x="963" y="237"/>
                  <a:pt x="950" y="237"/>
                </a:cubicBezTo>
                <a:cubicBezTo>
                  <a:pt x="898" y="237"/>
                  <a:pt x="792" y="166"/>
                  <a:pt x="710" y="166"/>
                </a:cubicBezTo>
                <a:cubicBezTo>
                  <a:pt x="705" y="166"/>
                  <a:pt x="699" y="167"/>
                  <a:pt x="694" y="167"/>
                </a:cubicBezTo>
                <a:cubicBezTo>
                  <a:pt x="676" y="169"/>
                  <a:pt x="657" y="170"/>
                  <a:pt x="636" y="170"/>
                </a:cubicBezTo>
                <a:cubicBezTo>
                  <a:pt x="562" y="170"/>
                  <a:pt x="472" y="159"/>
                  <a:pt x="397" y="159"/>
                </a:cubicBezTo>
                <a:cubicBezTo>
                  <a:pt x="365" y="159"/>
                  <a:pt x="336" y="161"/>
                  <a:pt x="311" y="167"/>
                </a:cubicBezTo>
                <a:cubicBezTo>
                  <a:pt x="223" y="195"/>
                  <a:pt x="305" y="324"/>
                  <a:pt x="267" y="359"/>
                </a:cubicBezTo>
                <a:cubicBezTo>
                  <a:pt x="236" y="389"/>
                  <a:pt x="86" y="495"/>
                  <a:pt x="0" y="526"/>
                </a:cubicBezTo>
                <a:cubicBezTo>
                  <a:pt x="31" y="594"/>
                  <a:pt x="86" y="690"/>
                  <a:pt x="154" y="690"/>
                </a:cubicBezTo>
                <a:cubicBezTo>
                  <a:pt x="226" y="690"/>
                  <a:pt x="311" y="967"/>
                  <a:pt x="369" y="967"/>
                </a:cubicBezTo>
                <a:cubicBezTo>
                  <a:pt x="424" y="967"/>
                  <a:pt x="616" y="820"/>
                  <a:pt x="653" y="786"/>
                </a:cubicBezTo>
                <a:cubicBezTo>
                  <a:pt x="687" y="752"/>
                  <a:pt x="612" y="625"/>
                  <a:pt x="698" y="594"/>
                </a:cubicBezTo>
                <a:cubicBezTo>
                  <a:pt x="719" y="588"/>
                  <a:pt x="746" y="586"/>
                  <a:pt x="776" y="586"/>
                </a:cubicBezTo>
                <a:cubicBezTo>
                  <a:pt x="846" y="586"/>
                  <a:pt x="931" y="597"/>
                  <a:pt x="1000" y="597"/>
                </a:cubicBezTo>
                <a:cubicBezTo>
                  <a:pt x="1019" y="597"/>
                  <a:pt x="1037" y="597"/>
                  <a:pt x="1053" y="594"/>
                </a:cubicBezTo>
                <a:cubicBezTo>
                  <a:pt x="1058" y="594"/>
                  <a:pt x="1063" y="593"/>
                  <a:pt x="1068" y="593"/>
                </a:cubicBezTo>
                <a:cubicBezTo>
                  <a:pt x="1145" y="593"/>
                  <a:pt x="1245" y="664"/>
                  <a:pt x="1294" y="664"/>
                </a:cubicBezTo>
                <a:cubicBezTo>
                  <a:pt x="1306" y="664"/>
                  <a:pt x="1315" y="660"/>
                  <a:pt x="1319" y="649"/>
                </a:cubicBezTo>
                <a:cubicBezTo>
                  <a:pt x="1350" y="594"/>
                  <a:pt x="1436" y="430"/>
                  <a:pt x="1480" y="430"/>
                </a:cubicBezTo>
                <a:cubicBezTo>
                  <a:pt x="1520" y="430"/>
                  <a:pt x="1686" y="694"/>
                  <a:pt x="1743" y="694"/>
                </a:cubicBezTo>
                <a:cubicBezTo>
                  <a:pt x="1745" y="694"/>
                  <a:pt x="1746" y="694"/>
                  <a:pt x="1747" y="693"/>
                </a:cubicBezTo>
                <a:cubicBezTo>
                  <a:pt x="1805" y="680"/>
                  <a:pt x="2061" y="581"/>
                  <a:pt x="2133" y="557"/>
                </a:cubicBezTo>
                <a:cubicBezTo>
                  <a:pt x="2204" y="529"/>
                  <a:pt x="2495" y="533"/>
                  <a:pt x="2529" y="499"/>
                </a:cubicBezTo>
                <a:cubicBezTo>
                  <a:pt x="2563" y="468"/>
                  <a:pt x="2956" y="458"/>
                  <a:pt x="2956" y="458"/>
                </a:cubicBezTo>
                <a:cubicBezTo>
                  <a:pt x="2956" y="458"/>
                  <a:pt x="3243" y="499"/>
                  <a:pt x="3298" y="499"/>
                </a:cubicBezTo>
                <a:cubicBezTo>
                  <a:pt x="3353" y="499"/>
                  <a:pt x="3811" y="543"/>
                  <a:pt x="3811" y="543"/>
                </a:cubicBezTo>
                <a:cubicBezTo>
                  <a:pt x="3811" y="543"/>
                  <a:pt x="4139" y="499"/>
                  <a:pt x="4183" y="499"/>
                </a:cubicBezTo>
                <a:cubicBezTo>
                  <a:pt x="4224" y="499"/>
                  <a:pt x="4439" y="570"/>
                  <a:pt x="4511" y="570"/>
                </a:cubicBezTo>
                <a:cubicBezTo>
                  <a:pt x="4559" y="570"/>
                  <a:pt x="4748" y="590"/>
                  <a:pt x="4884" y="590"/>
                </a:cubicBezTo>
                <a:cubicBezTo>
                  <a:pt x="4952" y="590"/>
                  <a:pt x="5007" y="585"/>
                  <a:pt x="5024" y="570"/>
                </a:cubicBezTo>
                <a:cubicBezTo>
                  <a:pt x="5064" y="533"/>
                  <a:pt x="5236" y="475"/>
                  <a:pt x="5327" y="475"/>
                </a:cubicBezTo>
                <a:cubicBezTo>
                  <a:pt x="5351" y="475"/>
                  <a:pt x="5370" y="479"/>
                  <a:pt x="5379" y="488"/>
                </a:cubicBezTo>
                <a:cubicBezTo>
                  <a:pt x="5420" y="529"/>
                  <a:pt x="5519" y="666"/>
                  <a:pt x="5622" y="666"/>
                </a:cubicBezTo>
                <a:cubicBezTo>
                  <a:pt x="5721" y="666"/>
                  <a:pt x="5878" y="666"/>
                  <a:pt x="5963" y="557"/>
                </a:cubicBezTo>
                <a:cubicBezTo>
                  <a:pt x="6049" y="444"/>
                  <a:pt x="6233" y="338"/>
                  <a:pt x="6305" y="307"/>
                </a:cubicBezTo>
                <a:cubicBezTo>
                  <a:pt x="6316" y="304"/>
                  <a:pt x="6327" y="302"/>
                  <a:pt x="6339" y="302"/>
                </a:cubicBezTo>
                <a:cubicBezTo>
                  <a:pt x="6409" y="302"/>
                  <a:pt x="6496" y="352"/>
                  <a:pt x="6531" y="352"/>
                </a:cubicBezTo>
                <a:cubicBezTo>
                  <a:pt x="6575" y="352"/>
                  <a:pt x="6777" y="512"/>
                  <a:pt x="6845" y="543"/>
                </a:cubicBezTo>
                <a:cubicBezTo>
                  <a:pt x="6907" y="567"/>
                  <a:pt x="7180" y="601"/>
                  <a:pt x="7309" y="601"/>
                </a:cubicBezTo>
                <a:cubicBezTo>
                  <a:pt x="7329" y="601"/>
                  <a:pt x="7346" y="600"/>
                  <a:pt x="7357" y="598"/>
                </a:cubicBezTo>
                <a:cubicBezTo>
                  <a:pt x="7363" y="597"/>
                  <a:pt x="7369" y="597"/>
                  <a:pt x="7376" y="597"/>
                </a:cubicBezTo>
                <a:cubicBezTo>
                  <a:pt x="7454" y="597"/>
                  <a:pt x="7626" y="646"/>
                  <a:pt x="7731" y="646"/>
                </a:cubicBezTo>
                <a:cubicBezTo>
                  <a:pt x="7767" y="646"/>
                  <a:pt x="7795" y="641"/>
                  <a:pt x="7809" y="625"/>
                </a:cubicBezTo>
                <a:cubicBezTo>
                  <a:pt x="7873" y="564"/>
                  <a:pt x="8034" y="529"/>
                  <a:pt x="8120" y="502"/>
                </a:cubicBezTo>
                <a:cubicBezTo>
                  <a:pt x="8130" y="499"/>
                  <a:pt x="8140" y="497"/>
                  <a:pt x="8151" y="497"/>
                </a:cubicBezTo>
                <a:cubicBezTo>
                  <a:pt x="8232" y="497"/>
                  <a:pt x="8331" y="580"/>
                  <a:pt x="8407" y="649"/>
                </a:cubicBezTo>
                <a:cubicBezTo>
                  <a:pt x="8466" y="706"/>
                  <a:pt x="8645" y="733"/>
                  <a:pt x="8761" y="733"/>
                </a:cubicBezTo>
                <a:cubicBezTo>
                  <a:pt x="8812" y="733"/>
                  <a:pt x="8851" y="728"/>
                  <a:pt x="8861" y="717"/>
                </a:cubicBezTo>
                <a:cubicBezTo>
                  <a:pt x="8895" y="683"/>
                  <a:pt x="9104" y="649"/>
                  <a:pt x="9189" y="649"/>
                </a:cubicBezTo>
                <a:cubicBezTo>
                  <a:pt x="9239" y="649"/>
                  <a:pt x="9343" y="669"/>
                  <a:pt x="9438" y="669"/>
                </a:cubicBezTo>
                <a:cubicBezTo>
                  <a:pt x="9505" y="669"/>
                  <a:pt x="9567" y="659"/>
                  <a:pt x="9603" y="625"/>
                </a:cubicBezTo>
                <a:cubicBezTo>
                  <a:pt x="9688" y="543"/>
                  <a:pt x="9828" y="434"/>
                  <a:pt x="9913" y="406"/>
                </a:cubicBezTo>
                <a:cubicBezTo>
                  <a:pt x="9925" y="403"/>
                  <a:pt x="9936" y="402"/>
                  <a:pt x="9949" y="402"/>
                </a:cubicBezTo>
                <a:cubicBezTo>
                  <a:pt x="10032" y="402"/>
                  <a:pt x="10142" y="465"/>
                  <a:pt x="10228" y="488"/>
                </a:cubicBezTo>
                <a:cubicBezTo>
                  <a:pt x="10306" y="508"/>
                  <a:pt x="10455" y="550"/>
                  <a:pt x="10561" y="550"/>
                </a:cubicBezTo>
                <a:cubicBezTo>
                  <a:pt x="10584" y="550"/>
                  <a:pt x="10606" y="548"/>
                  <a:pt x="10624" y="543"/>
                </a:cubicBezTo>
                <a:cubicBezTo>
                  <a:pt x="10634" y="540"/>
                  <a:pt x="10645" y="539"/>
                  <a:pt x="10656" y="539"/>
                </a:cubicBezTo>
                <a:cubicBezTo>
                  <a:pt x="10759" y="539"/>
                  <a:pt x="10911" y="639"/>
                  <a:pt x="10911" y="639"/>
                </a:cubicBezTo>
                <a:cubicBezTo>
                  <a:pt x="10911" y="639"/>
                  <a:pt x="10954" y="634"/>
                  <a:pt x="11007" y="634"/>
                </a:cubicBezTo>
                <a:cubicBezTo>
                  <a:pt x="11087" y="634"/>
                  <a:pt x="11190" y="644"/>
                  <a:pt x="11209" y="693"/>
                </a:cubicBezTo>
                <a:cubicBezTo>
                  <a:pt x="11239" y="772"/>
                  <a:pt x="11479" y="871"/>
                  <a:pt x="11537" y="885"/>
                </a:cubicBezTo>
                <a:cubicBezTo>
                  <a:pt x="11546" y="887"/>
                  <a:pt x="11557" y="888"/>
                  <a:pt x="11568" y="888"/>
                </a:cubicBezTo>
                <a:cubicBezTo>
                  <a:pt x="11628" y="888"/>
                  <a:pt x="11710" y="854"/>
                  <a:pt x="11783" y="762"/>
                </a:cubicBezTo>
                <a:cubicBezTo>
                  <a:pt x="11868" y="649"/>
                  <a:pt x="11889" y="547"/>
                  <a:pt x="11964" y="512"/>
                </a:cubicBezTo>
                <a:cubicBezTo>
                  <a:pt x="12009" y="493"/>
                  <a:pt x="12108" y="481"/>
                  <a:pt x="12191" y="481"/>
                </a:cubicBezTo>
                <a:cubicBezTo>
                  <a:pt x="12252" y="481"/>
                  <a:pt x="12305" y="488"/>
                  <a:pt x="12319" y="502"/>
                </a:cubicBezTo>
                <a:cubicBezTo>
                  <a:pt x="12353" y="536"/>
                  <a:pt x="12374" y="680"/>
                  <a:pt x="12504" y="680"/>
                </a:cubicBezTo>
                <a:cubicBezTo>
                  <a:pt x="12630" y="680"/>
                  <a:pt x="12944" y="625"/>
                  <a:pt x="12985" y="557"/>
                </a:cubicBezTo>
                <a:cubicBezTo>
                  <a:pt x="13007" y="524"/>
                  <a:pt x="13039" y="505"/>
                  <a:pt x="13079" y="505"/>
                </a:cubicBezTo>
                <a:cubicBezTo>
                  <a:pt x="13122" y="505"/>
                  <a:pt x="13173" y="527"/>
                  <a:pt x="13228" y="581"/>
                </a:cubicBezTo>
                <a:cubicBezTo>
                  <a:pt x="13337" y="683"/>
                  <a:pt x="13457" y="745"/>
                  <a:pt x="13529" y="745"/>
                </a:cubicBezTo>
                <a:cubicBezTo>
                  <a:pt x="13540" y="745"/>
                  <a:pt x="13550" y="745"/>
                  <a:pt x="13559" y="745"/>
                </a:cubicBezTo>
                <a:cubicBezTo>
                  <a:pt x="13611" y="745"/>
                  <a:pt x="13644" y="735"/>
                  <a:pt x="13730" y="608"/>
                </a:cubicBezTo>
                <a:cubicBezTo>
                  <a:pt x="13765" y="557"/>
                  <a:pt x="13775" y="417"/>
                  <a:pt x="13782" y="229"/>
                </a:cubicBezTo>
                <a:cubicBezTo>
                  <a:pt x="13737" y="222"/>
                  <a:pt x="13703" y="198"/>
                  <a:pt x="13669" y="164"/>
                </a:cubicBezTo>
                <a:cubicBezTo>
                  <a:pt x="13607" y="109"/>
                  <a:pt x="13550" y="85"/>
                  <a:pt x="13504" y="85"/>
                </a:cubicBezTo>
                <a:cubicBezTo>
                  <a:pt x="13463" y="85"/>
                  <a:pt x="13432" y="103"/>
                  <a:pt x="13413" y="137"/>
                </a:cubicBezTo>
                <a:cubicBezTo>
                  <a:pt x="13365" y="205"/>
                  <a:pt x="13033" y="260"/>
                  <a:pt x="12897" y="260"/>
                </a:cubicBezTo>
                <a:cubicBezTo>
                  <a:pt x="12760" y="260"/>
                  <a:pt x="12726" y="198"/>
                  <a:pt x="12685" y="164"/>
                </a:cubicBezTo>
                <a:cubicBezTo>
                  <a:pt x="12681" y="160"/>
                  <a:pt x="12676" y="159"/>
                  <a:pt x="12671" y="159"/>
                </a:cubicBezTo>
                <a:cubicBezTo>
                  <a:pt x="12619" y="159"/>
                  <a:pt x="12492" y="287"/>
                  <a:pt x="12418" y="318"/>
                </a:cubicBezTo>
                <a:cubicBezTo>
                  <a:pt x="12409" y="321"/>
                  <a:pt x="12400" y="323"/>
                  <a:pt x="12389" y="323"/>
                </a:cubicBezTo>
                <a:cubicBezTo>
                  <a:pt x="12327" y="323"/>
                  <a:pt x="12241" y="267"/>
                  <a:pt x="12168" y="267"/>
                </a:cubicBezTo>
                <a:cubicBezTo>
                  <a:pt x="12137" y="267"/>
                  <a:pt x="12107" y="278"/>
                  <a:pt x="12083" y="307"/>
                </a:cubicBezTo>
                <a:cubicBezTo>
                  <a:pt x="12020" y="388"/>
                  <a:pt x="11931" y="406"/>
                  <a:pt x="11861" y="406"/>
                </a:cubicBezTo>
                <a:cubicBezTo>
                  <a:pt x="11833" y="406"/>
                  <a:pt x="11808" y="403"/>
                  <a:pt x="11789" y="400"/>
                </a:cubicBezTo>
                <a:cubicBezTo>
                  <a:pt x="11784" y="398"/>
                  <a:pt x="11777" y="398"/>
                  <a:pt x="11769" y="398"/>
                </a:cubicBezTo>
                <a:cubicBezTo>
                  <a:pt x="11724" y="398"/>
                  <a:pt x="11639" y="416"/>
                  <a:pt x="11572" y="416"/>
                </a:cubicBezTo>
                <a:cubicBezTo>
                  <a:pt x="11524" y="416"/>
                  <a:pt x="11485" y="407"/>
                  <a:pt x="11475" y="376"/>
                </a:cubicBezTo>
                <a:cubicBezTo>
                  <a:pt x="11469" y="359"/>
                  <a:pt x="11457" y="352"/>
                  <a:pt x="11443" y="352"/>
                </a:cubicBezTo>
                <a:cubicBezTo>
                  <a:pt x="11393" y="352"/>
                  <a:pt x="11311" y="441"/>
                  <a:pt x="11311" y="441"/>
                </a:cubicBezTo>
                <a:cubicBezTo>
                  <a:pt x="11311" y="441"/>
                  <a:pt x="11006" y="401"/>
                  <a:pt x="10843" y="401"/>
                </a:cubicBezTo>
                <a:cubicBezTo>
                  <a:pt x="10809" y="401"/>
                  <a:pt x="10782" y="402"/>
                  <a:pt x="10764" y="406"/>
                </a:cubicBezTo>
                <a:cubicBezTo>
                  <a:pt x="10760" y="408"/>
                  <a:pt x="10756" y="408"/>
                  <a:pt x="10752" y="408"/>
                </a:cubicBezTo>
                <a:cubicBezTo>
                  <a:pt x="10652" y="408"/>
                  <a:pt x="10576" y="98"/>
                  <a:pt x="10474" y="68"/>
                </a:cubicBezTo>
                <a:cubicBezTo>
                  <a:pt x="10468" y="67"/>
                  <a:pt x="10461" y="66"/>
                  <a:pt x="10454" y="66"/>
                </a:cubicBezTo>
                <a:cubicBezTo>
                  <a:pt x="10349" y="66"/>
                  <a:pt x="10199" y="234"/>
                  <a:pt x="10115" y="263"/>
                </a:cubicBezTo>
                <a:cubicBezTo>
                  <a:pt x="10108" y="265"/>
                  <a:pt x="10101" y="266"/>
                  <a:pt x="10093" y="266"/>
                </a:cubicBezTo>
                <a:cubicBezTo>
                  <a:pt x="10025" y="266"/>
                  <a:pt x="9938" y="183"/>
                  <a:pt x="9864" y="183"/>
                </a:cubicBezTo>
                <a:cubicBezTo>
                  <a:pt x="9844" y="183"/>
                  <a:pt x="9825" y="189"/>
                  <a:pt x="9808" y="205"/>
                </a:cubicBezTo>
                <a:cubicBezTo>
                  <a:pt x="9769" y="240"/>
                  <a:pt x="9700" y="250"/>
                  <a:pt x="9626" y="250"/>
                </a:cubicBezTo>
                <a:cubicBezTo>
                  <a:pt x="9527" y="250"/>
                  <a:pt x="9419" y="232"/>
                  <a:pt x="9367" y="232"/>
                </a:cubicBezTo>
                <a:cubicBezTo>
                  <a:pt x="9278" y="232"/>
                  <a:pt x="9056" y="266"/>
                  <a:pt x="9018" y="301"/>
                </a:cubicBezTo>
                <a:cubicBezTo>
                  <a:pt x="9007" y="311"/>
                  <a:pt x="8965" y="316"/>
                  <a:pt x="8911" y="316"/>
                </a:cubicBezTo>
                <a:cubicBezTo>
                  <a:pt x="8787" y="316"/>
                  <a:pt x="8596" y="289"/>
                  <a:pt x="8530" y="232"/>
                </a:cubicBezTo>
                <a:cubicBezTo>
                  <a:pt x="8502" y="207"/>
                  <a:pt x="8470" y="197"/>
                  <a:pt x="8437" y="197"/>
                </a:cubicBezTo>
                <a:cubicBezTo>
                  <a:pt x="8363" y="197"/>
                  <a:pt x="8280" y="244"/>
                  <a:pt x="8219" y="263"/>
                </a:cubicBezTo>
                <a:cubicBezTo>
                  <a:pt x="8212" y="265"/>
                  <a:pt x="8204" y="266"/>
                  <a:pt x="8196" y="266"/>
                </a:cubicBezTo>
                <a:cubicBezTo>
                  <a:pt x="8121" y="266"/>
                  <a:pt x="8010" y="187"/>
                  <a:pt x="7937" y="187"/>
                </a:cubicBezTo>
                <a:cubicBezTo>
                  <a:pt x="7920" y="187"/>
                  <a:pt x="7906" y="192"/>
                  <a:pt x="7894" y="201"/>
                </a:cubicBezTo>
                <a:cubicBezTo>
                  <a:pt x="7872" y="222"/>
                  <a:pt x="7830" y="229"/>
                  <a:pt x="7780" y="229"/>
                </a:cubicBezTo>
                <a:cubicBezTo>
                  <a:pt x="7683" y="229"/>
                  <a:pt x="7556" y="204"/>
                  <a:pt x="7488" y="204"/>
                </a:cubicBezTo>
                <a:cubicBezTo>
                  <a:pt x="7480" y="204"/>
                  <a:pt x="7473" y="204"/>
                  <a:pt x="7467" y="205"/>
                </a:cubicBezTo>
                <a:cubicBezTo>
                  <a:pt x="7389" y="217"/>
                  <a:pt x="7091" y="292"/>
                  <a:pt x="6965" y="292"/>
                </a:cubicBezTo>
                <a:cubicBezTo>
                  <a:pt x="6948" y="292"/>
                  <a:pt x="6933" y="290"/>
                  <a:pt x="6924" y="287"/>
                </a:cubicBezTo>
                <a:cubicBezTo>
                  <a:pt x="6848" y="263"/>
                  <a:pt x="6578" y="48"/>
                  <a:pt x="6534" y="48"/>
                </a:cubicBezTo>
                <a:cubicBezTo>
                  <a:pt x="6500" y="48"/>
                  <a:pt x="6409" y="0"/>
                  <a:pt x="63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pic>
        <p:nvPicPr>
          <p:cNvPr id="7" name="Google Shape;91;p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oogle Shape;94;p4"/>
          <p:cNvGrpSpPr>
            <a:grpSpLocks/>
          </p:cNvGrpSpPr>
          <p:nvPr/>
        </p:nvGrpSpPr>
        <p:grpSpPr bwMode="auto">
          <a:xfrm>
            <a:off x="68264" y="76201"/>
            <a:ext cx="839787" cy="582216"/>
            <a:chOff x="68666" y="76188"/>
            <a:chExt cx="839876" cy="582253"/>
          </a:xfrm>
        </p:grpSpPr>
        <p:sp>
          <p:nvSpPr>
            <p:cNvPr id="9" name="Google Shape;95;p4"/>
            <p:cNvSpPr>
              <a:spLocks/>
            </p:cNvSpPr>
            <p:nvPr/>
          </p:nvSpPr>
          <p:spPr bwMode="auto">
            <a:xfrm rot="-1535504">
              <a:off x="128022" y="372959"/>
              <a:ext cx="782552" cy="84135"/>
            </a:xfrm>
            <a:custGeom>
              <a:avLst/>
              <a:gdLst>
                <a:gd name="T0" fmla="*/ 258791 w 18993"/>
                <a:gd name="T1" fmla="*/ 989 h 2042"/>
                <a:gd name="T2" fmla="*/ 204157 w 18993"/>
                <a:gd name="T3" fmla="*/ 18335 h 2042"/>
                <a:gd name="T4" fmla="*/ 182896 w 18993"/>
                <a:gd name="T5" fmla="*/ 13102 h 2042"/>
                <a:gd name="T6" fmla="*/ 147545 w 18993"/>
                <a:gd name="T7" fmla="*/ 7499 h 2042"/>
                <a:gd name="T8" fmla="*/ 102634 w 18993"/>
                <a:gd name="T9" fmla="*/ 26205 h 2042"/>
                <a:gd name="T10" fmla="*/ 76883 w 18993"/>
                <a:gd name="T11" fmla="*/ 23526 h 2042"/>
                <a:gd name="T12" fmla="*/ 50102 w 18993"/>
                <a:gd name="T13" fmla="*/ 13597 h 2042"/>
                <a:gd name="T14" fmla="*/ 700 w 18993"/>
                <a:gd name="T15" fmla="*/ 36052 h 2042"/>
                <a:gd name="T16" fmla="*/ 12690 w 18993"/>
                <a:gd name="T17" fmla="*/ 54634 h 2042"/>
                <a:gd name="T18" fmla="*/ 77419 w 18993"/>
                <a:gd name="T19" fmla="*/ 47341 h 2042"/>
                <a:gd name="T20" fmla="*/ 98185 w 18993"/>
                <a:gd name="T21" fmla="*/ 55046 h 2042"/>
                <a:gd name="T22" fmla="*/ 122618 w 18993"/>
                <a:gd name="T23" fmla="*/ 45364 h 2042"/>
                <a:gd name="T24" fmla="*/ 176263 w 18993"/>
                <a:gd name="T25" fmla="*/ 38318 h 2042"/>
                <a:gd name="T26" fmla="*/ 211738 w 18993"/>
                <a:gd name="T27" fmla="*/ 49031 h 2042"/>
                <a:gd name="T28" fmla="*/ 269338 w 18993"/>
                <a:gd name="T29" fmla="*/ 31973 h 2042"/>
                <a:gd name="T30" fmla="*/ 332584 w 18993"/>
                <a:gd name="T31" fmla="*/ 50967 h 2042"/>
                <a:gd name="T32" fmla="*/ 380708 w 18993"/>
                <a:gd name="T33" fmla="*/ 37947 h 2042"/>
                <a:gd name="T34" fmla="*/ 436454 w 18993"/>
                <a:gd name="T35" fmla="*/ 60979 h 2042"/>
                <a:gd name="T36" fmla="*/ 463771 w 18993"/>
                <a:gd name="T37" fmla="*/ 57724 h 2042"/>
                <a:gd name="T38" fmla="*/ 503366 w 18993"/>
                <a:gd name="T39" fmla="*/ 43757 h 2042"/>
                <a:gd name="T40" fmla="*/ 544857 w 18993"/>
                <a:gd name="T41" fmla="*/ 59414 h 2042"/>
                <a:gd name="T42" fmla="*/ 573328 w 18993"/>
                <a:gd name="T43" fmla="*/ 62833 h 2042"/>
                <a:gd name="T44" fmla="*/ 606537 w 18993"/>
                <a:gd name="T45" fmla="*/ 53192 h 2042"/>
                <a:gd name="T46" fmla="*/ 656103 w 18993"/>
                <a:gd name="T47" fmla="*/ 71074 h 2042"/>
                <a:gd name="T48" fmla="*/ 701549 w 18993"/>
                <a:gd name="T49" fmla="*/ 58219 h 2042"/>
                <a:gd name="T50" fmla="*/ 759190 w 18993"/>
                <a:gd name="T51" fmla="*/ 84135 h 2042"/>
                <a:gd name="T52" fmla="*/ 782511 w 18993"/>
                <a:gd name="T53" fmla="*/ 75071 h 2042"/>
                <a:gd name="T54" fmla="*/ 771963 w 18993"/>
                <a:gd name="T55" fmla="*/ 48330 h 2042"/>
                <a:gd name="T56" fmla="*/ 727630 w 18993"/>
                <a:gd name="T57" fmla="*/ 36917 h 2042"/>
                <a:gd name="T58" fmla="*/ 684944 w 18993"/>
                <a:gd name="T59" fmla="*/ 31849 h 2042"/>
                <a:gd name="T60" fmla="*/ 655567 w 18993"/>
                <a:gd name="T61" fmla="*/ 39637 h 2042"/>
                <a:gd name="T62" fmla="*/ 612470 w 18993"/>
                <a:gd name="T63" fmla="*/ 22826 h 2042"/>
                <a:gd name="T64" fmla="*/ 595412 w 18993"/>
                <a:gd name="T65" fmla="*/ 25504 h 2042"/>
                <a:gd name="T66" fmla="*/ 562945 w 18993"/>
                <a:gd name="T67" fmla="*/ 35352 h 2042"/>
                <a:gd name="T68" fmla="*/ 514038 w 18993"/>
                <a:gd name="T69" fmla="*/ 16357 h 2042"/>
                <a:gd name="T70" fmla="*/ 480540 w 18993"/>
                <a:gd name="T71" fmla="*/ 22702 h 2042"/>
                <a:gd name="T72" fmla="*/ 441234 w 18993"/>
                <a:gd name="T73" fmla="*/ 31396 h 2042"/>
                <a:gd name="T74" fmla="*/ 396200 w 18993"/>
                <a:gd name="T75" fmla="*/ 12113 h 2042"/>
                <a:gd name="T76" fmla="*/ 368883 w 18993"/>
                <a:gd name="T77" fmla="*/ 11413 h 2042"/>
                <a:gd name="T78" fmla="*/ 316103 w 18993"/>
                <a:gd name="T79" fmla="*/ 19447 h 2042"/>
                <a:gd name="T80" fmla="*/ 266537 w 18993"/>
                <a:gd name="T81" fmla="*/ 41 h 204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8993" h="2042" extrusionOk="0">
                  <a:moveTo>
                    <a:pt x="6469" y="1"/>
                  </a:moveTo>
                  <a:cubicBezTo>
                    <a:pt x="6407" y="1"/>
                    <a:pt x="6344" y="8"/>
                    <a:pt x="6281" y="24"/>
                  </a:cubicBezTo>
                  <a:cubicBezTo>
                    <a:pt x="6154" y="55"/>
                    <a:pt x="6045" y="123"/>
                    <a:pt x="5939" y="188"/>
                  </a:cubicBezTo>
                  <a:cubicBezTo>
                    <a:pt x="5638" y="370"/>
                    <a:pt x="5307" y="431"/>
                    <a:pt x="4955" y="445"/>
                  </a:cubicBezTo>
                  <a:cubicBezTo>
                    <a:pt x="4946" y="445"/>
                    <a:pt x="4938" y="445"/>
                    <a:pt x="4929" y="445"/>
                  </a:cubicBezTo>
                  <a:cubicBezTo>
                    <a:pt x="4761" y="445"/>
                    <a:pt x="4598" y="383"/>
                    <a:pt x="4439" y="318"/>
                  </a:cubicBezTo>
                  <a:cubicBezTo>
                    <a:pt x="4202" y="222"/>
                    <a:pt x="3958" y="178"/>
                    <a:pt x="3708" y="178"/>
                  </a:cubicBezTo>
                  <a:cubicBezTo>
                    <a:pt x="3666" y="178"/>
                    <a:pt x="3624" y="179"/>
                    <a:pt x="3581" y="182"/>
                  </a:cubicBezTo>
                  <a:cubicBezTo>
                    <a:pt x="3462" y="192"/>
                    <a:pt x="3359" y="247"/>
                    <a:pt x="3260" y="311"/>
                  </a:cubicBezTo>
                  <a:cubicBezTo>
                    <a:pt x="3024" y="462"/>
                    <a:pt x="2771" y="575"/>
                    <a:pt x="2491" y="636"/>
                  </a:cubicBezTo>
                  <a:cubicBezTo>
                    <a:pt x="2418" y="652"/>
                    <a:pt x="2346" y="660"/>
                    <a:pt x="2275" y="660"/>
                  </a:cubicBezTo>
                  <a:cubicBezTo>
                    <a:pt x="2137" y="660"/>
                    <a:pt x="2001" y="630"/>
                    <a:pt x="1866" y="571"/>
                  </a:cubicBezTo>
                  <a:cubicBezTo>
                    <a:pt x="1780" y="534"/>
                    <a:pt x="1692" y="496"/>
                    <a:pt x="1610" y="452"/>
                  </a:cubicBezTo>
                  <a:cubicBezTo>
                    <a:pt x="1468" y="374"/>
                    <a:pt x="1338" y="330"/>
                    <a:pt x="1216" y="330"/>
                  </a:cubicBezTo>
                  <a:cubicBezTo>
                    <a:pt x="1059" y="330"/>
                    <a:pt x="915" y="402"/>
                    <a:pt x="772" y="568"/>
                  </a:cubicBezTo>
                  <a:cubicBezTo>
                    <a:pt x="595" y="780"/>
                    <a:pt x="311" y="872"/>
                    <a:pt x="17" y="875"/>
                  </a:cubicBezTo>
                  <a:cubicBezTo>
                    <a:pt x="21" y="1080"/>
                    <a:pt x="0" y="1292"/>
                    <a:pt x="10" y="1504"/>
                  </a:cubicBezTo>
                  <a:cubicBezTo>
                    <a:pt x="120" y="1477"/>
                    <a:pt x="219" y="1412"/>
                    <a:pt x="308" y="1326"/>
                  </a:cubicBezTo>
                  <a:cubicBezTo>
                    <a:pt x="566" y="1078"/>
                    <a:pt x="873" y="966"/>
                    <a:pt x="1183" y="966"/>
                  </a:cubicBezTo>
                  <a:cubicBezTo>
                    <a:pt x="1420" y="966"/>
                    <a:pt x="1658" y="1031"/>
                    <a:pt x="1879" y="1149"/>
                  </a:cubicBezTo>
                  <a:cubicBezTo>
                    <a:pt x="1924" y="1169"/>
                    <a:pt x="1965" y="1193"/>
                    <a:pt x="2009" y="1217"/>
                  </a:cubicBezTo>
                  <a:cubicBezTo>
                    <a:pt x="2136" y="1300"/>
                    <a:pt x="2260" y="1336"/>
                    <a:pt x="2383" y="1336"/>
                  </a:cubicBezTo>
                  <a:cubicBezTo>
                    <a:pt x="2519" y="1336"/>
                    <a:pt x="2652" y="1292"/>
                    <a:pt x="2785" y="1220"/>
                  </a:cubicBezTo>
                  <a:cubicBezTo>
                    <a:pt x="2853" y="1186"/>
                    <a:pt x="2918" y="1149"/>
                    <a:pt x="2976" y="1101"/>
                  </a:cubicBezTo>
                  <a:cubicBezTo>
                    <a:pt x="3211" y="915"/>
                    <a:pt x="3466" y="838"/>
                    <a:pt x="3734" y="838"/>
                  </a:cubicBezTo>
                  <a:cubicBezTo>
                    <a:pt x="3910" y="838"/>
                    <a:pt x="4092" y="872"/>
                    <a:pt x="4278" y="930"/>
                  </a:cubicBezTo>
                  <a:cubicBezTo>
                    <a:pt x="4405" y="971"/>
                    <a:pt x="4531" y="1009"/>
                    <a:pt x="4647" y="1067"/>
                  </a:cubicBezTo>
                  <a:cubicBezTo>
                    <a:pt x="4814" y="1151"/>
                    <a:pt x="4980" y="1190"/>
                    <a:pt x="5139" y="1190"/>
                  </a:cubicBezTo>
                  <a:cubicBezTo>
                    <a:pt x="5335" y="1190"/>
                    <a:pt x="5523" y="1131"/>
                    <a:pt x="5696" y="1026"/>
                  </a:cubicBezTo>
                  <a:cubicBezTo>
                    <a:pt x="5976" y="858"/>
                    <a:pt x="6256" y="776"/>
                    <a:pt x="6537" y="776"/>
                  </a:cubicBezTo>
                  <a:cubicBezTo>
                    <a:pt x="6834" y="776"/>
                    <a:pt x="7132" y="867"/>
                    <a:pt x="7432" y="1046"/>
                  </a:cubicBezTo>
                  <a:cubicBezTo>
                    <a:pt x="7651" y="1177"/>
                    <a:pt x="7863" y="1237"/>
                    <a:pt x="8072" y="1237"/>
                  </a:cubicBezTo>
                  <a:cubicBezTo>
                    <a:pt x="8278" y="1237"/>
                    <a:pt x="8481" y="1179"/>
                    <a:pt x="8683" y="1070"/>
                  </a:cubicBezTo>
                  <a:cubicBezTo>
                    <a:pt x="8871" y="968"/>
                    <a:pt x="9056" y="921"/>
                    <a:pt x="9240" y="921"/>
                  </a:cubicBezTo>
                  <a:cubicBezTo>
                    <a:pt x="9492" y="921"/>
                    <a:pt x="9743" y="1008"/>
                    <a:pt x="9995" y="1162"/>
                  </a:cubicBezTo>
                  <a:cubicBezTo>
                    <a:pt x="10190" y="1282"/>
                    <a:pt x="10374" y="1412"/>
                    <a:pt x="10593" y="1480"/>
                  </a:cubicBezTo>
                  <a:cubicBezTo>
                    <a:pt x="10684" y="1509"/>
                    <a:pt x="10771" y="1524"/>
                    <a:pt x="10855" y="1524"/>
                  </a:cubicBezTo>
                  <a:cubicBezTo>
                    <a:pt x="10997" y="1524"/>
                    <a:pt x="11130" y="1483"/>
                    <a:pt x="11256" y="1401"/>
                  </a:cubicBezTo>
                  <a:cubicBezTo>
                    <a:pt x="11447" y="1275"/>
                    <a:pt x="11642" y="1162"/>
                    <a:pt x="11871" y="1104"/>
                  </a:cubicBezTo>
                  <a:cubicBezTo>
                    <a:pt x="11988" y="1076"/>
                    <a:pt x="12103" y="1062"/>
                    <a:pt x="12217" y="1062"/>
                  </a:cubicBezTo>
                  <a:cubicBezTo>
                    <a:pt x="12455" y="1062"/>
                    <a:pt x="12687" y="1123"/>
                    <a:pt x="12913" y="1248"/>
                  </a:cubicBezTo>
                  <a:cubicBezTo>
                    <a:pt x="13019" y="1306"/>
                    <a:pt x="13125" y="1371"/>
                    <a:pt x="13224" y="1442"/>
                  </a:cubicBezTo>
                  <a:cubicBezTo>
                    <a:pt x="13356" y="1541"/>
                    <a:pt x="13489" y="1587"/>
                    <a:pt x="13626" y="1587"/>
                  </a:cubicBezTo>
                  <a:cubicBezTo>
                    <a:pt x="13721" y="1587"/>
                    <a:pt x="13817" y="1565"/>
                    <a:pt x="13915" y="1525"/>
                  </a:cubicBezTo>
                  <a:cubicBezTo>
                    <a:pt x="14007" y="1487"/>
                    <a:pt x="14092" y="1446"/>
                    <a:pt x="14181" y="1408"/>
                  </a:cubicBezTo>
                  <a:cubicBezTo>
                    <a:pt x="14362" y="1330"/>
                    <a:pt x="14543" y="1291"/>
                    <a:pt x="14721" y="1291"/>
                  </a:cubicBezTo>
                  <a:cubicBezTo>
                    <a:pt x="14989" y="1291"/>
                    <a:pt x="15251" y="1380"/>
                    <a:pt x="15497" y="1562"/>
                  </a:cubicBezTo>
                  <a:cubicBezTo>
                    <a:pt x="15646" y="1673"/>
                    <a:pt x="15785" y="1725"/>
                    <a:pt x="15924" y="1725"/>
                  </a:cubicBezTo>
                  <a:cubicBezTo>
                    <a:pt x="16041" y="1725"/>
                    <a:pt x="16159" y="1687"/>
                    <a:pt x="16283" y="1617"/>
                  </a:cubicBezTo>
                  <a:cubicBezTo>
                    <a:pt x="16518" y="1483"/>
                    <a:pt x="16773" y="1413"/>
                    <a:pt x="17027" y="1413"/>
                  </a:cubicBezTo>
                  <a:cubicBezTo>
                    <a:pt x="17386" y="1413"/>
                    <a:pt x="17741" y="1554"/>
                    <a:pt x="18032" y="1853"/>
                  </a:cubicBezTo>
                  <a:cubicBezTo>
                    <a:pt x="18163" y="1986"/>
                    <a:pt x="18291" y="2042"/>
                    <a:pt x="18426" y="2042"/>
                  </a:cubicBezTo>
                  <a:cubicBezTo>
                    <a:pt x="18587" y="2042"/>
                    <a:pt x="18758" y="1963"/>
                    <a:pt x="18955" y="1846"/>
                  </a:cubicBezTo>
                  <a:cubicBezTo>
                    <a:pt x="18969" y="1835"/>
                    <a:pt x="18979" y="1829"/>
                    <a:pt x="18992" y="1822"/>
                  </a:cubicBezTo>
                  <a:lnTo>
                    <a:pt x="18992" y="1114"/>
                  </a:lnTo>
                  <a:cubicBezTo>
                    <a:pt x="18910" y="1138"/>
                    <a:pt x="18825" y="1162"/>
                    <a:pt x="18736" y="1173"/>
                  </a:cubicBezTo>
                  <a:cubicBezTo>
                    <a:pt x="18650" y="1186"/>
                    <a:pt x="18565" y="1193"/>
                    <a:pt x="18481" y="1193"/>
                  </a:cubicBezTo>
                  <a:cubicBezTo>
                    <a:pt x="18185" y="1193"/>
                    <a:pt x="17908" y="1104"/>
                    <a:pt x="17660" y="896"/>
                  </a:cubicBezTo>
                  <a:cubicBezTo>
                    <a:pt x="17467" y="738"/>
                    <a:pt x="17270" y="666"/>
                    <a:pt x="17068" y="666"/>
                  </a:cubicBezTo>
                  <a:cubicBezTo>
                    <a:pt x="16923" y="666"/>
                    <a:pt x="16775" y="703"/>
                    <a:pt x="16624" y="773"/>
                  </a:cubicBezTo>
                  <a:cubicBezTo>
                    <a:pt x="16464" y="844"/>
                    <a:pt x="16300" y="913"/>
                    <a:pt x="16122" y="944"/>
                  </a:cubicBezTo>
                  <a:cubicBezTo>
                    <a:pt x="16051" y="956"/>
                    <a:pt x="15980" y="962"/>
                    <a:pt x="15911" y="962"/>
                  </a:cubicBezTo>
                  <a:cubicBezTo>
                    <a:pt x="15686" y="962"/>
                    <a:pt x="15473" y="896"/>
                    <a:pt x="15275" y="752"/>
                  </a:cubicBezTo>
                  <a:cubicBezTo>
                    <a:pt x="15152" y="660"/>
                    <a:pt x="15018" y="581"/>
                    <a:pt x="14865" y="554"/>
                  </a:cubicBezTo>
                  <a:cubicBezTo>
                    <a:pt x="14823" y="547"/>
                    <a:pt x="14782" y="544"/>
                    <a:pt x="14742" y="544"/>
                  </a:cubicBezTo>
                  <a:cubicBezTo>
                    <a:pt x="14639" y="544"/>
                    <a:pt x="14542" y="567"/>
                    <a:pt x="14451" y="619"/>
                  </a:cubicBezTo>
                  <a:cubicBezTo>
                    <a:pt x="14260" y="725"/>
                    <a:pt x="14062" y="810"/>
                    <a:pt x="13839" y="844"/>
                  </a:cubicBezTo>
                  <a:cubicBezTo>
                    <a:pt x="13780" y="854"/>
                    <a:pt x="13721" y="858"/>
                    <a:pt x="13663" y="858"/>
                  </a:cubicBezTo>
                  <a:cubicBezTo>
                    <a:pt x="13398" y="858"/>
                    <a:pt x="13152" y="766"/>
                    <a:pt x="12913" y="622"/>
                  </a:cubicBezTo>
                  <a:cubicBezTo>
                    <a:pt x="12773" y="537"/>
                    <a:pt x="12637" y="445"/>
                    <a:pt x="12476" y="397"/>
                  </a:cubicBezTo>
                  <a:cubicBezTo>
                    <a:pt x="12390" y="370"/>
                    <a:pt x="12307" y="358"/>
                    <a:pt x="12227" y="358"/>
                  </a:cubicBezTo>
                  <a:cubicBezTo>
                    <a:pt x="12023" y="358"/>
                    <a:pt x="11837" y="437"/>
                    <a:pt x="11663" y="551"/>
                  </a:cubicBezTo>
                  <a:cubicBezTo>
                    <a:pt x="11437" y="699"/>
                    <a:pt x="11192" y="781"/>
                    <a:pt x="10928" y="781"/>
                  </a:cubicBezTo>
                  <a:cubicBezTo>
                    <a:pt x="10856" y="781"/>
                    <a:pt x="10784" y="775"/>
                    <a:pt x="10709" y="762"/>
                  </a:cubicBezTo>
                  <a:cubicBezTo>
                    <a:pt x="10439" y="721"/>
                    <a:pt x="10183" y="622"/>
                    <a:pt x="9944" y="482"/>
                  </a:cubicBezTo>
                  <a:cubicBezTo>
                    <a:pt x="9835" y="417"/>
                    <a:pt x="9725" y="352"/>
                    <a:pt x="9616" y="294"/>
                  </a:cubicBezTo>
                  <a:cubicBezTo>
                    <a:pt x="9498" y="229"/>
                    <a:pt x="9383" y="196"/>
                    <a:pt x="9267" y="196"/>
                  </a:cubicBezTo>
                  <a:cubicBezTo>
                    <a:pt x="9163" y="196"/>
                    <a:pt x="9059" y="222"/>
                    <a:pt x="8953" y="277"/>
                  </a:cubicBezTo>
                  <a:cubicBezTo>
                    <a:pt x="8666" y="418"/>
                    <a:pt x="8366" y="518"/>
                    <a:pt x="8045" y="518"/>
                  </a:cubicBezTo>
                  <a:cubicBezTo>
                    <a:pt x="7924" y="518"/>
                    <a:pt x="7799" y="504"/>
                    <a:pt x="7672" y="472"/>
                  </a:cubicBezTo>
                  <a:cubicBezTo>
                    <a:pt x="7446" y="417"/>
                    <a:pt x="7248" y="284"/>
                    <a:pt x="7043" y="175"/>
                  </a:cubicBezTo>
                  <a:cubicBezTo>
                    <a:pt x="6858" y="76"/>
                    <a:pt x="6667" y="1"/>
                    <a:pt x="6469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" name="Google Shape;96;p4"/>
            <p:cNvSpPr>
              <a:spLocks/>
            </p:cNvSpPr>
            <p:nvPr/>
          </p:nvSpPr>
          <p:spPr bwMode="auto">
            <a:xfrm rot="-1535504">
              <a:off x="151250" y="423942"/>
              <a:ext cx="780616" cy="69302"/>
            </a:xfrm>
            <a:custGeom>
              <a:avLst/>
              <a:gdLst>
                <a:gd name="T0" fmla="*/ 264518 w 18946"/>
                <a:gd name="T1" fmla="*/ 41 h 1682"/>
                <a:gd name="T2" fmla="*/ 256689 w 18946"/>
                <a:gd name="T3" fmla="*/ 989 h 1682"/>
                <a:gd name="T4" fmla="*/ 242598 w 18946"/>
                <a:gd name="T5" fmla="*/ 7746 h 1682"/>
                <a:gd name="T6" fmla="*/ 202055 w 18946"/>
                <a:gd name="T7" fmla="*/ 18335 h 1682"/>
                <a:gd name="T8" fmla="*/ 200984 w 18946"/>
                <a:gd name="T9" fmla="*/ 18335 h 1682"/>
                <a:gd name="T10" fmla="*/ 180795 w 18946"/>
                <a:gd name="T11" fmla="*/ 13102 h 1682"/>
                <a:gd name="T12" fmla="*/ 150717 w 18946"/>
                <a:gd name="T13" fmla="*/ 7334 h 1682"/>
                <a:gd name="T14" fmla="*/ 145485 w 18946"/>
                <a:gd name="T15" fmla="*/ 7458 h 1682"/>
                <a:gd name="T16" fmla="*/ 132218 w 18946"/>
                <a:gd name="T17" fmla="*/ 12814 h 1682"/>
                <a:gd name="T18" fmla="*/ 100574 w 18946"/>
                <a:gd name="T19" fmla="*/ 26205 h 1682"/>
                <a:gd name="T20" fmla="*/ 91757 w 18946"/>
                <a:gd name="T21" fmla="*/ 27193 h 1682"/>
                <a:gd name="T22" fmla="*/ 74947 w 18946"/>
                <a:gd name="T23" fmla="*/ 23526 h 1682"/>
                <a:gd name="T24" fmla="*/ 64358 w 18946"/>
                <a:gd name="T25" fmla="*/ 18582 h 1682"/>
                <a:gd name="T26" fmla="*/ 48124 w 18946"/>
                <a:gd name="T27" fmla="*/ 13597 h 1682"/>
                <a:gd name="T28" fmla="*/ 29872 w 18946"/>
                <a:gd name="T29" fmla="*/ 23403 h 1682"/>
                <a:gd name="T30" fmla="*/ 330 w 18946"/>
                <a:gd name="T31" fmla="*/ 36052 h 1682"/>
                <a:gd name="T32" fmla="*/ 41 w 18946"/>
                <a:gd name="T33" fmla="*/ 48289 h 1682"/>
                <a:gd name="T34" fmla="*/ 1730 w 18946"/>
                <a:gd name="T35" fmla="*/ 69302 h 1682"/>
                <a:gd name="T36" fmla="*/ 780575 w 18946"/>
                <a:gd name="T37" fmla="*/ 69302 h 1682"/>
                <a:gd name="T38" fmla="*/ 780575 w 18946"/>
                <a:gd name="T39" fmla="*/ 45899 h 1682"/>
                <a:gd name="T40" fmla="*/ 780451 w 18946"/>
                <a:gd name="T41" fmla="*/ 45899 h 1682"/>
                <a:gd name="T42" fmla="*/ 769903 w 18946"/>
                <a:gd name="T43" fmla="*/ 48454 h 1682"/>
                <a:gd name="T44" fmla="*/ 759727 w 18946"/>
                <a:gd name="T45" fmla="*/ 49237 h 1682"/>
                <a:gd name="T46" fmla="*/ 725529 w 18946"/>
                <a:gd name="T47" fmla="*/ 36917 h 1682"/>
                <a:gd name="T48" fmla="*/ 701137 w 18946"/>
                <a:gd name="T49" fmla="*/ 27482 h 1682"/>
                <a:gd name="T50" fmla="*/ 682884 w 18946"/>
                <a:gd name="T51" fmla="*/ 31849 h 1682"/>
                <a:gd name="T52" fmla="*/ 662160 w 18946"/>
                <a:gd name="T53" fmla="*/ 38854 h 1682"/>
                <a:gd name="T54" fmla="*/ 653507 w 18946"/>
                <a:gd name="T55" fmla="*/ 39636 h 1682"/>
                <a:gd name="T56" fmla="*/ 627262 w 18946"/>
                <a:gd name="T57" fmla="*/ 30984 h 1682"/>
                <a:gd name="T58" fmla="*/ 610369 w 18946"/>
                <a:gd name="T59" fmla="*/ 22826 h 1682"/>
                <a:gd name="T60" fmla="*/ 605383 w 18946"/>
                <a:gd name="T61" fmla="*/ 22414 h 1682"/>
                <a:gd name="T62" fmla="*/ 593311 w 18946"/>
                <a:gd name="T63" fmla="*/ 25504 h 1682"/>
                <a:gd name="T64" fmla="*/ 568136 w 18946"/>
                <a:gd name="T65" fmla="*/ 34775 h 1682"/>
                <a:gd name="T66" fmla="*/ 560803 w 18946"/>
                <a:gd name="T67" fmla="*/ 35351 h 1682"/>
                <a:gd name="T68" fmla="*/ 529983 w 18946"/>
                <a:gd name="T69" fmla="*/ 25628 h 1682"/>
                <a:gd name="T70" fmla="*/ 512102 w 18946"/>
                <a:gd name="T71" fmla="*/ 16357 h 1682"/>
                <a:gd name="T72" fmla="*/ 501883 w 18946"/>
                <a:gd name="T73" fmla="*/ 14792 h 1682"/>
                <a:gd name="T74" fmla="*/ 478439 w 18946"/>
                <a:gd name="T75" fmla="*/ 22661 h 1682"/>
                <a:gd name="T76" fmla="*/ 447867 w 18946"/>
                <a:gd name="T77" fmla="*/ 32220 h 1682"/>
                <a:gd name="T78" fmla="*/ 439174 w 18946"/>
                <a:gd name="T79" fmla="*/ 31561 h 1682"/>
                <a:gd name="T80" fmla="*/ 407613 w 18946"/>
                <a:gd name="T81" fmla="*/ 19859 h 1682"/>
                <a:gd name="T82" fmla="*/ 394099 w 18946"/>
                <a:gd name="T83" fmla="*/ 12113 h 1682"/>
                <a:gd name="T84" fmla="*/ 379801 w 18946"/>
                <a:gd name="T85" fmla="*/ 8076 h 1682"/>
                <a:gd name="T86" fmla="*/ 366782 w 18946"/>
                <a:gd name="T87" fmla="*/ 11413 h 1682"/>
                <a:gd name="T88" fmla="*/ 329452 w 18946"/>
                <a:gd name="T89" fmla="*/ 21343 h 1682"/>
                <a:gd name="T90" fmla="*/ 314002 w 18946"/>
                <a:gd name="T91" fmla="*/ 19447 h 1682"/>
                <a:gd name="T92" fmla="*/ 288250 w 18946"/>
                <a:gd name="T93" fmla="*/ 7210 h 1682"/>
                <a:gd name="T94" fmla="*/ 264518 w 18946"/>
                <a:gd name="T95" fmla="*/ 41 h 16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946" h="1682" extrusionOk="0">
                  <a:moveTo>
                    <a:pt x="6420" y="1"/>
                  </a:moveTo>
                  <a:cubicBezTo>
                    <a:pt x="6358" y="1"/>
                    <a:pt x="6295" y="8"/>
                    <a:pt x="6230" y="24"/>
                  </a:cubicBezTo>
                  <a:cubicBezTo>
                    <a:pt x="6107" y="55"/>
                    <a:pt x="5994" y="123"/>
                    <a:pt x="5888" y="188"/>
                  </a:cubicBezTo>
                  <a:cubicBezTo>
                    <a:pt x="5588" y="369"/>
                    <a:pt x="5256" y="431"/>
                    <a:pt x="4904" y="445"/>
                  </a:cubicBezTo>
                  <a:cubicBezTo>
                    <a:pt x="4896" y="445"/>
                    <a:pt x="4887" y="445"/>
                    <a:pt x="4878" y="445"/>
                  </a:cubicBezTo>
                  <a:cubicBezTo>
                    <a:pt x="4710" y="445"/>
                    <a:pt x="4548" y="383"/>
                    <a:pt x="4388" y="318"/>
                  </a:cubicBezTo>
                  <a:cubicBezTo>
                    <a:pt x="4152" y="222"/>
                    <a:pt x="3907" y="178"/>
                    <a:pt x="3658" y="178"/>
                  </a:cubicBezTo>
                  <a:cubicBezTo>
                    <a:pt x="3615" y="178"/>
                    <a:pt x="3573" y="179"/>
                    <a:pt x="3531" y="181"/>
                  </a:cubicBezTo>
                  <a:cubicBezTo>
                    <a:pt x="3411" y="192"/>
                    <a:pt x="3309" y="246"/>
                    <a:pt x="3209" y="311"/>
                  </a:cubicBezTo>
                  <a:cubicBezTo>
                    <a:pt x="2974" y="462"/>
                    <a:pt x="2724" y="574"/>
                    <a:pt x="2441" y="636"/>
                  </a:cubicBezTo>
                  <a:cubicBezTo>
                    <a:pt x="2369" y="652"/>
                    <a:pt x="2298" y="660"/>
                    <a:pt x="2227" y="660"/>
                  </a:cubicBezTo>
                  <a:cubicBezTo>
                    <a:pt x="2090" y="660"/>
                    <a:pt x="1954" y="630"/>
                    <a:pt x="1819" y="571"/>
                  </a:cubicBezTo>
                  <a:cubicBezTo>
                    <a:pt x="1733" y="533"/>
                    <a:pt x="1641" y="496"/>
                    <a:pt x="1562" y="451"/>
                  </a:cubicBezTo>
                  <a:cubicBezTo>
                    <a:pt x="1420" y="374"/>
                    <a:pt x="1290" y="330"/>
                    <a:pt x="1168" y="330"/>
                  </a:cubicBezTo>
                  <a:cubicBezTo>
                    <a:pt x="1010" y="330"/>
                    <a:pt x="865" y="402"/>
                    <a:pt x="725" y="568"/>
                  </a:cubicBezTo>
                  <a:cubicBezTo>
                    <a:pt x="547" y="773"/>
                    <a:pt x="284" y="861"/>
                    <a:pt x="8" y="875"/>
                  </a:cubicBezTo>
                  <a:cubicBezTo>
                    <a:pt x="8" y="974"/>
                    <a:pt x="1" y="1070"/>
                    <a:pt x="1" y="1172"/>
                  </a:cubicBezTo>
                  <a:cubicBezTo>
                    <a:pt x="8" y="1343"/>
                    <a:pt x="31" y="1511"/>
                    <a:pt x="42" y="1682"/>
                  </a:cubicBezTo>
                  <a:lnTo>
                    <a:pt x="18945" y="1682"/>
                  </a:lnTo>
                  <a:lnTo>
                    <a:pt x="18945" y="1114"/>
                  </a:lnTo>
                  <a:lnTo>
                    <a:pt x="18942" y="1114"/>
                  </a:lnTo>
                  <a:cubicBezTo>
                    <a:pt x="18860" y="1142"/>
                    <a:pt x="18774" y="1162"/>
                    <a:pt x="18686" y="1176"/>
                  </a:cubicBezTo>
                  <a:cubicBezTo>
                    <a:pt x="18602" y="1188"/>
                    <a:pt x="18520" y="1195"/>
                    <a:pt x="18439" y="1195"/>
                  </a:cubicBezTo>
                  <a:cubicBezTo>
                    <a:pt x="18141" y="1195"/>
                    <a:pt x="17862" y="1106"/>
                    <a:pt x="17609" y="896"/>
                  </a:cubicBezTo>
                  <a:cubicBezTo>
                    <a:pt x="17417" y="740"/>
                    <a:pt x="17220" y="667"/>
                    <a:pt x="17017" y="667"/>
                  </a:cubicBezTo>
                  <a:cubicBezTo>
                    <a:pt x="16873" y="667"/>
                    <a:pt x="16725" y="703"/>
                    <a:pt x="16574" y="773"/>
                  </a:cubicBezTo>
                  <a:cubicBezTo>
                    <a:pt x="16413" y="844"/>
                    <a:pt x="16249" y="913"/>
                    <a:pt x="16071" y="943"/>
                  </a:cubicBezTo>
                  <a:cubicBezTo>
                    <a:pt x="16000" y="955"/>
                    <a:pt x="15930" y="962"/>
                    <a:pt x="15861" y="962"/>
                  </a:cubicBezTo>
                  <a:cubicBezTo>
                    <a:pt x="15637" y="962"/>
                    <a:pt x="15425" y="896"/>
                    <a:pt x="15224" y="752"/>
                  </a:cubicBezTo>
                  <a:cubicBezTo>
                    <a:pt x="15101" y="663"/>
                    <a:pt x="14968" y="581"/>
                    <a:pt x="14814" y="554"/>
                  </a:cubicBezTo>
                  <a:cubicBezTo>
                    <a:pt x="14773" y="547"/>
                    <a:pt x="14733" y="544"/>
                    <a:pt x="14693" y="544"/>
                  </a:cubicBezTo>
                  <a:cubicBezTo>
                    <a:pt x="14591" y="544"/>
                    <a:pt x="14494" y="567"/>
                    <a:pt x="14400" y="619"/>
                  </a:cubicBezTo>
                  <a:cubicBezTo>
                    <a:pt x="14209" y="725"/>
                    <a:pt x="14011" y="810"/>
                    <a:pt x="13789" y="844"/>
                  </a:cubicBezTo>
                  <a:cubicBezTo>
                    <a:pt x="13729" y="854"/>
                    <a:pt x="13669" y="858"/>
                    <a:pt x="13611" y="858"/>
                  </a:cubicBezTo>
                  <a:cubicBezTo>
                    <a:pt x="13347" y="858"/>
                    <a:pt x="13100" y="768"/>
                    <a:pt x="12863" y="622"/>
                  </a:cubicBezTo>
                  <a:cubicBezTo>
                    <a:pt x="12723" y="537"/>
                    <a:pt x="12586" y="445"/>
                    <a:pt x="12429" y="397"/>
                  </a:cubicBezTo>
                  <a:cubicBezTo>
                    <a:pt x="12343" y="371"/>
                    <a:pt x="12260" y="359"/>
                    <a:pt x="12181" y="359"/>
                  </a:cubicBezTo>
                  <a:cubicBezTo>
                    <a:pt x="11974" y="359"/>
                    <a:pt x="11787" y="437"/>
                    <a:pt x="11612" y="550"/>
                  </a:cubicBezTo>
                  <a:cubicBezTo>
                    <a:pt x="11384" y="700"/>
                    <a:pt x="11138" y="782"/>
                    <a:pt x="10870" y="782"/>
                  </a:cubicBezTo>
                  <a:cubicBezTo>
                    <a:pt x="10801" y="782"/>
                    <a:pt x="10731" y="777"/>
                    <a:pt x="10659" y="766"/>
                  </a:cubicBezTo>
                  <a:cubicBezTo>
                    <a:pt x="10389" y="721"/>
                    <a:pt x="10133" y="622"/>
                    <a:pt x="9893" y="482"/>
                  </a:cubicBezTo>
                  <a:cubicBezTo>
                    <a:pt x="9784" y="417"/>
                    <a:pt x="9678" y="356"/>
                    <a:pt x="9565" y="294"/>
                  </a:cubicBezTo>
                  <a:cubicBezTo>
                    <a:pt x="9448" y="229"/>
                    <a:pt x="9333" y="196"/>
                    <a:pt x="9218" y="196"/>
                  </a:cubicBezTo>
                  <a:cubicBezTo>
                    <a:pt x="9114" y="196"/>
                    <a:pt x="9010" y="222"/>
                    <a:pt x="8902" y="277"/>
                  </a:cubicBezTo>
                  <a:cubicBezTo>
                    <a:pt x="8615" y="418"/>
                    <a:pt x="8317" y="518"/>
                    <a:pt x="7996" y="518"/>
                  </a:cubicBezTo>
                  <a:cubicBezTo>
                    <a:pt x="7875" y="518"/>
                    <a:pt x="7750" y="504"/>
                    <a:pt x="7621" y="472"/>
                  </a:cubicBezTo>
                  <a:cubicBezTo>
                    <a:pt x="7395" y="417"/>
                    <a:pt x="7201" y="284"/>
                    <a:pt x="6996" y="175"/>
                  </a:cubicBezTo>
                  <a:cubicBezTo>
                    <a:pt x="6808" y="76"/>
                    <a:pt x="6619" y="1"/>
                    <a:pt x="6420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" name="Google Shape;97;p4"/>
            <p:cNvSpPr>
              <a:spLocks/>
            </p:cNvSpPr>
            <p:nvPr/>
          </p:nvSpPr>
          <p:spPr bwMode="auto">
            <a:xfrm rot="-1535504">
              <a:off x="67920" y="275343"/>
              <a:ext cx="786219" cy="83640"/>
            </a:xfrm>
            <a:custGeom>
              <a:avLst/>
              <a:gdLst>
                <a:gd name="T0" fmla="*/ 271028 w 19082"/>
                <a:gd name="T1" fmla="*/ 989 h 2030"/>
                <a:gd name="T2" fmla="*/ 216394 w 19082"/>
                <a:gd name="T3" fmla="*/ 18294 h 2030"/>
                <a:gd name="T4" fmla="*/ 195133 w 19082"/>
                <a:gd name="T5" fmla="*/ 13226 h 2030"/>
                <a:gd name="T6" fmla="*/ 159823 w 19082"/>
                <a:gd name="T7" fmla="*/ 7622 h 2030"/>
                <a:gd name="T8" fmla="*/ 114913 w 19082"/>
                <a:gd name="T9" fmla="*/ 26204 h 2030"/>
                <a:gd name="T10" fmla="*/ 89285 w 19082"/>
                <a:gd name="T11" fmla="*/ 23526 h 2030"/>
                <a:gd name="T12" fmla="*/ 62462 w 19082"/>
                <a:gd name="T13" fmla="*/ 13597 h 2030"/>
                <a:gd name="T14" fmla="*/ 12484 w 19082"/>
                <a:gd name="T15" fmla="*/ 36052 h 2030"/>
                <a:gd name="T16" fmla="*/ 0 w 19082"/>
                <a:gd name="T17" fmla="*/ 59990 h 2030"/>
                <a:gd name="T18" fmla="*/ 25216 w 19082"/>
                <a:gd name="T19" fmla="*/ 54345 h 2030"/>
                <a:gd name="T20" fmla="*/ 89985 w 19082"/>
                <a:gd name="T21" fmla="*/ 46764 h 2030"/>
                <a:gd name="T22" fmla="*/ 110793 w 19082"/>
                <a:gd name="T23" fmla="*/ 54551 h 2030"/>
                <a:gd name="T24" fmla="*/ 135184 w 19082"/>
                <a:gd name="T25" fmla="*/ 44910 h 2030"/>
                <a:gd name="T26" fmla="*/ 188829 w 19082"/>
                <a:gd name="T27" fmla="*/ 37865 h 2030"/>
                <a:gd name="T28" fmla="*/ 224016 w 19082"/>
                <a:gd name="T29" fmla="*/ 48536 h 2030"/>
                <a:gd name="T30" fmla="*/ 281823 w 19082"/>
                <a:gd name="T31" fmla="*/ 31396 h 2030"/>
                <a:gd name="T32" fmla="*/ 345233 w 19082"/>
                <a:gd name="T33" fmla="*/ 50514 h 2030"/>
                <a:gd name="T34" fmla="*/ 393316 w 19082"/>
                <a:gd name="T35" fmla="*/ 37494 h 2030"/>
                <a:gd name="T36" fmla="*/ 448980 w 19082"/>
                <a:gd name="T37" fmla="*/ 60526 h 2030"/>
                <a:gd name="T38" fmla="*/ 476173 w 19082"/>
                <a:gd name="T39" fmla="*/ 57147 h 2030"/>
                <a:gd name="T40" fmla="*/ 516057 w 19082"/>
                <a:gd name="T41" fmla="*/ 43303 h 2030"/>
                <a:gd name="T42" fmla="*/ 557424 w 19082"/>
                <a:gd name="T43" fmla="*/ 59001 h 2030"/>
                <a:gd name="T44" fmla="*/ 585853 w 19082"/>
                <a:gd name="T45" fmla="*/ 62215 h 2030"/>
                <a:gd name="T46" fmla="*/ 619021 w 19082"/>
                <a:gd name="T47" fmla="*/ 52697 h 2030"/>
                <a:gd name="T48" fmla="*/ 668628 w 19082"/>
                <a:gd name="T49" fmla="*/ 70620 h 2030"/>
                <a:gd name="T50" fmla="*/ 714074 w 19082"/>
                <a:gd name="T51" fmla="*/ 57765 h 2030"/>
                <a:gd name="T52" fmla="*/ 771675 w 19082"/>
                <a:gd name="T53" fmla="*/ 83640 h 2030"/>
                <a:gd name="T54" fmla="*/ 783500 w 19082"/>
                <a:gd name="T55" fmla="*/ 75894 h 2030"/>
                <a:gd name="T56" fmla="*/ 771221 w 19082"/>
                <a:gd name="T57" fmla="*/ 48618 h 2030"/>
                <a:gd name="T58" fmla="*/ 715475 w 19082"/>
                <a:gd name="T59" fmla="*/ 27523 h 2030"/>
                <a:gd name="T60" fmla="*/ 676498 w 19082"/>
                <a:gd name="T61" fmla="*/ 38853 h 2030"/>
                <a:gd name="T62" fmla="*/ 641600 w 19082"/>
                <a:gd name="T63" fmla="*/ 30984 h 2030"/>
                <a:gd name="T64" fmla="*/ 619350 w 19082"/>
                <a:gd name="T65" fmla="*/ 22455 h 2030"/>
                <a:gd name="T66" fmla="*/ 582474 w 19082"/>
                <a:gd name="T67" fmla="*/ 34939 h 2030"/>
                <a:gd name="T68" fmla="*/ 544321 w 19082"/>
                <a:gd name="T69" fmla="*/ 25751 h 2030"/>
                <a:gd name="T70" fmla="*/ 516221 w 19082"/>
                <a:gd name="T71" fmla="*/ 14792 h 2030"/>
                <a:gd name="T72" fmla="*/ 462205 w 19082"/>
                <a:gd name="T73" fmla="*/ 32220 h 2030"/>
                <a:gd name="T74" fmla="*/ 421951 w 19082"/>
                <a:gd name="T75" fmla="*/ 19859 h 2030"/>
                <a:gd name="T76" fmla="*/ 394222 w 19082"/>
                <a:gd name="T77" fmla="*/ 8117 h 2030"/>
                <a:gd name="T78" fmla="*/ 343708 w 19082"/>
                <a:gd name="T79" fmla="*/ 21425 h 2030"/>
                <a:gd name="T80" fmla="*/ 302588 w 19082"/>
                <a:gd name="T81" fmla="*/ 7169 h 20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082" h="2030" extrusionOk="0">
                  <a:moveTo>
                    <a:pt x="6765" y="1"/>
                  </a:moveTo>
                  <a:cubicBezTo>
                    <a:pt x="6704" y="1"/>
                    <a:pt x="6641" y="8"/>
                    <a:pt x="6578" y="24"/>
                  </a:cubicBezTo>
                  <a:cubicBezTo>
                    <a:pt x="6455" y="55"/>
                    <a:pt x="6342" y="123"/>
                    <a:pt x="6236" y="188"/>
                  </a:cubicBezTo>
                  <a:cubicBezTo>
                    <a:pt x="5936" y="373"/>
                    <a:pt x="5604" y="431"/>
                    <a:pt x="5252" y="444"/>
                  </a:cubicBezTo>
                  <a:cubicBezTo>
                    <a:pt x="5243" y="445"/>
                    <a:pt x="5234" y="445"/>
                    <a:pt x="5225" y="445"/>
                  </a:cubicBezTo>
                  <a:cubicBezTo>
                    <a:pt x="5057" y="445"/>
                    <a:pt x="4895" y="386"/>
                    <a:pt x="4736" y="321"/>
                  </a:cubicBezTo>
                  <a:cubicBezTo>
                    <a:pt x="4501" y="223"/>
                    <a:pt x="4259" y="181"/>
                    <a:pt x="4011" y="181"/>
                  </a:cubicBezTo>
                  <a:cubicBezTo>
                    <a:pt x="3967" y="181"/>
                    <a:pt x="3923" y="182"/>
                    <a:pt x="3879" y="185"/>
                  </a:cubicBezTo>
                  <a:cubicBezTo>
                    <a:pt x="3759" y="191"/>
                    <a:pt x="3657" y="246"/>
                    <a:pt x="3557" y="311"/>
                  </a:cubicBezTo>
                  <a:cubicBezTo>
                    <a:pt x="3322" y="461"/>
                    <a:pt x="3072" y="578"/>
                    <a:pt x="2789" y="636"/>
                  </a:cubicBezTo>
                  <a:cubicBezTo>
                    <a:pt x="2715" y="652"/>
                    <a:pt x="2642" y="661"/>
                    <a:pt x="2570" y="661"/>
                  </a:cubicBezTo>
                  <a:cubicBezTo>
                    <a:pt x="2434" y="661"/>
                    <a:pt x="2301" y="631"/>
                    <a:pt x="2167" y="571"/>
                  </a:cubicBezTo>
                  <a:cubicBezTo>
                    <a:pt x="2081" y="533"/>
                    <a:pt x="1989" y="496"/>
                    <a:pt x="1910" y="451"/>
                  </a:cubicBezTo>
                  <a:cubicBezTo>
                    <a:pt x="1768" y="373"/>
                    <a:pt x="1638" y="330"/>
                    <a:pt x="1516" y="330"/>
                  </a:cubicBezTo>
                  <a:cubicBezTo>
                    <a:pt x="1358" y="330"/>
                    <a:pt x="1213" y="402"/>
                    <a:pt x="1073" y="567"/>
                  </a:cubicBezTo>
                  <a:cubicBezTo>
                    <a:pt x="887" y="784"/>
                    <a:pt x="599" y="875"/>
                    <a:pt x="303" y="875"/>
                  </a:cubicBezTo>
                  <a:cubicBezTo>
                    <a:pt x="202" y="875"/>
                    <a:pt x="100" y="864"/>
                    <a:pt x="0" y="844"/>
                  </a:cubicBezTo>
                  <a:lnTo>
                    <a:pt x="0" y="1456"/>
                  </a:lnTo>
                  <a:cubicBezTo>
                    <a:pt x="76" y="1492"/>
                    <a:pt x="148" y="1508"/>
                    <a:pt x="217" y="1508"/>
                  </a:cubicBezTo>
                  <a:cubicBezTo>
                    <a:pt x="364" y="1508"/>
                    <a:pt x="495" y="1433"/>
                    <a:pt x="612" y="1319"/>
                  </a:cubicBezTo>
                  <a:cubicBezTo>
                    <a:pt x="866" y="1067"/>
                    <a:pt x="1172" y="955"/>
                    <a:pt x="1483" y="955"/>
                  </a:cubicBezTo>
                  <a:cubicBezTo>
                    <a:pt x="1719" y="955"/>
                    <a:pt x="1960" y="1020"/>
                    <a:pt x="2184" y="1135"/>
                  </a:cubicBezTo>
                  <a:cubicBezTo>
                    <a:pt x="2225" y="1159"/>
                    <a:pt x="2269" y="1179"/>
                    <a:pt x="2310" y="1203"/>
                  </a:cubicBezTo>
                  <a:cubicBezTo>
                    <a:pt x="2439" y="1288"/>
                    <a:pt x="2565" y="1324"/>
                    <a:pt x="2689" y="1324"/>
                  </a:cubicBezTo>
                  <a:cubicBezTo>
                    <a:pt x="2825" y="1324"/>
                    <a:pt x="2957" y="1281"/>
                    <a:pt x="3089" y="1210"/>
                  </a:cubicBezTo>
                  <a:cubicBezTo>
                    <a:pt x="3158" y="1176"/>
                    <a:pt x="3219" y="1135"/>
                    <a:pt x="3281" y="1090"/>
                  </a:cubicBezTo>
                  <a:cubicBezTo>
                    <a:pt x="3516" y="904"/>
                    <a:pt x="3771" y="826"/>
                    <a:pt x="4039" y="826"/>
                  </a:cubicBezTo>
                  <a:cubicBezTo>
                    <a:pt x="4215" y="826"/>
                    <a:pt x="4397" y="860"/>
                    <a:pt x="4583" y="919"/>
                  </a:cubicBezTo>
                  <a:cubicBezTo>
                    <a:pt x="4706" y="957"/>
                    <a:pt x="4835" y="994"/>
                    <a:pt x="4952" y="1056"/>
                  </a:cubicBezTo>
                  <a:cubicBezTo>
                    <a:pt x="5116" y="1140"/>
                    <a:pt x="5279" y="1178"/>
                    <a:pt x="5437" y="1178"/>
                  </a:cubicBezTo>
                  <a:cubicBezTo>
                    <a:pt x="5635" y="1178"/>
                    <a:pt x="5826" y="1118"/>
                    <a:pt x="6001" y="1012"/>
                  </a:cubicBezTo>
                  <a:cubicBezTo>
                    <a:pt x="6280" y="844"/>
                    <a:pt x="6559" y="762"/>
                    <a:pt x="6840" y="762"/>
                  </a:cubicBezTo>
                  <a:cubicBezTo>
                    <a:pt x="7137" y="762"/>
                    <a:pt x="7435" y="853"/>
                    <a:pt x="7737" y="1032"/>
                  </a:cubicBezTo>
                  <a:cubicBezTo>
                    <a:pt x="7956" y="1165"/>
                    <a:pt x="8169" y="1226"/>
                    <a:pt x="8379" y="1226"/>
                  </a:cubicBezTo>
                  <a:cubicBezTo>
                    <a:pt x="8584" y="1226"/>
                    <a:pt x="8786" y="1168"/>
                    <a:pt x="8987" y="1059"/>
                  </a:cubicBezTo>
                  <a:cubicBezTo>
                    <a:pt x="9175" y="957"/>
                    <a:pt x="9361" y="910"/>
                    <a:pt x="9546" y="910"/>
                  </a:cubicBezTo>
                  <a:cubicBezTo>
                    <a:pt x="9797" y="910"/>
                    <a:pt x="10047" y="997"/>
                    <a:pt x="10299" y="1148"/>
                  </a:cubicBezTo>
                  <a:cubicBezTo>
                    <a:pt x="10494" y="1268"/>
                    <a:pt x="10679" y="1401"/>
                    <a:pt x="10897" y="1469"/>
                  </a:cubicBezTo>
                  <a:cubicBezTo>
                    <a:pt x="10988" y="1497"/>
                    <a:pt x="11075" y="1512"/>
                    <a:pt x="11158" y="1512"/>
                  </a:cubicBezTo>
                  <a:cubicBezTo>
                    <a:pt x="11300" y="1512"/>
                    <a:pt x="11432" y="1471"/>
                    <a:pt x="11557" y="1387"/>
                  </a:cubicBezTo>
                  <a:cubicBezTo>
                    <a:pt x="11752" y="1264"/>
                    <a:pt x="11946" y="1148"/>
                    <a:pt x="12172" y="1094"/>
                  </a:cubicBezTo>
                  <a:cubicBezTo>
                    <a:pt x="12291" y="1065"/>
                    <a:pt x="12408" y="1051"/>
                    <a:pt x="12525" y="1051"/>
                  </a:cubicBezTo>
                  <a:cubicBezTo>
                    <a:pt x="12761" y="1051"/>
                    <a:pt x="12992" y="1110"/>
                    <a:pt x="13214" y="1234"/>
                  </a:cubicBezTo>
                  <a:cubicBezTo>
                    <a:pt x="13324" y="1295"/>
                    <a:pt x="13429" y="1357"/>
                    <a:pt x="13529" y="1432"/>
                  </a:cubicBezTo>
                  <a:cubicBezTo>
                    <a:pt x="13659" y="1528"/>
                    <a:pt x="13793" y="1573"/>
                    <a:pt x="13929" y="1573"/>
                  </a:cubicBezTo>
                  <a:cubicBezTo>
                    <a:pt x="14024" y="1573"/>
                    <a:pt x="14120" y="1551"/>
                    <a:pt x="14219" y="1510"/>
                  </a:cubicBezTo>
                  <a:cubicBezTo>
                    <a:pt x="14308" y="1473"/>
                    <a:pt x="14393" y="1435"/>
                    <a:pt x="14485" y="1398"/>
                  </a:cubicBezTo>
                  <a:cubicBezTo>
                    <a:pt x="14666" y="1319"/>
                    <a:pt x="14846" y="1279"/>
                    <a:pt x="15024" y="1279"/>
                  </a:cubicBezTo>
                  <a:cubicBezTo>
                    <a:pt x="15292" y="1279"/>
                    <a:pt x="15555" y="1369"/>
                    <a:pt x="15801" y="1551"/>
                  </a:cubicBezTo>
                  <a:cubicBezTo>
                    <a:pt x="15951" y="1662"/>
                    <a:pt x="16089" y="1714"/>
                    <a:pt x="16228" y="1714"/>
                  </a:cubicBezTo>
                  <a:cubicBezTo>
                    <a:pt x="16345" y="1714"/>
                    <a:pt x="16463" y="1677"/>
                    <a:pt x="16587" y="1606"/>
                  </a:cubicBezTo>
                  <a:cubicBezTo>
                    <a:pt x="16823" y="1472"/>
                    <a:pt x="17078" y="1402"/>
                    <a:pt x="17331" y="1402"/>
                  </a:cubicBezTo>
                  <a:cubicBezTo>
                    <a:pt x="17690" y="1402"/>
                    <a:pt x="18046" y="1543"/>
                    <a:pt x="18336" y="1842"/>
                  </a:cubicBezTo>
                  <a:cubicBezTo>
                    <a:pt x="18468" y="1975"/>
                    <a:pt x="18595" y="2030"/>
                    <a:pt x="18729" y="2030"/>
                  </a:cubicBezTo>
                  <a:cubicBezTo>
                    <a:pt x="18839" y="2030"/>
                    <a:pt x="18955" y="1993"/>
                    <a:pt x="19081" y="1931"/>
                  </a:cubicBezTo>
                  <a:lnTo>
                    <a:pt x="19016" y="1842"/>
                  </a:lnTo>
                  <a:cubicBezTo>
                    <a:pt x="18870" y="1644"/>
                    <a:pt x="18832" y="1408"/>
                    <a:pt x="18777" y="1179"/>
                  </a:cubicBezTo>
                  <a:cubicBezTo>
                    <a:pt x="18757" y="1180"/>
                    <a:pt x="18737" y="1180"/>
                    <a:pt x="18718" y="1180"/>
                  </a:cubicBezTo>
                  <a:cubicBezTo>
                    <a:pt x="18440" y="1180"/>
                    <a:pt x="18187" y="1090"/>
                    <a:pt x="17957" y="899"/>
                  </a:cubicBezTo>
                  <a:cubicBezTo>
                    <a:pt x="17765" y="741"/>
                    <a:pt x="17568" y="668"/>
                    <a:pt x="17365" y="668"/>
                  </a:cubicBezTo>
                  <a:cubicBezTo>
                    <a:pt x="17221" y="668"/>
                    <a:pt x="17073" y="704"/>
                    <a:pt x="16922" y="772"/>
                  </a:cubicBezTo>
                  <a:cubicBezTo>
                    <a:pt x="16761" y="848"/>
                    <a:pt x="16597" y="912"/>
                    <a:pt x="16419" y="943"/>
                  </a:cubicBezTo>
                  <a:cubicBezTo>
                    <a:pt x="16348" y="955"/>
                    <a:pt x="16278" y="961"/>
                    <a:pt x="16209" y="961"/>
                  </a:cubicBezTo>
                  <a:cubicBezTo>
                    <a:pt x="15985" y="961"/>
                    <a:pt x="15773" y="896"/>
                    <a:pt x="15572" y="752"/>
                  </a:cubicBezTo>
                  <a:cubicBezTo>
                    <a:pt x="15449" y="663"/>
                    <a:pt x="15316" y="581"/>
                    <a:pt x="15162" y="557"/>
                  </a:cubicBezTo>
                  <a:cubicBezTo>
                    <a:pt x="15117" y="549"/>
                    <a:pt x="15074" y="545"/>
                    <a:pt x="15032" y="545"/>
                  </a:cubicBezTo>
                  <a:cubicBezTo>
                    <a:pt x="14933" y="545"/>
                    <a:pt x="14840" y="568"/>
                    <a:pt x="14748" y="619"/>
                  </a:cubicBezTo>
                  <a:cubicBezTo>
                    <a:pt x="14557" y="728"/>
                    <a:pt x="14359" y="813"/>
                    <a:pt x="14137" y="848"/>
                  </a:cubicBezTo>
                  <a:cubicBezTo>
                    <a:pt x="14078" y="857"/>
                    <a:pt x="14019" y="861"/>
                    <a:pt x="13962" y="861"/>
                  </a:cubicBezTo>
                  <a:cubicBezTo>
                    <a:pt x="13697" y="861"/>
                    <a:pt x="13449" y="769"/>
                    <a:pt x="13211" y="625"/>
                  </a:cubicBezTo>
                  <a:cubicBezTo>
                    <a:pt x="13071" y="540"/>
                    <a:pt x="12934" y="444"/>
                    <a:pt x="12777" y="396"/>
                  </a:cubicBezTo>
                  <a:cubicBezTo>
                    <a:pt x="12691" y="371"/>
                    <a:pt x="12608" y="359"/>
                    <a:pt x="12529" y="359"/>
                  </a:cubicBezTo>
                  <a:cubicBezTo>
                    <a:pt x="12322" y="359"/>
                    <a:pt x="12135" y="437"/>
                    <a:pt x="11960" y="550"/>
                  </a:cubicBezTo>
                  <a:cubicBezTo>
                    <a:pt x="11732" y="700"/>
                    <a:pt x="11486" y="782"/>
                    <a:pt x="11218" y="782"/>
                  </a:cubicBezTo>
                  <a:cubicBezTo>
                    <a:pt x="11149" y="782"/>
                    <a:pt x="11079" y="777"/>
                    <a:pt x="11007" y="766"/>
                  </a:cubicBezTo>
                  <a:cubicBezTo>
                    <a:pt x="10737" y="721"/>
                    <a:pt x="10481" y="625"/>
                    <a:pt x="10241" y="482"/>
                  </a:cubicBezTo>
                  <a:cubicBezTo>
                    <a:pt x="10132" y="420"/>
                    <a:pt x="10026" y="355"/>
                    <a:pt x="9913" y="294"/>
                  </a:cubicBezTo>
                  <a:cubicBezTo>
                    <a:pt x="9797" y="229"/>
                    <a:pt x="9683" y="197"/>
                    <a:pt x="9568" y="197"/>
                  </a:cubicBezTo>
                  <a:cubicBezTo>
                    <a:pt x="9464" y="197"/>
                    <a:pt x="9359" y="223"/>
                    <a:pt x="9250" y="277"/>
                  </a:cubicBezTo>
                  <a:cubicBezTo>
                    <a:pt x="8962" y="421"/>
                    <a:pt x="8663" y="520"/>
                    <a:pt x="8342" y="520"/>
                  </a:cubicBezTo>
                  <a:cubicBezTo>
                    <a:pt x="8221" y="520"/>
                    <a:pt x="8097" y="506"/>
                    <a:pt x="7969" y="475"/>
                  </a:cubicBezTo>
                  <a:cubicBezTo>
                    <a:pt x="7743" y="417"/>
                    <a:pt x="7549" y="287"/>
                    <a:pt x="7344" y="174"/>
                  </a:cubicBezTo>
                  <a:cubicBezTo>
                    <a:pt x="7155" y="78"/>
                    <a:pt x="6965" y="1"/>
                    <a:pt x="6765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2" name="Google Shape;98;p4"/>
            <p:cNvSpPr>
              <a:spLocks/>
            </p:cNvSpPr>
            <p:nvPr/>
          </p:nvSpPr>
          <p:spPr bwMode="auto">
            <a:xfrm rot="-1535504">
              <a:off x="46537" y="239062"/>
              <a:ext cx="770604" cy="72557"/>
            </a:xfrm>
            <a:custGeom>
              <a:avLst/>
              <a:gdLst>
                <a:gd name="T0" fmla="*/ 41 w 18703"/>
                <a:gd name="T1" fmla="*/ 0 h 1761"/>
                <a:gd name="T2" fmla="*/ 41 w 18703"/>
                <a:gd name="T3" fmla="*/ 49031 h 1761"/>
                <a:gd name="T4" fmla="*/ 9064 w 18703"/>
                <a:gd name="T5" fmla="*/ 51173 h 1761"/>
                <a:gd name="T6" fmla="*/ 25257 w 18703"/>
                <a:gd name="T7" fmla="*/ 43386 h 1761"/>
                <a:gd name="T8" fmla="*/ 61185 w 18703"/>
                <a:gd name="T9" fmla="*/ 28388 h 1761"/>
                <a:gd name="T10" fmla="*/ 89986 w 18703"/>
                <a:gd name="T11" fmla="*/ 35763 h 1761"/>
                <a:gd name="T12" fmla="*/ 95342 w 18703"/>
                <a:gd name="T13" fmla="*/ 38606 h 1761"/>
                <a:gd name="T14" fmla="*/ 110875 w 18703"/>
                <a:gd name="T15" fmla="*/ 43592 h 1761"/>
                <a:gd name="T16" fmla="*/ 127315 w 18703"/>
                <a:gd name="T17" fmla="*/ 38895 h 1761"/>
                <a:gd name="T18" fmla="*/ 135184 w 18703"/>
                <a:gd name="T19" fmla="*/ 33951 h 1761"/>
                <a:gd name="T20" fmla="*/ 166498 w 18703"/>
                <a:gd name="T21" fmla="*/ 23073 h 1761"/>
                <a:gd name="T22" fmla="*/ 188994 w 18703"/>
                <a:gd name="T23" fmla="*/ 26905 h 1761"/>
                <a:gd name="T24" fmla="*/ 204033 w 18703"/>
                <a:gd name="T25" fmla="*/ 32550 h 1761"/>
                <a:gd name="T26" fmla="*/ 224140 w 18703"/>
                <a:gd name="T27" fmla="*/ 37576 h 1761"/>
                <a:gd name="T28" fmla="*/ 247419 w 18703"/>
                <a:gd name="T29" fmla="*/ 30696 h 1761"/>
                <a:gd name="T30" fmla="*/ 281905 w 18703"/>
                <a:gd name="T31" fmla="*/ 20395 h 1761"/>
                <a:gd name="T32" fmla="*/ 318781 w 18703"/>
                <a:gd name="T33" fmla="*/ 31561 h 1761"/>
                <a:gd name="T34" fmla="*/ 345315 w 18703"/>
                <a:gd name="T35" fmla="*/ 39554 h 1761"/>
                <a:gd name="T36" fmla="*/ 370325 w 18703"/>
                <a:gd name="T37" fmla="*/ 32673 h 1761"/>
                <a:gd name="T38" fmla="*/ 393316 w 18703"/>
                <a:gd name="T39" fmla="*/ 26452 h 1761"/>
                <a:gd name="T40" fmla="*/ 424382 w 18703"/>
                <a:gd name="T41" fmla="*/ 36340 h 1761"/>
                <a:gd name="T42" fmla="*/ 449021 w 18703"/>
                <a:gd name="T43" fmla="*/ 49566 h 1761"/>
                <a:gd name="T44" fmla="*/ 459775 w 18703"/>
                <a:gd name="T45" fmla="*/ 51338 h 1761"/>
                <a:gd name="T46" fmla="*/ 476338 w 18703"/>
                <a:gd name="T47" fmla="*/ 46188 h 1761"/>
                <a:gd name="T48" fmla="*/ 501678 w 18703"/>
                <a:gd name="T49" fmla="*/ 34074 h 1761"/>
                <a:gd name="T50" fmla="*/ 516181 w 18703"/>
                <a:gd name="T51" fmla="*/ 32344 h 1761"/>
                <a:gd name="T52" fmla="*/ 544610 w 18703"/>
                <a:gd name="T53" fmla="*/ 39884 h 1761"/>
                <a:gd name="T54" fmla="*/ 557424 w 18703"/>
                <a:gd name="T55" fmla="*/ 47877 h 1761"/>
                <a:gd name="T56" fmla="*/ 574070 w 18703"/>
                <a:gd name="T57" fmla="*/ 53810 h 1761"/>
                <a:gd name="T58" fmla="*/ 586018 w 18703"/>
                <a:gd name="T59" fmla="*/ 51255 h 1761"/>
                <a:gd name="T60" fmla="*/ 596854 w 18703"/>
                <a:gd name="T61" fmla="*/ 46476 h 1761"/>
                <a:gd name="T62" fmla="*/ 618980 w 18703"/>
                <a:gd name="T63" fmla="*/ 41655 h 1761"/>
                <a:gd name="T64" fmla="*/ 651077 w 18703"/>
                <a:gd name="T65" fmla="*/ 52821 h 1761"/>
                <a:gd name="T66" fmla="*/ 668793 w 18703"/>
                <a:gd name="T67" fmla="*/ 59620 h 1761"/>
                <a:gd name="T68" fmla="*/ 683461 w 18703"/>
                <a:gd name="T69" fmla="*/ 55211 h 1761"/>
                <a:gd name="T70" fmla="*/ 714281 w 18703"/>
                <a:gd name="T71" fmla="*/ 46806 h 1761"/>
                <a:gd name="T72" fmla="*/ 755689 w 18703"/>
                <a:gd name="T73" fmla="*/ 64770 h 1761"/>
                <a:gd name="T74" fmla="*/ 770604 w 18703"/>
                <a:gd name="T75" fmla="*/ 72516 h 1761"/>
                <a:gd name="T76" fmla="*/ 766937 w 18703"/>
                <a:gd name="T77" fmla="*/ 50720 h 1761"/>
                <a:gd name="T78" fmla="*/ 766937 w 18703"/>
                <a:gd name="T79" fmla="*/ 45075 h 1761"/>
                <a:gd name="T80" fmla="*/ 768338 w 18703"/>
                <a:gd name="T81" fmla="*/ 43509 h 1761"/>
                <a:gd name="T82" fmla="*/ 763558 w 18703"/>
                <a:gd name="T83" fmla="*/ 34074 h 1761"/>
                <a:gd name="T84" fmla="*/ 757090 w 18703"/>
                <a:gd name="T85" fmla="*/ 16769 h 1761"/>
                <a:gd name="T86" fmla="*/ 757213 w 18703"/>
                <a:gd name="T87" fmla="*/ 3379 h 1761"/>
                <a:gd name="T88" fmla="*/ 757502 w 18703"/>
                <a:gd name="T89" fmla="*/ 0 h 1761"/>
                <a:gd name="T90" fmla="*/ 41 w 18703"/>
                <a:gd name="T91" fmla="*/ 0 h 176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8703" h="1761" extrusionOk="0">
                  <a:moveTo>
                    <a:pt x="1" y="0"/>
                  </a:moveTo>
                  <a:lnTo>
                    <a:pt x="1" y="1190"/>
                  </a:lnTo>
                  <a:cubicBezTo>
                    <a:pt x="78" y="1225"/>
                    <a:pt x="151" y="1242"/>
                    <a:pt x="220" y="1242"/>
                  </a:cubicBezTo>
                  <a:cubicBezTo>
                    <a:pt x="368" y="1242"/>
                    <a:pt x="498" y="1167"/>
                    <a:pt x="613" y="1053"/>
                  </a:cubicBezTo>
                  <a:cubicBezTo>
                    <a:pt x="867" y="800"/>
                    <a:pt x="1173" y="689"/>
                    <a:pt x="1485" y="689"/>
                  </a:cubicBezTo>
                  <a:cubicBezTo>
                    <a:pt x="1722" y="689"/>
                    <a:pt x="1962" y="753"/>
                    <a:pt x="2184" y="868"/>
                  </a:cubicBezTo>
                  <a:cubicBezTo>
                    <a:pt x="2229" y="892"/>
                    <a:pt x="2270" y="913"/>
                    <a:pt x="2314" y="937"/>
                  </a:cubicBezTo>
                  <a:cubicBezTo>
                    <a:pt x="2442" y="1022"/>
                    <a:pt x="2567" y="1058"/>
                    <a:pt x="2691" y="1058"/>
                  </a:cubicBezTo>
                  <a:cubicBezTo>
                    <a:pt x="2825" y="1058"/>
                    <a:pt x="2958" y="1015"/>
                    <a:pt x="3090" y="944"/>
                  </a:cubicBezTo>
                  <a:cubicBezTo>
                    <a:pt x="3158" y="909"/>
                    <a:pt x="3223" y="868"/>
                    <a:pt x="3281" y="824"/>
                  </a:cubicBezTo>
                  <a:cubicBezTo>
                    <a:pt x="3517" y="638"/>
                    <a:pt x="3772" y="560"/>
                    <a:pt x="4041" y="560"/>
                  </a:cubicBezTo>
                  <a:cubicBezTo>
                    <a:pt x="4217" y="560"/>
                    <a:pt x="4400" y="594"/>
                    <a:pt x="4587" y="653"/>
                  </a:cubicBezTo>
                  <a:cubicBezTo>
                    <a:pt x="4710" y="691"/>
                    <a:pt x="4836" y="728"/>
                    <a:pt x="4952" y="790"/>
                  </a:cubicBezTo>
                  <a:cubicBezTo>
                    <a:pt x="5118" y="873"/>
                    <a:pt x="5281" y="912"/>
                    <a:pt x="5440" y="912"/>
                  </a:cubicBezTo>
                  <a:cubicBezTo>
                    <a:pt x="5638" y="912"/>
                    <a:pt x="5828" y="852"/>
                    <a:pt x="6005" y="745"/>
                  </a:cubicBezTo>
                  <a:cubicBezTo>
                    <a:pt x="6282" y="578"/>
                    <a:pt x="6562" y="495"/>
                    <a:pt x="6842" y="495"/>
                  </a:cubicBezTo>
                  <a:cubicBezTo>
                    <a:pt x="7139" y="495"/>
                    <a:pt x="7437" y="587"/>
                    <a:pt x="7737" y="766"/>
                  </a:cubicBezTo>
                  <a:cubicBezTo>
                    <a:pt x="7957" y="899"/>
                    <a:pt x="8171" y="960"/>
                    <a:pt x="8381" y="960"/>
                  </a:cubicBezTo>
                  <a:cubicBezTo>
                    <a:pt x="8587" y="960"/>
                    <a:pt x="8789" y="901"/>
                    <a:pt x="8988" y="793"/>
                  </a:cubicBezTo>
                  <a:cubicBezTo>
                    <a:pt x="9176" y="689"/>
                    <a:pt x="9362" y="642"/>
                    <a:pt x="9546" y="642"/>
                  </a:cubicBezTo>
                  <a:cubicBezTo>
                    <a:pt x="9799" y="642"/>
                    <a:pt x="10050" y="730"/>
                    <a:pt x="10300" y="882"/>
                  </a:cubicBezTo>
                  <a:cubicBezTo>
                    <a:pt x="10495" y="1002"/>
                    <a:pt x="10679" y="1135"/>
                    <a:pt x="10898" y="1203"/>
                  </a:cubicBezTo>
                  <a:cubicBezTo>
                    <a:pt x="10988" y="1231"/>
                    <a:pt x="11075" y="1246"/>
                    <a:pt x="11159" y="1246"/>
                  </a:cubicBezTo>
                  <a:cubicBezTo>
                    <a:pt x="11301" y="1246"/>
                    <a:pt x="11434" y="1205"/>
                    <a:pt x="11561" y="1121"/>
                  </a:cubicBezTo>
                  <a:cubicBezTo>
                    <a:pt x="11752" y="998"/>
                    <a:pt x="11947" y="882"/>
                    <a:pt x="12176" y="827"/>
                  </a:cubicBezTo>
                  <a:cubicBezTo>
                    <a:pt x="12295" y="799"/>
                    <a:pt x="12412" y="785"/>
                    <a:pt x="12528" y="785"/>
                  </a:cubicBezTo>
                  <a:cubicBezTo>
                    <a:pt x="12764" y="785"/>
                    <a:pt x="12994" y="844"/>
                    <a:pt x="13218" y="968"/>
                  </a:cubicBezTo>
                  <a:cubicBezTo>
                    <a:pt x="13324" y="1026"/>
                    <a:pt x="13430" y="1091"/>
                    <a:pt x="13529" y="1162"/>
                  </a:cubicBezTo>
                  <a:cubicBezTo>
                    <a:pt x="13661" y="1261"/>
                    <a:pt x="13795" y="1306"/>
                    <a:pt x="13933" y="1306"/>
                  </a:cubicBezTo>
                  <a:cubicBezTo>
                    <a:pt x="14028" y="1306"/>
                    <a:pt x="14125" y="1285"/>
                    <a:pt x="14223" y="1244"/>
                  </a:cubicBezTo>
                  <a:cubicBezTo>
                    <a:pt x="14312" y="1207"/>
                    <a:pt x="14397" y="1169"/>
                    <a:pt x="14486" y="1128"/>
                  </a:cubicBezTo>
                  <a:cubicBezTo>
                    <a:pt x="14666" y="1051"/>
                    <a:pt x="14846" y="1011"/>
                    <a:pt x="15023" y="1011"/>
                  </a:cubicBezTo>
                  <a:cubicBezTo>
                    <a:pt x="15292" y="1011"/>
                    <a:pt x="15555" y="1101"/>
                    <a:pt x="15802" y="1282"/>
                  </a:cubicBezTo>
                  <a:cubicBezTo>
                    <a:pt x="15953" y="1394"/>
                    <a:pt x="16092" y="1447"/>
                    <a:pt x="16232" y="1447"/>
                  </a:cubicBezTo>
                  <a:cubicBezTo>
                    <a:pt x="16349" y="1447"/>
                    <a:pt x="16465" y="1410"/>
                    <a:pt x="16588" y="1340"/>
                  </a:cubicBezTo>
                  <a:cubicBezTo>
                    <a:pt x="16825" y="1206"/>
                    <a:pt x="17082" y="1136"/>
                    <a:pt x="17336" y="1136"/>
                  </a:cubicBezTo>
                  <a:cubicBezTo>
                    <a:pt x="17695" y="1136"/>
                    <a:pt x="18050" y="1276"/>
                    <a:pt x="18341" y="1572"/>
                  </a:cubicBezTo>
                  <a:cubicBezTo>
                    <a:pt x="18460" y="1699"/>
                    <a:pt x="18580" y="1753"/>
                    <a:pt x="18703" y="1760"/>
                  </a:cubicBezTo>
                  <a:cubicBezTo>
                    <a:pt x="18676" y="1586"/>
                    <a:pt x="18635" y="1408"/>
                    <a:pt x="18614" y="1231"/>
                  </a:cubicBezTo>
                  <a:cubicBezTo>
                    <a:pt x="18597" y="1186"/>
                    <a:pt x="18597" y="1138"/>
                    <a:pt x="18614" y="1094"/>
                  </a:cubicBezTo>
                  <a:cubicBezTo>
                    <a:pt x="18635" y="1091"/>
                    <a:pt x="18641" y="1077"/>
                    <a:pt x="18648" y="1056"/>
                  </a:cubicBezTo>
                  <a:cubicBezTo>
                    <a:pt x="18648" y="991"/>
                    <a:pt x="18556" y="872"/>
                    <a:pt x="18532" y="827"/>
                  </a:cubicBezTo>
                  <a:cubicBezTo>
                    <a:pt x="18453" y="694"/>
                    <a:pt x="18378" y="564"/>
                    <a:pt x="18375" y="407"/>
                  </a:cubicBezTo>
                  <a:cubicBezTo>
                    <a:pt x="18368" y="305"/>
                    <a:pt x="18368" y="185"/>
                    <a:pt x="18378" y="82"/>
                  </a:cubicBezTo>
                  <a:cubicBezTo>
                    <a:pt x="18378" y="59"/>
                    <a:pt x="18382" y="28"/>
                    <a:pt x="1838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3" name="Google Shape;99;p4"/>
            <p:cNvSpPr>
              <a:spLocks/>
            </p:cNvSpPr>
            <p:nvPr/>
          </p:nvSpPr>
          <p:spPr bwMode="auto">
            <a:xfrm rot="-1535504">
              <a:off x="97304" y="323364"/>
              <a:ext cx="789186" cy="84258"/>
            </a:xfrm>
            <a:custGeom>
              <a:avLst/>
              <a:gdLst>
                <a:gd name="T0" fmla="*/ 265424 w 19154"/>
                <a:gd name="T1" fmla="*/ 989 h 2045"/>
                <a:gd name="T2" fmla="*/ 210790 w 19154"/>
                <a:gd name="T3" fmla="*/ 18170 h 2045"/>
                <a:gd name="T4" fmla="*/ 189530 w 19154"/>
                <a:gd name="T5" fmla="*/ 13102 h 2045"/>
                <a:gd name="T6" fmla="*/ 154178 w 19154"/>
                <a:gd name="T7" fmla="*/ 7458 h 2045"/>
                <a:gd name="T8" fmla="*/ 109268 w 19154"/>
                <a:gd name="T9" fmla="*/ 26040 h 2045"/>
                <a:gd name="T10" fmla="*/ 83517 w 19154"/>
                <a:gd name="T11" fmla="*/ 23485 h 2045"/>
                <a:gd name="T12" fmla="*/ 56653 w 19154"/>
                <a:gd name="T13" fmla="*/ 13473 h 2045"/>
                <a:gd name="T14" fmla="*/ 6304 w 19154"/>
                <a:gd name="T15" fmla="*/ 35928 h 2045"/>
                <a:gd name="T16" fmla="*/ 0 w 19154"/>
                <a:gd name="T17" fmla="*/ 35598 h 2045"/>
                <a:gd name="T18" fmla="*/ 5645 w 19154"/>
                <a:gd name="T19" fmla="*/ 61927 h 2045"/>
                <a:gd name="T20" fmla="*/ 55252 w 19154"/>
                <a:gd name="T21" fmla="*/ 39883 h 2045"/>
                <a:gd name="T22" fmla="*/ 89409 w 19154"/>
                <a:gd name="T23" fmla="*/ 50266 h 2045"/>
                <a:gd name="T24" fmla="*/ 121382 w 19154"/>
                <a:gd name="T25" fmla="*/ 50390 h 2045"/>
                <a:gd name="T26" fmla="*/ 160524 w 19154"/>
                <a:gd name="T27" fmla="*/ 34568 h 2045"/>
                <a:gd name="T28" fmla="*/ 198100 w 19154"/>
                <a:gd name="T29" fmla="*/ 44045 h 2045"/>
                <a:gd name="T30" fmla="*/ 241321 w 19154"/>
                <a:gd name="T31" fmla="*/ 42356 h 2045"/>
                <a:gd name="T32" fmla="*/ 312848 w 19154"/>
                <a:gd name="T33" fmla="*/ 43221 h 2045"/>
                <a:gd name="T34" fmla="*/ 364392 w 19154"/>
                <a:gd name="T35" fmla="*/ 44210 h 2045"/>
                <a:gd name="T36" fmla="*/ 418449 w 19154"/>
                <a:gd name="T37" fmla="*/ 47877 h 2045"/>
                <a:gd name="T38" fmla="*/ 453842 w 19154"/>
                <a:gd name="T39" fmla="*/ 62915 h 2045"/>
                <a:gd name="T40" fmla="*/ 495744 w 19154"/>
                <a:gd name="T41" fmla="*/ 45611 h 2045"/>
                <a:gd name="T42" fmla="*/ 538677 w 19154"/>
                <a:gd name="T43" fmla="*/ 51379 h 2045"/>
                <a:gd name="T44" fmla="*/ 568013 w 19154"/>
                <a:gd name="T45" fmla="*/ 65429 h 2045"/>
                <a:gd name="T46" fmla="*/ 590921 w 19154"/>
                <a:gd name="T47" fmla="*/ 58136 h 2045"/>
                <a:gd name="T48" fmla="*/ 645143 w 19154"/>
                <a:gd name="T49" fmla="*/ 64481 h 2045"/>
                <a:gd name="T50" fmla="*/ 677528 w 19154"/>
                <a:gd name="T51" fmla="*/ 66747 h 2045"/>
                <a:gd name="T52" fmla="*/ 749591 w 19154"/>
                <a:gd name="T53" fmla="*/ 76430 h 2045"/>
                <a:gd name="T54" fmla="*/ 787620 w 19154"/>
                <a:gd name="T55" fmla="*/ 76018 h 2045"/>
                <a:gd name="T56" fmla="*/ 789145 w 19154"/>
                <a:gd name="T57" fmla="*/ 45899 h 2045"/>
                <a:gd name="T58" fmla="*/ 768255 w 19154"/>
                <a:gd name="T59" fmla="*/ 49113 h 2045"/>
                <a:gd name="T60" fmla="*/ 709872 w 19154"/>
                <a:gd name="T61" fmla="*/ 27399 h 2045"/>
                <a:gd name="T62" fmla="*/ 670895 w 19154"/>
                <a:gd name="T63" fmla="*/ 38853 h 2045"/>
                <a:gd name="T64" fmla="*/ 635996 w 19154"/>
                <a:gd name="T65" fmla="*/ 30819 h 2045"/>
                <a:gd name="T66" fmla="*/ 613747 w 19154"/>
                <a:gd name="T67" fmla="*/ 22290 h 2045"/>
                <a:gd name="T68" fmla="*/ 576830 w 19154"/>
                <a:gd name="T69" fmla="*/ 34774 h 2045"/>
                <a:gd name="T70" fmla="*/ 538677 w 19154"/>
                <a:gd name="T71" fmla="*/ 25628 h 2045"/>
                <a:gd name="T72" fmla="*/ 510289 w 19154"/>
                <a:gd name="T73" fmla="*/ 14709 h 2045"/>
                <a:gd name="T74" fmla="*/ 456726 w 19154"/>
                <a:gd name="T75" fmla="*/ 32096 h 2045"/>
                <a:gd name="T76" fmla="*/ 416348 w 19154"/>
                <a:gd name="T77" fmla="*/ 19859 h 2045"/>
                <a:gd name="T78" fmla="*/ 388536 w 19154"/>
                <a:gd name="T79" fmla="*/ 7993 h 2045"/>
                <a:gd name="T80" fmla="*/ 338105 w 19154"/>
                <a:gd name="T81" fmla="*/ 21343 h 2045"/>
                <a:gd name="T82" fmla="*/ 296820 w 19154"/>
                <a:gd name="T83" fmla="*/ 7046 h 204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154" h="2045" extrusionOk="0">
                  <a:moveTo>
                    <a:pt x="6631" y="0"/>
                  </a:moveTo>
                  <a:cubicBezTo>
                    <a:pt x="6568" y="0"/>
                    <a:pt x="6505" y="7"/>
                    <a:pt x="6442" y="24"/>
                  </a:cubicBezTo>
                  <a:cubicBezTo>
                    <a:pt x="6315" y="51"/>
                    <a:pt x="6206" y="119"/>
                    <a:pt x="6100" y="184"/>
                  </a:cubicBezTo>
                  <a:cubicBezTo>
                    <a:pt x="5799" y="369"/>
                    <a:pt x="5468" y="427"/>
                    <a:pt x="5116" y="441"/>
                  </a:cubicBezTo>
                  <a:cubicBezTo>
                    <a:pt x="5103" y="441"/>
                    <a:pt x="5091" y="442"/>
                    <a:pt x="5078" y="442"/>
                  </a:cubicBezTo>
                  <a:cubicBezTo>
                    <a:pt x="4914" y="442"/>
                    <a:pt x="4756" y="381"/>
                    <a:pt x="4600" y="318"/>
                  </a:cubicBezTo>
                  <a:cubicBezTo>
                    <a:pt x="4365" y="219"/>
                    <a:pt x="4123" y="177"/>
                    <a:pt x="3875" y="177"/>
                  </a:cubicBezTo>
                  <a:cubicBezTo>
                    <a:pt x="3831" y="177"/>
                    <a:pt x="3787" y="178"/>
                    <a:pt x="3742" y="181"/>
                  </a:cubicBezTo>
                  <a:cubicBezTo>
                    <a:pt x="3623" y="188"/>
                    <a:pt x="3520" y="246"/>
                    <a:pt x="3421" y="307"/>
                  </a:cubicBezTo>
                  <a:cubicBezTo>
                    <a:pt x="3185" y="458"/>
                    <a:pt x="2932" y="574"/>
                    <a:pt x="2652" y="632"/>
                  </a:cubicBezTo>
                  <a:cubicBezTo>
                    <a:pt x="2577" y="649"/>
                    <a:pt x="2503" y="657"/>
                    <a:pt x="2429" y="657"/>
                  </a:cubicBezTo>
                  <a:cubicBezTo>
                    <a:pt x="2293" y="657"/>
                    <a:pt x="2160" y="628"/>
                    <a:pt x="2027" y="570"/>
                  </a:cubicBezTo>
                  <a:cubicBezTo>
                    <a:pt x="1941" y="529"/>
                    <a:pt x="1853" y="492"/>
                    <a:pt x="1771" y="451"/>
                  </a:cubicBezTo>
                  <a:cubicBezTo>
                    <a:pt x="1628" y="371"/>
                    <a:pt x="1498" y="327"/>
                    <a:pt x="1375" y="327"/>
                  </a:cubicBezTo>
                  <a:cubicBezTo>
                    <a:pt x="1219" y="327"/>
                    <a:pt x="1075" y="399"/>
                    <a:pt x="933" y="564"/>
                  </a:cubicBezTo>
                  <a:cubicBezTo>
                    <a:pt x="749" y="783"/>
                    <a:pt x="453" y="872"/>
                    <a:pt x="153" y="872"/>
                  </a:cubicBezTo>
                  <a:cubicBezTo>
                    <a:pt x="102" y="872"/>
                    <a:pt x="51" y="869"/>
                    <a:pt x="0" y="864"/>
                  </a:cubicBezTo>
                  <a:cubicBezTo>
                    <a:pt x="41" y="950"/>
                    <a:pt x="79" y="1035"/>
                    <a:pt x="106" y="1124"/>
                  </a:cubicBezTo>
                  <a:cubicBezTo>
                    <a:pt x="141" y="1254"/>
                    <a:pt x="141" y="1377"/>
                    <a:pt x="137" y="1503"/>
                  </a:cubicBezTo>
                  <a:cubicBezTo>
                    <a:pt x="260" y="1486"/>
                    <a:pt x="370" y="1418"/>
                    <a:pt x="469" y="1322"/>
                  </a:cubicBezTo>
                  <a:cubicBezTo>
                    <a:pt x="726" y="1078"/>
                    <a:pt x="1032" y="968"/>
                    <a:pt x="1341" y="968"/>
                  </a:cubicBezTo>
                  <a:cubicBezTo>
                    <a:pt x="1579" y="968"/>
                    <a:pt x="1818" y="1033"/>
                    <a:pt x="2040" y="1151"/>
                  </a:cubicBezTo>
                  <a:cubicBezTo>
                    <a:pt x="2085" y="1172"/>
                    <a:pt x="2126" y="1192"/>
                    <a:pt x="2170" y="1220"/>
                  </a:cubicBezTo>
                  <a:cubicBezTo>
                    <a:pt x="2297" y="1303"/>
                    <a:pt x="2421" y="1338"/>
                    <a:pt x="2544" y="1338"/>
                  </a:cubicBezTo>
                  <a:cubicBezTo>
                    <a:pt x="2680" y="1338"/>
                    <a:pt x="2813" y="1295"/>
                    <a:pt x="2946" y="1223"/>
                  </a:cubicBezTo>
                  <a:cubicBezTo>
                    <a:pt x="3014" y="1189"/>
                    <a:pt x="3079" y="1151"/>
                    <a:pt x="3137" y="1104"/>
                  </a:cubicBezTo>
                  <a:cubicBezTo>
                    <a:pt x="3373" y="918"/>
                    <a:pt x="3628" y="839"/>
                    <a:pt x="3896" y="839"/>
                  </a:cubicBezTo>
                  <a:cubicBezTo>
                    <a:pt x="4072" y="839"/>
                    <a:pt x="4254" y="873"/>
                    <a:pt x="4439" y="933"/>
                  </a:cubicBezTo>
                  <a:cubicBezTo>
                    <a:pt x="4566" y="970"/>
                    <a:pt x="4692" y="1011"/>
                    <a:pt x="4808" y="1069"/>
                  </a:cubicBezTo>
                  <a:cubicBezTo>
                    <a:pt x="4975" y="1154"/>
                    <a:pt x="5141" y="1193"/>
                    <a:pt x="5300" y="1193"/>
                  </a:cubicBezTo>
                  <a:cubicBezTo>
                    <a:pt x="5496" y="1193"/>
                    <a:pt x="5684" y="1134"/>
                    <a:pt x="5857" y="1028"/>
                  </a:cubicBezTo>
                  <a:cubicBezTo>
                    <a:pt x="6137" y="859"/>
                    <a:pt x="6417" y="776"/>
                    <a:pt x="6698" y="776"/>
                  </a:cubicBezTo>
                  <a:cubicBezTo>
                    <a:pt x="6995" y="776"/>
                    <a:pt x="7293" y="868"/>
                    <a:pt x="7593" y="1049"/>
                  </a:cubicBezTo>
                  <a:cubicBezTo>
                    <a:pt x="7812" y="1180"/>
                    <a:pt x="8024" y="1240"/>
                    <a:pt x="8233" y="1240"/>
                  </a:cubicBezTo>
                  <a:cubicBezTo>
                    <a:pt x="8439" y="1240"/>
                    <a:pt x="8642" y="1181"/>
                    <a:pt x="8844" y="1073"/>
                  </a:cubicBezTo>
                  <a:cubicBezTo>
                    <a:pt x="9032" y="970"/>
                    <a:pt x="9218" y="923"/>
                    <a:pt x="9403" y="923"/>
                  </a:cubicBezTo>
                  <a:cubicBezTo>
                    <a:pt x="9654" y="923"/>
                    <a:pt x="9904" y="1010"/>
                    <a:pt x="10156" y="1162"/>
                  </a:cubicBezTo>
                  <a:cubicBezTo>
                    <a:pt x="10351" y="1281"/>
                    <a:pt x="10535" y="1414"/>
                    <a:pt x="10754" y="1483"/>
                  </a:cubicBezTo>
                  <a:cubicBezTo>
                    <a:pt x="10844" y="1512"/>
                    <a:pt x="10931" y="1527"/>
                    <a:pt x="11015" y="1527"/>
                  </a:cubicBezTo>
                  <a:cubicBezTo>
                    <a:pt x="11157" y="1527"/>
                    <a:pt x="11290" y="1485"/>
                    <a:pt x="11417" y="1401"/>
                  </a:cubicBezTo>
                  <a:cubicBezTo>
                    <a:pt x="11608" y="1278"/>
                    <a:pt x="11803" y="1162"/>
                    <a:pt x="12032" y="1107"/>
                  </a:cubicBezTo>
                  <a:cubicBezTo>
                    <a:pt x="12149" y="1079"/>
                    <a:pt x="12265" y="1065"/>
                    <a:pt x="12380" y="1065"/>
                  </a:cubicBezTo>
                  <a:cubicBezTo>
                    <a:pt x="12617" y="1065"/>
                    <a:pt x="12849" y="1125"/>
                    <a:pt x="13074" y="1247"/>
                  </a:cubicBezTo>
                  <a:cubicBezTo>
                    <a:pt x="13180" y="1309"/>
                    <a:pt x="13286" y="1373"/>
                    <a:pt x="13385" y="1445"/>
                  </a:cubicBezTo>
                  <a:cubicBezTo>
                    <a:pt x="13516" y="1544"/>
                    <a:pt x="13649" y="1588"/>
                    <a:pt x="13786" y="1588"/>
                  </a:cubicBezTo>
                  <a:cubicBezTo>
                    <a:pt x="13881" y="1588"/>
                    <a:pt x="13977" y="1567"/>
                    <a:pt x="14076" y="1527"/>
                  </a:cubicBezTo>
                  <a:cubicBezTo>
                    <a:pt x="14168" y="1486"/>
                    <a:pt x="14253" y="1449"/>
                    <a:pt x="14342" y="1411"/>
                  </a:cubicBezTo>
                  <a:cubicBezTo>
                    <a:pt x="14522" y="1332"/>
                    <a:pt x="14703" y="1292"/>
                    <a:pt x="14881" y="1292"/>
                  </a:cubicBezTo>
                  <a:cubicBezTo>
                    <a:pt x="15149" y="1292"/>
                    <a:pt x="15411" y="1382"/>
                    <a:pt x="15658" y="1565"/>
                  </a:cubicBezTo>
                  <a:cubicBezTo>
                    <a:pt x="15807" y="1676"/>
                    <a:pt x="15946" y="1728"/>
                    <a:pt x="16085" y="1728"/>
                  </a:cubicBezTo>
                  <a:cubicBezTo>
                    <a:pt x="16202" y="1728"/>
                    <a:pt x="16320" y="1690"/>
                    <a:pt x="16444" y="1620"/>
                  </a:cubicBezTo>
                  <a:cubicBezTo>
                    <a:pt x="16679" y="1485"/>
                    <a:pt x="16934" y="1415"/>
                    <a:pt x="17188" y="1415"/>
                  </a:cubicBezTo>
                  <a:cubicBezTo>
                    <a:pt x="17547" y="1415"/>
                    <a:pt x="17902" y="1557"/>
                    <a:pt x="18193" y="1855"/>
                  </a:cubicBezTo>
                  <a:cubicBezTo>
                    <a:pt x="18324" y="1989"/>
                    <a:pt x="18451" y="2044"/>
                    <a:pt x="18586" y="2044"/>
                  </a:cubicBezTo>
                  <a:cubicBezTo>
                    <a:pt x="18747" y="2044"/>
                    <a:pt x="18918" y="1964"/>
                    <a:pt x="19116" y="1845"/>
                  </a:cubicBezTo>
                  <a:cubicBezTo>
                    <a:pt x="19130" y="1838"/>
                    <a:pt x="19140" y="1828"/>
                    <a:pt x="19153" y="1825"/>
                  </a:cubicBezTo>
                  <a:lnTo>
                    <a:pt x="19153" y="1114"/>
                  </a:lnTo>
                  <a:cubicBezTo>
                    <a:pt x="19071" y="1138"/>
                    <a:pt x="18986" y="1158"/>
                    <a:pt x="18897" y="1172"/>
                  </a:cubicBezTo>
                  <a:cubicBezTo>
                    <a:pt x="18812" y="1185"/>
                    <a:pt x="18728" y="1192"/>
                    <a:pt x="18646" y="1192"/>
                  </a:cubicBezTo>
                  <a:cubicBezTo>
                    <a:pt x="18348" y="1192"/>
                    <a:pt x="18070" y="1101"/>
                    <a:pt x="17821" y="895"/>
                  </a:cubicBezTo>
                  <a:cubicBezTo>
                    <a:pt x="17628" y="738"/>
                    <a:pt x="17431" y="665"/>
                    <a:pt x="17229" y="665"/>
                  </a:cubicBezTo>
                  <a:cubicBezTo>
                    <a:pt x="17084" y="665"/>
                    <a:pt x="16936" y="702"/>
                    <a:pt x="16785" y="772"/>
                  </a:cubicBezTo>
                  <a:cubicBezTo>
                    <a:pt x="16625" y="844"/>
                    <a:pt x="16461" y="912"/>
                    <a:pt x="16283" y="943"/>
                  </a:cubicBezTo>
                  <a:cubicBezTo>
                    <a:pt x="16213" y="955"/>
                    <a:pt x="16145" y="961"/>
                    <a:pt x="16077" y="961"/>
                  </a:cubicBezTo>
                  <a:cubicBezTo>
                    <a:pt x="15850" y="961"/>
                    <a:pt x="15636" y="893"/>
                    <a:pt x="15436" y="748"/>
                  </a:cubicBezTo>
                  <a:cubicBezTo>
                    <a:pt x="15313" y="659"/>
                    <a:pt x="15179" y="577"/>
                    <a:pt x="15026" y="553"/>
                  </a:cubicBezTo>
                  <a:cubicBezTo>
                    <a:pt x="14981" y="545"/>
                    <a:pt x="14938" y="541"/>
                    <a:pt x="14896" y="541"/>
                  </a:cubicBezTo>
                  <a:cubicBezTo>
                    <a:pt x="14796" y="541"/>
                    <a:pt x="14701" y="565"/>
                    <a:pt x="14612" y="618"/>
                  </a:cubicBezTo>
                  <a:cubicBezTo>
                    <a:pt x="14421" y="724"/>
                    <a:pt x="14223" y="810"/>
                    <a:pt x="14000" y="844"/>
                  </a:cubicBezTo>
                  <a:cubicBezTo>
                    <a:pt x="13941" y="853"/>
                    <a:pt x="13882" y="857"/>
                    <a:pt x="13824" y="857"/>
                  </a:cubicBezTo>
                  <a:cubicBezTo>
                    <a:pt x="13559" y="857"/>
                    <a:pt x="13313" y="765"/>
                    <a:pt x="13074" y="622"/>
                  </a:cubicBezTo>
                  <a:cubicBezTo>
                    <a:pt x="12934" y="536"/>
                    <a:pt x="12798" y="441"/>
                    <a:pt x="12637" y="396"/>
                  </a:cubicBezTo>
                  <a:cubicBezTo>
                    <a:pt x="12550" y="369"/>
                    <a:pt x="12466" y="357"/>
                    <a:pt x="12385" y="357"/>
                  </a:cubicBezTo>
                  <a:cubicBezTo>
                    <a:pt x="12182" y="357"/>
                    <a:pt x="11997" y="435"/>
                    <a:pt x="11824" y="550"/>
                  </a:cubicBezTo>
                  <a:cubicBezTo>
                    <a:pt x="11597" y="699"/>
                    <a:pt x="11350" y="779"/>
                    <a:pt x="11085" y="779"/>
                  </a:cubicBezTo>
                  <a:cubicBezTo>
                    <a:pt x="11015" y="779"/>
                    <a:pt x="10943" y="773"/>
                    <a:pt x="10870" y="762"/>
                  </a:cubicBezTo>
                  <a:cubicBezTo>
                    <a:pt x="10600" y="721"/>
                    <a:pt x="10344" y="622"/>
                    <a:pt x="10105" y="482"/>
                  </a:cubicBezTo>
                  <a:cubicBezTo>
                    <a:pt x="9996" y="417"/>
                    <a:pt x="9886" y="352"/>
                    <a:pt x="9777" y="294"/>
                  </a:cubicBezTo>
                  <a:cubicBezTo>
                    <a:pt x="9660" y="227"/>
                    <a:pt x="9546" y="194"/>
                    <a:pt x="9430" y="194"/>
                  </a:cubicBezTo>
                  <a:cubicBezTo>
                    <a:pt x="9326" y="194"/>
                    <a:pt x="9221" y="221"/>
                    <a:pt x="9114" y="277"/>
                  </a:cubicBezTo>
                  <a:cubicBezTo>
                    <a:pt x="8827" y="418"/>
                    <a:pt x="8527" y="518"/>
                    <a:pt x="8206" y="518"/>
                  </a:cubicBezTo>
                  <a:cubicBezTo>
                    <a:pt x="8085" y="518"/>
                    <a:pt x="7960" y="503"/>
                    <a:pt x="7833" y="471"/>
                  </a:cubicBezTo>
                  <a:cubicBezTo>
                    <a:pt x="7607" y="417"/>
                    <a:pt x="7409" y="283"/>
                    <a:pt x="7204" y="171"/>
                  </a:cubicBezTo>
                  <a:cubicBezTo>
                    <a:pt x="7019" y="74"/>
                    <a:pt x="6829" y="0"/>
                    <a:pt x="6631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4" name="Google Shape;100;p4"/>
            <p:cNvSpPr>
              <a:spLocks/>
            </p:cNvSpPr>
            <p:nvPr/>
          </p:nvSpPr>
          <p:spPr bwMode="auto">
            <a:xfrm rot="-1535504">
              <a:off x="96787" y="451459"/>
              <a:ext cx="41" cy="31272"/>
            </a:xfrm>
            <a:custGeom>
              <a:avLst/>
              <a:gdLst>
                <a:gd name="T0" fmla="*/ 41 w 1"/>
                <a:gd name="T1" fmla="*/ 0 h 759"/>
                <a:gd name="T2" fmla="*/ 41 w 1"/>
                <a:gd name="T3" fmla="*/ 0 h 759"/>
                <a:gd name="T4" fmla="*/ 41 w 1"/>
                <a:gd name="T5" fmla="*/ 31272 h 759"/>
                <a:gd name="T6" fmla="*/ 41 w 1"/>
                <a:gd name="T7" fmla="*/ 31272 h 759"/>
                <a:gd name="T8" fmla="*/ 41 w 1"/>
                <a:gd name="T9" fmla="*/ 0 h 7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759" extrusionOk="0">
                  <a:moveTo>
                    <a:pt x="1" y="0"/>
                  </a:moveTo>
                  <a:lnTo>
                    <a:pt x="1" y="0"/>
                  </a:lnTo>
                  <a:lnTo>
                    <a:pt x="1" y="7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5" name="Google Shape;101;p4"/>
            <p:cNvSpPr>
              <a:spLocks/>
            </p:cNvSpPr>
            <p:nvPr/>
          </p:nvSpPr>
          <p:spPr bwMode="auto">
            <a:xfrm rot="-1535504">
              <a:off x="55885" y="256702"/>
              <a:ext cx="773282" cy="74370"/>
            </a:xfrm>
            <a:custGeom>
              <a:avLst/>
              <a:gdLst>
                <a:gd name="T0" fmla="*/ 247254 w 18768"/>
                <a:gd name="T1" fmla="*/ 10259 h 1805"/>
                <a:gd name="T2" fmla="*/ 203909 w 18768"/>
                <a:gd name="T3" fmla="*/ 12113 h 1805"/>
                <a:gd name="T4" fmla="*/ 166292 w 18768"/>
                <a:gd name="T5" fmla="*/ 2678 h 1805"/>
                <a:gd name="T6" fmla="*/ 127150 w 18768"/>
                <a:gd name="T7" fmla="*/ 18459 h 1805"/>
                <a:gd name="T8" fmla="*/ 95218 w 18768"/>
                <a:gd name="T9" fmla="*/ 18170 h 1805"/>
                <a:gd name="T10" fmla="*/ 61309 w 18768"/>
                <a:gd name="T11" fmla="*/ 7828 h 1805"/>
                <a:gd name="T12" fmla="*/ 8982 w 18768"/>
                <a:gd name="T13" fmla="*/ 30737 h 1805"/>
                <a:gd name="T14" fmla="*/ 41 w 18768"/>
                <a:gd name="T15" fmla="*/ 59990 h 1805"/>
                <a:gd name="T16" fmla="*/ 44086 w 18768"/>
                <a:gd name="T17" fmla="*/ 48413 h 1805"/>
                <a:gd name="T18" fmla="*/ 78614 w 18768"/>
                <a:gd name="T19" fmla="*/ 43798 h 1805"/>
                <a:gd name="T20" fmla="*/ 105478 w 18768"/>
                <a:gd name="T21" fmla="*/ 52327 h 1805"/>
                <a:gd name="T22" fmla="*/ 146597 w 18768"/>
                <a:gd name="T23" fmla="*/ 37865 h 1805"/>
                <a:gd name="T24" fmla="*/ 165344 w 18768"/>
                <a:gd name="T25" fmla="*/ 32509 h 1805"/>
                <a:gd name="T26" fmla="*/ 214869 w 18768"/>
                <a:gd name="T27" fmla="*/ 43386 h 1805"/>
                <a:gd name="T28" fmla="*/ 256854 w 18768"/>
                <a:gd name="T29" fmla="*/ 32797 h 1805"/>
                <a:gd name="T30" fmla="*/ 278897 w 18768"/>
                <a:gd name="T31" fmla="*/ 25175 h 1805"/>
                <a:gd name="T32" fmla="*/ 328381 w 18768"/>
                <a:gd name="T33" fmla="*/ 44622 h 1805"/>
                <a:gd name="T34" fmla="*/ 381161 w 18768"/>
                <a:gd name="T35" fmla="*/ 36464 h 1805"/>
                <a:gd name="T36" fmla="*/ 408478 w 18768"/>
                <a:gd name="T37" fmla="*/ 37164 h 1805"/>
                <a:gd name="T38" fmla="*/ 453512 w 18768"/>
                <a:gd name="T39" fmla="*/ 56612 h 1805"/>
                <a:gd name="T40" fmla="*/ 492654 w 18768"/>
                <a:gd name="T41" fmla="*/ 47712 h 1805"/>
                <a:gd name="T42" fmla="*/ 526316 w 18768"/>
                <a:gd name="T43" fmla="*/ 41408 h 1805"/>
                <a:gd name="T44" fmla="*/ 575223 w 18768"/>
                <a:gd name="T45" fmla="*/ 60526 h 1805"/>
                <a:gd name="T46" fmla="*/ 607691 w 18768"/>
                <a:gd name="T47" fmla="*/ 50555 h 1805"/>
                <a:gd name="T48" fmla="*/ 624748 w 18768"/>
                <a:gd name="T49" fmla="*/ 48001 h 1805"/>
                <a:gd name="T50" fmla="*/ 667804 w 18768"/>
                <a:gd name="T51" fmla="*/ 64687 h 1805"/>
                <a:gd name="T52" fmla="*/ 697223 w 18768"/>
                <a:gd name="T53" fmla="*/ 56859 h 1805"/>
                <a:gd name="T54" fmla="*/ 739743 w 18768"/>
                <a:gd name="T55" fmla="*/ 62092 h 1805"/>
                <a:gd name="T56" fmla="*/ 772705 w 18768"/>
                <a:gd name="T57" fmla="*/ 72104 h 1805"/>
                <a:gd name="T58" fmla="*/ 770315 w 18768"/>
                <a:gd name="T59" fmla="*/ 52656 h 1805"/>
                <a:gd name="T60" fmla="*/ 713951 w 18768"/>
                <a:gd name="T61" fmla="*/ 26411 h 1805"/>
                <a:gd name="T62" fmla="*/ 668587 w 18768"/>
                <a:gd name="T63" fmla="*/ 39142 h 1805"/>
                <a:gd name="T64" fmla="*/ 619062 w 18768"/>
                <a:gd name="T65" fmla="*/ 21260 h 1805"/>
                <a:gd name="T66" fmla="*/ 585853 w 18768"/>
                <a:gd name="T67" fmla="*/ 30819 h 1805"/>
                <a:gd name="T68" fmla="*/ 557300 w 18768"/>
                <a:gd name="T69" fmla="*/ 27605 h 1805"/>
                <a:gd name="T70" fmla="*/ 516016 w 18768"/>
                <a:gd name="T71" fmla="*/ 11907 h 1805"/>
                <a:gd name="T72" fmla="*/ 476173 w 18768"/>
                <a:gd name="T73" fmla="*/ 25751 h 1805"/>
                <a:gd name="T74" fmla="*/ 448897 w 18768"/>
                <a:gd name="T75" fmla="*/ 29130 h 1805"/>
                <a:gd name="T76" fmla="*/ 393316 w 18768"/>
                <a:gd name="T77" fmla="*/ 6139 h 1805"/>
                <a:gd name="T78" fmla="*/ 345233 w 18768"/>
                <a:gd name="T79" fmla="*/ 19118 h 1805"/>
                <a:gd name="T80" fmla="*/ 281864 w 18768"/>
                <a:gd name="T81" fmla="*/ 41 h 18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8768" h="1805" extrusionOk="0">
                  <a:moveTo>
                    <a:pt x="6841" y="1"/>
                  </a:moveTo>
                  <a:cubicBezTo>
                    <a:pt x="6559" y="1"/>
                    <a:pt x="6280" y="83"/>
                    <a:pt x="6001" y="249"/>
                  </a:cubicBezTo>
                  <a:cubicBezTo>
                    <a:pt x="5823" y="356"/>
                    <a:pt x="5633" y="416"/>
                    <a:pt x="5435" y="416"/>
                  </a:cubicBezTo>
                  <a:cubicBezTo>
                    <a:pt x="5277" y="416"/>
                    <a:pt x="5114" y="377"/>
                    <a:pt x="4949" y="294"/>
                  </a:cubicBezTo>
                  <a:cubicBezTo>
                    <a:pt x="4836" y="232"/>
                    <a:pt x="4706" y="195"/>
                    <a:pt x="4583" y="157"/>
                  </a:cubicBezTo>
                  <a:cubicBezTo>
                    <a:pt x="4396" y="99"/>
                    <a:pt x="4213" y="65"/>
                    <a:pt x="4036" y="65"/>
                  </a:cubicBezTo>
                  <a:cubicBezTo>
                    <a:pt x="3768" y="65"/>
                    <a:pt x="3514" y="143"/>
                    <a:pt x="3281" y="328"/>
                  </a:cubicBezTo>
                  <a:cubicBezTo>
                    <a:pt x="3220" y="372"/>
                    <a:pt x="3155" y="413"/>
                    <a:pt x="3086" y="448"/>
                  </a:cubicBezTo>
                  <a:cubicBezTo>
                    <a:pt x="2956" y="519"/>
                    <a:pt x="2824" y="562"/>
                    <a:pt x="2690" y="562"/>
                  </a:cubicBezTo>
                  <a:cubicBezTo>
                    <a:pt x="2566" y="562"/>
                    <a:pt x="2440" y="526"/>
                    <a:pt x="2311" y="441"/>
                  </a:cubicBezTo>
                  <a:cubicBezTo>
                    <a:pt x="2273" y="417"/>
                    <a:pt x="2225" y="396"/>
                    <a:pt x="2181" y="372"/>
                  </a:cubicBezTo>
                  <a:cubicBezTo>
                    <a:pt x="1961" y="255"/>
                    <a:pt x="1723" y="190"/>
                    <a:pt x="1488" y="190"/>
                  </a:cubicBezTo>
                  <a:cubicBezTo>
                    <a:pt x="1176" y="190"/>
                    <a:pt x="868" y="304"/>
                    <a:pt x="609" y="557"/>
                  </a:cubicBezTo>
                  <a:cubicBezTo>
                    <a:pt x="497" y="671"/>
                    <a:pt x="366" y="746"/>
                    <a:pt x="218" y="746"/>
                  </a:cubicBezTo>
                  <a:cubicBezTo>
                    <a:pt x="149" y="746"/>
                    <a:pt x="77" y="729"/>
                    <a:pt x="1" y="694"/>
                  </a:cubicBezTo>
                  <a:lnTo>
                    <a:pt x="1" y="1456"/>
                  </a:lnTo>
                  <a:cubicBezTo>
                    <a:pt x="96" y="1473"/>
                    <a:pt x="195" y="1483"/>
                    <a:pt x="293" y="1483"/>
                  </a:cubicBezTo>
                  <a:cubicBezTo>
                    <a:pt x="592" y="1483"/>
                    <a:pt x="885" y="1394"/>
                    <a:pt x="1070" y="1175"/>
                  </a:cubicBezTo>
                  <a:cubicBezTo>
                    <a:pt x="1212" y="1009"/>
                    <a:pt x="1355" y="936"/>
                    <a:pt x="1511" y="936"/>
                  </a:cubicBezTo>
                  <a:cubicBezTo>
                    <a:pt x="1634" y="936"/>
                    <a:pt x="1764" y="981"/>
                    <a:pt x="1908" y="1063"/>
                  </a:cubicBezTo>
                  <a:cubicBezTo>
                    <a:pt x="1990" y="1107"/>
                    <a:pt x="2078" y="1141"/>
                    <a:pt x="2164" y="1182"/>
                  </a:cubicBezTo>
                  <a:cubicBezTo>
                    <a:pt x="2295" y="1241"/>
                    <a:pt x="2426" y="1270"/>
                    <a:pt x="2560" y="1270"/>
                  </a:cubicBezTo>
                  <a:cubicBezTo>
                    <a:pt x="2635" y="1270"/>
                    <a:pt x="2711" y="1261"/>
                    <a:pt x="2789" y="1244"/>
                  </a:cubicBezTo>
                  <a:cubicBezTo>
                    <a:pt x="3069" y="1186"/>
                    <a:pt x="3319" y="1070"/>
                    <a:pt x="3558" y="919"/>
                  </a:cubicBezTo>
                  <a:cubicBezTo>
                    <a:pt x="3654" y="858"/>
                    <a:pt x="3756" y="800"/>
                    <a:pt x="3876" y="793"/>
                  </a:cubicBezTo>
                  <a:cubicBezTo>
                    <a:pt x="3922" y="790"/>
                    <a:pt x="3968" y="789"/>
                    <a:pt x="4013" y="789"/>
                  </a:cubicBezTo>
                  <a:cubicBezTo>
                    <a:pt x="4257" y="789"/>
                    <a:pt x="4498" y="829"/>
                    <a:pt x="4737" y="929"/>
                  </a:cubicBezTo>
                  <a:cubicBezTo>
                    <a:pt x="4889" y="993"/>
                    <a:pt x="5048" y="1053"/>
                    <a:pt x="5215" y="1053"/>
                  </a:cubicBezTo>
                  <a:cubicBezTo>
                    <a:pt x="5227" y="1053"/>
                    <a:pt x="5240" y="1053"/>
                    <a:pt x="5253" y="1052"/>
                  </a:cubicBezTo>
                  <a:cubicBezTo>
                    <a:pt x="5601" y="1035"/>
                    <a:pt x="5936" y="981"/>
                    <a:pt x="6234" y="796"/>
                  </a:cubicBezTo>
                  <a:cubicBezTo>
                    <a:pt x="6343" y="728"/>
                    <a:pt x="6452" y="663"/>
                    <a:pt x="6575" y="636"/>
                  </a:cubicBezTo>
                  <a:cubicBezTo>
                    <a:pt x="6641" y="619"/>
                    <a:pt x="6706" y="611"/>
                    <a:pt x="6769" y="611"/>
                  </a:cubicBezTo>
                  <a:cubicBezTo>
                    <a:pt x="6968" y="611"/>
                    <a:pt x="7157" y="684"/>
                    <a:pt x="7341" y="782"/>
                  </a:cubicBezTo>
                  <a:cubicBezTo>
                    <a:pt x="7546" y="895"/>
                    <a:pt x="7744" y="1028"/>
                    <a:pt x="7970" y="1083"/>
                  </a:cubicBezTo>
                  <a:cubicBezTo>
                    <a:pt x="8097" y="1115"/>
                    <a:pt x="8221" y="1129"/>
                    <a:pt x="8342" y="1129"/>
                  </a:cubicBezTo>
                  <a:cubicBezTo>
                    <a:pt x="8663" y="1129"/>
                    <a:pt x="8963" y="1029"/>
                    <a:pt x="9251" y="885"/>
                  </a:cubicBezTo>
                  <a:cubicBezTo>
                    <a:pt x="9358" y="831"/>
                    <a:pt x="9463" y="805"/>
                    <a:pt x="9567" y="805"/>
                  </a:cubicBezTo>
                  <a:cubicBezTo>
                    <a:pt x="9682" y="805"/>
                    <a:pt x="9797" y="837"/>
                    <a:pt x="9914" y="902"/>
                  </a:cubicBezTo>
                  <a:cubicBezTo>
                    <a:pt x="10023" y="964"/>
                    <a:pt x="10136" y="1028"/>
                    <a:pt x="10242" y="1090"/>
                  </a:cubicBezTo>
                  <a:cubicBezTo>
                    <a:pt x="10481" y="1234"/>
                    <a:pt x="10737" y="1329"/>
                    <a:pt x="11007" y="1374"/>
                  </a:cubicBezTo>
                  <a:cubicBezTo>
                    <a:pt x="11076" y="1384"/>
                    <a:pt x="11143" y="1389"/>
                    <a:pt x="11209" y="1389"/>
                  </a:cubicBezTo>
                  <a:cubicBezTo>
                    <a:pt x="11480" y="1389"/>
                    <a:pt x="11729" y="1307"/>
                    <a:pt x="11957" y="1158"/>
                  </a:cubicBezTo>
                  <a:cubicBezTo>
                    <a:pt x="12135" y="1045"/>
                    <a:pt x="12321" y="967"/>
                    <a:pt x="12526" y="967"/>
                  </a:cubicBezTo>
                  <a:cubicBezTo>
                    <a:pt x="12606" y="967"/>
                    <a:pt x="12688" y="979"/>
                    <a:pt x="12774" y="1005"/>
                  </a:cubicBezTo>
                  <a:cubicBezTo>
                    <a:pt x="12931" y="1052"/>
                    <a:pt x="13068" y="1148"/>
                    <a:pt x="13211" y="1234"/>
                  </a:cubicBezTo>
                  <a:cubicBezTo>
                    <a:pt x="13450" y="1377"/>
                    <a:pt x="13696" y="1469"/>
                    <a:pt x="13961" y="1469"/>
                  </a:cubicBezTo>
                  <a:cubicBezTo>
                    <a:pt x="14019" y="1469"/>
                    <a:pt x="14078" y="1465"/>
                    <a:pt x="14137" y="1456"/>
                  </a:cubicBezTo>
                  <a:cubicBezTo>
                    <a:pt x="14360" y="1421"/>
                    <a:pt x="14561" y="1336"/>
                    <a:pt x="14749" y="1227"/>
                  </a:cubicBezTo>
                  <a:cubicBezTo>
                    <a:pt x="14841" y="1176"/>
                    <a:pt x="14934" y="1154"/>
                    <a:pt x="15034" y="1154"/>
                  </a:cubicBezTo>
                  <a:cubicBezTo>
                    <a:pt x="15075" y="1154"/>
                    <a:pt x="15118" y="1158"/>
                    <a:pt x="15163" y="1165"/>
                  </a:cubicBezTo>
                  <a:cubicBezTo>
                    <a:pt x="15316" y="1189"/>
                    <a:pt x="15450" y="1268"/>
                    <a:pt x="15573" y="1360"/>
                  </a:cubicBezTo>
                  <a:cubicBezTo>
                    <a:pt x="15771" y="1504"/>
                    <a:pt x="15984" y="1570"/>
                    <a:pt x="16208" y="1570"/>
                  </a:cubicBezTo>
                  <a:cubicBezTo>
                    <a:pt x="16276" y="1570"/>
                    <a:pt x="16346" y="1563"/>
                    <a:pt x="16417" y="1551"/>
                  </a:cubicBezTo>
                  <a:cubicBezTo>
                    <a:pt x="16598" y="1524"/>
                    <a:pt x="16758" y="1456"/>
                    <a:pt x="16922" y="1380"/>
                  </a:cubicBezTo>
                  <a:cubicBezTo>
                    <a:pt x="17071" y="1313"/>
                    <a:pt x="17217" y="1276"/>
                    <a:pt x="17360" y="1276"/>
                  </a:cubicBezTo>
                  <a:cubicBezTo>
                    <a:pt x="17563" y="1276"/>
                    <a:pt x="17760" y="1349"/>
                    <a:pt x="17954" y="1507"/>
                  </a:cubicBezTo>
                  <a:cubicBezTo>
                    <a:pt x="18204" y="1712"/>
                    <a:pt x="18477" y="1801"/>
                    <a:pt x="18768" y="1804"/>
                  </a:cubicBezTo>
                  <a:cubicBezTo>
                    <a:pt x="18764" y="1787"/>
                    <a:pt x="18757" y="1767"/>
                    <a:pt x="18754" y="1750"/>
                  </a:cubicBezTo>
                  <a:cubicBezTo>
                    <a:pt x="18730" y="1650"/>
                    <a:pt x="18713" y="1592"/>
                    <a:pt x="18713" y="1497"/>
                  </a:cubicBezTo>
                  <a:cubicBezTo>
                    <a:pt x="18713" y="1425"/>
                    <a:pt x="18706" y="1353"/>
                    <a:pt x="18696" y="1278"/>
                  </a:cubicBezTo>
                  <a:cubicBezTo>
                    <a:pt x="18569" y="1271"/>
                    <a:pt x="18457" y="1216"/>
                    <a:pt x="18330" y="1090"/>
                  </a:cubicBezTo>
                  <a:cubicBezTo>
                    <a:pt x="18042" y="784"/>
                    <a:pt x="17688" y="641"/>
                    <a:pt x="17328" y="641"/>
                  </a:cubicBezTo>
                  <a:cubicBezTo>
                    <a:pt x="17076" y="641"/>
                    <a:pt x="16821" y="711"/>
                    <a:pt x="16584" y="844"/>
                  </a:cubicBezTo>
                  <a:cubicBezTo>
                    <a:pt x="16460" y="914"/>
                    <a:pt x="16343" y="950"/>
                    <a:pt x="16227" y="950"/>
                  </a:cubicBezTo>
                  <a:cubicBezTo>
                    <a:pt x="16087" y="950"/>
                    <a:pt x="15947" y="898"/>
                    <a:pt x="15798" y="789"/>
                  </a:cubicBezTo>
                  <a:cubicBezTo>
                    <a:pt x="15552" y="607"/>
                    <a:pt x="15292" y="516"/>
                    <a:pt x="15025" y="516"/>
                  </a:cubicBezTo>
                  <a:cubicBezTo>
                    <a:pt x="14847" y="516"/>
                    <a:pt x="14665" y="556"/>
                    <a:pt x="14483" y="636"/>
                  </a:cubicBezTo>
                  <a:cubicBezTo>
                    <a:pt x="14394" y="673"/>
                    <a:pt x="14308" y="711"/>
                    <a:pt x="14219" y="748"/>
                  </a:cubicBezTo>
                  <a:cubicBezTo>
                    <a:pt x="14121" y="789"/>
                    <a:pt x="14025" y="811"/>
                    <a:pt x="13930" y="811"/>
                  </a:cubicBezTo>
                  <a:cubicBezTo>
                    <a:pt x="13794" y="811"/>
                    <a:pt x="13661" y="766"/>
                    <a:pt x="13526" y="670"/>
                  </a:cubicBezTo>
                  <a:cubicBezTo>
                    <a:pt x="13430" y="595"/>
                    <a:pt x="13321" y="533"/>
                    <a:pt x="13215" y="472"/>
                  </a:cubicBezTo>
                  <a:cubicBezTo>
                    <a:pt x="12988" y="348"/>
                    <a:pt x="12759" y="289"/>
                    <a:pt x="12524" y="289"/>
                  </a:cubicBezTo>
                  <a:cubicBezTo>
                    <a:pt x="12408" y="289"/>
                    <a:pt x="12291" y="303"/>
                    <a:pt x="12173" y="331"/>
                  </a:cubicBezTo>
                  <a:cubicBezTo>
                    <a:pt x="11947" y="386"/>
                    <a:pt x="11749" y="499"/>
                    <a:pt x="11557" y="625"/>
                  </a:cubicBezTo>
                  <a:cubicBezTo>
                    <a:pt x="11430" y="709"/>
                    <a:pt x="11295" y="753"/>
                    <a:pt x="11153" y="753"/>
                  </a:cubicBezTo>
                  <a:cubicBezTo>
                    <a:pt x="11069" y="753"/>
                    <a:pt x="10983" y="738"/>
                    <a:pt x="10895" y="707"/>
                  </a:cubicBezTo>
                  <a:cubicBezTo>
                    <a:pt x="10679" y="636"/>
                    <a:pt x="10488" y="502"/>
                    <a:pt x="10297" y="386"/>
                  </a:cubicBezTo>
                  <a:cubicBezTo>
                    <a:pt x="10047" y="235"/>
                    <a:pt x="9797" y="149"/>
                    <a:pt x="9546" y="149"/>
                  </a:cubicBezTo>
                  <a:cubicBezTo>
                    <a:pt x="9361" y="149"/>
                    <a:pt x="9175" y="196"/>
                    <a:pt x="8988" y="297"/>
                  </a:cubicBezTo>
                  <a:cubicBezTo>
                    <a:pt x="8787" y="405"/>
                    <a:pt x="8585" y="464"/>
                    <a:pt x="8379" y="464"/>
                  </a:cubicBezTo>
                  <a:cubicBezTo>
                    <a:pt x="8169" y="464"/>
                    <a:pt x="7955" y="403"/>
                    <a:pt x="7734" y="270"/>
                  </a:cubicBezTo>
                  <a:cubicBezTo>
                    <a:pt x="7434" y="91"/>
                    <a:pt x="7137" y="1"/>
                    <a:pt x="6841" y="1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6" name="Google Shape;102;p4"/>
            <p:cNvSpPr>
              <a:spLocks/>
            </p:cNvSpPr>
            <p:nvPr/>
          </p:nvSpPr>
          <p:spPr bwMode="auto">
            <a:xfrm rot="-1535504">
              <a:off x="118776" y="502913"/>
              <a:ext cx="41" cy="20189"/>
            </a:xfrm>
            <a:custGeom>
              <a:avLst/>
              <a:gdLst>
                <a:gd name="T0" fmla="*/ 41 w 1"/>
                <a:gd name="T1" fmla="*/ 0 h 490"/>
                <a:gd name="T2" fmla="*/ 41 w 1"/>
                <a:gd name="T3" fmla="*/ 20148 h 490"/>
                <a:gd name="T4" fmla="*/ 41 w 1"/>
                <a:gd name="T5" fmla="*/ 20148 h 490"/>
                <a:gd name="T6" fmla="*/ 41 w 1"/>
                <a:gd name="T7" fmla="*/ 0 h 4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90" extrusionOk="0">
                  <a:moveTo>
                    <a:pt x="1" y="0"/>
                  </a:moveTo>
                  <a:lnTo>
                    <a:pt x="1" y="4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7" name="Google Shape;103;p4"/>
            <p:cNvSpPr>
              <a:spLocks/>
            </p:cNvSpPr>
            <p:nvPr/>
          </p:nvSpPr>
          <p:spPr bwMode="auto">
            <a:xfrm rot="-1535504">
              <a:off x="79023" y="303482"/>
              <a:ext cx="794995" cy="73834"/>
            </a:xfrm>
            <a:custGeom>
              <a:avLst/>
              <a:gdLst>
                <a:gd name="T0" fmla="*/ 247254 w 19295"/>
                <a:gd name="T1" fmla="*/ 10259 h 1792"/>
                <a:gd name="T2" fmla="*/ 204033 w 19295"/>
                <a:gd name="T3" fmla="*/ 11949 h 1792"/>
                <a:gd name="T4" fmla="*/ 166374 w 19295"/>
                <a:gd name="T5" fmla="*/ 2596 h 1792"/>
                <a:gd name="T6" fmla="*/ 127315 w 19295"/>
                <a:gd name="T7" fmla="*/ 18294 h 1792"/>
                <a:gd name="T8" fmla="*/ 95218 w 19295"/>
                <a:gd name="T9" fmla="*/ 18129 h 1792"/>
                <a:gd name="T10" fmla="*/ 61391 w 19295"/>
                <a:gd name="T11" fmla="*/ 7828 h 1792"/>
                <a:gd name="T12" fmla="*/ 8982 w 19295"/>
                <a:gd name="T13" fmla="*/ 30654 h 1792"/>
                <a:gd name="T14" fmla="*/ 41 w 19295"/>
                <a:gd name="T15" fmla="*/ 48536 h 1792"/>
                <a:gd name="T16" fmla="*/ 5686 w 19295"/>
                <a:gd name="T17" fmla="*/ 60526 h 1792"/>
                <a:gd name="T18" fmla="*/ 44375 w 19295"/>
                <a:gd name="T19" fmla="*/ 47836 h 1792"/>
                <a:gd name="T20" fmla="*/ 78902 w 19295"/>
                <a:gd name="T21" fmla="*/ 43221 h 1792"/>
                <a:gd name="T22" fmla="*/ 105766 w 19295"/>
                <a:gd name="T23" fmla="*/ 51750 h 1792"/>
                <a:gd name="T24" fmla="*/ 146886 w 19295"/>
                <a:gd name="T25" fmla="*/ 37288 h 1792"/>
                <a:gd name="T26" fmla="*/ 165633 w 19295"/>
                <a:gd name="T27" fmla="*/ 31890 h 1792"/>
                <a:gd name="T28" fmla="*/ 215157 w 19295"/>
                <a:gd name="T29" fmla="*/ 42809 h 1792"/>
                <a:gd name="T30" fmla="*/ 257142 w 19295"/>
                <a:gd name="T31" fmla="*/ 32220 h 1792"/>
                <a:gd name="T32" fmla="*/ 279186 w 19295"/>
                <a:gd name="T33" fmla="*/ 24598 h 1792"/>
                <a:gd name="T34" fmla="*/ 328669 w 19295"/>
                <a:gd name="T35" fmla="*/ 44045 h 1792"/>
                <a:gd name="T36" fmla="*/ 381449 w 19295"/>
                <a:gd name="T37" fmla="*/ 35887 h 1792"/>
                <a:gd name="T38" fmla="*/ 408766 w 19295"/>
                <a:gd name="T39" fmla="*/ 36587 h 1792"/>
                <a:gd name="T40" fmla="*/ 453800 w 19295"/>
                <a:gd name="T41" fmla="*/ 55994 h 1792"/>
                <a:gd name="T42" fmla="*/ 492942 w 19295"/>
                <a:gd name="T43" fmla="*/ 47135 h 1792"/>
                <a:gd name="T44" fmla="*/ 526604 w 19295"/>
                <a:gd name="T45" fmla="*/ 40790 h 1792"/>
                <a:gd name="T46" fmla="*/ 575511 w 19295"/>
                <a:gd name="T47" fmla="*/ 59949 h 1792"/>
                <a:gd name="T48" fmla="*/ 607979 w 19295"/>
                <a:gd name="T49" fmla="*/ 49978 h 1792"/>
                <a:gd name="T50" fmla="*/ 625036 w 19295"/>
                <a:gd name="T51" fmla="*/ 47424 h 1792"/>
                <a:gd name="T52" fmla="*/ 668092 w 19295"/>
                <a:gd name="T53" fmla="*/ 64069 h 1792"/>
                <a:gd name="T54" fmla="*/ 697511 w 19295"/>
                <a:gd name="T55" fmla="*/ 56282 h 1792"/>
                <a:gd name="T56" fmla="*/ 740031 w 19295"/>
                <a:gd name="T57" fmla="*/ 61515 h 1792"/>
                <a:gd name="T58" fmla="*/ 784406 w 19295"/>
                <a:gd name="T59" fmla="*/ 72928 h 1792"/>
                <a:gd name="T60" fmla="*/ 794954 w 19295"/>
                <a:gd name="T61" fmla="*/ 63327 h 1792"/>
                <a:gd name="T62" fmla="*/ 786219 w 19295"/>
                <a:gd name="T63" fmla="*/ 48124 h 1792"/>
                <a:gd name="T64" fmla="*/ 755523 w 19295"/>
                <a:gd name="T65" fmla="*/ 44333 h 1792"/>
                <a:gd name="T66" fmla="*/ 683461 w 19295"/>
                <a:gd name="T67" fmla="*/ 34733 h 1792"/>
                <a:gd name="T68" fmla="*/ 651076 w 19295"/>
                <a:gd name="T69" fmla="*/ 32344 h 1792"/>
                <a:gd name="T70" fmla="*/ 596854 w 19295"/>
                <a:gd name="T71" fmla="*/ 26040 h 1792"/>
                <a:gd name="T72" fmla="*/ 574028 w 19295"/>
                <a:gd name="T73" fmla="*/ 33374 h 1792"/>
                <a:gd name="T74" fmla="*/ 544610 w 19295"/>
                <a:gd name="T75" fmla="*/ 19406 h 1792"/>
                <a:gd name="T76" fmla="*/ 501677 w 19295"/>
                <a:gd name="T77" fmla="*/ 13638 h 1792"/>
                <a:gd name="T78" fmla="*/ 459692 w 19295"/>
                <a:gd name="T79" fmla="*/ 30943 h 1792"/>
                <a:gd name="T80" fmla="*/ 424382 w 19295"/>
                <a:gd name="T81" fmla="*/ 15904 h 1792"/>
                <a:gd name="T82" fmla="*/ 370325 w 19295"/>
                <a:gd name="T83" fmla="*/ 12237 h 1792"/>
                <a:gd name="T84" fmla="*/ 318781 w 19295"/>
                <a:gd name="T85" fmla="*/ 11083 h 17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295" h="1792" extrusionOk="0">
                  <a:moveTo>
                    <a:pt x="6844" y="0"/>
                  </a:moveTo>
                  <a:cubicBezTo>
                    <a:pt x="6562" y="0"/>
                    <a:pt x="6281" y="82"/>
                    <a:pt x="6001" y="249"/>
                  </a:cubicBezTo>
                  <a:cubicBezTo>
                    <a:pt x="5826" y="354"/>
                    <a:pt x="5639" y="413"/>
                    <a:pt x="5443" y="413"/>
                  </a:cubicBezTo>
                  <a:cubicBezTo>
                    <a:pt x="5284" y="413"/>
                    <a:pt x="5119" y="374"/>
                    <a:pt x="4952" y="290"/>
                  </a:cubicBezTo>
                  <a:cubicBezTo>
                    <a:pt x="4836" y="232"/>
                    <a:pt x="4710" y="194"/>
                    <a:pt x="4583" y="153"/>
                  </a:cubicBezTo>
                  <a:cubicBezTo>
                    <a:pt x="4397" y="96"/>
                    <a:pt x="4214" y="63"/>
                    <a:pt x="4038" y="63"/>
                  </a:cubicBezTo>
                  <a:cubicBezTo>
                    <a:pt x="3770" y="63"/>
                    <a:pt x="3516" y="139"/>
                    <a:pt x="3281" y="324"/>
                  </a:cubicBezTo>
                  <a:cubicBezTo>
                    <a:pt x="3223" y="372"/>
                    <a:pt x="3158" y="410"/>
                    <a:pt x="3090" y="444"/>
                  </a:cubicBezTo>
                  <a:cubicBezTo>
                    <a:pt x="2957" y="515"/>
                    <a:pt x="2824" y="559"/>
                    <a:pt x="2688" y="559"/>
                  </a:cubicBezTo>
                  <a:cubicBezTo>
                    <a:pt x="2565" y="559"/>
                    <a:pt x="2439" y="523"/>
                    <a:pt x="2311" y="440"/>
                  </a:cubicBezTo>
                  <a:cubicBezTo>
                    <a:pt x="2273" y="416"/>
                    <a:pt x="2225" y="392"/>
                    <a:pt x="2184" y="372"/>
                  </a:cubicBezTo>
                  <a:cubicBezTo>
                    <a:pt x="1964" y="254"/>
                    <a:pt x="1726" y="190"/>
                    <a:pt x="1490" y="190"/>
                  </a:cubicBezTo>
                  <a:cubicBezTo>
                    <a:pt x="1178" y="190"/>
                    <a:pt x="870" y="303"/>
                    <a:pt x="613" y="556"/>
                  </a:cubicBezTo>
                  <a:cubicBezTo>
                    <a:pt x="498" y="671"/>
                    <a:pt x="367" y="744"/>
                    <a:pt x="218" y="744"/>
                  </a:cubicBezTo>
                  <a:cubicBezTo>
                    <a:pt x="149" y="744"/>
                    <a:pt x="77" y="728"/>
                    <a:pt x="1" y="693"/>
                  </a:cubicBezTo>
                  <a:lnTo>
                    <a:pt x="1" y="1178"/>
                  </a:lnTo>
                  <a:cubicBezTo>
                    <a:pt x="28" y="1226"/>
                    <a:pt x="49" y="1274"/>
                    <a:pt x="69" y="1322"/>
                  </a:cubicBezTo>
                  <a:cubicBezTo>
                    <a:pt x="90" y="1373"/>
                    <a:pt x="117" y="1418"/>
                    <a:pt x="138" y="1469"/>
                  </a:cubicBezTo>
                  <a:cubicBezTo>
                    <a:pt x="182" y="1472"/>
                    <a:pt x="226" y="1474"/>
                    <a:pt x="270" y="1474"/>
                  </a:cubicBezTo>
                  <a:cubicBezTo>
                    <a:pt x="581" y="1474"/>
                    <a:pt x="883" y="1386"/>
                    <a:pt x="1077" y="1161"/>
                  </a:cubicBezTo>
                  <a:cubicBezTo>
                    <a:pt x="1219" y="995"/>
                    <a:pt x="1362" y="922"/>
                    <a:pt x="1518" y="922"/>
                  </a:cubicBezTo>
                  <a:cubicBezTo>
                    <a:pt x="1641" y="922"/>
                    <a:pt x="1771" y="967"/>
                    <a:pt x="1915" y="1049"/>
                  </a:cubicBezTo>
                  <a:cubicBezTo>
                    <a:pt x="1997" y="1093"/>
                    <a:pt x="2085" y="1127"/>
                    <a:pt x="2171" y="1168"/>
                  </a:cubicBezTo>
                  <a:cubicBezTo>
                    <a:pt x="2302" y="1227"/>
                    <a:pt x="2433" y="1256"/>
                    <a:pt x="2567" y="1256"/>
                  </a:cubicBezTo>
                  <a:cubicBezTo>
                    <a:pt x="2642" y="1256"/>
                    <a:pt x="2718" y="1247"/>
                    <a:pt x="2796" y="1230"/>
                  </a:cubicBezTo>
                  <a:cubicBezTo>
                    <a:pt x="3076" y="1172"/>
                    <a:pt x="3326" y="1055"/>
                    <a:pt x="3565" y="905"/>
                  </a:cubicBezTo>
                  <a:cubicBezTo>
                    <a:pt x="3661" y="843"/>
                    <a:pt x="3763" y="785"/>
                    <a:pt x="3883" y="779"/>
                  </a:cubicBezTo>
                  <a:cubicBezTo>
                    <a:pt x="3929" y="776"/>
                    <a:pt x="3975" y="774"/>
                    <a:pt x="4020" y="774"/>
                  </a:cubicBezTo>
                  <a:cubicBezTo>
                    <a:pt x="4264" y="774"/>
                    <a:pt x="4505" y="815"/>
                    <a:pt x="4744" y="915"/>
                  </a:cubicBezTo>
                  <a:cubicBezTo>
                    <a:pt x="4896" y="979"/>
                    <a:pt x="5055" y="1039"/>
                    <a:pt x="5222" y="1039"/>
                  </a:cubicBezTo>
                  <a:cubicBezTo>
                    <a:pt x="5234" y="1039"/>
                    <a:pt x="5247" y="1039"/>
                    <a:pt x="5260" y="1038"/>
                  </a:cubicBezTo>
                  <a:cubicBezTo>
                    <a:pt x="5608" y="1021"/>
                    <a:pt x="5943" y="967"/>
                    <a:pt x="6241" y="782"/>
                  </a:cubicBezTo>
                  <a:cubicBezTo>
                    <a:pt x="6350" y="714"/>
                    <a:pt x="6459" y="649"/>
                    <a:pt x="6582" y="621"/>
                  </a:cubicBezTo>
                  <a:cubicBezTo>
                    <a:pt x="6648" y="605"/>
                    <a:pt x="6713" y="597"/>
                    <a:pt x="6776" y="597"/>
                  </a:cubicBezTo>
                  <a:cubicBezTo>
                    <a:pt x="6975" y="597"/>
                    <a:pt x="7164" y="670"/>
                    <a:pt x="7348" y="768"/>
                  </a:cubicBezTo>
                  <a:cubicBezTo>
                    <a:pt x="7553" y="881"/>
                    <a:pt x="7751" y="1014"/>
                    <a:pt x="7977" y="1069"/>
                  </a:cubicBezTo>
                  <a:cubicBezTo>
                    <a:pt x="8104" y="1101"/>
                    <a:pt x="8228" y="1115"/>
                    <a:pt x="8349" y="1115"/>
                  </a:cubicBezTo>
                  <a:cubicBezTo>
                    <a:pt x="8670" y="1115"/>
                    <a:pt x="8970" y="1015"/>
                    <a:pt x="9258" y="871"/>
                  </a:cubicBezTo>
                  <a:cubicBezTo>
                    <a:pt x="9365" y="817"/>
                    <a:pt x="9470" y="791"/>
                    <a:pt x="9574" y="791"/>
                  </a:cubicBezTo>
                  <a:cubicBezTo>
                    <a:pt x="9689" y="791"/>
                    <a:pt x="9804" y="823"/>
                    <a:pt x="9921" y="888"/>
                  </a:cubicBezTo>
                  <a:cubicBezTo>
                    <a:pt x="10030" y="949"/>
                    <a:pt x="10143" y="1014"/>
                    <a:pt x="10249" y="1076"/>
                  </a:cubicBezTo>
                  <a:cubicBezTo>
                    <a:pt x="10488" y="1219"/>
                    <a:pt x="10744" y="1315"/>
                    <a:pt x="11014" y="1359"/>
                  </a:cubicBezTo>
                  <a:cubicBezTo>
                    <a:pt x="11083" y="1370"/>
                    <a:pt x="11150" y="1374"/>
                    <a:pt x="11216" y="1374"/>
                  </a:cubicBezTo>
                  <a:cubicBezTo>
                    <a:pt x="11487" y="1374"/>
                    <a:pt x="11736" y="1292"/>
                    <a:pt x="11964" y="1144"/>
                  </a:cubicBezTo>
                  <a:cubicBezTo>
                    <a:pt x="12142" y="1031"/>
                    <a:pt x="12328" y="953"/>
                    <a:pt x="12533" y="953"/>
                  </a:cubicBezTo>
                  <a:cubicBezTo>
                    <a:pt x="12613" y="953"/>
                    <a:pt x="12695" y="965"/>
                    <a:pt x="12781" y="990"/>
                  </a:cubicBezTo>
                  <a:cubicBezTo>
                    <a:pt x="12938" y="1038"/>
                    <a:pt x="13075" y="1134"/>
                    <a:pt x="13218" y="1219"/>
                  </a:cubicBezTo>
                  <a:cubicBezTo>
                    <a:pt x="13457" y="1363"/>
                    <a:pt x="13703" y="1455"/>
                    <a:pt x="13968" y="1455"/>
                  </a:cubicBezTo>
                  <a:cubicBezTo>
                    <a:pt x="14026" y="1455"/>
                    <a:pt x="14085" y="1451"/>
                    <a:pt x="14144" y="1441"/>
                  </a:cubicBezTo>
                  <a:cubicBezTo>
                    <a:pt x="14367" y="1407"/>
                    <a:pt x="14568" y="1322"/>
                    <a:pt x="14756" y="1213"/>
                  </a:cubicBezTo>
                  <a:cubicBezTo>
                    <a:pt x="14848" y="1162"/>
                    <a:pt x="14941" y="1140"/>
                    <a:pt x="15041" y="1140"/>
                  </a:cubicBezTo>
                  <a:cubicBezTo>
                    <a:pt x="15082" y="1140"/>
                    <a:pt x="15125" y="1144"/>
                    <a:pt x="15170" y="1151"/>
                  </a:cubicBezTo>
                  <a:cubicBezTo>
                    <a:pt x="15323" y="1175"/>
                    <a:pt x="15457" y="1254"/>
                    <a:pt x="15580" y="1346"/>
                  </a:cubicBezTo>
                  <a:cubicBezTo>
                    <a:pt x="15778" y="1490"/>
                    <a:pt x="15991" y="1555"/>
                    <a:pt x="16215" y="1555"/>
                  </a:cubicBezTo>
                  <a:cubicBezTo>
                    <a:pt x="16283" y="1555"/>
                    <a:pt x="16353" y="1549"/>
                    <a:pt x="16424" y="1537"/>
                  </a:cubicBezTo>
                  <a:cubicBezTo>
                    <a:pt x="16605" y="1510"/>
                    <a:pt x="16765" y="1441"/>
                    <a:pt x="16929" y="1366"/>
                  </a:cubicBezTo>
                  <a:cubicBezTo>
                    <a:pt x="17078" y="1298"/>
                    <a:pt x="17224" y="1262"/>
                    <a:pt x="17367" y="1262"/>
                  </a:cubicBezTo>
                  <a:cubicBezTo>
                    <a:pt x="17570" y="1262"/>
                    <a:pt x="17767" y="1335"/>
                    <a:pt x="17961" y="1493"/>
                  </a:cubicBezTo>
                  <a:cubicBezTo>
                    <a:pt x="18212" y="1698"/>
                    <a:pt x="18488" y="1791"/>
                    <a:pt x="18784" y="1791"/>
                  </a:cubicBezTo>
                  <a:cubicBezTo>
                    <a:pt x="18867" y="1791"/>
                    <a:pt x="18952" y="1784"/>
                    <a:pt x="19038" y="1770"/>
                  </a:cubicBezTo>
                  <a:cubicBezTo>
                    <a:pt x="19130" y="1756"/>
                    <a:pt x="19215" y="1735"/>
                    <a:pt x="19294" y="1708"/>
                  </a:cubicBezTo>
                  <a:lnTo>
                    <a:pt x="19294" y="1537"/>
                  </a:lnTo>
                  <a:cubicBezTo>
                    <a:pt x="19291" y="1530"/>
                    <a:pt x="19291" y="1517"/>
                    <a:pt x="19287" y="1510"/>
                  </a:cubicBezTo>
                  <a:cubicBezTo>
                    <a:pt x="19243" y="1383"/>
                    <a:pt x="19164" y="1274"/>
                    <a:pt x="19082" y="1168"/>
                  </a:cubicBezTo>
                  <a:cubicBezTo>
                    <a:pt x="18959" y="1229"/>
                    <a:pt x="18846" y="1265"/>
                    <a:pt x="18736" y="1265"/>
                  </a:cubicBezTo>
                  <a:cubicBezTo>
                    <a:pt x="18600" y="1265"/>
                    <a:pt x="18470" y="1209"/>
                    <a:pt x="18337" y="1076"/>
                  </a:cubicBezTo>
                  <a:cubicBezTo>
                    <a:pt x="18046" y="781"/>
                    <a:pt x="17691" y="642"/>
                    <a:pt x="17332" y="642"/>
                  </a:cubicBezTo>
                  <a:cubicBezTo>
                    <a:pt x="17078" y="642"/>
                    <a:pt x="16823" y="711"/>
                    <a:pt x="16588" y="843"/>
                  </a:cubicBezTo>
                  <a:cubicBezTo>
                    <a:pt x="16464" y="913"/>
                    <a:pt x="16348" y="949"/>
                    <a:pt x="16232" y="949"/>
                  </a:cubicBezTo>
                  <a:cubicBezTo>
                    <a:pt x="16091" y="949"/>
                    <a:pt x="15952" y="896"/>
                    <a:pt x="15802" y="785"/>
                  </a:cubicBezTo>
                  <a:cubicBezTo>
                    <a:pt x="15555" y="604"/>
                    <a:pt x="15294" y="515"/>
                    <a:pt x="15026" y="515"/>
                  </a:cubicBezTo>
                  <a:cubicBezTo>
                    <a:pt x="14849" y="515"/>
                    <a:pt x="14668" y="554"/>
                    <a:pt x="14486" y="632"/>
                  </a:cubicBezTo>
                  <a:cubicBezTo>
                    <a:pt x="14397" y="673"/>
                    <a:pt x="14312" y="710"/>
                    <a:pt x="14220" y="748"/>
                  </a:cubicBezTo>
                  <a:cubicBezTo>
                    <a:pt x="14122" y="788"/>
                    <a:pt x="14026" y="810"/>
                    <a:pt x="13932" y="810"/>
                  </a:cubicBezTo>
                  <a:cubicBezTo>
                    <a:pt x="13796" y="810"/>
                    <a:pt x="13663" y="765"/>
                    <a:pt x="13529" y="666"/>
                  </a:cubicBezTo>
                  <a:cubicBezTo>
                    <a:pt x="13430" y="594"/>
                    <a:pt x="13324" y="529"/>
                    <a:pt x="13218" y="471"/>
                  </a:cubicBezTo>
                  <a:cubicBezTo>
                    <a:pt x="12992" y="347"/>
                    <a:pt x="12762" y="288"/>
                    <a:pt x="12528" y="288"/>
                  </a:cubicBezTo>
                  <a:cubicBezTo>
                    <a:pt x="12412" y="288"/>
                    <a:pt x="12295" y="303"/>
                    <a:pt x="12176" y="331"/>
                  </a:cubicBezTo>
                  <a:cubicBezTo>
                    <a:pt x="11947" y="386"/>
                    <a:pt x="11752" y="495"/>
                    <a:pt x="11561" y="625"/>
                  </a:cubicBezTo>
                  <a:cubicBezTo>
                    <a:pt x="11434" y="709"/>
                    <a:pt x="11299" y="751"/>
                    <a:pt x="11157" y="751"/>
                  </a:cubicBezTo>
                  <a:cubicBezTo>
                    <a:pt x="11073" y="751"/>
                    <a:pt x="10987" y="736"/>
                    <a:pt x="10898" y="707"/>
                  </a:cubicBezTo>
                  <a:cubicBezTo>
                    <a:pt x="10679" y="632"/>
                    <a:pt x="10492" y="502"/>
                    <a:pt x="10300" y="386"/>
                  </a:cubicBezTo>
                  <a:cubicBezTo>
                    <a:pt x="10049" y="233"/>
                    <a:pt x="9801" y="147"/>
                    <a:pt x="9551" y="147"/>
                  </a:cubicBezTo>
                  <a:cubicBezTo>
                    <a:pt x="9365" y="147"/>
                    <a:pt x="9178" y="195"/>
                    <a:pt x="8988" y="297"/>
                  </a:cubicBezTo>
                  <a:cubicBezTo>
                    <a:pt x="8787" y="403"/>
                    <a:pt x="8585" y="461"/>
                    <a:pt x="8380" y="461"/>
                  </a:cubicBezTo>
                  <a:cubicBezTo>
                    <a:pt x="8170" y="461"/>
                    <a:pt x="7957" y="401"/>
                    <a:pt x="7737" y="269"/>
                  </a:cubicBezTo>
                  <a:cubicBezTo>
                    <a:pt x="7438" y="91"/>
                    <a:pt x="7140" y="0"/>
                    <a:pt x="6844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8" name="Google Shape;104;p4"/>
            <p:cNvSpPr>
              <a:spLocks/>
            </p:cNvSpPr>
            <p:nvPr/>
          </p:nvSpPr>
          <p:spPr bwMode="auto">
            <a:xfrm rot="-1535504">
              <a:off x="114259" y="351927"/>
              <a:ext cx="783582" cy="73834"/>
            </a:xfrm>
            <a:custGeom>
              <a:avLst/>
              <a:gdLst>
                <a:gd name="T0" fmla="*/ 235841 w 19018"/>
                <a:gd name="T1" fmla="*/ 10259 h 1792"/>
                <a:gd name="T2" fmla="*/ 192620 w 19018"/>
                <a:gd name="T3" fmla="*/ 12113 h 1792"/>
                <a:gd name="T4" fmla="*/ 155002 w 19018"/>
                <a:gd name="T5" fmla="*/ 2678 h 1792"/>
                <a:gd name="T6" fmla="*/ 115902 w 19018"/>
                <a:gd name="T7" fmla="*/ 18417 h 1792"/>
                <a:gd name="T8" fmla="*/ 83805 w 19018"/>
                <a:gd name="T9" fmla="*/ 18170 h 1792"/>
                <a:gd name="T10" fmla="*/ 49978 w 19018"/>
                <a:gd name="T11" fmla="*/ 7828 h 1792"/>
                <a:gd name="T12" fmla="*/ 41 w 19018"/>
                <a:gd name="T13" fmla="*/ 30531 h 1792"/>
                <a:gd name="T14" fmla="*/ 1854 w 19018"/>
                <a:gd name="T15" fmla="*/ 60402 h 1792"/>
                <a:gd name="T16" fmla="*/ 32962 w 19018"/>
                <a:gd name="T17" fmla="*/ 48000 h 1792"/>
                <a:gd name="T18" fmla="*/ 67489 w 19018"/>
                <a:gd name="T19" fmla="*/ 43221 h 1792"/>
                <a:gd name="T20" fmla="*/ 94559 w 19018"/>
                <a:gd name="T21" fmla="*/ 51709 h 1792"/>
                <a:gd name="T22" fmla="*/ 135473 w 19018"/>
                <a:gd name="T23" fmla="*/ 37453 h 1792"/>
                <a:gd name="T24" fmla="*/ 154220 w 19018"/>
                <a:gd name="T25" fmla="*/ 31932 h 1792"/>
                <a:gd name="T26" fmla="*/ 203745 w 19018"/>
                <a:gd name="T27" fmla="*/ 42850 h 1792"/>
                <a:gd name="T28" fmla="*/ 245729 w 19018"/>
                <a:gd name="T29" fmla="*/ 32220 h 1792"/>
                <a:gd name="T30" fmla="*/ 267773 w 19018"/>
                <a:gd name="T31" fmla="*/ 24639 h 1792"/>
                <a:gd name="T32" fmla="*/ 317256 w 19018"/>
                <a:gd name="T33" fmla="*/ 44045 h 1792"/>
                <a:gd name="T34" fmla="*/ 370036 w 19018"/>
                <a:gd name="T35" fmla="*/ 36052 h 1792"/>
                <a:gd name="T36" fmla="*/ 397353 w 19018"/>
                <a:gd name="T37" fmla="*/ 36752 h 1792"/>
                <a:gd name="T38" fmla="*/ 442387 w 19018"/>
                <a:gd name="T39" fmla="*/ 56035 h 1792"/>
                <a:gd name="T40" fmla="*/ 481529 w 19018"/>
                <a:gd name="T41" fmla="*/ 47300 h 1792"/>
                <a:gd name="T42" fmla="*/ 515191 w 19018"/>
                <a:gd name="T43" fmla="*/ 40955 h 1792"/>
                <a:gd name="T44" fmla="*/ 564098 w 19018"/>
                <a:gd name="T45" fmla="*/ 59949 h 1792"/>
                <a:gd name="T46" fmla="*/ 596566 w 19018"/>
                <a:gd name="T47" fmla="*/ 50102 h 1792"/>
                <a:gd name="T48" fmla="*/ 613623 w 19018"/>
                <a:gd name="T49" fmla="*/ 47424 h 1792"/>
                <a:gd name="T50" fmla="*/ 656844 w 19018"/>
                <a:gd name="T51" fmla="*/ 64234 h 1792"/>
                <a:gd name="T52" fmla="*/ 686098 w 19018"/>
                <a:gd name="T53" fmla="*/ 56447 h 1792"/>
                <a:gd name="T54" fmla="*/ 728618 w 19018"/>
                <a:gd name="T55" fmla="*/ 61515 h 1792"/>
                <a:gd name="T56" fmla="*/ 772993 w 19018"/>
                <a:gd name="T57" fmla="*/ 72928 h 1792"/>
                <a:gd name="T58" fmla="*/ 783541 w 19018"/>
                <a:gd name="T59" fmla="*/ 43221 h 1792"/>
                <a:gd name="T60" fmla="*/ 760262 w 19018"/>
                <a:gd name="T61" fmla="*/ 52162 h 1792"/>
                <a:gd name="T62" fmla="*/ 702620 w 19018"/>
                <a:gd name="T63" fmla="*/ 26452 h 1792"/>
                <a:gd name="T64" fmla="*/ 657297 w 19018"/>
                <a:gd name="T65" fmla="*/ 39142 h 1792"/>
                <a:gd name="T66" fmla="*/ 607773 w 19018"/>
                <a:gd name="T67" fmla="*/ 21260 h 1792"/>
                <a:gd name="T68" fmla="*/ 574481 w 19018"/>
                <a:gd name="T69" fmla="*/ 30819 h 1792"/>
                <a:gd name="T70" fmla="*/ 546011 w 19018"/>
                <a:gd name="T71" fmla="*/ 27564 h 1792"/>
                <a:gd name="T72" fmla="*/ 504767 w 19018"/>
                <a:gd name="T73" fmla="*/ 11907 h 1792"/>
                <a:gd name="T74" fmla="*/ 464925 w 19018"/>
                <a:gd name="T75" fmla="*/ 25751 h 1792"/>
                <a:gd name="T76" fmla="*/ 437608 w 19018"/>
                <a:gd name="T77" fmla="*/ 29130 h 1792"/>
                <a:gd name="T78" fmla="*/ 381985 w 19018"/>
                <a:gd name="T79" fmla="*/ 6139 h 1792"/>
                <a:gd name="T80" fmla="*/ 333861 w 19018"/>
                <a:gd name="T81" fmla="*/ 19118 h 1792"/>
                <a:gd name="T82" fmla="*/ 270574 w 19018"/>
                <a:gd name="T83" fmla="*/ 0 h 17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018" h="1792" extrusionOk="0">
                  <a:moveTo>
                    <a:pt x="6567" y="0"/>
                  </a:moveTo>
                  <a:cubicBezTo>
                    <a:pt x="6285" y="0"/>
                    <a:pt x="6004" y="83"/>
                    <a:pt x="5724" y="249"/>
                  </a:cubicBezTo>
                  <a:cubicBezTo>
                    <a:pt x="5548" y="356"/>
                    <a:pt x="5359" y="415"/>
                    <a:pt x="5161" y="415"/>
                  </a:cubicBezTo>
                  <a:cubicBezTo>
                    <a:pt x="5004" y="415"/>
                    <a:pt x="4841" y="377"/>
                    <a:pt x="4675" y="294"/>
                  </a:cubicBezTo>
                  <a:cubicBezTo>
                    <a:pt x="4559" y="232"/>
                    <a:pt x="4433" y="195"/>
                    <a:pt x="4306" y="157"/>
                  </a:cubicBezTo>
                  <a:cubicBezTo>
                    <a:pt x="4120" y="99"/>
                    <a:pt x="3938" y="65"/>
                    <a:pt x="3762" y="65"/>
                  </a:cubicBezTo>
                  <a:cubicBezTo>
                    <a:pt x="3494" y="65"/>
                    <a:pt x="3239" y="142"/>
                    <a:pt x="3004" y="328"/>
                  </a:cubicBezTo>
                  <a:cubicBezTo>
                    <a:pt x="2946" y="372"/>
                    <a:pt x="2881" y="413"/>
                    <a:pt x="2813" y="447"/>
                  </a:cubicBezTo>
                  <a:cubicBezTo>
                    <a:pt x="2681" y="519"/>
                    <a:pt x="2548" y="562"/>
                    <a:pt x="2413" y="562"/>
                  </a:cubicBezTo>
                  <a:cubicBezTo>
                    <a:pt x="2289" y="562"/>
                    <a:pt x="2163" y="526"/>
                    <a:pt x="2034" y="441"/>
                  </a:cubicBezTo>
                  <a:cubicBezTo>
                    <a:pt x="1996" y="417"/>
                    <a:pt x="1948" y="396"/>
                    <a:pt x="1907" y="372"/>
                  </a:cubicBezTo>
                  <a:cubicBezTo>
                    <a:pt x="1687" y="255"/>
                    <a:pt x="1449" y="190"/>
                    <a:pt x="1213" y="190"/>
                  </a:cubicBezTo>
                  <a:cubicBezTo>
                    <a:pt x="901" y="190"/>
                    <a:pt x="593" y="303"/>
                    <a:pt x="336" y="557"/>
                  </a:cubicBezTo>
                  <a:cubicBezTo>
                    <a:pt x="237" y="656"/>
                    <a:pt x="127" y="724"/>
                    <a:pt x="1" y="741"/>
                  </a:cubicBezTo>
                  <a:lnTo>
                    <a:pt x="1" y="834"/>
                  </a:lnTo>
                  <a:cubicBezTo>
                    <a:pt x="8" y="1045"/>
                    <a:pt x="35" y="1257"/>
                    <a:pt x="45" y="1466"/>
                  </a:cubicBezTo>
                  <a:lnTo>
                    <a:pt x="45" y="1479"/>
                  </a:lnTo>
                  <a:cubicBezTo>
                    <a:pt x="336" y="1466"/>
                    <a:pt x="619" y="1377"/>
                    <a:pt x="800" y="1165"/>
                  </a:cubicBezTo>
                  <a:cubicBezTo>
                    <a:pt x="942" y="996"/>
                    <a:pt x="1086" y="922"/>
                    <a:pt x="1242" y="922"/>
                  </a:cubicBezTo>
                  <a:cubicBezTo>
                    <a:pt x="1365" y="922"/>
                    <a:pt x="1495" y="968"/>
                    <a:pt x="1638" y="1049"/>
                  </a:cubicBezTo>
                  <a:cubicBezTo>
                    <a:pt x="1720" y="1093"/>
                    <a:pt x="1808" y="1131"/>
                    <a:pt x="1894" y="1168"/>
                  </a:cubicBezTo>
                  <a:cubicBezTo>
                    <a:pt x="2027" y="1226"/>
                    <a:pt x="2159" y="1255"/>
                    <a:pt x="2295" y="1255"/>
                  </a:cubicBezTo>
                  <a:cubicBezTo>
                    <a:pt x="2368" y="1255"/>
                    <a:pt x="2443" y="1247"/>
                    <a:pt x="2519" y="1230"/>
                  </a:cubicBezTo>
                  <a:cubicBezTo>
                    <a:pt x="2799" y="1172"/>
                    <a:pt x="3049" y="1056"/>
                    <a:pt x="3288" y="909"/>
                  </a:cubicBezTo>
                  <a:cubicBezTo>
                    <a:pt x="3384" y="844"/>
                    <a:pt x="3486" y="789"/>
                    <a:pt x="3606" y="779"/>
                  </a:cubicBezTo>
                  <a:cubicBezTo>
                    <a:pt x="3652" y="776"/>
                    <a:pt x="3698" y="775"/>
                    <a:pt x="3743" y="775"/>
                  </a:cubicBezTo>
                  <a:cubicBezTo>
                    <a:pt x="3987" y="775"/>
                    <a:pt x="4228" y="815"/>
                    <a:pt x="4467" y="916"/>
                  </a:cubicBezTo>
                  <a:cubicBezTo>
                    <a:pt x="4619" y="979"/>
                    <a:pt x="4778" y="1040"/>
                    <a:pt x="4945" y="1040"/>
                  </a:cubicBezTo>
                  <a:cubicBezTo>
                    <a:pt x="4957" y="1040"/>
                    <a:pt x="4970" y="1039"/>
                    <a:pt x="4983" y="1039"/>
                  </a:cubicBezTo>
                  <a:cubicBezTo>
                    <a:pt x="5331" y="1021"/>
                    <a:pt x="5666" y="967"/>
                    <a:pt x="5964" y="782"/>
                  </a:cubicBezTo>
                  <a:cubicBezTo>
                    <a:pt x="6073" y="714"/>
                    <a:pt x="6182" y="652"/>
                    <a:pt x="6305" y="622"/>
                  </a:cubicBezTo>
                  <a:cubicBezTo>
                    <a:pt x="6371" y="605"/>
                    <a:pt x="6435" y="598"/>
                    <a:pt x="6499" y="598"/>
                  </a:cubicBezTo>
                  <a:cubicBezTo>
                    <a:pt x="6697" y="598"/>
                    <a:pt x="6887" y="671"/>
                    <a:pt x="7071" y="772"/>
                  </a:cubicBezTo>
                  <a:cubicBezTo>
                    <a:pt x="7276" y="881"/>
                    <a:pt x="7474" y="1015"/>
                    <a:pt x="7700" y="1069"/>
                  </a:cubicBezTo>
                  <a:cubicBezTo>
                    <a:pt x="7827" y="1101"/>
                    <a:pt x="7952" y="1116"/>
                    <a:pt x="8073" y="1116"/>
                  </a:cubicBezTo>
                  <a:cubicBezTo>
                    <a:pt x="8394" y="1116"/>
                    <a:pt x="8694" y="1016"/>
                    <a:pt x="8981" y="875"/>
                  </a:cubicBezTo>
                  <a:cubicBezTo>
                    <a:pt x="9088" y="819"/>
                    <a:pt x="9193" y="792"/>
                    <a:pt x="9297" y="792"/>
                  </a:cubicBezTo>
                  <a:cubicBezTo>
                    <a:pt x="9413" y="792"/>
                    <a:pt x="9527" y="825"/>
                    <a:pt x="9644" y="892"/>
                  </a:cubicBezTo>
                  <a:cubicBezTo>
                    <a:pt x="9753" y="950"/>
                    <a:pt x="9866" y="1015"/>
                    <a:pt x="9972" y="1080"/>
                  </a:cubicBezTo>
                  <a:cubicBezTo>
                    <a:pt x="10211" y="1220"/>
                    <a:pt x="10467" y="1319"/>
                    <a:pt x="10737" y="1360"/>
                  </a:cubicBezTo>
                  <a:cubicBezTo>
                    <a:pt x="10806" y="1370"/>
                    <a:pt x="10874" y="1375"/>
                    <a:pt x="10940" y="1375"/>
                  </a:cubicBezTo>
                  <a:cubicBezTo>
                    <a:pt x="11210" y="1375"/>
                    <a:pt x="11460" y="1293"/>
                    <a:pt x="11687" y="1148"/>
                  </a:cubicBezTo>
                  <a:cubicBezTo>
                    <a:pt x="11863" y="1033"/>
                    <a:pt x="12048" y="955"/>
                    <a:pt x="12252" y="955"/>
                  </a:cubicBezTo>
                  <a:cubicBezTo>
                    <a:pt x="12333" y="955"/>
                    <a:pt x="12417" y="967"/>
                    <a:pt x="12504" y="994"/>
                  </a:cubicBezTo>
                  <a:cubicBezTo>
                    <a:pt x="12661" y="1039"/>
                    <a:pt x="12798" y="1134"/>
                    <a:pt x="12941" y="1220"/>
                  </a:cubicBezTo>
                  <a:cubicBezTo>
                    <a:pt x="13180" y="1363"/>
                    <a:pt x="13426" y="1455"/>
                    <a:pt x="13691" y="1455"/>
                  </a:cubicBezTo>
                  <a:cubicBezTo>
                    <a:pt x="13749" y="1455"/>
                    <a:pt x="13808" y="1451"/>
                    <a:pt x="13867" y="1442"/>
                  </a:cubicBezTo>
                  <a:cubicBezTo>
                    <a:pt x="14090" y="1408"/>
                    <a:pt x="14291" y="1322"/>
                    <a:pt x="14479" y="1216"/>
                  </a:cubicBezTo>
                  <a:cubicBezTo>
                    <a:pt x="14572" y="1163"/>
                    <a:pt x="14666" y="1142"/>
                    <a:pt x="14767" y="1142"/>
                  </a:cubicBezTo>
                  <a:cubicBezTo>
                    <a:pt x="14808" y="1142"/>
                    <a:pt x="14849" y="1145"/>
                    <a:pt x="14893" y="1151"/>
                  </a:cubicBezTo>
                  <a:cubicBezTo>
                    <a:pt x="15046" y="1175"/>
                    <a:pt x="15180" y="1254"/>
                    <a:pt x="15303" y="1346"/>
                  </a:cubicBezTo>
                  <a:cubicBezTo>
                    <a:pt x="15503" y="1491"/>
                    <a:pt x="15717" y="1559"/>
                    <a:pt x="15942" y="1559"/>
                  </a:cubicBezTo>
                  <a:cubicBezTo>
                    <a:pt x="16010" y="1559"/>
                    <a:pt x="16078" y="1553"/>
                    <a:pt x="16147" y="1541"/>
                  </a:cubicBezTo>
                  <a:cubicBezTo>
                    <a:pt x="16328" y="1510"/>
                    <a:pt x="16488" y="1442"/>
                    <a:pt x="16652" y="1370"/>
                  </a:cubicBezTo>
                  <a:cubicBezTo>
                    <a:pt x="16802" y="1300"/>
                    <a:pt x="16949" y="1263"/>
                    <a:pt x="17093" y="1263"/>
                  </a:cubicBezTo>
                  <a:cubicBezTo>
                    <a:pt x="17294" y="1263"/>
                    <a:pt x="17491" y="1336"/>
                    <a:pt x="17684" y="1493"/>
                  </a:cubicBezTo>
                  <a:cubicBezTo>
                    <a:pt x="17935" y="1698"/>
                    <a:pt x="18211" y="1791"/>
                    <a:pt x="18507" y="1791"/>
                  </a:cubicBezTo>
                  <a:cubicBezTo>
                    <a:pt x="18590" y="1791"/>
                    <a:pt x="18675" y="1784"/>
                    <a:pt x="18761" y="1770"/>
                  </a:cubicBezTo>
                  <a:cubicBezTo>
                    <a:pt x="18853" y="1756"/>
                    <a:pt x="18938" y="1736"/>
                    <a:pt x="19017" y="1712"/>
                  </a:cubicBezTo>
                  <a:lnTo>
                    <a:pt x="19017" y="1049"/>
                  </a:lnTo>
                  <a:cubicBezTo>
                    <a:pt x="19007" y="1056"/>
                    <a:pt x="18997" y="1066"/>
                    <a:pt x="18983" y="1069"/>
                  </a:cubicBezTo>
                  <a:cubicBezTo>
                    <a:pt x="18785" y="1187"/>
                    <a:pt x="18614" y="1266"/>
                    <a:pt x="18452" y="1266"/>
                  </a:cubicBezTo>
                  <a:cubicBezTo>
                    <a:pt x="18318" y="1266"/>
                    <a:pt x="18190" y="1211"/>
                    <a:pt x="18060" y="1080"/>
                  </a:cubicBezTo>
                  <a:cubicBezTo>
                    <a:pt x="17769" y="782"/>
                    <a:pt x="17413" y="642"/>
                    <a:pt x="17053" y="642"/>
                  </a:cubicBezTo>
                  <a:cubicBezTo>
                    <a:pt x="16801" y="642"/>
                    <a:pt x="16546" y="711"/>
                    <a:pt x="16311" y="844"/>
                  </a:cubicBezTo>
                  <a:cubicBezTo>
                    <a:pt x="16187" y="914"/>
                    <a:pt x="16070" y="950"/>
                    <a:pt x="15953" y="950"/>
                  </a:cubicBezTo>
                  <a:cubicBezTo>
                    <a:pt x="15813" y="950"/>
                    <a:pt x="15674" y="897"/>
                    <a:pt x="15525" y="789"/>
                  </a:cubicBezTo>
                  <a:cubicBezTo>
                    <a:pt x="15278" y="606"/>
                    <a:pt x="15019" y="516"/>
                    <a:pt x="14751" y="516"/>
                  </a:cubicBezTo>
                  <a:cubicBezTo>
                    <a:pt x="14573" y="516"/>
                    <a:pt x="14392" y="556"/>
                    <a:pt x="14209" y="635"/>
                  </a:cubicBezTo>
                  <a:cubicBezTo>
                    <a:pt x="14120" y="673"/>
                    <a:pt x="14035" y="710"/>
                    <a:pt x="13943" y="748"/>
                  </a:cubicBezTo>
                  <a:cubicBezTo>
                    <a:pt x="13844" y="789"/>
                    <a:pt x="13748" y="811"/>
                    <a:pt x="13653" y="811"/>
                  </a:cubicBezTo>
                  <a:cubicBezTo>
                    <a:pt x="13518" y="811"/>
                    <a:pt x="13385" y="766"/>
                    <a:pt x="13252" y="669"/>
                  </a:cubicBezTo>
                  <a:cubicBezTo>
                    <a:pt x="13153" y="594"/>
                    <a:pt x="13047" y="533"/>
                    <a:pt x="12941" y="471"/>
                  </a:cubicBezTo>
                  <a:cubicBezTo>
                    <a:pt x="12715" y="348"/>
                    <a:pt x="12485" y="289"/>
                    <a:pt x="12251" y="289"/>
                  </a:cubicBezTo>
                  <a:cubicBezTo>
                    <a:pt x="12135" y="289"/>
                    <a:pt x="12018" y="303"/>
                    <a:pt x="11899" y="331"/>
                  </a:cubicBezTo>
                  <a:cubicBezTo>
                    <a:pt x="11670" y="386"/>
                    <a:pt x="11475" y="499"/>
                    <a:pt x="11284" y="625"/>
                  </a:cubicBezTo>
                  <a:cubicBezTo>
                    <a:pt x="11157" y="709"/>
                    <a:pt x="11022" y="752"/>
                    <a:pt x="10879" y="752"/>
                  </a:cubicBezTo>
                  <a:cubicBezTo>
                    <a:pt x="10796" y="752"/>
                    <a:pt x="10710" y="737"/>
                    <a:pt x="10621" y="707"/>
                  </a:cubicBezTo>
                  <a:cubicBezTo>
                    <a:pt x="10402" y="635"/>
                    <a:pt x="10215" y="502"/>
                    <a:pt x="10023" y="386"/>
                  </a:cubicBezTo>
                  <a:cubicBezTo>
                    <a:pt x="9771" y="234"/>
                    <a:pt x="9522" y="149"/>
                    <a:pt x="9271" y="149"/>
                  </a:cubicBezTo>
                  <a:cubicBezTo>
                    <a:pt x="9086" y="149"/>
                    <a:pt x="8900" y="195"/>
                    <a:pt x="8711" y="297"/>
                  </a:cubicBezTo>
                  <a:cubicBezTo>
                    <a:pt x="8510" y="405"/>
                    <a:pt x="8308" y="464"/>
                    <a:pt x="8103" y="464"/>
                  </a:cubicBezTo>
                  <a:cubicBezTo>
                    <a:pt x="7893" y="464"/>
                    <a:pt x="7680" y="403"/>
                    <a:pt x="7460" y="270"/>
                  </a:cubicBezTo>
                  <a:cubicBezTo>
                    <a:pt x="7161" y="91"/>
                    <a:pt x="6863" y="0"/>
                    <a:pt x="6567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9" name="Google Shape;105;p4"/>
            <p:cNvSpPr>
              <a:spLocks/>
            </p:cNvSpPr>
            <p:nvPr/>
          </p:nvSpPr>
          <p:spPr bwMode="auto">
            <a:xfrm rot="-1535504">
              <a:off x="139992" y="402572"/>
              <a:ext cx="782181" cy="73834"/>
            </a:xfrm>
            <a:custGeom>
              <a:avLst/>
              <a:gdLst>
                <a:gd name="T0" fmla="*/ 234440 w 18984"/>
                <a:gd name="T1" fmla="*/ 10218 h 1792"/>
                <a:gd name="T2" fmla="*/ 191219 w 18984"/>
                <a:gd name="T3" fmla="*/ 12072 h 1792"/>
                <a:gd name="T4" fmla="*/ 153601 w 18984"/>
                <a:gd name="T5" fmla="*/ 2637 h 1792"/>
                <a:gd name="T6" fmla="*/ 114501 w 18984"/>
                <a:gd name="T7" fmla="*/ 18417 h 1792"/>
                <a:gd name="T8" fmla="*/ 82404 w 18984"/>
                <a:gd name="T9" fmla="*/ 18252 h 1792"/>
                <a:gd name="T10" fmla="*/ 48412 w 18984"/>
                <a:gd name="T11" fmla="*/ 7870 h 1792"/>
                <a:gd name="T12" fmla="*/ 41 w 18984"/>
                <a:gd name="T13" fmla="*/ 30242 h 1792"/>
                <a:gd name="T14" fmla="*/ 2019 w 18984"/>
                <a:gd name="T15" fmla="*/ 45981 h 1792"/>
                <a:gd name="T16" fmla="*/ 31561 w 18984"/>
                <a:gd name="T17" fmla="*/ 47959 h 1792"/>
                <a:gd name="T18" fmla="*/ 66088 w 18984"/>
                <a:gd name="T19" fmla="*/ 43180 h 1792"/>
                <a:gd name="T20" fmla="*/ 93446 w 18984"/>
                <a:gd name="T21" fmla="*/ 51791 h 1792"/>
                <a:gd name="T22" fmla="*/ 134072 w 18984"/>
                <a:gd name="T23" fmla="*/ 37411 h 1792"/>
                <a:gd name="T24" fmla="*/ 152819 w 18984"/>
                <a:gd name="T25" fmla="*/ 31890 h 1792"/>
                <a:gd name="T26" fmla="*/ 202797 w 18984"/>
                <a:gd name="T27" fmla="*/ 42932 h 1792"/>
                <a:gd name="T28" fmla="*/ 244329 w 18984"/>
                <a:gd name="T29" fmla="*/ 32344 h 1792"/>
                <a:gd name="T30" fmla="*/ 266372 w 18984"/>
                <a:gd name="T31" fmla="*/ 24598 h 1792"/>
                <a:gd name="T32" fmla="*/ 315855 w 18984"/>
                <a:gd name="T33" fmla="*/ 44045 h 1792"/>
                <a:gd name="T34" fmla="*/ 368635 w 18984"/>
                <a:gd name="T35" fmla="*/ 36011 h 1792"/>
                <a:gd name="T36" fmla="*/ 395952 w 18984"/>
                <a:gd name="T37" fmla="*/ 36711 h 1792"/>
                <a:gd name="T38" fmla="*/ 440986 w 18984"/>
                <a:gd name="T39" fmla="*/ 55994 h 1792"/>
                <a:gd name="T40" fmla="*/ 480128 w 18984"/>
                <a:gd name="T41" fmla="*/ 47259 h 1792"/>
                <a:gd name="T42" fmla="*/ 513790 w 18984"/>
                <a:gd name="T43" fmla="*/ 40914 h 1792"/>
                <a:gd name="T44" fmla="*/ 562697 w 18984"/>
                <a:gd name="T45" fmla="*/ 59949 h 1792"/>
                <a:gd name="T46" fmla="*/ 595165 w 18984"/>
                <a:gd name="T47" fmla="*/ 50060 h 1792"/>
                <a:gd name="T48" fmla="*/ 612222 w 18984"/>
                <a:gd name="T49" fmla="*/ 47424 h 1792"/>
                <a:gd name="T50" fmla="*/ 655278 w 18984"/>
                <a:gd name="T51" fmla="*/ 64193 h 1792"/>
                <a:gd name="T52" fmla="*/ 684697 w 18984"/>
                <a:gd name="T53" fmla="*/ 56406 h 1792"/>
                <a:gd name="T54" fmla="*/ 727217 w 18984"/>
                <a:gd name="T55" fmla="*/ 61473 h 1792"/>
                <a:gd name="T56" fmla="*/ 771592 w 18984"/>
                <a:gd name="T57" fmla="*/ 72886 h 1792"/>
                <a:gd name="T58" fmla="*/ 782140 w 18984"/>
                <a:gd name="T59" fmla="*/ 43180 h 1792"/>
                <a:gd name="T60" fmla="*/ 758861 w 18984"/>
                <a:gd name="T61" fmla="*/ 52121 h 1792"/>
                <a:gd name="T62" fmla="*/ 701219 w 18984"/>
                <a:gd name="T63" fmla="*/ 26410 h 1792"/>
                <a:gd name="T64" fmla="*/ 655814 w 18984"/>
                <a:gd name="T65" fmla="*/ 39142 h 1792"/>
                <a:gd name="T66" fmla="*/ 606372 w 18984"/>
                <a:gd name="T67" fmla="*/ 21219 h 1792"/>
                <a:gd name="T68" fmla="*/ 573080 w 18984"/>
                <a:gd name="T69" fmla="*/ 30943 h 1792"/>
                <a:gd name="T70" fmla="*/ 544610 w 18984"/>
                <a:gd name="T71" fmla="*/ 27564 h 1792"/>
                <a:gd name="T72" fmla="*/ 503160 w 18984"/>
                <a:gd name="T73" fmla="*/ 11907 h 1792"/>
                <a:gd name="T74" fmla="*/ 463524 w 18984"/>
                <a:gd name="T75" fmla="*/ 25710 h 1792"/>
                <a:gd name="T76" fmla="*/ 436207 w 18984"/>
                <a:gd name="T77" fmla="*/ 29089 h 1792"/>
                <a:gd name="T78" fmla="*/ 380584 w 18984"/>
                <a:gd name="T79" fmla="*/ 6098 h 1792"/>
                <a:gd name="T80" fmla="*/ 332336 w 18984"/>
                <a:gd name="T81" fmla="*/ 19118 h 1792"/>
                <a:gd name="T82" fmla="*/ 269091 w 18984"/>
                <a:gd name="T83" fmla="*/ 0 h 17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984" h="1792" extrusionOk="0">
                  <a:moveTo>
                    <a:pt x="6531" y="0"/>
                  </a:moveTo>
                  <a:cubicBezTo>
                    <a:pt x="6250" y="0"/>
                    <a:pt x="5970" y="82"/>
                    <a:pt x="5690" y="248"/>
                  </a:cubicBezTo>
                  <a:cubicBezTo>
                    <a:pt x="5515" y="356"/>
                    <a:pt x="5326" y="416"/>
                    <a:pt x="5130" y="416"/>
                  </a:cubicBezTo>
                  <a:cubicBezTo>
                    <a:pt x="4972" y="416"/>
                    <a:pt x="4808" y="377"/>
                    <a:pt x="4641" y="293"/>
                  </a:cubicBezTo>
                  <a:cubicBezTo>
                    <a:pt x="4525" y="231"/>
                    <a:pt x="4399" y="194"/>
                    <a:pt x="4272" y="156"/>
                  </a:cubicBezTo>
                  <a:cubicBezTo>
                    <a:pt x="4086" y="98"/>
                    <a:pt x="3904" y="64"/>
                    <a:pt x="3728" y="64"/>
                  </a:cubicBezTo>
                  <a:cubicBezTo>
                    <a:pt x="3460" y="64"/>
                    <a:pt x="3205" y="142"/>
                    <a:pt x="2970" y="327"/>
                  </a:cubicBezTo>
                  <a:cubicBezTo>
                    <a:pt x="2912" y="375"/>
                    <a:pt x="2847" y="412"/>
                    <a:pt x="2779" y="447"/>
                  </a:cubicBezTo>
                  <a:cubicBezTo>
                    <a:pt x="2646" y="518"/>
                    <a:pt x="2513" y="562"/>
                    <a:pt x="2377" y="562"/>
                  </a:cubicBezTo>
                  <a:cubicBezTo>
                    <a:pt x="2254" y="562"/>
                    <a:pt x="2128" y="526"/>
                    <a:pt x="2000" y="443"/>
                  </a:cubicBezTo>
                  <a:cubicBezTo>
                    <a:pt x="1962" y="416"/>
                    <a:pt x="1914" y="395"/>
                    <a:pt x="1873" y="375"/>
                  </a:cubicBezTo>
                  <a:cubicBezTo>
                    <a:pt x="1652" y="257"/>
                    <a:pt x="1412" y="191"/>
                    <a:pt x="1175" y="191"/>
                  </a:cubicBezTo>
                  <a:cubicBezTo>
                    <a:pt x="864" y="191"/>
                    <a:pt x="558" y="304"/>
                    <a:pt x="302" y="556"/>
                  </a:cubicBezTo>
                  <a:cubicBezTo>
                    <a:pt x="213" y="648"/>
                    <a:pt x="114" y="710"/>
                    <a:pt x="1" y="734"/>
                  </a:cubicBezTo>
                  <a:cubicBezTo>
                    <a:pt x="1" y="754"/>
                    <a:pt x="1" y="775"/>
                    <a:pt x="8" y="795"/>
                  </a:cubicBezTo>
                  <a:cubicBezTo>
                    <a:pt x="15" y="908"/>
                    <a:pt x="45" y="1000"/>
                    <a:pt x="49" y="1116"/>
                  </a:cubicBezTo>
                  <a:cubicBezTo>
                    <a:pt x="52" y="1236"/>
                    <a:pt x="49" y="1356"/>
                    <a:pt x="49" y="1475"/>
                  </a:cubicBezTo>
                  <a:cubicBezTo>
                    <a:pt x="329" y="1458"/>
                    <a:pt x="592" y="1369"/>
                    <a:pt x="766" y="1164"/>
                  </a:cubicBezTo>
                  <a:cubicBezTo>
                    <a:pt x="908" y="996"/>
                    <a:pt x="1052" y="922"/>
                    <a:pt x="1208" y="922"/>
                  </a:cubicBezTo>
                  <a:cubicBezTo>
                    <a:pt x="1331" y="922"/>
                    <a:pt x="1461" y="967"/>
                    <a:pt x="1604" y="1048"/>
                  </a:cubicBezTo>
                  <a:cubicBezTo>
                    <a:pt x="1686" y="1096"/>
                    <a:pt x="1774" y="1130"/>
                    <a:pt x="1860" y="1168"/>
                  </a:cubicBezTo>
                  <a:cubicBezTo>
                    <a:pt x="1995" y="1226"/>
                    <a:pt x="2129" y="1257"/>
                    <a:pt x="2268" y="1257"/>
                  </a:cubicBezTo>
                  <a:cubicBezTo>
                    <a:pt x="2339" y="1257"/>
                    <a:pt x="2411" y="1249"/>
                    <a:pt x="2485" y="1233"/>
                  </a:cubicBezTo>
                  <a:cubicBezTo>
                    <a:pt x="2765" y="1171"/>
                    <a:pt x="3015" y="1058"/>
                    <a:pt x="3254" y="908"/>
                  </a:cubicBezTo>
                  <a:cubicBezTo>
                    <a:pt x="3350" y="843"/>
                    <a:pt x="3452" y="788"/>
                    <a:pt x="3572" y="778"/>
                  </a:cubicBezTo>
                  <a:cubicBezTo>
                    <a:pt x="3618" y="775"/>
                    <a:pt x="3664" y="774"/>
                    <a:pt x="3709" y="774"/>
                  </a:cubicBezTo>
                  <a:cubicBezTo>
                    <a:pt x="3953" y="774"/>
                    <a:pt x="4194" y="814"/>
                    <a:pt x="4433" y="915"/>
                  </a:cubicBezTo>
                  <a:cubicBezTo>
                    <a:pt x="4589" y="980"/>
                    <a:pt x="4751" y="1042"/>
                    <a:pt x="4922" y="1042"/>
                  </a:cubicBezTo>
                  <a:cubicBezTo>
                    <a:pt x="4931" y="1042"/>
                    <a:pt x="4940" y="1042"/>
                    <a:pt x="4949" y="1041"/>
                  </a:cubicBezTo>
                  <a:cubicBezTo>
                    <a:pt x="5297" y="1024"/>
                    <a:pt x="5632" y="966"/>
                    <a:pt x="5930" y="785"/>
                  </a:cubicBezTo>
                  <a:cubicBezTo>
                    <a:pt x="6039" y="717"/>
                    <a:pt x="6148" y="652"/>
                    <a:pt x="6271" y="621"/>
                  </a:cubicBezTo>
                  <a:cubicBezTo>
                    <a:pt x="6337" y="604"/>
                    <a:pt x="6401" y="597"/>
                    <a:pt x="6465" y="597"/>
                  </a:cubicBezTo>
                  <a:cubicBezTo>
                    <a:pt x="6663" y="597"/>
                    <a:pt x="6853" y="670"/>
                    <a:pt x="7037" y="771"/>
                  </a:cubicBezTo>
                  <a:cubicBezTo>
                    <a:pt x="7242" y="881"/>
                    <a:pt x="7440" y="1014"/>
                    <a:pt x="7666" y="1069"/>
                  </a:cubicBezTo>
                  <a:cubicBezTo>
                    <a:pt x="7793" y="1101"/>
                    <a:pt x="7918" y="1115"/>
                    <a:pt x="8039" y="1115"/>
                  </a:cubicBezTo>
                  <a:cubicBezTo>
                    <a:pt x="8360" y="1115"/>
                    <a:pt x="8660" y="1015"/>
                    <a:pt x="8947" y="874"/>
                  </a:cubicBezTo>
                  <a:cubicBezTo>
                    <a:pt x="9053" y="819"/>
                    <a:pt x="9157" y="792"/>
                    <a:pt x="9261" y="792"/>
                  </a:cubicBezTo>
                  <a:cubicBezTo>
                    <a:pt x="9377" y="792"/>
                    <a:pt x="9492" y="826"/>
                    <a:pt x="9610" y="891"/>
                  </a:cubicBezTo>
                  <a:cubicBezTo>
                    <a:pt x="9719" y="949"/>
                    <a:pt x="9832" y="1014"/>
                    <a:pt x="9938" y="1079"/>
                  </a:cubicBezTo>
                  <a:cubicBezTo>
                    <a:pt x="10177" y="1219"/>
                    <a:pt x="10433" y="1318"/>
                    <a:pt x="10703" y="1359"/>
                  </a:cubicBezTo>
                  <a:cubicBezTo>
                    <a:pt x="10773" y="1369"/>
                    <a:pt x="10842" y="1374"/>
                    <a:pt x="10910" y="1374"/>
                  </a:cubicBezTo>
                  <a:cubicBezTo>
                    <a:pt x="11178" y="1374"/>
                    <a:pt x="11427" y="1295"/>
                    <a:pt x="11653" y="1147"/>
                  </a:cubicBezTo>
                  <a:cubicBezTo>
                    <a:pt x="11830" y="1034"/>
                    <a:pt x="12016" y="955"/>
                    <a:pt x="12221" y="955"/>
                  </a:cubicBezTo>
                  <a:cubicBezTo>
                    <a:pt x="12301" y="955"/>
                    <a:pt x="12384" y="967"/>
                    <a:pt x="12470" y="993"/>
                  </a:cubicBezTo>
                  <a:cubicBezTo>
                    <a:pt x="12627" y="1041"/>
                    <a:pt x="12764" y="1133"/>
                    <a:pt x="12907" y="1219"/>
                  </a:cubicBezTo>
                  <a:cubicBezTo>
                    <a:pt x="13146" y="1362"/>
                    <a:pt x="13392" y="1455"/>
                    <a:pt x="13657" y="1455"/>
                  </a:cubicBezTo>
                  <a:cubicBezTo>
                    <a:pt x="13715" y="1455"/>
                    <a:pt x="13774" y="1450"/>
                    <a:pt x="13833" y="1441"/>
                  </a:cubicBezTo>
                  <a:cubicBezTo>
                    <a:pt x="14056" y="1407"/>
                    <a:pt x="14257" y="1321"/>
                    <a:pt x="14445" y="1215"/>
                  </a:cubicBezTo>
                  <a:cubicBezTo>
                    <a:pt x="14539" y="1163"/>
                    <a:pt x="14635" y="1142"/>
                    <a:pt x="14739" y="1142"/>
                  </a:cubicBezTo>
                  <a:cubicBezTo>
                    <a:pt x="14778" y="1142"/>
                    <a:pt x="14817" y="1145"/>
                    <a:pt x="14859" y="1151"/>
                  </a:cubicBezTo>
                  <a:cubicBezTo>
                    <a:pt x="15012" y="1178"/>
                    <a:pt x="15146" y="1253"/>
                    <a:pt x="15269" y="1349"/>
                  </a:cubicBezTo>
                  <a:cubicBezTo>
                    <a:pt x="15467" y="1493"/>
                    <a:pt x="15680" y="1558"/>
                    <a:pt x="15904" y="1558"/>
                  </a:cubicBezTo>
                  <a:cubicBezTo>
                    <a:pt x="15972" y="1558"/>
                    <a:pt x="16042" y="1552"/>
                    <a:pt x="16113" y="1540"/>
                  </a:cubicBezTo>
                  <a:cubicBezTo>
                    <a:pt x="16294" y="1509"/>
                    <a:pt x="16454" y="1441"/>
                    <a:pt x="16618" y="1369"/>
                  </a:cubicBezTo>
                  <a:cubicBezTo>
                    <a:pt x="16768" y="1299"/>
                    <a:pt x="16915" y="1262"/>
                    <a:pt x="17059" y="1262"/>
                  </a:cubicBezTo>
                  <a:cubicBezTo>
                    <a:pt x="17260" y="1262"/>
                    <a:pt x="17457" y="1335"/>
                    <a:pt x="17650" y="1492"/>
                  </a:cubicBezTo>
                  <a:cubicBezTo>
                    <a:pt x="17900" y="1699"/>
                    <a:pt x="18175" y="1791"/>
                    <a:pt x="18469" y="1791"/>
                  </a:cubicBezTo>
                  <a:cubicBezTo>
                    <a:pt x="18553" y="1791"/>
                    <a:pt x="18639" y="1784"/>
                    <a:pt x="18727" y="1769"/>
                  </a:cubicBezTo>
                  <a:cubicBezTo>
                    <a:pt x="18819" y="1759"/>
                    <a:pt x="18904" y="1735"/>
                    <a:pt x="18983" y="1711"/>
                  </a:cubicBezTo>
                  <a:lnTo>
                    <a:pt x="18983" y="1048"/>
                  </a:lnTo>
                  <a:cubicBezTo>
                    <a:pt x="18973" y="1058"/>
                    <a:pt x="18963" y="1065"/>
                    <a:pt x="18949" y="1069"/>
                  </a:cubicBezTo>
                  <a:cubicBezTo>
                    <a:pt x="18751" y="1186"/>
                    <a:pt x="18580" y="1265"/>
                    <a:pt x="18418" y="1265"/>
                  </a:cubicBezTo>
                  <a:cubicBezTo>
                    <a:pt x="18284" y="1265"/>
                    <a:pt x="18156" y="1211"/>
                    <a:pt x="18026" y="1079"/>
                  </a:cubicBezTo>
                  <a:cubicBezTo>
                    <a:pt x="17735" y="782"/>
                    <a:pt x="17379" y="641"/>
                    <a:pt x="17019" y="641"/>
                  </a:cubicBezTo>
                  <a:cubicBezTo>
                    <a:pt x="16767" y="641"/>
                    <a:pt x="16512" y="711"/>
                    <a:pt x="16277" y="843"/>
                  </a:cubicBezTo>
                  <a:cubicBezTo>
                    <a:pt x="16152" y="913"/>
                    <a:pt x="16034" y="950"/>
                    <a:pt x="15917" y="950"/>
                  </a:cubicBezTo>
                  <a:cubicBezTo>
                    <a:pt x="15778" y="950"/>
                    <a:pt x="15639" y="898"/>
                    <a:pt x="15491" y="788"/>
                  </a:cubicBezTo>
                  <a:cubicBezTo>
                    <a:pt x="15244" y="606"/>
                    <a:pt x="14985" y="515"/>
                    <a:pt x="14717" y="515"/>
                  </a:cubicBezTo>
                  <a:cubicBezTo>
                    <a:pt x="14539" y="515"/>
                    <a:pt x="14358" y="555"/>
                    <a:pt x="14175" y="635"/>
                  </a:cubicBezTo>
                  <a:cubicBezTo>
                    <a:pt x="14086" y="672"/>
                    <a:pt x="14001" y="710"/>
                    <a:pt x="13909" y="751"/>
                  </a:cubicBezTo>
                  <a:cubicBezTo>
                    <a:pt x="13810" y="790"/>
                    <a:pt x="13714" y="811"/>
                    <a:pt x="13620" y="811"/>
                  </a:cubicBezTo>
                  <a:cubicBezTo>
                    <a:pt x="13484" y="811"/>
                    <a:pt x="13351" y="767"/>
                    <a:pt x="13218" y="669"/>
                  </a:cubicBezTo>
                  <a:cubicBezTo>
                    <a:pt x="13119" y="597"/>
                    <a:pt x="13013" y="532"/>
                    <a:pt x="12907" y="471"/>
                  </a:cubicBezTo>
                  <a:cubicBezTo>
                    <a:pt x="12679" y="349"/>
                    <a:pt x="12448" y="289"/>
                    <a:pt x="12212" y="289"/>
                  </a:cubicBezTo>
                  <a:cubicBezTo>
                    <a:pt x="12098" y="289"/>
                    <a:pt x="11982" y="303"/>
                    <a:pt x="11865" y="330"/>
                  </a:cubicBezTo>
                  <a:cubicBezTo>
                    <a:pt x="11636" y="385"/>
                    <a:pt x="11441" y="498"/>
                    <a:pt x="11250" y="624"/>
                  </a:cubicBezTo>
                  <a:cubicBezTo>
                    <a:pt x="11123" y="708"/>
                    <a:pt x="10988" y="752"/>
                    <a:pt x="10845" y="752"/>
                  </a:cubicBezTo>
                  <a:cubicBezTo>
                    <a:pt x="10762" y="752"/>
                    <a:pt x="10676" y="737"/>
                    <a:pt x="10587" y="706"/>
                  </a:cubicBezTo>
                  <a:cubicBezTo>
                    <a:pt x="10368" y="635"/>
                    <a:pt x="10181" y="501"/>
                    <a:pt x="9989" y="385"/>
                  </a:cubicBezTo>
                  <a:cubicBezTo>
                    <a:pt x="9737" y="234"/>
                    <a:pt x="9488" y="148"/>
                    <a:pt x="9237" y="148"/>
                  </a:cubicBezTo>
                  <a:cubicBezTo>
                    <a:pt x="9052" y="148"/>
                    <a:pt x="8866" y="195"/>
                    <a:pt x="8677" y="296"/>
                  </a:cubicBezTo>
                  <a:cubicBezTo>
                    <a:pt x="8475" y="405"/>
                    <a:pt x="8272" y="464"/>
                    <a:pt x="8066" y="464"/>
                  </a:cubicBezTo>
                  <a:cubicBezTo>
                    <a:pt x="7857" y="464"/>
                    <a:pt x="7645" y="403"/>
                    <a:pt x="7426" y="272"/>
                  </a:cubicBezTo>
                  <a:cubicBezTo>
                    <a:pt x="7126" y="92"/>
                    <a:pt x="6828" y="0"/>
                    <a:pt x="6531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sp>
        <p:nvSpPr>
          <p:cNvPr id="20" name="Google Shape;106;p4"/>
          <p:cNvSpPr>
            <a:spLocks/>
          </p:cNvSpPr>
          <p:nvPr/>
        </p:nvSpPr>
        <p:spPr bwMode="auto">
          <a:xfrm>
            <a:off x="958851" y="121462"/>
            <a:ext cx="1231900" cy="252413"/>
          </a:xfrm>
          <a:custGeom>
            <a:avLst/>
            <a:gdLst>
              <a:gd name="T0" fmla="*/ 554656 w 9808"/>
              <a:gd name="T1" fmla="*/ 115480 h 2008"/>
              <a:gd name="T2" fmla="*/ 508686 w 9808"/>
              <a:gd name="T3" fmla="*/ 216880 h 2008"/>
              <a:gd name="T4" fmla="*/ 526270 w 9808"/>
              <a:gd name="T5" fmla="*/ 39722 h 2008"/>
              <a:gd name="T6" fmla="*/ 143814 w 9808"/>
              <a:gd name="T7" fmla="*/ 87992 h 2008"/>
              <a:gd name="T8" fmla="*/ 91564 w 9808"/>
              <a:gd name="T9" fmla="*/ 216210 h 2008"/>
              <a:gd name="T10" fmla="*/ 118568 w 9808"/>
              <a:gd name="T11" fmla="*/ 60338 h 2008"/>
              <a:gd name="T12" fmla="*/ 840400 w 9808"/>
              <a:gd name="T13" fmla="*/ 115480 h 2008"/>
              <a:gd name="T14" fmla="*/ 793299 w 9808"/>
              <a:gd name="T15" fmla="*/ 220232 h 2008"/>
              <a:gd name="T16" fmla="*/ 681012 w 9808"/>
              <a:gd name="T17" fmla="*/ 24303 h 2008"/>
              <a:gd name="T18" fmla="*/ 683398 w 9808"/>
              <a:gd name="T19" fmla="*/ 221908 h 2008"/>
              <a:gd name="T20" fmla="*/ 645215 w 9808"/>
              <a:gd name="T21" fmla="*/ 149838 h 2008"/>
              <a:gd name="T22" fmla="*/ 681012 w 9808"/>
              <a:gd name="T23" fmla="*/ 24303 h 2008"/>
              <a:gd name="T24" fmla="*/ 1080425 w 9808"/>
              <a:gd name="T25" fmla="*/ 106932 h 2008"/>
              <a:gd name="T26" fmla="*/ 1050406 w 9808"/>
              <a:gd name="T27" fmla="*/ 73411 h 2008"/>
              <a:gd name="T28" fmla="*/ 280343 w 9808"/>
              <a:gd name="T29" fmla="*/ 109781 h 2008"/>
              <a:gd name="T30" fmla="*/ 229725 w 9808"/>
              <a:gd name="T31" fmla="*/ 111457 h 2008"/>
              <a:gd name="T32" fmla="*/ 929451 w 9808"/>
              <a:gd name="T33" fmla="*/ 84976 h 2008"/>
              <a:gd name="T34" fmla="*/ 919403 w 9808"/>
              <a:gd name="T35" fmla="*/ 246044 h 2008"/>
              <a:gd name="T36" fmla="*/ 902322 w 9808"/>
              <a:gd name="T37" fmla="*/ 189896 h 2008"/>
              <a:gd name="T38" fmla="*/ 381954 w 9808"/>
              <a:gd name="T39" fmla="*/ 57321 h 2008"/>
              <a:gd name="T40" fmla="*/ 384215 w 9808"/>
              <a:gd name="T41" fmla="*/ 247720 h 2008"/>
              <a:gd name="T42" fmla="*/ 348544 w 9808"/>
              <a:gd name="T43" fmla="*/ 174476 h 2008"/>
              <a:gd name="T44" fmla="*/ 681640 w 9808"/>
              <a:gd name="T45" fmla="*/ 168 h 2008"/>
              <a:gd name="T46" fmla="*/ 594347 w 9808"/>
              <a:gd name="T47" fmla="*/ 269676 h 2008"/>
              <a:gd name="T48" fmla="*/ 549507 w 9808"/>
              <a:gd name="T49" fmla="*/ 27320 h 2008"/>
              <a:gd name="T50" fmla="*/ 482059 w 9808"/>
              <a:gd name="T51" fmla="*/ 106932 h 2008"/>
              <a:gd name="T52" fmla="*/ 435461 w 9808"/>
              <a:gd name="T53" fmla="*/ 281073 h 2008"/>
              <a:gd name="T54" fmla="*/ 426668 w 9808"/>
              <a:gd name="T55" fmla="*/ 67880 h 2008"/>
              <a:gd name="T56" fmla="*/ 339124 w 9808"/>
              <a:gd name="T57" fmla="*/ 82797 h 2008"/>
              <a:gd name="T58" fmla="*/ 265396 w 9808"/>
              <a:gd name="T59" fmla="*/ 275207 h 2008"/>
              <a:gd name="T60" fmla="*/ 291898 w 9808"/>
              <a:gd name="T61" fmla="*/ 78774 h 2008"/>
              <a:gd name="T62" fmla="*/ 221184 w 9808"/>
              <a:gd name="T63" fmla="*/ 249396 h 2008"/>
              <a:gd name="T64" fmla="*/ 120326 w 9808"/>
              <a:gd name="T65" fmla="*/ 266156 h 2008"/>
              <a:gd name="T66" fmla="*/ 135273 w 9808"/>
              <a:gd name="T67" fmla="*/ 39219 h 2008"/>
              <a:gd name="T68" fmla="*/ 73854 w 9808"/>
              <a:gd name="T69" fmla="*/ 89668 h 2008"/>
              <a:gd name="T70" fmla="*/ 45217 w 9808"/>
              <a:gd name="T71" fmla="*/ 255094 h 2008"/>
              <a:gd name="T72" fmla="*/ 6154 w 9808"/>
              <a:gd name="T73" fmla="*/ 237496 h 2008"/>
              <a:gd name="T74" fmla="*/ 42328 w 9808"/>
              <a:gd name="T75" fmla="*/ 282581 h 2008"/>
              <a:gd name="T76" fmla="*/ 96211 w 9808"/>
              <a:gd name="T77" fmla="*/ 274033 h 2008"/>
              <a:gd name="T78" fmla="*/ 238015 w 9808"/>
              <a:gd name="T79" fmla="*/ 285766 h 2008"/>
              <a:gd name="T80" fmla="*/ 358090 w 9808"/>
              <a:gd name="T81" fmla="*/ 305543 h 2008"/>
              <a:gd name="T82" fmla="*/ 436591 w 9808"/>
              <a:gd name="T83" fmla="*/ 308057 h 2008"/>
              <a:gd name="T84" fmla="*/ 521121 w 9808"/>
              <a:gd name="T85" fmla="*/ 270011 h 2008"/>
              <a:gd name="T86" fmla="*/ 673601 w 9808"/>
              <a:gd name="T87" fmla="*/ 269341 h 2008"/>
              <a:gd name="T88" fmla="*/ 786391 w 9808"/>
              <a:gd name="T89" fmla="*/ 271184 h 2008"/>
              <a:gd name="T90" fmla="*/ 858612 w 9808"/>
              <a:gd name="T91" fmla="*/ 308057 h 2008"/>
              <a:gd name="T92" fmla="*/ 913374 w 9808"/>
              <a:gd name="T93" fmla="*/ 300515 h 2008"/>
              <a:gd name="T94" fmla="*/ 1052918 w 9808"/>
              <a:gd name="T95" fmla="*/ 290626 h 2008"/>
              <a:gd name="T96" fmla="*/ 1107303 w 9808"/>
              <a:gd name="T97" fmla="*/ 308895 h 2008"/>
              <a:gd name="T98" fmla="*/ 1221601 w 9808"/>
              <a:gd name="T99" fmla="*/ 165929 h 2008"/>
              <a:gd name="T100" fmla="*/ 1132298 w 9808"/>
              <a:gd name="T101" fmla="*/ 273028 h 2008"/>
              <a:gd name="T102" fmla="*/ 1080801 w 9808"/>
              <a:gd name="T103" fmla="*/ 248390 h 2008"/>
              <a:gd name="T104" fmla="*/ 1051034 w 9808"/>
              <a:gd name="T105" fmla="*/ 48438 h 2008"/>
              <a:gd name="T106" fmla="*/ 1041739 w 9808"/>
              <a:gd name="T107" fmla="*/ 250066 h 2008"/>
              <a:gd name="T108" fmla="*/ 972030 w 9808"/>
              <a:gd name="T109" fmla="*/ 309901 h 2008"/>
              <a:gd name="T110" fmla="*/ 971402 w 9808"/>
              <a:gd name="T111" fmla="*/ 196265 h 2008"/>
              <a:gd name="T112" fmla="*/ 924176 w 9808"/>
              <a:gd name="T113" fmla="*/ 61008 h 2008"/>
              <a:gd name="T114" fmla="*/ 886370 w 9808"/>
              <a:gd name="T115" fmla="*/ 273531 h 2008"/>
              <a:gd name="T116" fmla="*/ 819048 w 9808"/>
              <a:gd name="T117" fmla="*/ 241518 h 2008"/>
              <a:gd name="T118" fmla="*/ 806488 w 9808"/>
              <a:gd name="T119" fmla="*/ 24973 h 2008"/>
              <a:gd name="T120" fmla="*/ 757629 w 9808"/>
              <a:gd name="T121" fmla="*/ 134419 h 2008"/>
              <a:gd name="T122" fmla="*/ 731880 w 9808"/>
              <a:gd name="T123" fmla="*/ 259955 h 2008"/>
              <a:gd name="T124" fmla="*/ 718190 w 9808"/>
              <a:gd name="T125" fmla="*/ 30169 h 200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grpSp>
        <p:nvGrpSpPr>
          <p:cNvPr id="21" name="Google Shape;107;p4"/>
          <p:cNvGrpSpPr>
            <a:grpSpLocks/>
          </p:cNvGrpSpPr>
          <p:nvPr/>
        </p:nvGrpSpPr>
        <p:grpSpPr bwMode="auto">
          <a:xfrm>
            <a:off x="7277101" y="71440"/>
            <a:ext cx="920750" cy="686991"/>
            <a:chOff x="7277461" y="71819"/>
            <a:chExt cx="919886" cy="686410"/>
          </a:xfrm>
        </p:grpSpPr>
        <p:sp>
          <p:nvSpPr>
            <p:cNvPr id="22" name="Google Shape;108;p4"/>
            <p:cNvSpPr>
              <a:spLocks/>
            </p:cNvSpPr>
            <p:nvPr/>
          </p:nvSpPr>
          <p:spPr bwMode="auto">
            <a:xfrm rot="2067823">
              <a:off x="7527250" y="91685"/>
              <a:ext cx="246495" cy="568358"/>
            </a:xfrm>
            <a:custGeom>
              <a:avLst/>
              <a:gdLst>
                <a:gd name="T0" fmla="*/ 139775 w 4340"/>
                <a:gd name="T1" fmla="*/ 0 h 10007"/>
                <a:gd name="T2" fmla="*/ 126371 w 4340"/>
                <a:gd name="T3" fmla="*/ 15449 h 10007"/>
                <a:gd name="T4" fmla="*/ 139150 w 4340"/>
                <a:gd name="T5" fmla="*/ 123191 h 10007"/>
                <a:gd name="T6" fmla="*/ 129836 w 4340"/>
                <a:gd name="T7" fmla="*/ 202137 h 10007"/>
                <a:gd name="T8" fmla="*/ 115864 w 4340"/>
                <a:gd name="T9" fmla="*/ 235931 h 10007"/>
                <a:gd name="T10" fmla="*/ 110014 w 4340"/>
                <a:gd name="T11" fmla="*/ 237521 h 10007"/>
                <a:gd name="T12" fmla="*/ 94111 w 4340"/>
                <a:gd name="T13" fmla="*/ 230478 h 10007"/>
                <a:gd name="T14" fmla="*/ 71052 w 4340"/>
                <a:gd name="T15" fmla="*/ 202137 h 10007"/>
                <a:gd name="T16" fmla="*/ 51628 w 4340"/>
                <a:gd name="T17" fmla="*/ 161585 h 10007"/>
                <a:gd name="T18" fmla="*/ 31067 w 4340"/>
                <a:gd name="T19" fmla="*/ 65145 h 10007"/>
                <a:gd name="T20" fmla="*/ 16698 w 4340"/>
                <a:gd name="T21" fmla="*/ 47879 h 10007"/>
                <a:gd name="T22" fmla="*/ 14540 w 4340"/>
                <a:gd name="T23" fmla="*/ 47709 h 10007"/>
                <a:gd name="T24" fmla="*/ 398 w 4340"/>
                <a:gd name="T25" fmla="*/ 59693 h 10007"/>
                <a:gd name="T26" fmla="*/ 21185 w 4340"/>
                <a:gd name="T27" fmla="*/ 163345 h 10007"/>
                <a:gd name="T28" fmla="*/ 73153 w 4340"/>
                <a:gd name="T29" fmla="*/ 249903 h 10007"/>
                <a:gd name="T30" fmla="*/ 114501 w 4340"/>
                <a:gd name="T31" fmla="*/ 267169 h 10007"/>
                <a:gd name="T32" fmla="*/ 150623 w 4340"/>
                <a:gd name="T33" fmla="*/ 242519 h 10007"/>
                <a:gd name="T34" fmla="*/ 159143 w 4340"/>
                <a:gd name="T35" fmla="*/ 216507 h 10007"/>
                <a:gd name="T36" fmla="*/ 203614 w 4340"/>
                <a:gd name="T37" fmla="*/ 379568 h 10007"/>
                <a:gd name="T38" fmla="*/ 179532 w 4340"/>
                <a:gd name="T39" fmla="*/ 522183 h 10007"/>
                <a:gd name="T40" fmla="*/ 130290 w 4340"/>
                <a:gd name="T41" fmla="*/ 538029 h 10007"/>
                <a:gd name="T42" fmla="*/ 62135 w 4340"/>
                <a:gd name="T43" fmla="*/ 499692 h 10007"/>
                <a:gd name="T44" fmla="*/ 70257 w 4340"/>
                <a:gd name="T45" fmla="*/ 437557 h 10007"/>
                <a:gd name="T46" fmla="*/ 110071 w 4340"/>
                <a:gd name="T47" fmla="*/ 420348 h 10007"/>
                <a:gd name="T48" fmla="*/ 125974 w 4340"/>
                <a:gd name="T49" fmla="*/ 423414 h 10007"/>
                <a:gd name="T50" fmla="*/ 132562 w 4340"/>
                <a:gd name="T51" fmla="*/ 424834 h 10007"/>
                <a:gd name="T52" fmla="*/ 135856 w 4340"/>
                <a:gd name="T53" fmla="*/ 396436 h 10007"/>
                <a:gd name="T54" fmla="*/ 107288 w 4340"/>
                <a:gd name="T55" fmla="*/ 390814 h 10007"/>
                <a:gd name="T56" fmla="*/ 24082 w 4340"/>
                <a:gd name="T57" fmla="*/ 463796 h 10007"/>
                <a:gd name="T58" fmla="*/ 63100 w 4340"/>
                <a:gd name="T59" fmla="*/ 542970 h 10007"/>
                <a:gd name="T60" fmla="*/ 134550 w 4340"/>
                <a:gd name="T61" fmla="*/ 568301 h 10007"/>
                <a:gd name="T62" fmla="*/ 145000 w 4340"/>
                <a:gd name="T63" fmla="*/ 567790 h 10007"/>
                <a:gd name="T64" fmla="*/ 217756 w 4340"/>
                <a:gd name="T65" fmla="*/ 529964 h 10007"/>
                <a:gd name="T66" fmla="*/ 245529 w 4340"/>
                <a:gd name="T67" fmla="*/ 445508 h 10007"/>
                <a:gd name="T68" fmla="*/ 225935 w 4340"/>
                <a:gd name="T69" fmla="*/ 349466 h 10007"/>
                <a:gd name="T70" fmla="*/ 197366 w 4340"/>
                <a:gd name="T71" fmla="*/ 247006 h 10007"/>
                <a:gd name="T72" fmla="*/ 169991 w 4340"/>
                <a:gd name="T73" fmla="*/ 123531 h 10007"/>
                <a:gd name="T74" fmla="*/ 156416 w 4340"/>
                <a:gd name="T75" fmla="*/ 13120 h 10007"/>
                <a:gd name="T76" fmla="*/ 139775 w 4340"/>
                <a:gd name="T77" fmla="*/ 0 h 100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340" h="10007" extrusionOk="0">
                  <a:moveTo>
                    <a:pt x="2461" y="0"/>
                  </a:moveTo>
                  <a:cubicBezTo>
                    <a:pt x="2332" y="0"/>
                    <a:pt x="2214" y="88"/>
                    <a:pt x="2225" y="272"/>
                  </a:cubicBezTo>
                  <a:cubicBezTo>
                    <a:pt x="2262" y="908"/>
                    <a:pt x="2344" y="1540"/>
                    <a:pt x="2450" y="2169"/>
                  </a:cubicBezTo>
                  <a:cubicBezTo>
                    <a:pt x="2443" y="2637"/>
                    <a:pt x="2392" y="3101"/>
                    <a:pt x="2286" y="3559"/>
                  </a:cubicBezTo>
                  <a:cubicBezTo>
                    <a:pt x="2245" y="3737"/>
                    <a:pt x="2211" y="4051"/>
                    <a:pt x="2040" y="4154"/>
                  </a:cubicBezTo>
                  <a:cubicBezTo>
                    <a:pt x="2007" y="4174"/>
                    <a:pt x="1972" y="4182"/>
                    <a:pt x="1937" y="4182"/>
                  </a:cubicBezTo>
                  <a:cubicBezTo>
                    <a:pt x="1838" y="4182"/>
                    <a:pt x="1736" y="4116"/>
                    <a:pt x="1657" y="4058"/>
                  </a:cubicBezTo>
                  <a:cubicBezTo>
                    <a:pt x="1483" y="3928"/>
                    <a:pt x="1363" y="3747"/>
                    <a:pt x="1251" y="3559"/>
                  </a:cubicBezTo>
                  <a:cubicBezTo>
                    <a:pt x="1117" y="3330"/>
                    <a:pt x="1005" y="3091"/>
                    <a:pt x="909" y="2845"/>
                  </a:cubicBezTo>
                  <a:cubicBezTo>
                    <a:pt x="697" y="2309"/>
                    <a:pt x="571" y="1728"/>
                    <a:pt x="547" y="1147"/>
                  </a:cubicBezTo>
                  <a:cubicBezTo>
                    <a:pt x="537" y="1000"/>
                    <a:pt x="448" y="870"/>
                    <a:pt x="294" y="843"/>
                  </a:cubicBezTo>
                  <a:cubicBezTo>
                    <a:pt x="282" y="841"/>
                    <a:pt x="269" y="840"/>
                    <a:pt x="256" y="840"/>
                  </a:cubicBezTo>
                  <a:cubicBezTo>
                    <a:pt x="139" y="840"/>
                    <a:pt x="1" y="922"/>
                    <a:pt x="7" y="1051"/>
                  </a:cubicBezTo>
                  <a:cubicBezTo>
                    <a:pt x="34" y="1680"/>
                    <a:pt x="154" y="2288"/>
                    <a:pt x="373" y="2876"/>
                  </a:cubicBezTo>
                  <a:cubicBezTo>
                    <a:pt x="567" y="3419"/>
                    <a:pt x="841" y="4021"/>
                    <a:pt x="1288" y="4400"/>
                  </a:cubicBezTo>
                  <a:cubicBezTo>
                    <a:pt x="1490" y="4571"/>
                    <a:pt x="1746" y="4704"/>
                    <a:pt x="2016" y="4704"/>
                  </a:cubicBezTo>
                  <a:cubicBezTo>
                    <a:pt x="2307" y="4704"/>
                    <a:pt x="2532" y="4520"/>
                    <a:pt x="2652" y="4270"/>
                  </a:cubicBezTo>
                  <a:cubicBezTo>
                    <a:pt x="2720" y="4127"/>
                    <a:pt x="2764" y="3969"/>
                    <a:pt x="2802" y="3812"/>
                  </a:cubicBezTo>
                  <a:cubicBezTo>
                    <a:pt x="3038" y="4776"/>
                    <a:pt x="3321" y="5726"/>
                    <a:pt x="3585" y="6683"/>
                  </a:cubicBezTo>
                  <a:cubicBezTo>
                    <a:pt x="3814" y="7537"/>
                    <a:pt x="3981" y="8596"/>
                    <a:pt x="3161" y="9194"/>
                  </a:cubicBezTo>
                  <a:cubicBezTo>
                    <a:pt x="2908" y="9381"/>
                    <a:pt x="2600" y="9473"/>
                    <a:pt x="2294" y="9473"/>
                  </a:cubicBezTo>
                  <a:cubicBezTo>
                    <a:pt x="1815" y="9473"/>
                    <a:pt x="1342" y="9246"/>
                    <a:pt x="1094" y="8798"/>
                  </a:cubicBezTo>
                  <a:cubicBezTo>
                    <a:pt x="885" y="8422"/>
                    <a:pt x="926" y="8005"/>
                    <a:pt x="1237" y="7704"/>
                  </a:cubicBezTo>
                  <a:cubicBezTo>
                    <a:pt x="1422" y="7525"/>
                    <a:pt x="1681" y="7401"/>
                    <a:pt x="1938" y="7401"/>
                  </a:cubicBezTo>
                  <a:cubicBezTo>
                    <a:pt x="2033" y="7401"/>
                    <a:pt x="2128" y="7418"/>
                    <a:pt x="2218" y="7455"/>
                  </a:cubicBezTo>
                  <a:cubicBezTo>
                    <a:pt x="2259" y="7472"/>
                    <a:pt x="2298" y="7480"/>
                    <a:pt x="2334" y="7480"/>
                  </a:cubicBezTo>
                  <a:cubicBezTo>
                    <a:pt x="2581" y="7480"/>
                    <a:pt x="2667" y="7099"/>
                    <a:pt x="2392" y="6980"/>
                  </a:cubicBezTo>
                  <a:cubicBezTo>
                    <a:pt x="2230" y="6912"/>
                    <a:pt x="2059" y="6881"/>
                    <a:pt x="1889" y="6881"/>
                  </a:cubicBezTo>
                  <a:cubicBezTo>
                    <a:pt x="1182" y="6881"/>
                    <a:pt x="482" y="7424"/>
                    <a:pt x="424" y="8166"/>
                  </a:cubicBezTo>
                  <a:cubicBezTo>
                    <a:pt x="379" y="8706"/>
                    <a:pt x="697" y="9232"/>
                    <a:pt x="1111" y="9560"/>
                  </a:cubicBezTo>
                  <a:cubicBezTo>
                    <a:pt x="1463" y="9843"/>
                    <a:pt x="1916" y="10006"/>
                    <a:pt x="2369" y="10006"/>
                  </a:cubicBezTo>
                  <a:cubicBezTo>
                    <a:pt x="2430" y="10006"/>
                    <a:pt x="2491" y="10003"/>
                    <a:pt x="2553" y="9997"/>
                  </a:cubicBezTo>
                  <a:cubicBezTo>
                    <a:pt x="3048" y="9949"/>
                    <a:pt x="3506" y="9703"/>
                    <a:pt x="3834" y="9331"/>
                  </a:cubicBezTo>
                  <a:cubicBezTo>
                    <a:pt x="4193" y="8924"/>
                    <a:pt x="4340" y="8377"/>
                    <a:pt x="4323" y="7844"/>
                  </a:cubicBezTo>
                  <a:cubicBezTo>
                    <a:pt x="4302" y="7264"/>
                    <a:pt x="4135" y="6710"/>
                    <a:pt x="3978" y="6153"/>
                  </a:cubicBezTo>
                  <a:cubicBezTo>
                    <a:pt x="3807" y="5555"/>
                    <a:pt x="3636" y="4957"/>
                    <a:pt x="3475" y="4349"/>
                  </a:cubicBezTo>
                  <a:cubicBezTo>
                    <a:pt x="3287" y="3635"/>
                    <a:pt x="3123" y="2907"/>
                    <a:pt x="2993" y="2175"/>
                  </a:cubicBezTo>
                  <a:cubicBezTo>
                    <a:pt x="2997" y="1523"/>
                    <a:pt x="2922" y="863"/>
                    <a:pt x="2754" y="231"/>
                  </a:cubicBezTo>
                  <a:cubicBezTo>
                    <a:pt x="2714" y="80"/>
                    <a:pt x="2583" y="0"/>
                    <a:pt x="2461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3" name="Google Shape;109;p4"/>
            <p:cNvSpPr>
              <a:spLocks/>
            </p:cNvSpPr>
            <p:nvPr/>
          </p:nvSpPr>
          <p:spPr bwMode="auto">
            <a:xfrm rot="2067823">
              <a:off x="7750570" y="401846"/>
              <a:ext cx="186802" cy="189585"/>
            </a:xfrm>
            <a:custGeom>
              <a:avLst/>
              <a:gdLst>
                <a:gd name="T0" fmla="*/ 64918 w 3289"/>
                <a:gd name="T1" fmla="*/ 19651 h 3338"/>
                <a:gd name="T2" fmla="*/ 86216 w 3289"/>
                <a:gd name="T3" fmla="*/ 54695 h 3338"/>
                <a:gd name="T4" fmla="*/ 37713 w 3289"/>
                <a:gd name="T5" fmla="*/ 101267 h 3338"/>
                <a:gd name="T6" fmla="*/ 54581 w 3289"/>
                <a:gd name="T7" fmla="*/ 23059 h 3338"/>
                <a:gd name="T8" fmla="*/ 64918 w 3289"/>
                <a:gd name="T9" fmla="*/ 19651 h 3338"/>
                <a:gd name="T10" fmla="*/ 69461 w 3289"/>
                <a:gd name="T11" fmla="*/ 57 h 3338"/>
                <a:gd name="T12" fmla="*/ 60033 w 3289"/>
                <a:gd name="T13" fmla="*/ 738 h 3338"/>
                <a:gd name="T14" fmla="*/ 13858 w 3289"/>
                <a:gd name="T15" fmla="*/ 29477 h 3338"/>
                <a:gd name="T16" fmla="*/ 2556 w 3289"/>
                <a:gd name="T17" fmla="*/ 87693 h 3338"/>
                <a:gd name="T18" fmla="*/ 20049 w 3289"/>
                <a:gd name="T19" fmla="*/ 151134 h 3338"/>
                <a:gd name="T20" fmla="*/ 63157 w 3289"/>
                <a:gd name="T21" fmla="*/ 186291 h 3338"/>
                <a:gd name="T22" fmla="*/ 87125 w 3289"/>
                <a:gd name="T23" fmla="*/ 189585 h 3338"/>
                <a:gd name="T24" fmla="*/ 181918 w 3289"/>
                <a:gd name="T25" fmla="*/ 137162 h 3338"/>
                <a:gd name="T26" fmla="*/ 174364 w 3289"/>
                <a:gd name="T27" fmla="*/ 125349 h 3338"/>
                <a:gd name="T28" fmla="*/ 169934 w 3289"/>
                <a:gd name="T29" fmla="*/ 124951 h 3338"/>
                <a:gd name="T30" fmla="*/ 153179 w 3289"/>
                <a:gd name="T31" fmla="*/ 131937 h 3338"/>
                <a:gd name="T32" fmla="*/ 91328 w 3289"/>
                <a:gd name="T33" fmla="*/ 170274 h 3338"/>
                <a:gd name="T34" fmla="*/ 86046 w 3289"/>
                <a:gd name="T35" fmla="*/ 169990 h 3338"/>
                <a:gd name="T36" fmla="*/ 42370 w 3289"/>
                <a:gd name="T37" fmla="*/ 119726 h 3338"/>
                <a:gd name="T38" fmla="*/ 116716 w 3289"/>
                <a:gd name="T39" fmla="*/ 60545 h 3338"/>
                <a:gd name="T40" fmla="*/ 108140 w 3289"/>
                <a:gd name="T41" fmla="*/ 17436 h 3338"/>
                <a:gd name="T42" fmla="*/ 69461 w 3289"/>
                <a:gd name="T43" fmla="*/ 57 h 333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89" h="3338" extrusionOk="0">
                  <a:moveTo>
                    <a:pt x="1143" y="346"/>
                  </a:moveTo>
                  <a:cubicBezTo>
                    <a:pt x="1390" y="346"/>
                    <a:pt x="1540" y="707"/>
                    <a:pt x="1518" y="963"/>
                  </a:cubicBezTo>
                  <a:cubicBezTo>
                    <a:pt x="1484" y="1431"/>
                    <a:pt x="1074" y="1674"/>
                    <a:pt x="664" y="1783"/>
                  </a:cubicBezTo>
                  <a:cubicBezTo>
                    <a:pt x="558" y="1315"/>
                    <a:pt x="503" y="700"/>
                    <a:pt x="961" y="406"/>
                  </a:cubicBezTo>
                  <a:cubicBezTo>
                    <a:pt x="1026" y="364"/>
                    <a:pt x="1087" y="346"/>
                    <a:pt x="1143" y="346"/>
                  </a:cubicBezTo>
                  <a:close/>
                  <a:moveTo>
                    <a:pt x="1223" y="1"/>
                  </a:moveTo>
                  <a:cubicBezTo>
                    <a:pt x="1168" y="1"/>
                    <a:pt x="1112" y="5"/>
                    <a:pt x="1057" y="13"/>
                  </a:cubicBezTo>
                  <a:cubicBezTo>
                    <a:pt x="732" y="58"/>
                    <a:pt x="432" y="252"/>
                    <a:pt x="244" y="519"/>
                  </a:cubicBezTo>
                  <a:cubicBezTo>
                    <a:pt x="32" y="820"/>
                    <a:pt x="1" y="1196"/>
                    <a:pt x="45" y="1544"/>
                  </a:cubicBezTo>
                  <a:cubicBezTo>
                    <a:pt x="93" y="1917"/>
                    <a:pt x="196" y="2323"/>
                    <a:pt x="353" y="2661"/>
                  </a:cubicBezTo>
                  <a:cubicBezTo>
                    <a:pt x="503" y="2979"/>
                    <a:pt x="777" y="3191"/>
                    <a:pt x="1112" y="3280"/>
                  </a:cubicBezTo>
                  <a:cubicBezTo>
                    <a:pt x="1255" y="3320"/>
                    <a:pt x="1396" y="3338"/>
                    <a:pt x="1534" y="3338"/>
                  </a:cubicBezTo>
                  <a:cubicBezTo>
                    <a:pt x="2194" y="3338"/>
                    <a:pt x="2785" y="2921"/>
                    <a:pt x="3203" y="2415"/>
                  </a:cubicBezTo>
                  <a:cubicBezTo>
                    <a:pt x="3288" y="2313"/>
                    <a:pt x="3158" y="2224"/>
                    <a:pt x="3070" y="2207"/>
                  </a:cubicBezTo>
                  <a:cubicBezTo>
                    <a:pt x="3044" y="2202"/>
                    <a:pt x="3018" y="2200"/>
                    <a:pt x="2992" y="2200"/>
                  </a:cubicBezTo>
                  <a:cubicBezTo>
                    <a:pt x="2882" y="2200"/>
                    <a:pt x="2766" y="2241"/>
                    <a:pt x="2697" y="2323"/>
                  </a:cubicBezTo>
                  <a:cubicBezTo>
                    <a:pt x="2432" y="2643"/>
                    <a:pt x="2050" y="2998"/>
                    <a:pt x="1608" y="2998"/>
                  </a:cubicBezTo>
                  <a:cubicBezTo>
                    <a:pt x="1577" y="2998"/>
                    <a:pt x="1546" y="2996"/>
                    <a:pt x="1515" y="2993"/>
                  </a:cubicBezTo>
                  <a:cubicBezTo>
                    <a:pt x="1040" y="2938"/>
                    <a:pt x="862" y="2518"/>
                    <a:pt x="746" y="2108"/>
                  </a:cubicBezTo>
                  <a:cubicBezTo>
                    <a:pt x="1310" y="1971"/>
                    <a:pt x="1935" y="1674"/>
                    <a:pt x="2055" y="1066"/>
                  </a:cubicBezTo>
                  <a:cubicBezTo>
                    <a:pt x="2106" y="809"/>
                    <a:pt x="2072" y="516"/>
                    <a:pt x="1904" y="307"/>
                  </a:cubicBezTo>
                  <a:cubicBezTo>
                    <a:pt x="1738" y="96"/>
                    <a:pt x="1483" y="1"/>
                    <a:pt x="1223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4" name="Google Shape;110;p4"/>
            <p:cNvSpPr>
              <a:spLocks/>
            </p:cNvSpPr>
            <p:nvPr/>
          </p:nvSpPr>
          <p:spPr bwMode="auto">
            <a:xfrm rot="2067823">
              <a:off x="7852856" y="413056"/>
              <a:ext cx="197594" cy="317092"/>
            </a:xfrm>
            <a:custGeom>
              <a:avLst/>
              <a:gdLst>
                <a:gd name="T0" fmla="*/ 45835 w 3479"/>
                <a:gd name="T1" fmla="*/ 0 h 5583"/>
                <a:gd name="T2" fmla="*/ 27376 w 3479"/>
                <a:gd name="T3" fmla="*/ 4033 h 5583"/>
                <a:gd name="T4" fmla="*/ 1193 w 3479"/>
                <a:gd name="T5" fmla="*/ 60317 h 5583"/>
                <a:gd name="T6" fmla="*/ 16301 w 3479"/>
                <a:gd name="T7" fmla="*/ 124383 h 5583"/>
                <a:gd name="T8" fmla="*/ 37088 w 3479"/>
                <a:gd name="T9" fmla="*/ 151134 h 5583"/>
                <a:gd name="T10" fmla="*/ 65600 w 3479"/>
                <a:gd name="T11" fmla="*/ 160733 h 5583"/>
                <a:gd name="T12" fmla="*/ 72586 w 3479"/>
                <a:gd name="T13" fmla="*/ 160278 h 5583"/>
                <a:gd name="T14" fmla="*/ 97803 w 3479"/>
                <a:gd name="T15" fmla="*/ 158518 h 5583"/>
                <a:gd name="T16" fmla="*/ 131824 w 3479"/>
                <a:gd name="T17" fmla="*/ 166071 h 5583"/>
                <a:gd name="T18" fmla="*/ 162267 w 3479"/>
                <a:gd name="T19" fmla="*/ 209577 h 5583"/>
                <a:gd name="T20" fmla="*/ 141707 w 3479"/>
                <a:gd name="T21" fmla="*/ 261375 h 5583"/>
                <a:gd name="T22" fmla="*/ 79231 w 3479"/>
                <a:gd name="T23" fmla="*/ 290171 h 5583"/>
                <a:gd name="T24" fmla="*/ 77470 w 3479"/>
                <a:gd name="T25" fmla="*/ 290114 h 5583"/>
                <a:gd name="T26" fmla="*/ 57080 w 3479"/>
                <a:gd name="T27" fmla="*/ 278641 h 5583"/>
                <a:gd name="T28" fmla="*/ 58841 w 3479"/>
                <a:gd name="T29" fmla="*/ 259047 h 5583"/>
                <a:gd name="T30" fmla="*/ 41745 w 3479"/>
                <a:gd name="T31" fmla="*/ 236953 h 5583"/>
                <a:gd name="T32" fmla="*/ 32033 w 3479"/>
                <a:gd name="T33" fmla="*/ 241610 h 5583"/>
                <a:gd name="T34" fmla="*/ 35725 w 3479"/>
                <a:gd name="T35" fmla="*/ 293806 h 5583"/>
                <a:gd name="T36" fmla="*/ 85251 w 3479"/>
                <a:gd name="T37" fmla="*/ 317035 h 5583"/>
                <a:gd name="T38" fmla="*/ 99166 w 3479"/>
                <a:gd name="T39" fmla="*/ 315729 h 5583"/>
                <a:gd name="T40" fmla="*/ 192142 w 3479"/>
                <a:gd name="T41" fmla="*/ 231898 h 5583"/>
                <a:gd name="T42" fmla="*/ 115296 w 3479"/>
                <a:gd name="T43" fmla="*/ 133471 h 5583"/>
                <a:gd name="T44" fmla="*/ 89965 w 3479"/>
                <a:gd name="T45" fmla="*/ 130517 h 5583"/>
                <a:gd name="T46" fmla="*/ 81730 w 3479"/>
                <a:gd name="T47" fmla="*/ 130801 h 5583"/>
                <a:gd name="T48" fmla="*/ 60829 w 3479"/>
                <a:gd name="T49" fmla="*/ 133868 h 5583"/>
                <a:gd name="T50" fmla="*/ 54184 w 3479"/>
                <a:gd name="T51" fmla="*/ 132505 h 5583"/>
                <a:gd name="T52" fmla="*/ 44869 w 3479"/>
                <a:gd name="T53" fmla="*/ 120464 h 5583"/>
                <a:gd name="T54" fmla="*/ 38053 w 3479"/>
                <a:gd name="T55" fmla="*/ 106890 h 5583"/>
                <a:gd name="T56" fmla="*/ 31238 w 3479"/>
                <a:gd name="T57" fmla="*/ 76050 h 5583"/>
                <a:gd name="T58" fmla="*/ 52877 w 3479"/>
                <a:gd name="T59" fmla="*/ 27205 h 5583"/>
                <a:gd name="T60" fmla="*/ 55320 w 3479"/>
                <a:gd name="T61" fmla="*/ 27319 h 5583"/>
                <a:gd name="T62" fmla="*/ 86160 w 3479"/>
                <a:gd name="T63" fmla="*/ 75084 h 5583"/>
                <a:gd name="T64" fmla="*/ 103539 w 3479"/>
                <a:gd name="T65" fmla="*/ 87068 h 5583"/>
                <a:gd name="T66" fmla="*/ 114501 w 3479"/>
                <a:gd name="T67" fmla="*/ 72756 h 5583"/>
                <a:gd name="T68" fmla="*/ 85421 w 3479"/>
                <a:gd name="T69" fmla="*/ 15676 h 5583"/>
                <a:gd name="T70" fmla="*/ 45835 w 3479"/>
                <a:gd name="T71" fmla="*/ 0 h 55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479" h="5583" extrusionOk="0">
                  <a:moveTo>
                    <a:pt x="807" y="0"/>
                  </a:moveTo>
                  <a:cubicBezTo>
                    <a:pt x="695" y="0"/>
                    <a:pt x="585" y="22"/>
                    <a:pt x="482" y="71"/>
                  </a:cubicBezTo>
                  <a:cubicBezTo>
                    <a:pt x="123" y="249"/>
                    <a:pt x="41" y="700"/>
                    <a:pt x="21" y="1062"/>
                  </a:cubicBezTo>
                  <a:cubicBezTo>
                    <a:pt x="0" y="1455"/>
                    <a:pt x="103" y="1845"/>
                    <a:pt x="287" y="2190"/>
                  </a:cubicBezTo>
                  <a:cubicBezTo>
                    <a:pt x="380" y="2367"/>
                    <a:pt x="499" y="2538"/>
                    <a:pt x="653" y="2661"/>
                  </a:cubicBezTo>
                  <a:cubicBezTo>
                    <a:pt x="801" y="2778"/>
                    <a:pt x="974" y="2830"/>
                    <a:pt x="1155" y="2830"/>
                  </a:cubicBezTo>
                  <a:cubicBezTo>
                    <a:pt x="1196" y="2830"/>
                    <a:pt x="1237" y="2827"/>
                    <a:pt x="1278" y="2822"/>
                  </a:cubicBezTo>
                  <a:cubicBezTo>
                    <a:pt x="1430" y="2806"/>
                    <a:pt x="1577" y="2791"/>
                    <a:pt x="1722" y="2791"/>
                  </a:cubicBezTo>
                  <a:cubicBezTo>
                    <a:pt x="1924" y="2791"/>
                    <a:pt x="2122" y="2821"/>
                    <a:pt x="2321" y="2924"/>
                  </a:cubicBezTo>
                  <a:cubicBezTo>
                    <a:pt x="2604" y="3078"/>
                    <a:pt x="2816" y="3365"/>
                    <a:pt x="2857" y="3690"/>
                  </a:cubicBezTo>
                  <a:cubicBezTo>
                    <a:pt x="2905" y="4045"/>
                    <a:pt x="2754" y="4363"/>
                    <a:pt x="2495" y="4602"/>
                  </a:cubicBezTo>
                  <a:cubicBezTo>
                    <a:pt x="2212" y="4862"/>
                    <a:pt x="1793" y="5109"/>
                    <a:pt x="1395" y="5109"/>
                  </a:cubicBezTo>
                  <a:cubicBezTo>
                    <a:pt x="1385" y="5109"/>
                    <a:pt x="1374" y="5108"/>
                    <a:pt x="1364" y="5108"/>
                  </a:cubicBezTo>
                  <a:cubicBezTo>
                    <a:pt x="1196" y="5105"/>
                    <a:pt x="1080" y="5053"/>
                    <a:pt x="1005" y="4906"/>
                  </a:cubicBezTo>
                  <a:cubicBezTo>
                    <a:pt x="943" y="4787"/>
                    <a:pt x="954" y="4664"/>
                    <a:pt x="1036" y="4561"/>
                  </a:cubicBezTo>
                  <a:cubicBezTo>
                    <a:pt x="1167" y="4392"/>
                    <a:pt x="933" y="4172"/>
                    <a:pt x="735" y="4172"/>
                  </a:cubicBezTo>
                  <a:cubicBezTo>
                    <a:pt x="669" y="4172"/>
                    <a:pt x="607" y="4196"/>
                    <a:pt x="564" y="4254"/>
                  </a:cubicBezTo>
                  <a:cubicBezTo>
                    <a:pt x="356" y="4527"/>
                    <a:pt x="431" y="4910"/>
                    <a:pt x="629" y="5173"/>
                  </a:cubicBezTo>
                  <a:cubicBezTo>
                    <a:pt x="841" y="5451"/>
                    <a:pt x="1165" y="5582"/>
                    <a:pt x="1501" y="5582"/>
                  </a:cubicBezTo>
                  <a:cubicBezTo>
                    <a:pt x="1583" y="5582"/>
                    <a:pt x="1665" y="5574"/>
                    <a:pt x="1746" y="5559"/>
                  </a:cubicBezTo>
                  <a:cubicBezTo>
                    <a:pt x="2471" y="5429"/>
                    <a:pt x="3308" y="4872"/>
                    <a:pt x="3383" y="4083"/>
                  </a:cubicBezTo>
                  <a:cubicBezTo>
                    <a:pt x="3479" y="3229"/>
                    <a:pt x="2819" y="2538"/>
                    <a:pt x="2030" y="2350"/>
                  </a:cubicBezTo>
                  <a:cubicBezTo>
                    <a:pt x="1885" y="2314"/>
                    <a:pt x="1734" y="2298"/>
                    <a:pt x="1584" y="2298"/>
                  </a:cubicBezTo>
                  <a:cubicBezTo>
                    <a:pt x="1535" y="2298"/>
                    <a:pt x="1487" y="2299"/>
                    <a:pt x="1439" y="2303"/>
                  </a:cubicBezTo>
                  <a:cubicBezTo>
                    <a:pt x="1343" y="2308"/>
                    <a:pt x="1193" y="2357"/>
                    <a:pt x="1071" y="2357"/>
                  </a:cubicBezTo>
                  <a:cubicBezTo>
                    <a:pt x="1027" y="2357"/>
                    <a:pt x="986" y="2351"/>
                    <a:pt x="954" y="2333"/>
                  </a:cubicBezTo>
                  <a:cubicBezTo>
                    <a:pt x="889" y="2299"/>
                    <a:pt x="831" y="2183"/>
                    <a:pt x="790" y="2121"/>
                  </a:cubicBezTo>
                  <a:cubicBezTo>
                    <a:pt x="745" y="2046"/>
                    <a:pt x="704" y="1968"/>
                    <a:pt x="670" y="1882"/>
                  </a:cubicBezTo>
                  <a:cubicBezTo>
                    <a:pt x="602" y="1708"/>
                    <a:pt x="564" y="1530"/>
                    <a:pt x="550" y="1339"/>
                  </a:cubicBezTo>
                  <a:cubicBezTo>
                    <a:pt x="541" y="1075"/>
                    <a:pt x="566" y="479"/>
                    <a:pt x="931" y="479"/>
                  </a:cubicBezTo>
                  <a:cubicBezTo>
                    <a:pt x="945" y="479"/>
                    <a:pt x="959" y="479"/>
                    <a:pt x="974" y="481"/>
                  </a:cubicBezTo>
                  <a:cubicBezTo>
                    <a:pt x="1343" y="526"/>
                    <a:pt x="1439" y="1031"/>
                    <a:pt x="1517" y="1322"/>
                  </a:cubicBezTo>
                  <a:cubicBezTo>
                    <a:pt x="1553" y="1458"/>
                    <a:pt x="1697" y="1533"/>
                    <a:pt x="1823" y="1533"/>
                  </a:cubicBezTo>
                  <a:cubicBezTo>
                    <a:pt x="1953" y="1533"/>
                    <a:pt x="2063" y="1454"/>
                    <a:pt x="2016" y="1281"/>
                  </a:cubicBezTo>
                  <a:cubicBezTo>
                    <a:pt x="1917" y="919"/>
                    <a:pt x="1798" y="532"/>
                    <a:pt x="1504" y="276"/>
                  </a:cubicBezTo>
                  <a:cubicBezTo>
                    <a:pt x="1319" y="113"/>
                    <a:pt x="1060" y="0"/>
                    <a:pt x="807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5" name="Google Shape;111;p4"/>
            <p:cNvSpPr>
              <a:spLocks/>
            </p:cNvSpPr>
            <p:nvPr/>
          </p:nvSpPr>
          <p:spPr bwMode="auto">
            <a:xfrm rot="2067823">
              <a:off x="8101423" y="451421"/>
              <a:ext cx="70484" cy="111775"/>
            </a:xfrm>
            <a:custGeom>
              <a:avLst/>
              <a:gdLst>
                <a:gd name="T0" fmla="*/ 56910 w 1241"/>
                <a:gd name="T1" fmla="*/ 0 h 1968"/>
                <a:gd name="T2" fmla="*/ 39814 w 1241"/>
                <a:gd name="T3" fmla="*/ 10167 h 1968"/>
                <a:gd name="T4" fmla="*/ 2953 w 1241"/>
                <a:gd name="T5" fmla="*/ 96326 h 1968"/>
                <a:gd name="T6" fmla="*/ 10507 w 1241"/>
                <a:gd name="T7" fmla="*/ 111491 h 1968"/>
                <a:gd name="T8" fmla="*/ 13631 w 1241"/>
                <a:gd name="T9" fmla="*/ 111775 h 1968"/>
                <a:gd name="T10" fmla="*/ 30670 w 1241"/>
                <a:gd name="T11" fmla="*/ 101608 h 1968"/>
                <a:gd name="T12" fmla="*/ 67587 w 1241"/>
                <a:gd name="T13" fmla="*/ 15392 h 1968"/>
                <a:gd name="T14" fmla="*/ 59977 w 1241"/>
                <a:gd name="T15" fmla="*/ 284 h 1968"/>
                <a:gd name="T16" fmla="*/ 56910 w 1241"/>
                <a:gd name="T17" fmla="*/ 0 h 19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41" h="1968" extrusionOk="0">
                  <a:moveTo>
                    <a:pt x="1002" y="0"/>
                  </a:moveTo>
                  <a:cubicBezTo>
                    <a:pt x="882" y="0"/>
                    <a:pt x="751" y="66"/>
                    <a:pt x="701" y="179"/>
                  </a:cubicBezTo>
                  <a:cubicBezTo>
                    <a:pt x="486" y="681"/>
                    <a:pt x="270" y="1191"/>
                    <a:pt x="52" y="1696"/>
                  </a:cubicBezTo>
                  <a:cubicBezTo>
                    <a:pt x="1" y="1809"/>
                    <a:pt x="48" y="1942"/>
                    <a:pt x="185" y="1963"/>
                  </a:cubicBezTo>
                  <a:cubicBezTo>
                    <a:pt x="203" y="1966"/>
                    <a:pt x="221" y="1968"/>
                    <a:pt x="240" y="1968"/>
                  </a:cubicBezTo>
                  <a:cubicBezTo>
                    <a:pt x="361" y="1968"/>
                    <a:pt x="493" y="1901"/>
                    <a:pt x="540" y="1789"/>
                  </a:cubicBezTo>
                  <a:cubicBezTo>
                    <a:pt x="759" y="1286"/>
                    <a:pt x="971" y="777"/>
                    <a:pt x="1190" y="271"/>
                  </a:cubicBezTo>
                  <a:cubicBezTo>
                    <a:pt x="1241" y="155"/>
                    <a:pt x="1193" y="25"/>
                    <a:pt x="1056" y="5"/>
                  </a:cubicBezTo>
                  <a:cubicBezTo>
                    <a:pt x="1039" y="2"/>
                    <a:pt x="1021" y="0"/>
                    <a:pt x="1002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6" name="Google Shape;112;p4"/>
            <p:cNvSpPr>
              <a:spLocks/>
            </p:cNvSpPr>
            <p:nvPr/>
          </p:nvSpPr>
          <p:spPr bwMode="auto">
            <a:xfrm rot="2067823">
              <a:off x="8080312" y="590777"/>
              <a:ext cx="86784" cy="32147"/>
            </a:xfrm>
            <a:custGeom>
              <a:avLst/>
              <a:gdLst>
                <a:gd name="T0" fmla="*/ 24195 w 1528"/>
                <a:gd name="T1" fmla="*/ 57 h 566"/>
                <a:gd name="T2" fmla="*/ 18629 w 1528"/>
                <a:gd name="T3" fmla="*/ 114 h 566"/>
                <a:gd name="T4" fmla="*/ 7156 w 1528"/>
                <a:gd name="T5" fmla="*/ 4601 h 566"/>
                <a:gd name="T6" fmla="*/ 1193 w 1528"/>
                <a:gd name="T7" fmla="*/ 13688 h 566"/>
                <a:gd name="T8" fmla="*/ 12609 w 1528"/>
                <a:gd name="T9" fmla="*/ 24593 h 566"/>
                <a:gd name="T10" fmla="*/ 13177 w 1528"/>
                <a:gd name="T11" fmla="*/ 24593 h 566"/>
                <a:gd name="T12" fmla="*/ 21355 w 1528"/>
                <a:gd name="T13" fmla="*/ 24593 h 566"/>
                <a:gd name="T14" fmla="*/ 24479 w 1528"/>
                <a:gd name="T15" fmla="*/ 24763 h 566"/>
                <a:gd name="T16" fmla="*/ 37485 w 1528"/>
                <a:gd name="T17" fmla="*/ 25956 h 566"/>
                <a:gd name="T18" fmla="*/ 50435 w 1528"/>
                <a:gd name="T19" fmla="*/ 28285 h 566"/>
                <a:gd name="T20" fmla="*/ 56682 w 1528"/>
                <a:gd name="T21" fmla="*/ 30216 h 566"/>
                <a:gd name="T22" fmla="*/ 58443 w 1528"/>
                <a:gd name="T23" fmla="*/ 30386 h 566"/>
                <a:gd name="T24" fmla="*/ 57648 w 1528"/>
                <a:gd name="T25" fmla="*/ 30216 h 566"/>
                <a:gd name="T26" fmla="*/ 57648 w 1528"/>
                <a:gd name="T27" fmla="*/ 30216 h 566"/>
                <a:gd name="T28" fmla="*/ 61737 w 1528"/>
                <a:gd name="T29" fmla="*/ 31352 h 566"/>
                <a:gd name="T30" fmla="*/ 67360 w 1528"/>
                <a:gd name="T31" fmla="*/ 32147 h 566"/>
                <a:gd name="T32" fmla="*/ 82865 w 1528"/>
                <a:gd name="T33" fmla="*/ 24763 h 566"/>
                <a:gd name="T34" fmla="*/ 86386 w 1528"/>
                <a:gd name="T35" fmla="*/ 15278 h 566"/>
                <a:gd name="T36" fmla="*/ 80764 w 1528"/>
                <a:gd name="T37" fmla="*/ 8292 h 566"/>
                <a:gd name="T38" fmla="*/ 24195 w 1528"/>
                <a:gd name="T39" fmla="*/ 57 h 56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28" h="566" extrusionOk="0">
                  <a:moveTo>
                    <a:pt x="426" y="1"/>
                  </a:moveTo>
                  <a:cubicBezTo>
                    <a:pt x="394" y="1"/>
                    <a:pt x="361" y="1"/>
                    <a:pt x="328" y="2"/>
                  </a:cubicBezTo>
                  <a:cubicBezTo>
                    <a:pt x="260" y="2"/>
                    <a:pt x="178" y="43"/>
                    <a:pt x="126" y="81"/>
                  </a:cubicBezTo>
                  <a:cubicBezTo>
                    <a:pt x="79" y="115"/>
                    <a:pt x="27" y="180"/>
                    <a:pt x="21" y="241"/>
                  </a:cubicBezTo>
                  <a:cubicBezTo>
                    <a:pt x="1" y="377"/>
                    <a:pt x="106" y="433"/>
                    <a:pt x="222" y="433"/>
                  </a:cubicBezTo>
                  <a:cubicBezTo>
                    <a:pt x="225" y="433"/>
                    <a:pt x="229" y="433"/>
                    <a:pt x="232" y="433"/>
                  </a:cubicBezTo>
                  <a:lnTo>
                    <a:pt x="376" y="433"/>
                  </a:lnTo>
                  <a:cubicBezTo>
                    <a:pt x="393" y="433"/>
                    <a:pt x="414" y="433"/>
                    <a:pt x="431" y="436"/>
                  </a:cubicBezTo>
                  <a:cubicBezTo>
                    <a:pt x="506" y="440"/>
                    <a:pt x="584" y="450"/>
                    <a:pt x="660" y="457"/>
                  </a:cubicBezTo>
                  <a:cubicBezTo>
                    <a:pt x="738" y="467"/>
                    <a:pt x="813" y="481"/>
                    <a:pt x="888" y="498"/>
                  </a:cubicBezTo>
                  <a:cubicBezTo>
                    <a:pt x="926" y="515"/>
                    <a:pt x="964" y="518"/>
                    <a:pt x="998" y="532"/>
                  </a:cubicBezTo>
                  <a:cubicBezTo>
                    <a:pt x="1008" y="535"/>
                    <a:pt x="1022" y="535"/>
                    <a:pt x="1029" y="535"/>
                  </a:cubicBezTo>
                  <a:cubicBezTo>
                    <a:pt x="1025" y="535"/>
                    <a:pt x="1022" y="535"/>
                    <a:pt x="1015" y="532"/>
                  </a:cubicBezTo>
                  <a:cubicBezTo>
                    <a:pt x="1042" y="535"/>
                    <a:pt x="1063" y="542"/>
                    <a:pt x="1087" y="552"/>
                  </a:cubicBezTo>
                  <a:cubicBezTo>
                    <a:pt x="1119" y="561"/>
                    <a:pt x="1152" y="566"/>
                    <a:pt x="1186" y="566"/>
                  </a:cubicBezTo>
                  <a:cubicBezTo>
                    <a:pt x="1290" y="566"/>
                    <a:pt x="1394" y="522"/>
                    <a:pt x="1459" y="436"/>
                  </a:cubicBezTo>
                  <a:cubicBezTo>
                    <a:pt x="1493" y="388"/>
                    <a:pt x="1527" y="330"/>
                    <a:pt x="1521" y="269"/>
                  </a:cubicBezTo>
                  <a:cubicBezTo>
                    <a:pt x="1510" y="217"/>
                    <a:pt x="1476" y="163"/>
                    <a:pt x="1422" y="146"/>
                  </a:cubicBezTo>
                  <a:cubicBezTo>
                    <a:pt x="1094" y="49"/>
                    <a:pt x="764" y="1"/>
                    <a:pt x="426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7" name="Google Shape;113;p4"/>
            <p:cNvSpPr>
              <a:spLocks/>
            </p:cNvSpPr>
            <p:nvPr/>
          </p:nvSpPr>
          <p:spPr bwMode="auto">
            <a:xfrm rot="2067823">
              <a:off x="8069211" y="680131"/>
              <a:ext cx="76902" cy="41120"/>
            </a:xfrm>
            <a:custGeom>
              <a:avLst/>
              <a:gdLst>
                <a:gd name="T0" fmla="*/ 25161 w 1354"/>
                <a:gd name="T1" fmla="*/ 57 h 724"/>
                <a:gd name="T2" fmla="*/ 14369 w 1354"/>
                <a:gd name="T3" fmla="*/ 1647 h 724"/>
                <a:gd name="T4" fmla="*/ 4487 w 1354"/>
                <a:gd name="T5" fmla="*/ 9769 h 724"/>
                <a:gd name="T6" fmla="*/ 42540 w 1354"/>
                <a:gd name="T7" fmla="*/ 39075 h 724"/>
                <a:gd name="T8" fmla="*/ 50265 w 1354"/>
                <a:gd name="T9" fmla="*/ 41006 h 724"/>
                <a:gd name="T10" fmla="*/ 52480 w 1354"/>
                <a:gd name="T11" fmla="*/ 41120 h 724"/>
                <a:gd name="T12" fmla="*/ 62305 w 1354"/>
                <a:gd name="T13" fmla="*/ 39643 h 724"/>
                <a:gd name="T14" fmla="*/ 72415 w 1354"/>
                <a:gd name="T15" fmla="*/ 31294 h 724"/>
                <a:gd name="T16" fmla="*/ 34191 w 1354"/>
                <a:gd name="T17" fmla="*/ 1988 h 724"/>
                <a:gd name="T18" fmla="*/ 26410 w 1354"/>
                <a:gd name="T19" fmla="*/ 57 h 724"/>
                <a:gd name="T20" fmla="*/ 25161 w 1354"/>
                <a:gd name="T21" fmla="*/ 57 h 7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54" h="724" extrusionOk="0">
                  <a:moveTo>
                    <a:pt x="443" y="1"/>
                  </a:moveTo>
                  <a:cubicBezTo>
                    <a:pt x="381" y="1"/>
                    <a:pt x="311" y="13"/>
                    <a:pt x="253" y="29"/>
                  </a:cubicBezTo>
                  <a:cubicBezTo>
                    <a:pt x="223" y="35"/>
                    <a:pt x="0" y="114"/>
                    <a:pt x="79" y="172"/>
                  </a:cubicBezTo>
                  <a:cubicBezTo>
                    <a:pt x="301" y="343"/>
                    <a:pt x="523" y="517"/>
                    <a:pt x="749" y="688"/>
                  </a:cubicBezTo>
                  <a:cubicBezTo>
                    <a:pt x="783" y="719"/>
                    <a:pt x="841" y="722"/>
                    <a:pt x="885" y="722"/>
                  </a:cubicBezTo>
                  <a:cubicBezTo>
                    <a:pt x="898" y="723"/>
                    <a:pt x="910" y="724"/>
                    <a:pt x="924" y="724"/>
                  </a:cubicBezTo>
                  <a:cubicBezTo>
                    <a:pt x="983" y="724"/>
                    <a:pt x="1047" y="712"/>
                    <a:pt x="1097" y="698"/>
                  </a:cubicBezTo>
                  <a:cubicBezTo>
                    <a:pt x="1131" y="688"/>
                    <a:pt x="1354" y="613"/>
                    <a:pt x="1275" y="551"/>
                  </a:cubicBezTo>
                  <a:cubicBezTo>
                    <a:pt x="1053" y="380"/>
                    <a:pt x="831" y="206"/>
                    <a:pt x="602" y="35"/>
                  </a:cubicBezTo>
                  <a:cubicBezTo>
                    <a:pt x="568" y="5"/>
                    <a:pt x="510" y="1"/>
                    <a:pt x="465" y="1"/>
                  </a:cubicBezTo>
                  <a:cubicBezTo>
                    <a:pt x="458" y="1"/>
                    <a:pt x="451" y="1"/>
                    <a:pt x="443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8" name="Google Shape;114;p4"/>
            <p:cNvSpPr>
              <a:spLocks/>
            </p:cNvSpPr>
            <p:nvPr/>
          </p:nvSpPr>
          <p:spPr bwMode="auto">
            <a:xfrm rot="2067823">
              <a:off x="7407348" y="267327"/>
              <a:ext cx="138980" cy="39928"/>
            </a:xfrm>
            <a:custGeom>
              <a:avLst/>
              <a:gdLst>
                <a:gd name="T0" fmla="*/ 46005 w 2447"/>
                <a:gd name="T1" fmla="*/ 57 h 703"/>
                <a:gd name="T2" fmla="*/ 10280 w 2447"/>
                <a:gd name="T3" fmla="*/ 2953 h 703"/>
                <a:gd name="T4" fmla="*/ 3521 w 2447"/>
                <a:gd name="T5" fmla="*/ 19254 h 703"/>
                <a:gd name="T6" fmla="*/ 19992 w 2447"/>
                <a:gd name="T7" fmla="*/ 28171 h 703"/>
                <a:gd name="T8" fmla="*/ 24252 w 2447"/>
                <a:gd name="T9" fmla="*/ 27830 h 703"/>
                <a:gd name="T10" fmla="*/ 51400 w 2447"/>
                <a:gd name="T11" fmla="*/ 25502 h 703"/>
                <a:gd name="T12" fmla="*/ 116659 w 2447"/>
                <a:gd name="T13" fmla="*/ 38508 h 703"/>
                <a:gd name="T14" fmla="*/ 124043 w 2447"/>
                <a:gd name="T15" fmla="*/ 39928 h 703"/>
                <a:gd name="T16" fmla="*/ 136083 w 2447"/>
                <a:gd name="T17" fmla="*/ 32885 h 703"/>
                <a:gd name="T18" fmla="*/ 126144 w 2447"/>
                <a:gd name="T19" fmla="*/ 15562 h 703"/>
                <a:gd name="T20" fmla="*/ 46005 w 2447"/>
                <a:gd name="T21" fmla="*/ 57 h 70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47" h="703" extrusionOk="0">
                  <a:moveTo>
                    <a:pt x="810" y="1"/>
                  </a:moveTo>
                  <a:cubicBezTo>
                    <a:pt x="600" y="1"/>
                    <a:pt x="390" y="18"/>
                    <a:pt x="181" y="52"/>
                  </a:cubicBezTo>
                  <a:cubicBezTo>
                    <a:pt x="48" y="76"/>
                    <a:pt x="0" y="233"/>
                    <a:pt x="62" y="339"/>
                  </a:cubicBezTo>
                  <a:cubicBezTo>
                    <a:pt x="121" y="449"/>
                    <a:pt x="235" y="496"/>
                    <a:pt x="352" y="496"/>
                  </a:cubicBezTo>
                  <a:cubicBezTo>
                    <a:pt x="377" y="496"/>
                    <a:pt x="402" y="494"/>
                    <a:pt x="427" y="490"/>
                  </a:cubicBezTo>
                  <a:cubicBezTo>
                    <a:pt x="586" y="462"/>
                    <a:pt x="746" y="449"/>
                    <a:pt x="905" y="449"/>
                  </a:cubicBezTo>
                  <a:cubicBezTo>
                    <a:pt x="1303" y="449"/>
                    <a:pt x="1695" y="531"/>
                    <a:pt x="2054" y="678"/>
                  </a:cubicBezTo>
                  <a:cubicBezTo>
                    <a:pt x="2093" y="694"/>
                    <a:pt x="2138" y="703"/>
                    <a:pt x="2184" y="703"/>
                  </a:cubicBezTo>
                  <a:cubicBezTo>
                    <a:pt x="2273" y="703"/>
                    <a:pt x="2361" y="667"/>
                    <a:pt x="2396" y="579"/>
                  </a:cubicBezTo>
                  <a:cubicBezTo>
                    <a:pt x="2447" y="445"/>
                    <a:pt x="2337" y="322"/>
                    <a:pt x="2221" y="274"/>
                  </a:cubicBezTo>
                  <a:cubicBezTo>
                    <a:pt x="1769" y="91"/>
                    <a:pt x="1291" y="1"/>
                    <a:pt x="810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9" name="Google Shape;115;p4"/>
            <p:cNvSpPr>
              <a:spLocks/>
            </p:cNvSpPr>
            <p:nvPr/>
          </p:nvSpPr>
          <p:spPr bwMode="auto">
            <a:xfrm rot="2067823">
              <a:off x="7361063" y="330810"/>
              <a:ext cx="124270" cy="63157"/>
            </a:xfrm>
            <a:custGeom>
              <a:avLst/>
              <a:gdLst>
                <a:gd name="T0" fmla="*/ 99053 w 2188"/>
                <a:gd name="T1" fmla="*/ 0 h 1112"/>
                <a:gd name="T2" fmla="*/ 89284 w 2188"/>
                <a:gd name="T3" fmla="*/ 2499 h 1112"/>
                <a:gd name="T4" fmla="*/ 4884 w 2188"/>
                <a:gd name="T5" fmla="*/ 54694 h 1112"/>
                <a:gd name="T6" fmla="*/ 15335 w 2188"/>
                <a:gd name="T7" fmla="*/ 61851 h 1112"/>
                <a:gd name="T8" fmla="*/ 25615 w 2188"/>
                <a:gd name="T9" fmla="*/ 63100 h 1112"/>
                <a:gd name="T10" fmla="*/ 35157 w 2188"/>
                <a:gd name="T11" fmla="*/ 60715 h 1112"/>
                <a:gd name="T12" fmla="*/ 119556 w 2188"/>
                <a:gd name="T13" fmla="*/ 8519 h 1112"/>
                <a:gd name="T14" fmla="*/ 109105 w 2188"/>
                <a:gd name="T15" fmla="*/ 1306 h 1112"/>
                <a:gd name="T16" fmla="*/ 99053 w 2188"/>
                <a:gd name="T17" fmla="*/ 0 h 11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88" h="1112" extrusionOk="0">
                  <a:moveTo>
                    <a:pt x="1744" y="0"/>
                  </a:moveTo>
                  <a:cubicBezTo>
                    <a:pt x="1682" y="0"/>
                    <a:pt x="1622" y="11"/>
                    <a:pt x="1572" y="44"/>
                  </a:cubicBezTo>
                  <a:cubicBezTo>
                    <a:pt x="1077" y="351"/>
                    <a:pt x="581" y="652"/>
                    <a:pt x="86" y="963"/>
                  </a:cubicBezTo>
                  <a:cubicBezTo>
                    <a:pt x="0" y="1014"/>
                    <a:pt x="246" y="1089"/>
                    <a:pt x="270" y="1089"/>
                  </a:cubicBezTo>
                  <a:cubicBezTo>
                    <a:pt x="324" y="1100"/>
                    <a:pt x="388" y="1111"/>
                    <a:pt x="451" y="1111"/>
                  </a:cubicBezTo>
                  <a:cubicBezTo>
                    <a:pt x="511" y="1111"/>
                    <a:pt x="570" y="1101"/>
                    <a:pt x="619" y="1069"/>
                  </a:cubicBezTo>
                  <a:cubicBezTo>
                    <a:pt x="1114" y="761"/>
                    <a:pt x="1610" y="457"/>
                    <a:pt x="2105" y="150"/>
                  </a:cubicBezTo>
                  <a:cubicBezTo>
                    <a:pt x="2187" y="98"/>
                    <a:pt x="1938" y="27"/>
                    <a:pt x="1921" y="23"/>
                  </a:cubicBezTo>
                  <a:cubicBezTo>
                    <a:pt x="1868" y="11"/>
                    <a:pt x="1805" y="0"/>
                    <a:pt x="174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0" name="Google Shape;116;p4"/>
            <p:cNvSpPr>
              <a:spLocks/>
            </p:cNvSpPr>
            <p:nvPr/>
          </p:nvSpPr>
          <p:spPr bwMode="auto">
            <a:xfrm rot="2067823">
              <a:off x="7298973" y="427092"/>
              <a:ext cx="55547" cy="93259"/>
            </a:xfrm>
            <a:custGeom>
              <a:avLst/>
              <a:gdLst>
                <a:gd name="T0" fmla="*/ 39360 w 978"/>
                <a:gd name="T1" fmla="*/ 57 h 1642"/>
                <a:gd name="T2" fmla="*/ 36520 w 978"/>
                <a:gd name="T3" fmla="*/ 227 h 1642"/>
                <a:gd name="T4" fmla="*/ 21583 w 978"/>
                <a:gd name="T5" fmla="*/ 11700 h 1642"/>
                <a:gd name="T6" fmla="*/ 4317 w 978"/>
                <a:gd name="T7" fmla="*/ 79969 h 1642"/>
                <a:gd name="T8" fmla="*/ 11303 w 978"/>
                <a:gd name="T9" fmla="*/ 92634 h 1642"/>
                <a:gd name="T10" fmla="*/ 17153 w 978"/>
                <a:gd name="T11" fmla="*/ 93259 h 1642"/>
                <a:gd name="T12" fmla="*/ 32658 w 978"/>
                <a:gd name="T13" fmla="*/ 86784 h 1642"/>
                <a:gd name="T14" fmla="*/ 53389 w 978"/>
                <a:gd name="T15" fmla="*/ 8179 h 1642"/>
                <a:gd name="T16" fmla="*/ 39360 w 978"/>
                <a:gd name="T17" fmla="*/ 57 h 16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" h="1642" extrusionOk="0">
                  <a:moveTo>
                    <a:pt x="693" y="1"/>
                  </a:moveTo>
                  <a:cubicBezTo>
                    <a:pt x="675" y="1"/>
                    <a:pt x="658" y="2"/>
                    <a:pt x="643" y="4"/>
                  </a:cubicBezTo>
                  <a:cubicBezTo>
                    <a:pt x="544" y="18"/>
                    <a:pt x="370" y="76"/>
                    <a:pt x="380" y="206"/>
                  </a:cubicBezTo>
                  <a:cubicBezTo>
                    <a:pt x="417" y="626"/>
                    <a:pt x="305" y="1063"/>
                    <a:pt x="76" y="1408"/>
                  </a:cubicBezTo>
                  <a:cubicBezTo>
                    <a:pt x="1" y="1514"/>
                    <a:pt x="89" y="1610"/>
                    <a:pt x="199" y="1631"/>
                  </a:cubicBezTo>
                  <a:cubicBezTo>
                    <a:pt x="229" y="1638"/>
                    <a:pt x="265" y="1642"/>
                    <a:pt x="302" y="1642"/>
                  </a:cubicBezTo>
                  <a:cubicBezTo>
                    <a:pt x="405" y="1642"/>
                    <a:pt x="522" y="1611"/>
                    <a:pt x="575" y="1528"/>
                  </a:cubicBezTo>
                  <a:cubicBezTo>
                    <a:pt x="848" y="1121"/>
                    <a:pt x="978" y="636"/>
                    <a:pt x="940" y="144"/>
                  </a:cubicBezTo>
                  <a:cubicBezTo>
                    <a:pt x="932" y="37"/>
                    <a:pt x="795" y="1"/>
                    <a:pt x="693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1" name="Google Shape;117;p4"/>
          <p:cNvGrpSpPr>
            <a:grpSpLocks/>
          </p:cNvGrpSpPr>
          <p:nvPr/>
        </p:nvGrpSpPr>
        <p:grpSpPr bwMode="auto">
          <a:xfrm>
            <a:off x="8055012" y="-86915"/>
            <a:ext cx="1089025" cy="1107282"/>
            <a:chOff x="8054446" y="-86526"/>
            <a:chExt cx="1089545" cy="1107239"/>
          </a:xfrm>
        </p:grpSpPr>
        <p:sp>
          <p:nvSpPr>
            <p:cNvPr id="32" name="Google Shape;118;p4"/>
            <p:cNvSpPr>
              <a:spLocks/>
            </p:cNvSpPr>
            <p:nvPr/>
          </p:nvSpPr>
          <p:spPr bwMode="auto">
            <a:xfrm rot="3050436">
              <a:off x="8178115" y="107464"/>
              <a:ext cx="842207" cy="719259"/>
            </a:xfrm>
            <a:custGeom>
              <a:avLst/>
              <a:gdLst>
                <a:gd name="T0" fmla="*/ 622151 w 7953"/>
                <a:gd name="T1" fmla="*/ 106 h 6792"/>
                <a:gd name="T2" fmla="*/ 514982 w 7953"/>
                <a:gd name="T3" fmla="*/ 40241 h 6792"/>
                <a:gd name="T4" fmla="*/ 413955 w 7953"/>
                <a:gd name="T5" fmla="*/ 186486 h 6792"/>
                <a:gd name="T6" fmla="*/ 413955 w 7953"/>
                <a:gd name="T7" fmla="*/ 186486 h 6792"/>
                <a:gd name="T8" fmla="*/ 339191 w 7953"/>
                <a:gd name="T9" fmla="*/ 132902 h 6792"/>
                <a:gd name="T10" fmla="*/ 267498 w 7953"/>
                <a:gd name="T11" fmla="*/ 120830 h 6792"/>
                <a:gd name="T12" fmla="*/ 139785 w 7953"/>
                <a:gd name="T13" fmla="*/ 150587 h 6792"/>
                <a:gd name="T14" fmla="*/ 49348 w 7953"/>
                <a:gd name="T15" fmla="*/ 218256 h 6792"/>
                <a:gd name="T16" fmla="*/ 74235 w 7953"/>
                <a:gd name="T17" fmla="*/ 462139 h 6792"/>
                <a:gd name="T18" fmla="*/ 545798 w 7953"/>
                <a:gd name="T19" fmla="*/ 719153 h 6792"/>
                <a:gd name="T20" fmla="*/ 567084 w 7953"/>
                <a:gd name="T21" fmla="*/ 718730 h 6792"/>
                <a:gd name="T22" fmla="*/ 640259 w 7953"/>
                <a:gd name="T23" fmla="*/ 701362 h 6792"/>
                <a:gd name="T24" fmla="*/ 692679 w 7953"/>
                <a:gd name="T25" fmla="*/ 643436 h 6792"/>
                <a:gd name="T26" fmla="*/ 826958 w 7953"/>
                <a:gd name="T27" fmla="*/ 279782 h 6792"/>
                <a:gd name="T28" fmla="*/ 747005 w 7953"/>
                <a:gd name="T29" fmla="*/ 88001 h 6792"/>
                <a:gd name="T30" fmla="*/ 664510 w 7953"/>
                <a:gd name="T31" fmla="*/ 8048 h 6792"/>
                <a:gd name="T32" fmla="*/ 622151 w 7953"/>
                <a:gd name="T33" fmla="*/ 106 h 67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953" h="6792" extrusionOk="0">
                  <a:moveTo>
                    <a:pt x="5875" y="1"/>
                  </a:moveTo>
                  <a:cubicBezTo>
                    <a:pt x="5519" y="1"/>
                    <a:pt x="5153" y="160"/>
                    <a:pt x="4863" y="380"/>
                  </a:cubicBezTo>
                  <a:cubicBezTo>
                    <a:pt x="4406" y="722"/>
                    <a:pt x="4073" y="1216"/>
                    <a:pt x="3909" y="1761"/>
                  </a:cubicBezTo>
                  <a:cubicBezTo>
                    <a:pt x="3726" y="1534"/>
                    <a:pt x="3476" y="1353"/>
                    <a:pt x="3203" y="1255"/>
                  </a:cubicBezTo>
                  <a:cubicBezTo>
                    <a:pt x="2985" y="1176"/>
                    <a:pt x="2757" y="1141"/>
                    <a:pt x="2526" y="1141"/>
                  </a:cubicBezTo>
                  <a:cubicBezTo>
                    <a:pt x="2116" y="1141"/>
                    <a:pt x="1698" y="1252"/>
                    <a:pt x="1320" y="1422"/>
                  </a:cubicBezTo>
                  <a:cubicBezTo>
                    <a:pt x="992" y="1566"/>
                    <a:pt x="671" y="1764"/>
                    <a:pt x="466" y="2061"/>
                  </a:cubicBezTo>
                  <a:cubicBezTo>
                    <a:pt x="1" y="2731"/>
                    <a:pt x="261" y="3671"/>
                    <a:pt x="701" y="4364"/>
                  </a:cubicBezTo>
                  <a:cubicBezTo>
                    <a:pt x="1653" y="5849"/>
                    <a:pt x="3393" y="6791"/>
                    <a:pt x="5154" y="6791"/>
                  </a:cubicBezTo>
                  <a:cubicBezTo>
                    <a:pt x="5221" y="6791"/>
                    <a:pt x="5288" y="6790"/>
                    <a:pt x="5355" y="6787"/>
                  </a:cubicBezTo>
                  <a:cubicBezTo>
                    <a:pt x="5595" y="6774"/>
                    <a:pt x="5841" y="6743"/>
                    <a:pt x="6046" y="6623"/>
                  </a:cubicBezTo>
                  <a:cubicBezTo>
                    <a:pt x="6258" y="6500"/>
                    <a:pt x="6405" y="6281"/>
                    <a:pt x="6541" y="6076"/>
                  </a:cubicBezTo>
                  <a:cubicBezTo>
                    <a:pt x="7231" y="5041"/>
                    <a:pt x="7952" y="3883"/>
                    <a:pt x="7809" y="2642"/>
                  </a:cubicBezTo>
                  <a:cubicBezTo>
                    <a:pt x="7730" y="1986"/>
                    <a:pt x="7416" y="1385"/>
                    <a:pt x="7054" y="831"/>
                  </a:cubicBezTo>
                  <a:cubicBezTo>
                    <a:pt x="6852" y="524"/>
                    <a:pt x="6616" y="216"/>
                    <a:pt x="6275" y="76"/>
                  </a:cubicBezTo>
                  <a:cubicBezTo>
                    <a:pt x="6146" y="24"/>
                    <a:pt x="6012" y="1"/>
                    <a:pt x="58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3" name="Google Shape;119;p4"/>
            <p:cNvSpPr/>
            <p:nvPr/>
          </p:nvSpPr>
          <p:spPr>
            <a:xfrm rot="3050436">
              <a:off x="8449366" y="333476"/>
              <a:ext cx="148823" cy="287474"/>
            </a:xfrm>
            <a:custGeom>
              <a:avLst/>
              <a:gdLst/>
              <a:ahLst/>
              <a:cxnLst/>
              <a:rect l="l" t="t" r="r" b="b"/>
              <a:pathLst>
                <a:path w="1404" h="2711" extrusionOk="0">
                  <a:moveTo>
                    <a:pt x="183" y="1"/>
                  </a:moveTo>
                  <a:cubicBezTo>
                    <a:pt x="105" y="1"/>
                    <a:pt x="0" y="118"/>
                    <a:pt x="39" y="205"/>
                  </a:cubicBezTo>
                  <a:cubicBezTo>
                    <a:pt x="408" y="1025"/>
                    <a:pt x="780" y="1845"/>
                    <a:pt x="1156" y="2668"/>
                  </a:cubicBezTo>
                  <a:cubicBezTo>
                    <a:pt x="1170" y="2699"/>
                    <a:pt x="1192" y="2711"/>
                    <a:pt x="1218" y="2711"/>
                  </a:cubicBezTo>
                  <a:cubicBezTo>
                    <a:pt x="1296" y="2711"/>
                    <a:pt x="1403" y="2594"/>
                    <a:pt x="1365" y="2511"/>
                  </a:cubicBezTo>
                  <a:cubicBezTo>
                    <a:pt x="992" y="1691"/>
                    <a:pt x="623" y="871"/>
                    <a:pt x="247" y="47"/>
                  </a:cubicBezTo>
                  <a:cubicBezTo>
                    <a:pt x="233" y="14"/>
                    <a:pt x="210" y="1"/>
                    <a:pt x="1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4" name="Google Shape;120;p4"/>
            <p:cNvSpPr/>
            <p:nvPr/>
          </p:nvSpPr>
          <p:spPr>
            <a:xfrm rot="3050436">
              <a:off x="8528377" y="299000"/>
              <a:ext cx="132155" cy="92119"/>
            </a:xfrm>
            <a:custGeom>
              <a:avLst/>
              <a:gdLst/>
              <a:ahLst/>
              <a:cxnLst/>
              <a:rect l="l" t="t" r="r" b="b"/>
              <a:pathLst>
                <a:path w="1245" h="861" extrusionOk="0">
                  <a:moveTo>
                    <a:pt x="1160" y="1"/>
                  </a:moveTo>
                  <a:cubicBezTo>
                    <a:pt x="1142" y="1"/>
                    <a:pt x="1123" y="5"/>
                    <a:pt x="1105" y="12"/>
                  </a:cubicBezTo>
                  <a:cubicBezTo>
                    <a:pt x="722" y="169"/>
                    <a:pt x="370" y="395"/>
                    <a:pt x="66" y="682"/>
                  </a:cubicBezTo>
                  <a:cubicBezTo>
                    <a:pt x="28" y="719"/>
                    <a:pt x="1" y="805"/>
                    <a:pt x="49" y="842"/>
                  </a:cubicBezTo>
                  <a:cubicBezTo>
                    <a:pt x="63" y="855"/>
                    <a:pt x="80" y="860"/>
                    <a:pt x="96" y="860"/>
                  </a:cubicBezTo>
                  <a:cubicBezTo>
                    <a:pt x="137" y="860"/>
                    <a:pt x="181" y="829"/>
                    <a:pt x="213" y="805"/>
                  </a:cubicBezTo>
                  <a:cubicBezTo>
                    <a:pt x="476" y="555"/>
                    <a:pt x="800" y="360"/>
                    <a:pt x="1139" y="224"/>
                  </a:cubicBezTo>
                  <a:cubicBezTo>
                    <a:pt x="1193" y="203"/>
                    <a:pt x="1245" y="125"/>
                    <a:pt x="1238" y="67"/>
                  </a:cubicBezTo>
                  <a:cubicBezTo>
                    <a:pt x="1229" y="18"/>
                    <a:pt x="1196" y="1"/>
                    <a:pt x="11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21;p4"/>
            <p:cNvSpPr/>
            <p:nvPr/>
          </p:nvSpPr>
          <p:spPr>
            <a:xfrm rot="3050436">
              <a:off x="8578215" y="474179"/>
              <a:ext cx="159538" cy="228709"/>
            </a:xfrm>
            <a:custGeom>
              <a:avLst/>
              <a:gdLst/>
              <a:ahLst/>
              <a:cxnLst/>
              <a:rect l="l" t="t" r="r" b="b"/>
              <a:pathLst>
                <a:path w="1511" h="2159" extrusionOk="0">
                  <a:moveTo>
                    <a:pt x="532" y="240"/>
                  </a:moveTo>
                  <a:cubicBezTo>
                    <a:pt x="689" y="240"/>
                    <a:pt x="800" y="392"/>
                    <a:pt x="877" y="528"/>
                  </a:cubicBezTo>
                  <a:lnTo>
                    <a:pt x="877" y="528"/>
                  </a:lnTo>
                  <a:cubicBezTo>
                    <a:pt x="833" y="574"/>
                    <a:pt x="788" y="619"/>
                    <a:pt x="738" y="659"/>
                  </a:cubicBezTo>
                  <a:cubicBezTo>
                    <a:pt x="685" y="703"/>
                    <a:pt x="615" y="749"/>
                    <a:pt x="546" y="749"/>
                  </a:cubicBezTo>
                  <a:cubicBezTo>
                    <a:pt x="540" y="749"/>
                    <a:pt x="533" y="749"/>
                    <a:pt x="526" y="748"/>
                  </a:cubicBezTo>
                  <a:cubicBezTo>
                    <a:pt x="451" y="741"/>
                    <a:pt x="403" y="686"/>
                    <a:pt x="379" y="611"/>
                  </a:cubicBezTo>
                  <a:cubicBezTo>
                    <a:pt x="352" y="509"/>
                    <a:pt x="366" y="252"/>
                    <a:pt x="502" y="242"/>
                  </a:cubicBezTo>
                  <a:cubicBezTo>
                    <a:pt x="512" y="241"/>
                    <a:pt x="522" y="240"/>
                    <a:pt x="532" y="240"/>
                  </a:cubicBezTo>
                  <a:close/>
                  <a:moveTo>
                    <a:pt x="973" y="708"/>
                  </a:moveTo>
                  <a:lnTo>
                    <a:pt x="973" y="708"/>
                  </a:lnTo>
                  <a:cubicBezTo>
                    <a:pt x="1055" y="871"/>
                    <a:pt x="1122" y="1041"/>
                    <a:pt x="1176" y="1216"/>
                  </a:cubicBezTo>
                  <a:cubicBezTo>
                    <a:pt x="1230" y="1397"/>
                    <a:pt x="1295" y="1643"/>
                    <a:pt x="1176" y="1814"/>
                  </a:cubicBezTo>
                  <a:cubicBezTo>
                    <a:pt x="1120" y="1895"/>
                    <a:pt x="1054" y="1928"/>
                    <a:pt x="984" y="1928"/>
                  </a:cubicBezTo>
                  <a:cubicBezTo>
                    <a:pt x="764" y="1928"/>
                    <a:pt x="507" y="1608"/>
                    <a:pt x="424" y="1445"/>
                  </a:cubicBezTo>
                  <a:cubicBezTo>
                    <a:pt x="338" y="1281"/>
                    <a:pt x="289" y="1100"/>
                    <a:pt x="272" y="915"/>
                  </a:cubicBezTo>
                  <a:lnTo>
                    <a:pt x="272" y="915"/>
                  </a:lnTo>
                  <a:cubicBezTo>
                    <a:pt x="274" y="916"/>
                    <a:pt x="275" y="917"/>
                    <a:pt x="277" y="919"/>
                  </a:cubicBezTo>
                  <a:cubicBezTo>
                    <a:pt x="339" y="962"/>
                    <a:pt x="406" y="981"/>
                    <a:pt x="475" y="981"/>
                  </a:cubicBezTo>
                  <a:cubicBezTo>
                    <a:pt x="535" y="981"/>
                    <a:pt x="595" y="967"/>
                    <a:pt x="653" y="943"/>
                  </a:cubicBezTo>
                  <a:cubicBezTo>
                    <a:pt x="777" y="889"/>
                    <a:pt x="880" y="802"/>
                    <a:pt x="973" y="708"/>
                  </a:cubicBezTo>
                  <a:close/>
                  <a:moveTo>
                    <a:pt x="600" y="0"/>
                  </a:moveTo>
                  <a:cubicBezTo>
                    <a:pt x="568" y="0"/>
                    <a:pt x="534" y="4"/>
                    <a:pt x="499" y="13"/>
                  </a:cubicBezTo>
                  <a:cubicBezTo>
                    <a:pt x="397" y="39"/>
                    <a:pt x="318" y="103"/>
                    <a:pt x="261" y="184"/>
                  </a:cubicBezTo>
                  <a:lnTo>
                    <a:pt x="261" y="184"/>
                  </a:lnTo>
                  <a:cubicBezTo>
                    <a:pt x="204" y="192"/>
                    <a:pt x="133" y="250"/>
                    <a:pt x="120" y="304"/>
                  </a:cubicBezTo>
                  <a:cubicBezTo>
                    <a:pt x="0" y="731"/>
                    <a:pt x="14" y="1219"/>
                    <a:pt x="222" y="1616"/>
                  </a:cubicBezTo>
                  <a:cubicBezTo>
                    <a:pt x="328" y="1814"/>
                    <a:pt x="489" y="1995"/>
                    <a:pt x="687" y="2104"/>
                  </a:cubicBezTo>
                  <a:cubicBezTo>
                    <a:pt x="760" y="2142"/>
                    <a:pt x="836" y="2159"/>
                    <a:pt x="909" y="2159"/>
                  </a:cubicBezTo>
                  <a:cubicBezTo>
                    <a:pt x="1079" y="2159"/>
                    <a:pt x="1239" y="2068"/>
                    <a:pt x="1347" y="1920"/>
                  </a:cubicBezTo>
                  <a:cubicBezTo>
                    <a:pt x="1511" y="1694"/>
                    <a:pt x="1493" y="1407"/>
                    <a:pt x="1418" y="1148"/>
                  </a:cubicBezTo>
                  <a:cubicBezTo>
                    <a:pt x="1354" y="928"/>
                    <a:pt x="1270" y="710"/>
                    <a:pt x="1165" y="505"/>
                  </a:cubicBezTo>
                  <a:lnTo>
                    <a:pt x="1165" y="505"/>
                  </a:lnTo>
                  <a:cubicBezTo>
                    <a:pt x="1226" y="440"/>
                    <a:pt x="1288" y="375"/>
                    <a:pt x="1350" y="310"/>
                  </a:cubicBezTo>
                  <a:cubicBezTo>
                    <a:pt x="1388" y="266"/>
                    <a:pt x="1415" y="191"/>
                    <a:pt x="1367" y="146"/>
                  </a:cubicBezTo>
                  <a:cubicBezTo>
                    <a:pt x="1352" y="132"/>
                    <a:pt x="1335" y="126"/>
                    <a:pt x="1316" y="126"/>
                  </a:cubicBezTo>
                  <a:cubicBezTo>
                    <a:pt x="1276" y="126"/>
                    <a:pt x="1231" y="155"/>
                    <a:pt x="1203" y="181"/>
                  </a:cubicBezTo>
                  <a:lnTo>
                    <a:pt x="1065" y="326"/>
                  </a:lnTo>
                  <a:lnTo>
                    <a:pt x="1065" y="326"/>
                  </a:lnTo>
                  <a:cubicBezTo>
                    <a:pt x="960" y="159"/>
                    <a:pt x="803" y="0"/>
                    <a:pt x="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22;p4"/>
            <p:cNvSpPr/>
            <p:nvPr/>
          </p:nvSpPr>
          <p:spPr>
            <a:xfrm rot="3050436">
              <a:off x="8827737" y="452985"/>
              <a:ext cx="32146" cy="79413"/>
            </a:xfrm>
            <a:custGeom>
              <a:avLst/>
              <a:gdLst/>
              <a:ahLst/>
              <a:cxnLst/>
              <a:rect l="l" t="t" r="r" b="b"/>
              <a:pathLst>
                <a:path w="302" h="752" extrusionOk="0">
                  <a:moveTo>
                    <a:pt x="223" y="1"/>
                  </a:moveTo>
                  <a:cubicBezTo>
                    <a:pt x="161" y="1"/>
                    <a:pt x="89" y="52"/>
                    <a:pt x="76" y="114"/>
                  </a:cubicBezTo>
                  <a:cubicBezTo>
                    <a:pt x="25" y="301"/>
                    <a:pt x="1" y="489"/>
                    <a:pt x="4" y="688"/>
                  </a:cubicBezTo>
                  <a:cubicBezTo>
                    <a:pt x="4" y="712"/>
                    <a:pt x="31" y="739"/>
                    <a:pt x="52" y="746"/>
                  </a:cubicBezTo>
                  <a:cubicBezTo>
                    <a:pt x="63" y="750"/>
                    <a:pt x="75" y="752"/>
                    <a:pt x="86" y="752"/>
                  </a:cubicBezTo>
                  <a:cubicBezTo>
                    <a:pt x="105" y="752"/>
                    <a:pt x="123" y="747"/>
                    <a:pt x="137" y="739"/>
                  </a:cubicBezTo>
                  <a:cubicBezTo>
                    <a:pt x="206" y="708"/>
                    <a:pt x="240" y="653"/>
                    <a:pt x="240" y="585"/>
                  </a:cubicBezTo>
                  <a:lnTo>
                    <a:pt x="240" y="568"/>
                  </a:lnTo>
                  <a:lnTo>
                    <a:pt x="240" y="537"/>
                  </a:lnTo>
                  <a:lnTo>
                    <a:pt x="240" y="472"/>
                  </a:lnTo>
                  <a:cubicBezTo>
                    <a:pt x="240" y="431"/>
                    <a:pt x="247" y="394"/>
                    <a:pt x="250" y="349"/>
                  </a:cubicBezTo>
                  <a:cubicBezTo>
                    <a:pt x="254" y="312"/>
                    <a:pt x="264" y="267"/>
                    <a:pt x="267" y="230"/>
                  </a:cubicBezTo>
                  <a:cubicBezTo>
                    <a:pt x="267" y="223"/>
                    <a:pt x="271" y="213"/>
                    <a:pt x="271" y="199"/>
                  </a:cubicBezTo>
                  <a:cubicBezTo>
                    <a:pt x="271" y="193"/>
                    <a:pt x="272" y="191"/>
                    <a:pt x="272" y="191"/>
                  </a:cubicBezTo>
                  <a:lnTo>
                    <a:pt x="272" y="191"/>
                  </a:lnTo>
                  <a:cubicBezTo>
                    <a:pt x="271" y="191"/>
                    <a:pt x="270" y="200"/>
                    <a:pt x="270" y="200"/>
                  </a:cubicBezTo>
                  <a:cubicBezTo>
                    <a:pt x="270" y="200"/>
                    <a:pt x="270" y="198"/>
                    <a:pt x="271" y="192"/>
                  </a:cubicBezTo>
                  <a:cubicBezTo>
                    <a:pt x="274" y="172"/>
                    <a:pt x="284" y="148"/>
                    <a:pt x="288" y="124"/>
                  </a:cubicBezTo>
                  <a:cubicBezTo>
                    <a:pt x="295" y="96"/>
                    <a:pt x="301" y="62"/>
                    <a:pt x="288" y="38"/>
                  </a:cubicBezTo>
                  <a:cubicBezTo>
                    <a:pt x="274" y="14"/>
                    <a:pt x="250" y="1"/>
                    <a:pt x="2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23;p4"/>
            <p:cNvSpPr/>
            <p:nvPr/>
          </p:nvSpPr>
          <p:spPr>
            <a:xfrm rot="3050436">
              <a:off x="8825953" y="548440"/>
              <a:ext cx="40480" cy="39707"/>
            </a:xfrm>
            <a:custGeom>
              <a:avLst/>
              <a:gdLst/>
              <a:ahLst/>
              <a:cxnLst/>
              <a:rect l="l" t="t" r="r" b="b"/>
              <a:pathLst>
                <a:path w="390" h="377" extrusionOk="0">
                  <a:moveTo>
                    <a:pt x="315" y="1"/>
                  </a:moveTo>
                  <a:cubicBezTo>
                    <a:pt x="287" y="1"/>
                    <a:pt x="253" y="11"/>
                    <a:pt x="229" y="31"/>
                  </a:cubicBezTo>
                  <a:cubicBezTo>
                    <a:pt x="175" y="79"/>
                    <a:pt x="120" y="124"/>
                    <a:pt x="69" y="172"/>
                  </a:cubicBezTo>
                  <a:cubicBezTo>
                    <a:pt x="41" y="192"/>
                    <a:pt x="18" y="223"/>
                    <a:pt x="7" y="257"/>
                  </a:cubicBezTo>
                  <a:cubicBezTo>
                    <a:pt x="4" y="271"/>
                    <a:pt x="0" y="288"/>
                    <a:pt x="0" y="301"/>
                  </a:cubicBezTo>
                  <a:cubicBezTo>
                    <a:pt x="0" y="312"/>
                    <a:pt x="0" y="325"/>
                    <a:pt x="7" y="339"/>
                  </a:cubicBezTo>
                  <a:cubicBezTo>
                    <a:pt x="21" y="359"/>
                    <a:pt x="48" y="377"/>
                    <a:pt x="72" y="377"/>
                  </a:cubicBezTo>
                  <a:cubicBezTo>
                    <a:pt x="103" y="377"/>
                    <a:pt x="137" y="370"/>
                    <a:pt x="158" y="346"/>
                  </a:cubicBezTo>
                  <a:cubicBezTo>
                    <a:pt x="212" y="301"/>
                    <a:pt x="270" y="254"/>
                    <a:pt x="322" y="206"/>
                  </a:cubicBezTo>
                  <a:cubicBezTo>
                    <a:pt x="346" y="185"/>
                    <a:pt x="373" y="154"/>
                    <a:pt x="380" y="120"/>
                  </a:cubicBezTo>
                  <a:cubicBezTo>
                    <a:pt x="383" y="107"/>
                    <a:pt x="390" y="90"/>
                    <a:pt x="390" y="79"/>
                  </a:cubicBezTo>
                  <a:cubicBezTo>
                    <a:pt x="390" y="66"/>
                    <a:pt x="390" y="52"/>
                    <a:pt x="380" y="38"/>
                  </a:cubicBezTo>
                  <a:cubicBezTo>
                    <a:pt x="366" y="18"/>
                    <a:pt x="342" y="1"/>
                    <a:pt x="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24;p4"/>
            <p:cNvSpPr/>
            <p:nvPr/>
          </p:nvSpPr>
          <p:spPr>
            <a:xfrm rot="3050436">
              <a:off x="8400710" y="338901"/>
              <a:ext cx="90484" cy="30176"/>
            </a:xfrm>
            <a:custGeom>
              <a:avLst/>
              <a:gdLst/>
              <a:ahLst/>
              <a:cxnLst/>
              <a:rect l="l" t="t" r="r" b="b"/>
              <a:pathLst>
                <a:path w="851" h="292" extrusionOk="0">
                  <a:moveTo>
                    <a:pt x="159" y="1"/>
                  </a:moveTo>
                  <a:cubicBezTo>
                    <a:pt x="99" y="1"/>
                    <a:pt x="30" y="58"/>
                    <a:pt x="17" y="117"/>
                  </a:cubicBezTo>
                  <a:cubicBezTo>
                    <a:pt x="0" y="172"/>
                    <a:pt x="17" y="233"/>
                    <a:pt x="79" y="240"/>
                  </a:cubicBezTo>
                  <a:cubicBezTo>
                    <a:pt x="280" y="257"/>
                    <a:pt x="485" y="275"/>
                    <a:pt x="687" y="292"/>
                  </a:cubicBezTo>
                  <a:cubicBezTo>
                    <a:pt x="689" y="292"/>
                    <a:pt x="691" y="292"/>
                    <a:pt x="692" y="292"/>
                  </a:cubicBezTo>
                  <a:cubicBezTo>
                    <a:pt x="756" y="292"/>
                    <a:pt x="821" y="235"/>
                    <a:pt x="837" y="175"/>
                  </a:cubicBezTo>
                  <a:cubicBezTo>
                    <a:pt x="851" y="121"/>
                    <a:pt x="837" y="56"/>
                    <a:pt x="772" y="52"/>
                  </a:cubicBezTo>
                  <a:cubicBezTo>
                    <a:pt x="571" y="35"/>
                    <a:pt x="366" y="18"/>
                    <a:pt x="164" y="1"/>
                  </a:cubicBezTo>
                  <a:cubicBezTo>
                    <a:pt x="162" y="1"/>
                    <a:pt x="161" y="1"/>
                    <a:pt x="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25;p4"/>
            <p:cNvSpPr/>
            <p:nvPr/>
          </p:nvSpPr>
          <p:spPr>
            <a:xfrm rot="3050436">
              <a:off x="8400304" y="402397"/>
              <a:ext cx="59529" cy="36529"/>
            </a:xfrm>
            <a:custGeom>
              <a:avLst/>
              <a:gdLst/>
              <a:ahLst/>
              <a:cxnLst/>
              <a:rect l="l" t="t" r="r" b="b"/>
              <a:pathLst>
                <a:path w="565" h="346" extrusionOk="0">
                  <a:moveTo>
                    <a:pt x="484" y="0"/>
                  </a:moveTo>
                  <a:cubicBezTo>
                    <a:pt x="477" y="0"/>
                    <a:pt x="469" y="1"/>
                    <a:pt x="462" y="4"/>
                  </a:cubicBezTo>
                  <a:lnTo>
                    <a:pt x="130" y="107"/>
                  </a:lnTo>
                  <a:cubicBezTo>
                    <a:pt x="93" y="114"/>
                    <a:pt x="69" y="131"/>
                    <a:pt x="45" y="158"/>
                  </a:cubicBezTo>
                  <a:cubicBezTo>
                    <a:pt x="21" y="178"/>
                    <a:pt x="4" y="216"/>
                    <a:pt x="1" y="247"/>
                  </a:cubicBezTo>
                  <a:cubicBezTo>
                    <a:pt x="1" y="274"/>
                    <a:pt x="4" y="301"/>
                    <a:pt x="28" y="325"/>
                  </a:cubicBezTo>
                  <a:cubicBezTo>
                    <a:pt x="41" y="338"/>
                    <a:pt x="59" y="345"/>
                    <a:pt x="80" y="345"/>
                  </a:cubicBezTo>
                  <a:cubicBezTo>
                    <a:pt x="87" y="345"/>
                    <a:pt x="95" y="344"/>
                    <a:pt x="103" y="342"/>
                  </a:cubicBezTo>
                  <a:lnTo>
                    <a:pt x="438" y="240"/>
                  </a:lnTo>
                  <a:cubicBezTo>
                    <a:pt x="472" y="230"/>
                    <a:pt x="496" y="213"/>
                    <a:pt x="523" y="189"/>
                  </a:cubicBezTo>
                  <a:cubicBezTo>
                    <a:pt x="544" y="165"/>
                    <a:pt x="561" y="127"/>
                    <a:pt x="564" y="96"/>
                  </a:cubicBezTo>
                  <a:cubicBezTo>
                    <a:pt x="564" y="73"/>
                    <a:pt x="561" y="42"/>
                    <a:pt x="540" y="21"/>
                  </a:cubicBezTo>
                  <a:cubicBezTo>
                    <a:pt x="523" y="9"/>
                    <a:pt x="504" y="0"/>
                    <a:pt x="4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40" name="Google Shape;126;p4"/>
          <p:cNvSpPr>
            <a:spLocks/>
          </p:cNvSpPr>
          <p:nvPr/>
        </p:nvSpPr>
        <p:spPr bwMode="auto">
          <a:xfrm rot="20428551">
            <a:off x="8591550" y="3643313"/>
            <a:ext cx="388938" cy="404814"/>
          </a:xfrm>
          <a:custGeom>
            <a:avLst/>
            <a:gdLst>
              <a:gd name="T0" fmla="*/ 275933 w 3459"/>
              <a:gd name="T1" fmla="*/ 111037 h 3602"/>
              <a:gd name="T2" fmla="*/ 89617 w 3459"/>
              <a:gd name="T3" fmla="*/ 361881 h 3602"/>
              <a:gd name="T4" fmla="*/ 83320 w 3459"/>
              <a:gd name="T5" fmla="*/ 367575 h 3602"/>
              <a:gd name="T6" fmla="*/ 79609 w 3459"/>
              <a:gd name="T7" fmla="*/ 365478 h 3602"/>
              <a:gd name="T8" fmla="*/ 31147 w 3459"/>
              <a:gd name="T9" fmla="*/ 329664 h 3602"/>
              <a:gd name="T10" fmla="*/ 275933 w 3459"/>
              <a:gd name="T11" fmla="*/ 111037 h 3602"/>
              <a:gd name="T12" fmla="*/ 367799 w 3459"/>
              <a:gd name="T13" fmla="*/ 52147 h 3602"/>
              <a:gd name="T14" fmla="*/ 346997 w 3459"/>
              <a:gd name="T15" fmla="*/ 142205 h 3602"/>
              <a:gd name="T16" fmla="*/ 249847 w 3459"/>
              <a:gd name="T17" fmla="*/ 483258 h 3602"/>
              <a:gd name="T18" fmla="*/ 237591 w 3459"/>
              <a:gd name="T19" fmla="*/ 506933 h 3602"/>
              <a:gd name="T20" fmla="*/ 221399 w 3459"/>
              <a:gd name="T21" fmla="*/ 499591 h 3602"/>
              <a:gd name="T22" fmla="*/ 153034 w 3459"/>
              <a:gd name="T23" fmla="*/ 441300 h 3602"/>
              <a:gd name="T24" fmla="*/ 150673 w 3459"/>
              <a:gd name="T25" fmla="*/ 415227 h 3602"/>
              <a:gd name="T26" fmla="*/ 234892 w 3459"/>
              <a:gd name="T27" fmla="*/ 271823 h 3602"/>
              <a:gd name="T28" fmla="*/ 367799 w 3459"/>
              <a:gd name="T29" fmla="*/ 52147 h 3602"/>
              <a:gd name="T30" fmla="*/ 312815 w 3459"/>
              <a:gd name="T31" fmla="*/ 105942 h 3602"/>
              <a:gd name="T32" fmla="*/ 269862 w 3459"/>
              <a:gd name="T33" fmla="*/ 173523 h 3602"/>
              <a:gd name="T34" fmla="*/ 143027 w 3459"/>
              <a:gd name="T35" fmla="*/ 387955 h 3602"/>
              <a:gd name="T36" fmla="*/ 118402 w 3459"/>
              <a:gd name="T37" fmla="*/ 464826 h 3602"/>
              <a:gd name="T38" fmla="*/ 108394 w 3459"/>
              <a:gd name="T39" fmla="*/ 508282 h 3602"/>
              <a:gd name="T40" fmla="*/ 97263 w 3459"/>
              <a:gd name="T41" fmla="*/ 449392 h 3602"/>
              <a:gd name="T42" fmla="*/ 91528 w 3459"/>
              <a:gd name="T43" fmla="*/ 398744 h 3602"/>
              <a:gd name="T44" fmla="*/ 97263 w 3459"/>
              <a:gd name="T45" fmla="*/ 382410 h 3602"/>
              <a:gd name="T46" fmla="*/ 193738 w 3459"/>
              <a:gd name="T47" fmla="*/ 258487 h 3602"/>
              <a:gd name="T48" fmla="*/ 288302 w 3459"/>
              <a:gd name="T49" fmla="*/ 129918 h 3602"/>
              <a:gd name="T50" fmla="*/ 312815 w 3459"/>
              <a:gd name="T51" fmla="*/ 105942 h 3602"/>
              <a:gd name="T52" fmla="*/ 144151 w 3459"/>
              <a:gd name="T53" fmla="*/ 464826 h 3602"/>
              <a:gd name="T54" fmla="*/ 161805 w 3459"/>
              <a:gd name="T55" fmla="*/ 482808 h 3602"/>
              <a:gd name="T56" fmla="*/ 129196 w 3459"/>
              <a:gd name="T57" fmla="*/ 509930 h 3602"/>
              <a:gd name="T58" fmla="*/ 144151 w 3459"/>
              <a:gd name="T59" fmla="*/ 464826 h 3602"/>
              <a:gd name="T60" fmla="*/ 377469 w 3459"/>
              <a:gd name="T61" fmla="*/ 0 h 3602"/>
              <a:gd name="T62" fmla="*/ 364313 w 3459"/>
              <a:gd name="T63" fmla="*/ 8092 h 3602"/>
              <a:gd name="T64" fmla="*/ 360153 w 3459"/>
              <a:gd name="T65" fmla="*/ 11688 h 3602"/>
              <a:gd name="T66" fmla="*/ 310116 w 3459"/>
              <a:gd name="T67" fmla="*/ 55743 h 3602"/>
              <a:gd name="T68" fmla="*/ 119526 w 3459"/>
              <a:gd name="T69" fmla="*/ 218477 h 3602"/>
              <a:gd name="T70" fmla="*/ 18553 w 3459"/>
              <a:gd name="T71" fmla="*/ 313780 h 3602"/>
              <a:gd name="T72" fmla="*/ 23163 w 3459"/>
              <a:gd name="T73" fmla="*/ 351692 h 3602"/>
              <a:gd name="T74" fmla="*/ 70052 w 3459"/>
              <a:gd name="T75" fmla="*/ 385407 h 3602"/>
              <a:gd name="T76" fmla="*/ 74212 w 3459"/>
              <a:gd name="T77" fmla="*/ 397695 h 3602"/>
              <a:gd name="T78" fmla="*/ 86581 w 3459"/>
              <a:gd name="T79" fmla="*/ 505735 h 3602"/>
              <a:gd name="T80" fmla="*/ 118064 w 3459"/>
              <a:gd name="T81" fmla="*/ 539600 h 3602"/>
              <a:gd name="T82" fmla="*/ 135381 w 3459"/>
              <a:gd name="T83" fmla="*/ 533456 h 3602"/>
              <a:gd name="T84" fmla="*/ 173723 w 3459"/>
              <a:gd name="T85" fmla="*/ 502738 h 3602"/>
              <a:gd name="T86" fmla="*/ 179570 w 3459"/>
              <a:gd name="T87" fmla="*/ 500040 h 3602"/>
              <a:gd name="T88" fmla="*/ 185642 w 3459"/>
              <a:gd name="T89" fmla="*/ 503187 h 3602"/>
              <a:gd name="T90" fmla="*/ 225672 w 3459"/>
              <a:gd name="T91" fmla="*/ 529411 h 3602"/>
              <a:gd name="T92" fmla="*/ 242651 w 3459"/>
              <a:gd name="T93" fmla="*/ 534655 h 3602"/>
              <a:gd name="T94" fmla="*/ 258280 w 3459"/>
              <a:gd name="T95" fmla="*/ 510380 h 3602"/>
              <a:gd name="T96" fmla="*/ 370048 w 3459"/>
              <a:gd name="T97" fmla="*/ 117181 h 3602"/>
              <a:gd name="T98" fmla="*/ 388938 w 3459"/>
              <a:gd name="T99" fmla="*/ 29070 h 3602"/>
              <a:gd name="T100" fmla="*/ 381629 w 3459"/>
              <a:gd name="T101" fmla="*/ 1948 h 3602"/>
              <a:gd name="T102" fmla="*/ 377469 w 3459"/>
              <a:gd name="T103" fmla="*/ 0 h 360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41" name="Google Shape;127;p4"/>
          <p:cNvSpPr>
            <a:spLocks/>
          </p:cNvSpPr>
          <p:nvPr/>
        </p:nvSpPr>
        <p:spPr bwMode="auto">
          <a:xfrm>
            <a:off x="560399" y="4681538"/>
            <a:ext cx="320675" cy="376239"/>
          </a:xfrm>
          <a:custGeom>
            <a:avLst/>
            <a:gdLst>
              <a:gd name="T0" fmla="*/ 161191 w 2817"/>
              <a:gd name="T1" fmla="*/ 82215 h 3301"/>
              <a:gd name="T2" fmla="*/ 175193 w 2817"/>
              <a:gd name="T3" fmla="*/ 169446 h 3301"/>
              <a:gd name="T4" fmla="*/ 180202 w 2817"/>
              <a:gd name="T5" fmla="*/ 207742 h 3301"/>
              <a:gd name="T6" fmla="*/ 198871 w 2817"/>
              <a:gd name="T7" fmla="*/ 225978 h 3301"/>
              <a:gd name="T8" fmla="*/ 277417 w 2817"/>
              <a:gd name="T9" fmla="*/ 245734 h 3301"/>
              <a:gd name="T10" fmla="*/ 298819 w 2817"/>
              <a:gd name="T11" fmla="*/ 254092 h 3301"/>
              <a:gd name="T12" fmla="*/ 276621 w 2817"/>
              <a:gd name="T13" fmla="*/ 275368 h 3301"/>
              <a:gd name="T14" fmla="*/ 223801 w 2817"/>
              <a:gd name="T15" fmla="*/ 306978 h 3301"/>
              <a:gd name="T16" fmla="*/ 215605 w 2817"/>
              <a:gd name="T17" fmla="*/ 336612 h 3301"/>
              <a:gd name="T18" fmla="*/ 244747 w 2817"/>
              <a:gd name="T19" fmla="*/ 465329 h 3301"/>
              <a:gd name="T20" fmla="*/ 179405 w 2817"/>
              <a:gd name="T21" fmla="*/ 365182 h 3301"/>
              <a:gd name="T22" fmla="*/ 178608 w 2817"/>
              <a:gd name="T23" fmla="*/ 363662 h 3301"/>
              <a:gd name="T24" fmla="*/ 160281 w 2817"/>
              <a:gd name="T25" fmla="*/ 343602 h 3301"/>
              <a:gd name="T26" fmla="*/ 142408 w 2817"/>
              <a:gd name="T27" fmla="*/ 363054 h 3301"/>
              <a:gd name="T28" fmla="*/ 76384 w 2817"/>
              <a:gd name="T29" fmla="*/ 464873 h 3301"/>
              <a:gd name="T30" fmla="*/ 74335 w 2817"/>
              <a:gd name="T31" fmla="*/ 463810 h 3301"/>
              <a:gd name="T32" fmla="*/ 104729 w 2817"/>
              <a:gd name="T33" fmla="*/ 338131 h 3301"/>
              <a:gd name="T34" fmla="*/ 95394 w 2817"/>
              <a:gd name="T35" fmla="*/ 306978 h 3301"/>
              <a:gd name="T36" fmla="*/ 32785 w 2817"/>
              <a:gd name="T37" fmla="*/ 267466 h 3301"/>
              <a:gd name="T38" fmla="*/ 21856 w 2817"/>
              <a:gd name="T39" fmla="*/ 255004 h 3301"/>
              <a:gd name="T40" fmla="*/ 76384 w 2817"/>
              <a:gd name="T41" fmla="*/ 239503 h 3301"/>
              <a:gd name="T42" fmla="*/ 131594 w 2817"/>
              <a:gd name="T43" fmla="*/ 221267 h 3301"/>
              <a:gd name="T44" fmla="*/ 140473 w 2817"/>
              <a:gd name="T45" fmla="*/ 204246 h 3301"/>
              <a:gd name="T46" fmla="*/ 161191 w 2817"/>
              <a:gd name="T47" fmla="*/ 82215 h 3301"/>
              <a:gd name="T48" fmla="*/ 159598 w 2817"/>
              <a:gd name="T49" fmla="*/ 152 h 3301"/>
              <a:gd name="T50" fmla="*/ 148328 w 2817"/>
              <a:gd name="T51" fmla="*/ 23403 h 3301"/>
              <a:gd name="T52" fmla="*/ 123398 w 2817"/>
              <a:gd name="T53" fmla="*/ 191177 h 3301"/>
              <a:gd name="T54" fmla="*/ 118389 w 2817"/>
              <a:gd name="T55" fmla="*/ 202575 h 3301"/>
              <a:gd name="T56" fmla="*/ 79799 w 2817"/>
              <a:gd name="T57" fmla="*/ 212453 h 3301"/>
              <a:gd name="T58" fmla="*/ 20377 w 2817"/>
              <a:gd name="T59" fmla="*/ 226434 h 3301"/>
              <a:gd name="T60" fmla="*/ 1594 w 2817"/>
              <a:gd name="T61" fmla="*/ 250901 h 3301"/>
              <a:gd name="T62" fmla="*/ 14116 w 2817"/>
              <a:gd name="T63" fmla="*/ 277951 h 3301"/>
              <a:gd name="T64" fmla="*/ 65000 w 2817"/>
              <a:gd name="T65" fmla="*/ 313816 h 3301"/>
              <a:gd name="T66" fmla="*/ 79457 w 2817"/>
              <a:gd name="T67" fmla="*/ 352112 h 3301"/>
              <a:gd name="T68" fmla="*/ 73652 w 2817"/>
              <a:gd name="T69" fmla="*/ 379771 h 3301"/>
              <a:gd name="T70" fmla="*/ 54186 w 2817"/>
              <a:gd name="T71" fmla="*/ 479463 h 3301"/>
              <a:gd name="T72" fmla="*/ 66025 w 2817"/>
              <a:gd name="T73" fmla="*/ 501042 h 3301"/>
              <a:gd name="T74" fmla="*/ 68529 w 2817"/>
              <a:gd name="T75" fmla="*/ 500738 h 3301"/>
              <a:gd name="T76" fmla="*/ 80596 w 2817"/>
              <a:gd name="T77" fmla="*/ 489796 h 3301"/>
              <a:gd name="T78" fmla="*/ 154133 w 2817"/>
              <a:gd name="T79" fmla="*/ 377035 h 3301"/>
              <a:gd name="T80" fmla="*/ 160508 w 2817"/>
              <a:gd name="T81" fmla="*/ 370957 h 3301"/>
              <a:gd name="T82" fmla="*/ 166997 w 2817"/>
              <a:gd name="T83" fmla="*/ 378099 h 3301"/>
              <a:gd name="T84" fmla="*/ 239283 w 2817"/>
              <a:gd name="T85" fmla="*/ 488733 h 3301"/>
              <a:gd name="T86" fmla="*/ 253398 w 2817"/>
              <a:gd name="T87" fmla="*/ 501650 h 3301"/>
              <a:gd name="T88" fmla="*/ 259545 w 2817"/>
              <a:gd name="T89" fmla="*/ 499067 h 3301"/>
              <a:gd name="T90" fmla="*/ 265351 w 2817"/>
              <a:gd name="T91" fmla="*/ 470648 h 3301"/>
              <a:gd name="T92" fmla="*/ 237006 w 2817"/>
              <a:gd name="T93" fmla="*/ 338131 h 3301"/>
              <a:gd name="T94" fmla="*/ 242470 w 2817"/>
              <a:gd name="T95" fmla="*/ 321567 h 3301"/>
              <a:gd name="T96" fmla="*/ 296542 w 2817"/>
              <a:gd name="T97" fmla="*/ 287222 h 3301"/>
              <a:gd name="T98" fmla="*/ 317943 w 2817"/>
              <a:gd name="T99" fmla="*/ 251357 h 3301"/>
              <a:gd name="T100" fmla="*/ 287890 w 2817"/>
              <a:gd name="T101" fmla="*/ 223395 h 3301"/>
              <a:gd name="T102" fmla="*/ 204676 w 2817"/>
              <a:gd name="T103" fmla="*/ 203183 h 3301"/>
              <a:gd name="T104" fmla="*/ 195342 w 2817"/>
              <a:gd name="T105" fmla="*/ 191177 h 3301"/>
              <a:gd name="T106" fmla="*/ 170867 w 2817"/>
              <a:gd name="T107" fmla="*/ 23403 h 3301"/>
              <a:gd name="T108" fmla="*/ 159598 w 2817"/>
              <a:gd name="T109" fmla="*/ 152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grpSp>
        <p:nvGrpSpPr>
          <p:cNvPr id="42" name="Google Shape;128;p4"/>
          <p:cNvGrpSpPr>
            <a:grpSpLocks/>
          </p:cNvGrpSpPr>
          <p:nvPr/>
        </p:nvGrpSpPr>
        <p:grpSpPr bwMode="auto">
          <a:xfrm>
            <a:off x="7888291" y="4008835"/>
            <a:ext cx="898525" cy="985838"/>
            <a:chOff x="7887526" y="4008480"/>
            <a:chExt cx="898744" cy="986151"/>
          </a:xfrm>
        </p:grpSpPr>
        <p:sp>
          <p:nvSpPr>
            <p:cNvPr id="43" name="Google Shape;129;p4"/>
            <p:cNvSpPr>
              <a:spLocks/>
            </p:cNvSpPr>
            <p:nvPr/>
          </p:nvSpPr>
          <p:spPr bwMode="auto">
            <a:xfrm rot="-3035529">
              <a:off x="8192325" y="4352310"/>
              <a:ext cx="123092" cy="98739"/>
            </a:xfrm>
            <a:custGeom>
              <a:avLst/>
              <a:gdLst>
                <a:gd name="T0" fmla="*/ 91283 w 2407"/>
                <a:gd name="T1" fmla="*/ 0 h 1931"/>
                <a:gd name="T2" fmla="*/ 53185 w 2407"/>
                <a:gd name="T3" fmla="*/ 3835 h 1931"/>
                <a:gd name="T4" fmla="*/ 51 w 2407"/>
                <a:gd name="T5" fmla="*/ 10482 h 1931"/>
                <a:gd name="T6" fmla="*/ 9461 w 2407"/>
                <a:gd name="T7" fmla="*/ 98739 h 1931"/>
                <a:gd name="T8" fmla="*/ 122529 w 2407"/>
                <a:gd name="T9" fmla="*/ 93472 h 1931"/>
                <a:gd name="T10" fmla="*/ 123092 w 2407"/>
                <a:gd name="T11" fmla="*/ 90353 h 1931"/>
                <a:gd name="T12" fmla="*/ 105756 w 2407"/>
                <a:gd name="T13" fmla="*/ 3324 h 1931"/>
                <a:gd name="T14" fmla="*/ 104171 w 2407"/>
                <a:gd name="T15" fmla="*/ 0 h 1931"/>
                <a:gd name="T16" fmla="*/ 91283 w 2407"/>
                <a:gd name="T17" fmla="*/ 0 h 19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lnTo>
                    <a:pt x="178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4" name="Google Shape;130;p4"/>
            <p:cNvSpPr>
              <a:spLocks/>
            </p:cNvSpPr>
            <p:nvPr/>
          </p:nvSpPr>
          <p:spPr bwMode="auto">
            <a:xfrm rot="-3035529">
              <a:off x="7973810" y="4618064"/>
              <a:ext cx="95272" cy="37225"/>
            </a:xfrm>
            <a:custGeom>
              <a:avLst/>
              <a:gdLst>
                <a:gd name="T0" fmla="*/ 0 w 1863"/>
                <a:gd name="T1" fmla="*/ 0 h 728"/>
                <a:gd name="T2" fmla="*/ 1074 w 1863"/>
                <a:gd name="T3" fmla="*/ 15749 h 728"/>
                <a:gd name="T4" fmla="*/ 2659 w 1863"/>
                <a:gd name="T5" fmla="*/ 32879 h 728"/>
                <a:gd name="T6" fmla="*/ 7875 w 1863"/>
                <a:gd name="T7" fmla="*/ 37225 h 728"/>
                <a:gd name="T8" fmla="*/ 64333 w 1863"/>
                <a:gd name="T9" fmla="*/ 34413 h 728"/>
                <a:gd name="T10" fmla="*/ 95272 w 1863"/>
                <a:gd name="T11" fmla="*/ 31651 h 728"/>
                <a:gd name="T12" fmla="*/ 91743 w 1863"/>
                <a:gd name="T13" fmla="*/ 0 h 728"/>
                <a:gd name="T14" fmla="*/ 0 w 1863"/>
                <a:gd name="T15" fmla="*/ 0 h 7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5" name="Google Shape;131;p4"/>
            <p:cNvSpPr>
              <a:spLocks/>
            </p:cNvSpPr>
            <p:nvPr/>
          </p:nvSpPr>
          <p:spPr bwMode="auto">
            <a:xfrm rot="-3035529">
              <a:off x="8090061" y="4463596"/>
              <a:ext cx="108773" cy="20658"/>
            </a:xfrm>
            <a:custGeom>
              <a:avLst/>
              <a:gdLst>
                <a:gd name="T0" fmla="*/ 51 w 2127"/>
                <a:gd name="T1" fmla="*/ 0 h 404"/>
                <a:gd name="T2" fmla="*/ 51 w 2127"/>
                <a:gd name="T3" fmla="*/ 20607 h 404"/>
                <a:gd name="T4" fmla="*/ 108722 w 2127"/>
                <a:gd name="T5" fmla="*/ 2812 h 404"/>
                <a:gd name="T6" fmla="*/ 108568 w 2127"/>
                <a:gd name="T7" fmla="*/ 0 h 404"/>
                <a:gd name="T8" fmla="*/ 51 w 2127"/>
                <a:gd name="T9" fmla="*/ 0 h 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6" name="Google Shape;132;p4"/>
            <p:cNvSpPr>
              <a:spLocks/>
            </p:cNvSpPr>
            <p:nvPr/>
          </p:nvSpPr>
          <p:spPr bwMode="auto">
            <a:xfrm rot="-3035529">
              <a:off x="8036290" y="4543775"/>
              <a:ext cx="89852" cy="31856"/>
            </a:xfrm>
            <a:custGeom>
              <a:avLst/>
              <a:gdLst>
                <a:gd name="T0" fmla="*/ 0 w 1757"/>
                <a:gd name="T1" fmla="*/ 0 h 623"/>
                <a:gd name="T2" fmla="*/ 3682 w 1757"/>
                <a:gd name="T3" fmla="*/ 31805 h 623"/>
                <a:gd name="T4" fmla="*/ 89494 w 1757"/>
                <a:gd name="T5" fmla="*/ 22038 h 623"/>
                <a:gd name="T6" fmla="*/ 89852 w 1757"/>
                <a:gd name="T7" fmla="*/ 0 h 623"/>
                <a:gd name="T8" fmla="*/ 0 w 1757"/>
                <a:gd name="T9" fmla="*/ 0 h 6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7" name="Google Shape;133;p4"/>
            <p:cNvSpPr>
              <a:spLocks/>
            </p:cNvSpPr>
            <p:nvPr/>
          </p:nvSpPr>
          <p:spPr bwMode="auto">
            <a:xfrm rot="-3035529">
              <a:off x="8174330" y="4412628"/>
              <a:ext cx="15239" cy="2148"/>
            </a:xfrm>
            <a:custGeom>
              <a:avLst/>
              <a:gdLst>
                <a:gd name="T0" fmla="*/ 0 w 298"/>
                <a:gd name="T1" fmla="*/ 0 h 42"/>
                <a:gd name="T2" fmla="*/ 205 w 298"/>
                <a:gd name="T3" fmla="*/ 2097 h 42"/>
                <a:gd name="T4" fmla="*/ 15239 w 298"/>
                <a:gd name="T5" fmla="*/ 0 h 42"/>
                <a:gd name="T6" fmla="*/ 0 w 298"/>
                <a:gd name="T7" fmla="*/ 0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8" name="Google Shape;134;p4"/>
            <p:cNvSpPr>
              <a:spLocks/>
            </p:cNvSpPr>
            <p:nvPr/>
          </p:nvSpPr>
          <p:spPr bwMode="auto">
            <a:xfrm rot="-3035529">
              <a:off x="8010499" y="4801349"/>
              <a:ext cx="72413" cy="99148"/>
            </a:xfrm>
            <a:custGeom>
              <a:avLst/>
              <a:gdLst>
                <a:gd name="T0" fmla="*/ 60907 w 1416"/>
                <a:gd name="T1" fmla="*/ 0 h 1939"/>
                <a:gd name="T2" fmla="*/ 5267 w 1416"/>
                <a:gd name="T3" fmla="*/ 2301 h 1939"/>
                <a:gd name="T4" fmla="*/ 4960 w 1416"/>
                <a:gd name="T5" fmla="*/ 21527 h 1939"/>
                <a:gd name="T6" fmla="*/ 3375 w 1416"/>
                <a:gd name="T7" fmla="*/ 43208 h 1939"/>
                <a:gd name="T8" fmla="*/ 1432 w 1416"/>
                <a:gd name="T9" fmla="*/ 61872 h 1939"/>
                <a:gd name="T10" fmla="*/ 921 w 1416"/>
                <a:gd name="T11" fmla="*/ 85649 h 1939"/>
                <a:gd name="T12" fmla="*/ 51 w 1416"/>
                <a:gd name="T13" fmla="*/ 99097 h 1939"/>
                <a:gd name="T14" fmla="*/ 43366 w 1416"/>
                <a:gd name="T15" fmla="*/ 95978 h 1939"/>
                <a:gd name="T16" fmla="*/ 72413 w 1416"/>
                <a:gd name="T17" fmla="*/ 93319 h 1939"/>
                <a:gd name="T18" fmla="*/ 64333 w 1416"/>
                <a:gd name="T19" fmla="*/ 51 h 1939"/>
                <a:gd name="T20" fmla="*/ 60907 w 1416"/>
                <a:gd name="T21" fmla="*/ 0 h 19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9" name="Google Shape;135;p4"/>
            <p:cNvSpPr>
              <a:spLocks/>
            </p:cNvSpPr>
            <p:nvPr/>
          </p:nvSpPr>
          <p:spPr bwMode="auto">
            <a:xfrm rot="-3035529">
              <a:off x="8218535" y="4647328"/>
              <a:ext cx="98750" cy="80178"/>
            </a:xfrm>
            <a:custGeom>
              <a:avLst/>
              <a:gdLst>
                <a:gd name="T0" fmla="*/ 87960 w 1931"/>
                <a:gd name="T1" fmla="*/ 51 h 1568"/>
                <a:gd name="T2" fmla="*/ 79880 w 1931"/>
                <a:gd name="T3" fmla="*/ 665 h 1568"/>
                <a:gd name="T4" fmla="*/ 7875 w 1931"/>
                <a:gd name="T5" fmla="*/ 8181 h 1568"/>
                <a:gd name="T6" fmla="*/ 511 w 1931"/>
                <a:gd name="T7" fmla="*/ 17283 h 1568"/>
                <a:gd name="T8" fmla="*/ 5574 w 1931"/>
                <a:gd name="T9" fmla="*/ 80178 h 1568"/>
                <a:gd name="T10" fmla="*/ 11711 w 1931"/>
                <a:gd name="T11" fmla="*/ 80178 h 1568"/>
                <a:gd name="T12" fmla="*/ 88062 w 1931"/>
                <a:gd name="T13" fmla="*/ 72303 h 1568"/>
                <a:gd name="T14" fmla="*/ 97676 w 1931"/>
                <a:gd name="T15" fmla="*/ 59213 h 1568"/>
                <a:gd name="T16" fmla="*/ 93329 w 1931"/>
                <a:gd name="T17" fmla="*/ 11659 h 1568"/>
                <a:gd name="T18" fmla="*/ 87960 w 1931"/>
                <a:gd name="T19" fmla="*/ 51 h 15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0" name="Google Shape;136;p4"/>
            <p:cNvSpPr>
              <a:spLocks/>
            </p:cNvSpPr>
            <p:nvPr/>
          </p:nvSpPr>
          <p:spPr bwMode="auto">
            <a:xfrm rot="-3035529">
              <a:off x="8123515" y="4799641"/>
              <a:ext cx="83766" cy="72047"/>
            </a:xfrm>
            <a:custGeom>
              <a:avLst/>
              <a:gdLst>
                <a:gd name="T0" fmla="*/ 76555 w 1638"/>
                <a:gd name="T1" fmla="*/ 51 h 1409"/>
                <a:gd name="T2" fmla="*/ 0 w 1638"/>
                <a:gd name="T3" fmla="*/ 5625 h 1409"/>
                <a:gd name="T4" fmla="*/ 4909 w 1638"/>
                <a:gd name="T5" fmla="*/ 72047 h 1409"/>
                <a:gd name="T6" fmla="*/ 83715 w 1638"/>
                <a:gd name="T7" fmla="*/ 67854 h 1409"/>
                <a:gd name="T8" fmla="*/ 76555 w 1638"/>
                <a:gd name="T9" fmla="*/ 51 h 14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1" name="Google Shape;137;p4"/>
            <p:cNvSpPr>
              <a:spLocks/>
            </p:cNvSpPr>
            <p:nvPr/>
          </p:nvSpPr>
          <p:spPr bwMode="auto">
            <a:xfrm rot="-3035529">
              <a:off x="7928355" y="4687192"/>
              <a:ext cx="73589" cy="38504"/>
            </a:xfrm>
            <a:custGeom>
              <a:avLst/>
              <a:gdLst>
                <a:gd name="T0" fmla="*/ 0 w 1439"/>
                <a:gd name="T1" fmla="*/ 51 h 753"/>
                <a:gd name="T2" fmla="*/ 5267 w 1439"/>
                <a:gd name="T3" fmla="*/ 38453 h 753"/>
                <a:gd name="T4" fmla="*/ 73231 w 1439"/>
                <a:gd name="T5" fmla="*/ 38299 h 753"/>
                <a:gd name="T6" fmla="*/ 72873 w 1439"/>
                <a:gd name="T7" fmla="*/ 25516 h 753"/>
                <a:gd name="T8" fmla="*/ 70265 w 1439"/>
                <a:gd name="T9" fmla="*/ 51 h 753"/>
                <a:gd name="T10" fmla="*/ 0 w 1439"/>
                <a:gd name="T11" fmla="*/ 51 h 7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2" name="Google Shape;138;p4"/>
            <p:cNvSpPr>
              <a:spLocks/>
            </p:cNvSpPr>
            <p:nvPr/>
          </p:nvSpPr>
          <p:spPr bwMode="auto">
            <a:xfrm rot="-3035529">
              <a:off x="8335306" y="4599180"/>
              <a:ext cx="109438" cy="87848"/>
            </a:xfrm>
            <a:custGeom>
              <a:avLst/>
              <a:gdLst>
                <a:gd name="T0" fmla="*/ 97369 w 2140"/>
                <a:gd name="T1" fmla="*/ 0 h 1718"/>
                <a:gd name="T2" fmla="*/ 78652 w 2140"/>
                <a:gd name="T3" fmla="*/ 2250 h 1718"/>
                <a:gd name="T4" fmla="*/ 5421 w 2140"/>
                <a:gd name="T5" fmla="*/ 14471 h 1718"/>
                <a:gd name="T6" fmla="*/ 205 w 2140"/>
                <a:gd name="T7" fmla="*/ 21272 h 1718"/>
                <a:gd name="T8" fmla="*/ 2813 w 2140"/>
                <a:gd name="T9" fmla="*/ 83297 h 1718"/>
                <a:gd name="T10" fmla="*/ 3477 w 2140"/>
                <a:gd name="T11" fmla="*/ 87848 h 1718"/>
                <a:gd name="T12" fmla="*/ 104171 w 2140"/>
                <a:gd name="T13" fmla="*/ 75116 h 1718"/>
                <a:gd name="T14" fmla="*/ 109233 w 2140"/>
                <a:gd name="T15" fmla="*/ 68826 h 1718"/>
                <a:gd name="T16" fmla="*/ 106932 w 2140"/>
                <a:gd name="T17" fmla="*/ 32265 h 1718"/>
                <a:gd name="T18" fmla="*/ 103455 w 2140"/>
                <a:gd name="T19" fmla="*/ 460 h 1718"/>
                <a:gd name="T20" fmla="*/ 97369 w 2140"/>
                <a:gd name="T21" fmla="*/ 0 h 17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3" name="Google Shape;139;p4"/>
            <p:cNvSpPr>
              <a:spLocks/>
            </p:cNvSpPr>
            <p:nvPr/>
          </p:nvSpPr>
          <p:spPr bwMode="auto">
            <a:xfrm rot="-3035529">
              <a:off x="8172230" y="4727773"/>
              <a:ext cx="84635" cy="76087"/>
            </a:xfrm>
            <a:custGeom>
              <a:avLst/>
              <a:gdLst>
                <a:gd name="T0" fmla="*/ 79521 w 1655"/>
                <a:gd name="T1" fmla="*/ 51 h 1488"/>
                <a:gd name="T2" fmla="*/ 51 w 1655"/>
                <a:gd name="T3" fmla="*/ 7875 h 1488"/>
                <a:gd name="T4" fmla="*/ 7722 w 1655"/>
                <a:gd name="T5" fmla="*/ 76036 h 1488"/>
                <a:gd name="T6" fmla="*/ 84584 w 1655"/>
                <a:gd name="T7" fmla="*/ 70820 h 1488"/>
                <a:gd name="T8" fmla="*/ 79521 w 1655"/>
                <a:gd name="T9" fmla="*/ 51 h 1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4" name="Google Shape;140;p4"/>
            <p:cNvSpPr>
              <a:spLocks/>
            </p:cNvSpPr>
            <p:nvPr/>
          </p:nvSpPr>
          <p:spPr bwMode="auto">
            <a:xfrm rot="-3035529">
              <a:off x="7901089" y="4736250"/>
              <a:ext cx="47253" cy="38810"/>
            </a:xfrm>
            <a:custGeom>
              <a:avLst/>
              <a:gdLst>
                <a:gd name="T0" fmla="*/ 7006 w 924"/>
                <a:gd name="T1" fmla="*/ 0 h 759"/>
                <a:gd name="T2" fmla="*/ 1585 w 924"/>
                <a:gd name="T3" fmla="*/ 19584 h 759"/>
                <a:gd name="T4" fmla="*/ 1432 w 924"/>
                <a:gd name="T5" fmla="*/ 36714 h 759"/>
                <a:gd name="T6" fmla="*/ 39173 w 924"/>
                <a:gd name="T7" fmla="*/ 38605 h 759"/>
                <a:gd name="T8" fmla="*/ 42906 w 924"/>
                <a:gd name="T9" fmla="*/ 38759 h 759"/>
                <a:gd name="T10" fmla="*/ 47202 w 924"/>
                <a:gd name="T11" fmla="*/ 37736 h 759"/>
                <a:gd name="T12" fmla="*/ 41986 w 924"/>
                <a:gd name="T13" fmla="*/ 0 h 759"/>
                <a:gd name="T14" fmla="*/ 7006 w 924"/>
                <a:gd name="T15" fmla="*/ 0 h 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5" name="Google Shape;141;p4"/>
            <p:cNvSpPr>
              <a:spLocks/>
            </p:cNvSpPr>
            <p:nvPr/>
          </p:nvSpPr>
          <p:spPr bwMode="auto">
            <a:xfrm rot="-3035529">
              <a:off x="8266723" y="4276783"/>
              <a:ext cx="96193" cy="92092"/>
            </a:xfrm>
            <a:custGeom>
              <a:avLst/>
              <a:gdLst>
                <a:gd name="T0" fmla="*/ 51 w 1881"/>
                <a:gd name="T1" fmla="*/ 0 h 1801"/>
                <a:gd name="T2" fmla="*/ 18717 w 1881"/>
                <a:gd name="T3" fmla="*/ 92092 h 1801"/>
                <a:gd name="T4" fmla="*/ 96142 w 1881"/>
                <a:gd name="T5" fmla="*/ 92092 h 1801"/>
                <a:gd name="T6" fmla="*/ 89136 w 1881"/>
                <a:gd name="T7" fmla="*/ 0 h 1801"/>
                <a:gd name="T8" fmla="*/ 51 w 1881"/>
                <a:gd name="T9" fmla="*/ 0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6" name="Google Shape;142;p4"/>
            <p:cNvSpPr>
              <a:spLocks/>
            </p:cNvSpPr>
            <p:nvPr/>
          </p:nvSpPr>
          <p:spPr bwMode="auto">
            <a:xfrm rot="-3035529">
              <a:off x="7943588" y="4757850"/>
              <a:ext cx="60344" cy="72763"/>
            </a:xfrm>
            <a:custGeom>
              <a:avLst/>
              <a:gdLst>
                <a:gd name="T0" fmla="*/ 7875 w 1180"/>
                <a:gd name="T1" fmla="*/ 51 h 1423"/>
                <a:gd name="T2" fmla="*/ 12069 w 1180"/>
                <a:gd name="T3" fmla="*/ 19789 h 1423"/>
                <a:gd name="T4" fmla="*/ 17336 w 1180"/>
                <a:gd name="T5" fmla="*/ 39526 h 1423"/>
                <a:gd name="T6" fmla="*/ 12785 w 1180"/>
                <a:gd name="T7" fmla="*/ 54559 h 1423"/>
                <a:gd name="T8" fmla="*/ 0 w 1180"/>
                <a:gd name="T9" fmla="*/ 67650 h 1423"/>
                <a:gd name="T10" fmla="*/ 716 w 1180"/>
                <a:gd name="T11" fmla="*/ 72712 h 1423"/>
                <a:gd name="T12" fmla="*/ 34979 w 1180"/>
                <a:gd name="T13" fmla="*/ 71127 h 1423"/>
                <a:gd name="T14" fmla="*/ 60293 w 1180"/>
                <a:gd name="T15" fmla="*/ 69593 h 1423"/>
                <a:gd name="T16" fmla="*/ 54361 w 1180"/>
                <a:gd name="T17" fmla="*/ 7210 h 1423"/>
                <a:gd name="T18" fmla="*/ 47201 w 1180"/>
                <a:gd name="T19" fmla="*/ 1278 h 1423"/>
                <a:gd name="T20" fmla="*/ 7875 w 1180"/>
                <a:gd name="T21" fmla="*/ 51 h 14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7" name="Google Shape;143;p4"/>
            <p:cNvSpPr>
              <a:spLocks/>
            </p:cNvSpPr>
            <p:nvPr/>
          </p:nvSpPr>
          <p:spPr bwMode="auto">
            <a:xfrm rot="-3035529">
              <a:off x="8388174" y="4121524"/>
              <a:ext cx="107188" cy="89484"/>
            </a:xfrm>
            <a:custGeom>
              <a:avLst/>
              <a:gdLst>
                <a:gd name="T0" fmla="*/ 107137 w 2096"/>
                <a:gd name="T1" fmla="*/ 0 h 1750"/>
                <a:gd name="T2" fmla="*/ 107137 w 2096"/>
                <a:gd name="T3" fmla="*/ 0 h 1750"/>
                <a:gd name="T4" fmla="*/ 74817 w 2096"/>
                <a:gd name="T5" fmla="*/ 1176 h 1750"/>
                <a:gd name="T6" fmla="*/ 21427 w 2096"/>
                <a:gd name="T7" fmla="*/ 409 h 1750"/>
                <a:gd name="T8" fmla="*/ 51 w 2096"/>
                <a:gd name="T9" fmla="*/ 869 h 1750"/>
                <a:gd name="T10" fmla="*/ 3171 w 2096"/>
                <a:gd name="T11" fmla="*/ 89484 h 1750"/>
                <a:gd name="T12" fmla="*/ 104017 w 2096"/>
                <a:gd name="T13" fmla="*/ 89484 h 1750"/>
                <a:gd name="T14" fmla="*/ 107137 w 2096"/>
                <a:gd name="T15" fmla="*/ 0 h 17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8" name="Google Shape;144;p4"/>
            <p:cNvSpPr>
              <a:spLocks/>
            </p:cNvSpPr>
            <p:nvPr/>
          </p:nvSpPr>
          <p:spPr bwMode="auto">
            <a:xfrm rot="-3035529">
              <a:off x="8281146" y="4695800"/>
              <a:ext cx="95630" cy="71843"/>
            </a:xfrm>
            <a:custGeom>
              <a:avLst/>
              <a:gdLst>
                <a:gd name="T0" fmla="*/ 92306 w 1870"/>
                <a:gd name="T1" fmla="*/ 0 h 1405"/>
                <a:gd name="T2" fmla="*/ 51 w 1870"/>
                <a:gd name="T3" fmla="*/ 9767 h 1405"/>
                <a:gd name="T4" fmla="*/ 6699 w 1870"/>
                <a:gd name="T5" fmla="*/ 71792 h 1405"/>
                <a:gd name="T6" fmla="*/ 95630 w 1870"/>
                <a:gd name="T7" fmla="*/ 71792 h 1405"/>
                <a:gd name="T8" fmla="*/ 92306 w 1870"/>
                <a:gd name="T9" fmla="*/ 0 h 1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9" name="Google Shape;145;p4"/>
            <p:cNvSpPr>
              <a:spLocks/>
            </p:cNvSpPr>
            <p:nvPr/>
          </p:nvSpPr>
          <p:spPr bwMode="auto">
            <a:xfrm rot="-3035529">
              <a:off x="8417989" y="4643313"/>
              <a:ext cx="48633" cy="5471"/>
            </a:xfrm>
            <a:custGeom>
              <a:avLst/>
              <a:gdLst>
                <a:gd name="T0" fmla="*/ 47406 w 951"/>
                <a:gd name="T1" fmla="*/ 51 h 107"/>
                <a:gd name="T2" fmla="*/ 2813 w 951"/>
                <a:gd name="T3" fmla="*/ 5113 h 107"/>
                <a:gd name="T4" fmla="*/ 51 w 951"/>
                <a:gd name="T5" fmla="*/ 5420 h 107"/>
                <a:gd name="T6" fmla="*/ 48633 w 951"/>
                <a:gd name="T7" fmla="*/ 5420 h 107"/>
                <a:gd name="T8" fmla="*/ 47406 w 951"/>
                <a:gd name="T9" fmla="*/ 51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0" name="Google Shape;146;p4"/>
            <p:cNvSpPr>
              <a:spLocks/>
            </p:cNvSpPr>
            <p:nvPr/>
          </p:nvSpPr>
          <p:spPr bwMode="auto">
            <a:xfrm rot="-3035529">
              <a:off x="8433248" y="4553550"/>
              <a:ext cx="137922" cy="18562"/>
            </a:xfrm>
            <a:custGeom>
              <a:avLst/>
              <a:gdLst>
                <a:gd name="T0" fmla="*/ 135416 w 2697"/>
                <a:gd name="T1" fmla="*/ 0 h 363"/>
                <a:gd name="T2" fmla="*/ 358 w 2697"/>
                <a:gd name="T3" fmla="*/ 11557 h 363"/>
                <a:gd name="T4" fmla="*/ 0 w 2697"/>
                <a:gd name="T5" fmla="*/ 18511 h 363"/>
                <a:gd name="T6" fmla="*/ 137871 w 2697"/>
                <a:gd name="T7" fmla="*/ 18511 h 363"/>
                <a:gd name="T8" fmla="*/ 135416 w 2697"/>
                <a:gd name="T9" fmla="*/ 0 h 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1" name="Google Shape;147;p4"/>
            <p:cNvSpPr>
              <a:spLocks/>
            </p:cNvSpPr>
            <p:nvPr/>
          </p:nvSpPr>
          <p:spPr bwMode="auto">
            <a:xfrm rot="-3035529">
              <a:off x="8329859" y="4202449"/>
              <a:ext cx="91948" cy="91836"/>
            </a:xfrm>
            <a:custGeom>
              <a:avLst/>
              <a:gdLst>
                <a:gd name="T0" fmla="*/ 51 w 1798"/>
                <a:gd name="T1" fmla="*/ 0 h 1796"/>
                <a:gd name="T2" fmla="*/ 6341 w 1798"/>
                <a:gd name="T3" fmla="*/ 91734 h 1796"/>
                <a:gd name="T4" fmla="*/ 15086 w 1798"/>
                <a:gd name="T5" fmla="*/ 91836 h 1796"/>
                <a:gd name="T6" fmla="*/ 91948 w 1798"/>
                <a:gd name="T7" fmla="*/ 89484 h 1796"/>
                <a:gd name="T8" fmla="*/ 88982 w 1798"/>
                <a:gd name="T9" fmla="*/ 358 h 1796"/>
                <a:gd name="T10" fmla="*/ 83919 w 1798"/>
                <a:gd name="T11" fmla="*/ 0 h 1796"/>
                <a:gd name="T12" fmla="*/ 51 w 1798"/>
                <a:gd name="T13" fmla="*/ 0 h 17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2" name="Google Shape;148;p4"/>
            <p:cNvSpPr>
              <a:spLocks/>
            </p:cNvSpPr>
            <p:nvPr/>
          </p:nvSpPr>
          <p:spPr bwMode="auto">
            <a:xfrm rot="-3035529">
              <a:off x="8233105" y="4774674"/>
              <a:ext cx="83561" cy="61514"/>
            </a:xfrm>
            <a:custGeom>
              <a:avLst/>
              <a:gdLst>
                <a:gd name="T0" fmla="*/ 72515 w 1634"/>
                <a:gd name="T1" fmla="*/ 51 h 1203"/>
                <a:gd name="T2" fmla="*/ 71134 w 1634"/>
                <a:gd name="T3" fmla="*/ 153 h 1203"/>
                <a:gd name="T4" fmla="*/ 26234 w 1634"/>
                <a:gd name="T5" fmla="*/ 3631 h 1203"/>
                <a:gd name="T6" fmla="*/ 0 w 1634"/>
                <a:gd name="T7" fmla="*/ 5011 h 1203"/>
                <a:gd name="T8" fmla="*/ 4551 w 1634"/>
                <a:gd name="T9" fmla="*/ 61463 h 1203"/>
                <a:gd name="T10" fmla="*/ 83561 w 1634"/>
                <a:gd name="T11" fmla="*/ 61463 h 1203"/>
                <a:gd name="T12" fmla="*/ 77936 w 1634"/>
                <a:gd name="T13" fmla="*/ 5574 h 1203"/>
                <a:gd name="T14" fmla="*/ 72515 w 1634"/>
                <a:gd name="T15" fmla="*/ 51 h 1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3" name="Google Shape;149;p4"/>
            <p:cNvSpPr>
              <a:spLocks/>
            </p:cNvSpPr>
            <p:nvPr/>
          </p:nvSpPr>
          <p:spPr bwMode="auto">
            <a:xfrm rot="-3035529">
              <a:off x="8538627" y="4470247"/>
              <a:ext cx="63873" cy="18459"/>
            </a:xfrm>
            <a:custGeom>
              <a:avLst/>
              <a:gdLst>
                <a:gd name="T0" fmla="*/ 13910 w 1249"/>
                <a:gd name="T1" fmla="*/ 51 h 361"/>
                <a:gd name="T2" fmla="*/ 51 w 1249"/>
                <a:gd name="T3" fmla="*/ 409 h 361"/>
                <a:gd name="T4" fmla="*/ 1278 w 1249"/>
                <a:gd name="T5" fmla="*/ 18408 h 361"/>
                <a:gd name="T6" fmla="*/ 63822 w 1249"/>
                <a:gd name="T7" fmla="*/ 18408 h 361"/>
                <a:gd name="T8" fmla="*/ 62083 w 1249"/>
                <a:gd name="T9" fmla="*/ 1790 h 361"/>
                <a:gd name="T10" fmla="*/ 13910 w 1249"/>
                <a:gd name="T11" fmla="*/ 51 h 3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4" name="Google Shape;150;p4"/>
            <p:cNvSpPr>
              <a:spLocks/>
            </p:cNvSpPr>
            <p:nvPr/>
          </p:nvSpPr>
          <p:spPr bwMode="auto">
            <a:xfrm rot="-3035529">
              <a:off x="8179888" y="4847593"/>
              <a:ext cx="83766" cy="55276"/>
            </a:xfrm>
            <a:custGeom>
              <a:avLst/>
              <a:gdLst>
                <a:gd name="T0" fmla="*/ 76760 w 1638"/>
                <a:gd name="T1" fmla="*/ 51 h 1081"/>
                <a:gd name="T2" fmla="*/ 51 w 1638"/>
                <a:gd name="T3" fmla="*/ 3528 h 1081"/>
                <a:gd name="T4" fmla="*/ 2148 w 1638"/>
                <a:gd name="T5" fmla="*/ 55225 h 1081"/>
                <a:gd name="T6" fmla="*/ 83766 w 1638"/>
                <a:gd name="T7" fmla="*/ 55225 h 1081"/>
                <a:gd name="T8" fmla="*/ 79215 w 1638"/>
                <a:gd name="T9" fmla="*/ 51 h 1081"/>
                <a:gd name="T10" fmla="*/ 76760 w 1638"/>
                <a:gd name="T11" fmla="*/ 51 h 10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5" name="Google Shape;151;p4"/>
            <p:cNvSpPr>
              <a:spLocks/>
            </p:cNvSpPr>
            <p:nvPr/>
          </p:nvSpPr>
          <p:spPr bwMode="auto">
            <a:xfrm rot="-3035529">
              <a:off x="8124803" y="4920868"/>
              <a:ext cx="83408" cy="50418"/>
            </a:xfrm>
            <a:custGeom>
              <a:avLst/>
              <a:gdLst>
                <a:gd name="T0" fmla="*/ 80953 w 1631"/>
                <a:gd name="T1" fmla="*/ 51 h 986"/>
                <a:gd name="T2" fmla="*/ 72822 w 1631"/>
                <a:gd name="T3" fmla="*/ 153 h 986"/>
                <a:gd name="T4" fmla="*/ 64129 w 1631"/>
                <a:gd name="T5" fmla="*/ 153 h 986"/>
                <a:gd name="T6" fmla="*/ 53492 w 1631"/>
                <a:gd name="T7" fmla="*/ 409 h 986"/>
                <a:gd name="T8" fmla="*/ 51 w 1631"/>
                <a:gd name="T9" fmla="*/ 3528 h 986"/>
                <a:gd name="T10" fmla="*/ 51 w 1631"/>
                <a:gd name="T11" fmla="*/ 50367 h 986"/>
                <a:gd name="T12" fmla="*/ 83203 w 1631"/>
                <a:gd name="T13" fmla="*/ 50367 h 986"/>
                <a:gd name="T14" fmla="*/ 80953 w 1631"/>
                <a:gd name="T15" fmla="*/ 51 h 9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6" name="Google Shape;152;p4"/>
            <p:cNvSpPr>
              <a:spLocks/>
            </p:cNvSpPr>
            <p:nvPr/>
          </p:nvSpPr>
          <p:spPr bwMode="auto">
            <a:xfrm rot="-3035529">
              <a:off x="8529580" y="4093810"/>
              <a:ext cx="108210" cy="84524"/>
            </a:xfrm>
            <a:custGeom>
              <a:avLst/>
              <a:gdLst>
                <a:gd name="T0" fmla="*/ 92459 w 2116"/>
                <a:gd name="T1" fmla="*/ 0 h 1653"/>
                <a:gd name="T2" fmla="*/ 4960 w 2116"/>
                <a:gd name="T3" fmla="*/ 4909 h 1653"/>
                <a:gd name="T4" fmla="*/ 1074 w 2116"/>
                <a:gd name="T5" fmla="*/ 4909 h 1653"/>
                <a:gd name="T6" fmla="*/ 1074 w 2116"/>
                <a:gd name="T7" fmla="*/ 4909 h 1653"/>
                <a:gd name="T8" fmla="*/ 4398 w 2116"/>
                <a:gd name="T9" fmla="*/ 84422 h 1653"/>
                <a:gd name="T10" fmla="*/ 16722 w 2116"/>
                <a:gd name="T11" fmla="*/ 84473 h 1653"/>
                <a:gd name="T12" fmla="*/ 22706 w 2116"/>
                <a:gd name="T13" fmla="*/ 84422 h 1653"/>
                <a:gd name="T14" fmla="*/ 108159 w 2116"/>
                <a:gd name="T15" fmla="*/ 80382 h 1653"/>
                <a:gd name="T16" fmla="*/ 108159 w 2116"/>
                <a:gd name="T17" fmla="*/ 78797 h 1653"/>
                <a:gd name="T18" fmla="*/ 97880 w 2116"/>
                <a:gd name="T19" fmla="*/ 44384 h 1653"/>
                <a:gd name="T20" fmla="*/ 90158 w 2116"/>
                <a:gd name="T21" fmla="*/ 14522 h 1653"/>
                <a:gd name="T22" fmla="*/ 90363 w 2116"/>
                <a:gd name="T23" fmla="*/ 4040 h 1653"/>
                <a:gd name="T24" fmla="*/ 92459 w 2116"/>
                <a:gd name="T25" fmla="*/ 1074 h 1653"/>
                <a:gd name="T26" fmla="*/ 92459 w 2116"/>
                <a:gd name="T27" fmla="*/ 0 h 16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7" name="Google Shape;153;p4"/>
            <p:cNvSpPr>
              <a:spLocks/>
            </p:cNvSpPr>
            <p:nvPr/>
          </p:nvSpPr>
          <p:spPr bwMode="auto">
            <a:xfrm rot="-3035529">
              <a:off x="8462314" y="4038805"/>
              <a:ext cx="94249" cy="90200"/>
            </a:xfrm>
            <a:custGeom>
              <a:avLst/>
              <a:gdLst>
                <a:gd name="T0" fmla="*/ 7875 w 1843"/>
                <a:gd name="T1" fmla="*/ 0 h 1764"/>
                <a:gd name="T2" fmla="*/ 2659 w 1843"/>
                <a:gd name="T3" fmla="*/ 716 h 1764"/>
                <a:gd name="T4" fmla="*/ 563 w 1843"/>
                <a:gd name="T5" fmla="*/ 88768 h 1764"/>
                <a:gd name="T6" fmla="*/ 5063 w 1843"/>
                <a:gd name="T7" fmla="*/ 90200 h 1764"/>
                <a:gd name="T8" fmla="*/ 8591 w 1843"/>
                <a:gd name="T9" fmla="*/ 89995 h 1764"/>
                <a:gd name="T10" fmla="*/ 94198 w 1843"/>
                <a:gd name="T11" fmla="*/ 85291 h 1764"/>
                <a:gd name="T12" fmla="*/ 86169 w 1843"/>
                <a:gd name="T13" fmla="*/ 73224 h 1764"/>
                <a:gd name="T14" fmla="*/ 79368 w 1843"/>
                <a:gd name="T15" fmla="*/ 65196 h 1764"/>
                <a:gd name="T16" fmla="*/ 61009 w 1843"/>
                <a:gd name="T17" fmla="*/ 16465 h 1764"/>
                <a:gd name="T18" fmla="*/ 62083 w 1843"/>
                <a:gd name="T19" fmla="*/ 0 h 1764"/>
                <a:gd name="T20" fmla="*/ 7875 w 1843"/>
                <a:gd name="T21" fmla="*/ 0 h 17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8" name="Google Shape;154;p4"/>
            <p:cNvSpPr>
              <a:spLocks/>
            </p:cNvSpPr>
            <p:nvPr/>
          </p:nvSpPr>
          <p:spPr bwMode="auto">
            <a:xfrm rot="-3035529">
              <a:off x="8329369" y="4457601"/>
              <a:ext cx="138996" cy="71025"/>
            </a:xfrm>
            <a:custGeom>
              <a:avLst/>
              <a:gdLst>
                <a:gd name="T0" fmla="*/ 40911 w 2718"/>
                <a:gd name="T1" fmla="*/ 0 h 1389"/>
                <a:gd name="T2" fmla="*/ 51 w 2718"/>
                <a:gd name="T3" fmla="*/ 102 h 1389"/>
                <a:gd name="T4" fmla="*/ 6495 w 2718"/>
                <a:gd name="T5" fmla="*/ 71025 h 1389"/>
                <a:gd name="T6" fmla="*/ 72464 w 2718"/>
                <a:gd name="T7" fmla="*/ 68877 h 1389"/>
                <a:gd name="T8" fmla="*/ 105602 w 2718"/>
                <a:gd name="T9" fmla="*/ 68980 h 1389"/>
                <a:gd name="T10" fmla="*/ 138996 w 2718"/>
                <a:gd name="T11" fmla="*/ 68571 h 1389"/>
                <a:gd name="T12" fmla="*/ 129382 w 2718"/>
                <a:gd name="T13" fmla="*/ 9869 h 1389"/>
                <a:gd name="T14" fmla="*/ 118898 w 2718"/>
                <a:gd name="T15" fmla="*/ 767 h 1389"/>
                <a:gd name="T16" fmla="*/ 60855 w 2718"/>
                <a:gd name="T17" fmla="*/ 102 h 1389"/>
                <a:gd name="T18" fmla="*/ 40911 w 2718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9" name="Google Shape;155;p4"/>
            <p:cNvSpPr>
              <a:spLocks/>
            </p:cNvSpPr>
            <p:nvPr/>
          </p:nvSpPr>
          <p:spPr bwMode="auto">
            <a:xfrm rot="-3035529">
              <a:off x="8603857" y="4147388"/>
              <a:ext cx="103148" cy="87388"/>
            </a:xfrm>
            <a:custGeom>
              <a:avLst/>
              <a:gdLst>
                <a:gd name="T0" fmla="*/ 103148 w 2017"/>
                <a:gd name="T1" fmla="*/ 0 h 1709"/>
                <a:gd name="T2" fmla="*/ 99313 w 2017"/>
                <a:gd name="T3" fmla="*/ 205 h 1709"/>
                <a:gd name="T4" fmla="*/ 3887 w 2017"/>
                <a:gd name="T5" fmla="*/ 3682 h 1709"/>
                <a:gd name="T6" fmla="*/ 51 w 2017"/>
                <a:gd name="T7" fmla="*/ 4193 h 1709"/>
                <a:gd name="T8" fmla="*/ 5625 w 2017"/>
                <a:gd name="T9" fmla="*/ 79513 h 1709"/>
                <a:gd name="T10" fmla="*/ 47918 w 2017"/>
                <a:gd name="T11" fmla="*/ 83195 h 1709"/>
                <a:gd name="T12" fmla="*/ 103148 w 2017"/>
                <a:gd name="T13" fmla="*/ 87388 h 1709"/>
                <a:gd name="T14" fmla="*/ 103148 w 2017"/>
                <a:gd name="T15" fmla="*/ 0 h 17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0" name="Google Shape;156;p4"/>
            <p:cNvSpPr>
              <a:spLocks/>
            </p:cNvSpPr>
            <p:nvPr/>
          </p:nvSpPr>
          <p:spPr bwMode="auto">
            <a:xfrm rot="-3035529">
              <a:off x="8662020" y="4355827"/>
              <a:ext cx="34826" cy="4602"/>
            </a:xfrm>
            <a:custGeom>
              <a:avLst/>
              <a:gdLst>
                <a:gd name="T0" fmla="*/ 716 w 681"/>
                <a:gd name="T1" fmla="*/ 51 h 90"/>
                <a:gd name="T2" fmla="*/ 0 w 681"/>
                <a:gd name="T3" fmla="*/ 4551 h 90"/>
                <a:gd name="T4" fmla="*/ 34775 w 681"/>
                <a:gd name="T5" fmla="*/ 4551 h 90"/>
                <a:gd name="T6" fmla="*/ 11558 w 681"/>
                <a:gd name="T7" fmla="*/ 1278 h 90"/>
                <a:gd name="T8" fmla="*/ 716 w 681"/>
                <a:gd name="T9" fmla="*/ 51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1" name="Google Shape;157;p4"/>
            <p:cNvSpPr>
              <a:spLocks/>
            </p:cNvSpPr>
            <p:nvPr/>
          </p:nvSpPr>
          <p:spPr bwMode="auto">
            <a:xfrm rot="-3035529">
              <a:off x="8578402" y="4404069"/>
              <a:ext cx="98443" cy="16107"/>
            </a:xfrm>
            <a:custGeom>
              <a:avLst/>
              <a:gdLst>
                <a:gd name="T0" fmla="*/ 0 w 1925"/>
                <a:gd name="T1" fmla="*/ 0 h 315"/>
                <a:gd name="T2" fmla="*/ 1585 w 1925"/>
                <a:gd name="T3" fmla="*/ 16056 h 315"/>
                <a:gd name="T4" fmla="*/ 98392 w 1925"/>
                <a:gd name="T5" fmla="*/ 16056 h 315"/>
                <a:gd name="T6" fmla="*/ 98392 w 1925"/>
                <a:gd name="T7" fmla="*/ 15902 h 315"/>
                <a:gd name="T8" fmla="*/ 93534 w 1925"/>
                <a:gd name="T9" fmla="*/ 8897 h 315"/>
                <a:gd name="T10" fmla="*/ 0 w 1925"/>
                <a:gd name="T11" fmla="*/ 0 h 3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2" name="Google Shape;158;p4"/>
            <p:cNvSpPr>
              <a:spLocks/>
            </p:cNvSpPr>
            <p:nvPr/>
          </p:nvSpPr>
          <p:spPr bwMode="auto">
            <a:xfrm rot="-3035529">
              <a:off x="8675489" y="4202013"/>
              <a:ext cx="96295" cy="82274"/>
            </a:xfrm>
            <a:custGeom>
              <a:avLst/>
              <a:gdLst>
                <a:gd name="T0" fmla="*/ 4858 w 1883"/>
                <a:gd name="T1" fmla="*/ 51 h 1609"/>
                <a:gd name="T2" fmla="*/ 0 w 1883"/>
                <a:gd name="T3" fmla="*/ 102 h 1609"/>
                <a:gd name="T4" fmla="*/ 5267 w 1883"/>
                <a:gd name="T5" fmla="*/ 81047 h 1609"/>
                <a:gd name="T6" fmla="*/ 17848 w 1883"/>
                <a:gd name="T7" fmla="*/ 82223 h 1609"/>
                <a:gd name="T8" fmla="*/ 96295 w 1883"/>
                <a:gd name="T9" fmla="*/ 82223 h 1609"/>
                <a:gd name="T10" fmla="*/ 96295 w 1883"/>
                <a:gd name="T11" fmla="*/ 7977 h 1609"/>
                <a:gd name="T12" fmla="*/ 90158 w 1883"/>
                <a:gd name="T13" fmla="*/ 7466 h 1609"/>
                <a:gd name="T14" fmla="*/ 43315 w 1883"/>
                <a:gd name="T15" fmla="*/ 3273 h 1609"/>
                <a:gd name="T16" fmla="*/ 7006 w 1883"/>
                <a:gd name="T17" fmla="*/ 102 h 1609"/>
                <a:gd name="T18" fmla="*/ 4858 w 1883"/>
                <a:gd name="T19" fmla="*/ 51 h 16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3" name="Google Shape;159;p4"/>
            <p:cNvSpPr>
              <a:spLocks/>
            </p:cNvSpPr>
            <p:nvPr/>
          </p:nvSpPr>
          <p:spPr bwMode="auto">
            <a:xfrm rot="-3035529">
              <a:off x="8473418" y="4310466"/>
              <a:ext cx="100846" cy="68979"/>
            </a:xfrm>
            <a:custGeom>
              <a:avLst/>
              <a:gdLst>
                <a:gd name="T0" fmla="*/ 0 w 1972"/>
                <a:gd name="T1" fmla="*/ 51 h 1349"/>
                <a:gd name="T2" fmla="*/ 5063 w 1972"/>
                <a:gd name="T3" fmla="*/ 63099 h 1349"/>
                <a:gd name="T4" fmla="*/ 11353 w 1972"/>
                <a:gd name="T5" fmla="*/ 67138 h 1349"/>
                <a:gd name="T6" fmla="*/ 18257 w 1972"/>
                <a:gd name="T7" fmla="*/ 67189 h 1349"/>
                <a:gd name="T8" fmla="*/ 38917 w 1972"/>
                <a:gd name="T9" fmla="*/ 67087 h 1349"/>
                <a:gd name="T10" fmla="*/ 77220 w 1972"/>
                <a:gd name="T11" fmla="*/ 68519 h 1349"/>
                <a:gd name="T12" fmla="*/ 88828 w 1972"/>
                <a:gd name="T13" fmla="*/ 68979 h 1349"/>
                <a:gd name="T14" fmla="*/ 100641 w 1972"/>
                <a:gd name="T15" fmla="*/ 68877 h 1349"/>
                <a:gd name="T16" fmla="*/ 100641 w 1972"/>
                <a:gd name="T17" fmla="*/ 62945 h 1349"/>
                <a:gd name="T18" fmla="*/ 89493 w 1972"/>
                <a:gd name="T19" fmla="*/ 4602 h 1349"/>
                <a:gd name="T20" fmla="*/ 82487 w 1972"/>
                <a:gd name="T21" fmla="*/ 205 h 1349"/>
                <a:gd name="T22" fmla="*/ 46639 w 1972"/>
                <a:gd name="T23" fmla="*/ 51 h 1349"/>
                <a:gd name="T24" fmla="*/ 0 w 1972"/>
                <a:gd name="T25" fmla="*/ 51 h 13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4" name="Google Shape;160;p4"/>
            <p:cNvSpPr>
              <a:spLocks/>
            </p:cNvSpPr>
            <p:nvPr/>
          </p:nvSpPr>
          <p:spPr bwMode="auto">
            <a:xfrm rot="-3035529">
              <a:off x="8155493" y="4599525"/>
              <a:ext cx="94198" cy="82018"/>
            </a:xfrm>
            <a:custGeom>
              <a:avLst/>
              <a:gdLst>
                <a:gd name="T0" fmla="*/ 84072 w 1842"/>
                <a:gd name="T1" fmla="*/ 51 h 1604"/>
                <a:gd name="T2" fmla="*/ 0 w 1842"/>
                <a:gd name="T3" fmla="*/ 3375 h 1604"/>
                <a:gd name="T4" fmla="*/ 3477 w 1842"/>
                <a:gd name="T5" fmla="*/ 81967 h 1604"/>
                <a:gd name="T6" fmla="*/ 94198 w 1842"/>
                <a:gd name="T7" fmla="*/ 72200 h 1604"/>
                <a:gd name="T8" fmla="*/ 84072 w 1842"/>
                <a:gd name="T9" fmla="*/ 51 h 16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5" name="Google Shape;161;p4"/>
            <p:cNvSpPr>
              <a:spLocks/>
            </p:cNvSpPr>
            <p:nvPr/>
          </p:nvSpPr>
          <p:spPr bwMode="auto">
            <a:xfrm rot="-3035529">
              <a:off x="8082955" y="4549568"/>
              <a:ext cx="90925" cy="84268"/>
            </a:xfrm>
            <a:custGeom>
              <a:avLst/>
              <a:gdLst>
                <a:gd name="T0" fmla="*/ 85658 w 1778"/>
                <a:gd name="T1" fmla="*/ 0 h 1648"/>
                <a:gd name="T2" fmla="*/ 51 w 1778"/>
                <a:gd name="T3" fmla="*/ 10124 h 1648"/>
                <a:gd name="T4" fmla="*/ 6853 w 1778"/>
                <a:gd name="T5" fmla="*/ 84217 h 1648"/>
                <a:gd name="T6" fmla="*/ 90925 w 1778"/>
                <a:gd name="T7" fmla="*/ 80740 h 1648"/>
                <a:gd name="T8" fmla="*/ 85658 w 1778"/>
                <a:gd name="T9" fmla="*/ 0 h 16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6" name="Google Shape;162;p4"/>
            <p:cNvSpPr>
              <a:spLocks/>
            </p:cNvSpPr>
            <p:nvPr/>
          </p:nvSpPr>
          <p:spPr bwMode="auto">
            <a:xfrm rot="-3035529">
              <a:off x="8199192" y="4512997"/>
              <a:ext cx="116239" cy="84422"/>
            </a:xfrm>
            <a:custGeom>
              <a:avLst/>
              <a:gdLst>
                <a:gd name="T0" fmla="*/ 112557 w 2273"/>
                <a:gd name="T1" fmla="*/ 0 h 1651"/>
                <a:gd name="T2" fmla="*/ 81771 w 2273"/>
                <a:gd name="T3" fmla="*/ 3528 h 1651"/>
                <a:gd name="T4" fmla="*/ 18870 w 2273"/>
                <a:gd name="T5" fmla="*/ 11198 h 1651"/>
                <a:gd name="T6" fmla="*/ 17080 w 2273"/>
                <a:gd name="T7" fmla="*/ 11301 h 1651"/>
                <a:gd name="T8" fmla="*/ 9972 w 2273"/>
                <a:gd name="T9" fmla="*/ 10892 h 1651"/>
                <a:gd name="T10" fmla="*/ 3171 w 2273"/>
                <a:gd name="T11" fmla="*/ 14011 h 1651"/>
                <a:gd name="T12" fmla="*/ 4193 w 2273"/>
                <a:gd name="T13" fmla="*/ 30936 h 1651"/>
                <a:gd name="T14" fmla="*/ 11864 w 2273"/>
                <a:gd name="T15" fmla="*/ 84422 h 1651"/>
                <a:gd name="T16" fmla="*/ 111483 w 2273"/>
                <a:gd name="T17" fmla="*/ 70258 h 1651"/>
                <a:gd name="T18" fmla="*/ 116034 w 2273"/>
                <a:gd name="T19" fmla="*/ 65349 h 1651"/>
                <a:gd name="T20" fmla="*/ 113938 w 2273"/>
                <a:gd name="T21" fmla="*/ 3324 h 1651"/>
                <a:gd name="T22" fmla="*/ 112557 w 2273"/>
                <a:gd name="T23" fmla="*/ 0 h 16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7" name="Google Shape;163;p4"/>
            <p:cNvSpPr>
              <a:spLocks/>
            </p:cNvSpPr>
            <p:nvPr/>
          </p:nvSpPr>
          <p:spPr bwMode="auto">
            <a:xfrm rot="-3035529">
              <a:off x="8269638" y="4554438"/>
              <a:ext cx="110307" cy="85291"/>
            </a:xfrm>
            <a:custGeom>
              <a:avLst/>
              <a:gdLst>
                <a:gd name="T0" fmla="*/ 103966 w 2157"/>
                <a:gd name="T1" fmla="*/ 0 h 1668"/>
                <a:gd name="T2" fmla="*/ 0 w 2157"/>
                <a:gd name="T3" fmla="*/ 14880 h 1668"/>
                <a:gd name="T4" fmla="*/ 5932 w 2157"/>
                <a:gd name="T5" fmla="*/ 85291 h 1668"/>
                <a:gd name="T6" fmla="*/ 110256 w 2157"/>
                <a:gd name="T7" fmla="*/ 69900 h 1668"/>
                <a:gd name="T8" fmla="*/ 103966 w 2157"/>
                <a:gd name="T9" fmla="*/ 0 h 16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8" name="Google Shape;164;p4"/>
            <p:cNvSpPr>
              <a:spLocks/>
            </p:cNvSpPr>
            <p:nvPr/>
          </p:nvSpPr>
          <p:spPr bwMode="auto">
            <a:xfrm rot="-3035529">
              <a:off x="8099721" y="4675403"/>
              <a:ext cx="90874" cy="88512"/>
            </a:xfrm>
            <a:custGeom>
              <a:avLst/>
              <a:gdLst>
                <a:gd name="T0" fmla="*/ 87039 w 1777"/>
                <a:gd name="T1" fmla="*/ 51 h 1731"/>
                <a:gd name="T2" fmla="*/ 10944 w 1777"/>
                <a:gd name="T3" fmla="*/ 2301 h 1731"/>
                <a:gd name="T4" fmla="*/ 0 w 1777"/>
                <a:gd name="T5" fmla="*/ 2301 h 1731"/>
                <a:gd name="T6" fmla="*/ 10637 w 1777"/>
                <a:gd name="T7" fmla="*/ 88461 h 1731"/>
                <a:gd name="T8" fmla="*/ 90874 w 1777"/>
                <a:gd name="T9" fmla="*/ 80075 h 1731"/>
                <a:gd name="T10" fmla="*/ 87039 w 1777"/>
                <a:gd name="T11" fmla="*/ 51 h 17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9" name="Google Shape;165;p4"/>
            <p:cNvSpPr>
              <a:spLocks/>
            </p:cNvSpPr>
            <p:nvPr/>
          </p:nvSpPr>
          <p:spPr bwMode="auto">
            <a:xfrm rot="-3035529">
              <a:off x="8127985" y="4452578"/>
              <a:ext cx="117825" cy="99813"/>
            </a:xfrm>
            <a:custGeom>
              <a:avLst/>
              <a:gdLst>
                <a:gd name="T0" fmla="*/ 109234 w 2304"/>
                <a:gd name="T1" fmla="*/ 0 h 1952"/>
                <a:gd name="T2" fmla="*/ 51 w 2304"/>
                <a:gd name="T3" fmla="*/ 17999 h 1952"/>
                <a:gd name="T4" fmla="*/ 5983 w 2304"/>
                <a:gd name="T5" fmla="*/ 99762 h 1952"/>
                <a:gd name="T6" fmla="*/ 117825 w 2304"/>
                <a:gd name="T7" fmla="*/ 86876 h 1952"/>
                <a:gd name="T8" fmla="*/ 109234 w 2304"/>
                <a:gd name="T9" fmla="*/ 0 h 19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0" name="Google Shape;166;p4"/>
            <p:cNvSpPr>
              <a:spLocks/>
            </p:cNvSpPr>
            <p:nvPr/>
          </p:nvSpPr>
          <p:spPr bwMode="auto">
            <a:xfrm rot="-3035529">
              <a:off x="8074809" y="4870714"/>
              <a:ext cx="81158" cy="70565"/>
            </a:xfrm>
            <a:custGeom>
              <a:avLst/>
              <a:gdLst>
                <a:gd name="T0" fmla="*/ 68885 w 1587"/>
                <a:gd name="T1" fmla="*/ 51 h 1380"/>
                <a:gd name="T2" fmla="*/ 39889 w 1587"/>
                <a:gd name="T3" fmla="*/ 2199 h 1380"/>
                <a:gd name="T4" fmla="*/ 3171 w 1587"/>
                <a:gd name="T5" fmla="*/ 4653 h 1380"/>
                <a:gd name="T6" fmla="*/ 2301 w 1587"/>
                <a:gd name="T7" fmla="*/ 28737 h 1380"/>
                <a:gd name="T8" fmla="*/ 51 w 1587"/>
                <a:gd name="T9" fmla="*/ 43617 h 1380"/>
                <a:gd name="T10" fmla="*/ 51 w 1587"/>
                <a:gd name="T11" fmla="*/ 70514 h 1380"/>
                <a:gd name="T12" fmla="*/ 34314 w 1587"/>
                <a:gd name="T13" fmla="*/ 68571 h 1380"/>
                <a:gd name="T14" fmla="*/ 81107 w 1587"/>
                <a:gd name="T15" fmla="*/ 65094 h 1380"/>
                <a:gd name="T16" fmla="*/ 76402 w 1587"/>
                <a:gd name="T17" fmla="*/ 460 h 1380"/>
                <a:gd name="T18" fmla="*/ 68885 w 1587"/>
                <a:gd name="T19" fmla="*/ 51 h 13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1" name="Google Shape;167;p4"/>
            <p:cNvSpPr>
              <a:spLocks/>
            </p:cNvSpPr>
            <p:nvPr/>
          </p:nvSpPr>
          <p:spPr bwMode="auto">
            <a:xfrm rot="-3035529">
              <a:off x="7979260" y="4705292"/>
              <a:ext cx="79726" cy="67701"/>
            </a:xfrm>
            <a:custGeom>
              <a:avLst/>
              <a:gdLst>
                <a:gd name="T0" fmla="*/ 0 w 1559"/>
                <a:gd name="T1" fmla="*/ 51 h 1324"/>
                <a:gd name="T2" fmla="*/ 6648 w 1559"/>
                <a:gd name="T3" fmla="*/ 67650 h 1324"/>
                <a:gd name="T4" fmla="*/ 31041 w 1559"/>
                <a:gd name="T5" fmla="*/ 66832 h 1324"/>
                <a:gd name="T6" fmla="*/ 71237 w 1559"/>
                <a:gd name="T7" fmla="*/ 67394 h 1324"/>
                <a:gd name="T8" fmla="*/ 79726 w 1559"/>
                <a:gd name="T9" fmla="*/ 67292 h 1324"/>
                <a:gd name="T10" fmla="*/ 68680 w 1559"/>
                <a:gd name="T11" fmla="*/ 51 h 1324"/>
                <a:gd name="T12" fmla="*/ 0 w 1559"/>
                <a:gd name="T13" fmla="*/ 51 h 13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2" name="Google Shape;168;p4"/>
            <p:cNvSpPr>
              <a:spLocks/>
            </p:cNvSpPr>
            <p:nvPr/>
          </p:nvSpPr>
          <p:spPr bwMode="auto">
            <a:xfrm rot="-3035529">
              <a:off x="8395131" y="4499706"/>
              <a:ext cx="139508" cy="75576"/>
            </a:xfrm>
            <a:custGeom>
              <a:avLst/>
              <a:gdLst>
                <a:gd name="T0" fmla="*/ 97369 w 2728"/>
                <a:gd name="T1" fmla="*/ 0 h 1478"/>
                <a:gd name="T2" fmla="*/ 51 w 2728"/>
                <a:gd name="T3" fmla="*/ 2506 h 1478"/>
                <a:gd name="T4" fmla="*/ 4040 w 2728"/>
                <a:gd name="T5" fmla="*/ 75525 h 1478"/>
                <a:gd name="T6" fmla="*/ 139457 w 2728"/>
                <a:gd name="T7" fmla="*/ 64173 h 1478"/>
                <a:gd name="T8" fmla="*/ 131939 w 2728"/>
                <a:gd name="T9" fmla="*/ 51 h 1478"/>
                <a:gd name="T10" fmla="*/ 97369 w 2728"/>
                <a:gd name="T11" fmla="*/ 0 h 14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3" name="Google Shape;169;p4"/>
            <p:cNvSpPr>
              <a:spLocks/>
            </p:cNvSpPr>
            <p:nvPr/>
          </p:nvSpPr>
          <p:spPr bwMode="auto">
            <a:xfrm rot="-3035529">
              <a:off x="8051246" y="4740596"/>
              <a:ext cx="85147" cy="94291"/>
            </a:xfrm>
            <a:custGeom>
              <a:avLst/>
              <a:gdLst>
                <a:gd name="T0" fmla="*/ 25774 w 1665"/>
                <a:gd name="T1" fmla="*/ 0 h 1844"/>
                <a:gd name="T2" fmla="*/ 51 w 1665"/>
                <a:gd name="T3" fmla="*/ 256 h 1844"/>
                <a:gd name="T4" fmla="*/ 8080 w 1665"/>
                <a:gd name="T5" fmla="*/ 94240 h 1844"/>
                <a:gd name="T6" fmla="*/ 11660 w 1665"/>
                <a:gd name="T7" fmla="*/ 94086 h 1844"/>
                <a:gd name="T8" fmla="*/ 14728 w 1665"/>
                <a:gd name="T9" fmla="*/ 93933 h 1844"/>
                <a:gd name="T10" fmla="*/ 76402 w 1665"/>
                <a:gd name="T11" fmla="*/ 89536 h 1844"/>
                <a:gd name="T12" fmla="*/ 84278 w 1665"/>
                <a:gd name="T13" fmla="*/ 80638 h 1844"/>
                <a:gd name="T14" fmla="*/ 74459 w 1665"/>
                <a:gd name="T15" fmla="*/ 2199 h 1844"/>
                <a:gd name="T16" fmla="*/ 25774 w 1665"/>
                <a:gd name="T17" fmla="*/ 0 h 18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4" name="Google Shape;170;p4"/>
            <p:cNvSpPr>
              <a:spLocks/>
            </p:cNvSpPr>
            <p:nvPr/>
          </p:nvSpPr>
          <p:spPr bwMode="auto">
            <a:xfrm rot="-3035529">
              <a:off x="8023156" y="4632368"/>
              <a:ext cx="98392" cy="75524"/>
            </a:xfrm>
            <a:custGeom>
              <a:avLst/>
              <a:gdLst>
                <a:gd name="T0" fmla="*/ 91386 w 1924"/>
                <a:gd name="T1" fmla="*/ 0 h 1477"/>
                <a:gd name="T2" fmla="*/ 0 w 1924"/>
                <a:gd name="T3" fmla="*/ 5062 h 1477"/>
                <a:gd name="T4" fmla="*/ 11353 w 1924"/>
                <a:gd name="T5" fmla="*/ 75115 h 1477"/>
                <a:gd name="T6" fmla="*/ 25979 w 1924"/>
                <a:gd name="T7" fmla="*/ 75524 h 1477"/>
                <a:gd name="T8" fmla="*/ 86477 w 1924"/>
                <a:gd name="T9" fmla="*/ 73683 h 1477"/>
                <a:gd name="T10" fmla="*/ 98392 w 1924"/>
                <a:gd name="T11" fmla="*/ 73888 h 1477"/>
                <a:gd name="T12" fmla="*/ 91386 w 1924"/>
                <a:gd name="T13" fmla="*/ 0 h 14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5" name="Google Shape;171;p4"/>
            <p:cNvSpPr>
              <a:spLocks/>
            </p:cNvSpPr>
            <p:nvPr/>
          </p:nvSpPr>
          <p:spPr bwMode="auto">
            <a:xfrm rot="-3035529">
              <a:off x="8613291" y="4275354"/>
              <a:ext cx="92664" cy="82632"/>
            </a:xfrm>
            <a:custGeom>
              <a:avLst/>
              <a:gdLst>
                <a:gd name="T0" fmla="*/ 31757 w 1812"/>
                <a:gd name="T1" fmla="*/ 51 h 1616"/>
                <a:gd name="T2" fmla="*/ 51 w 1812"/>
                <a:gd name="T3" fmla="*/ 307 h 1616"/>
                <a:gd name="T4" fmla="*/ 8591 w 1812"/>
                <a:gd name="T5" fmla="*/ 70871 h 1616"/>
                <a:gd name="T6" fmla="*/ 92511 w 1812"/>
                <a:gd name="T7" fmla="*/ 82581 h 1616"/>
                <a:gd name="T8" fmla="*/ 92511 w 1812"/>
                <a:gd name="T9" fmla="*/ 73684 h 1616"/>
                <a:gd name="T10" fmla="*/ 87959 w 1812"/>
                <a:gd name="T11" fmla="*/ 11812 h 1616"/>
                <a:gd name="T12" fmla="*/ 77476 w 1812"/>
                <a:gd name="T13" fmla="*/ 1329 h 1616"/>
                <a:gd name="T14" fmla="*/ 51241 w 1812"/>
                <a:gd name="T15" fmla="*/ 460 h 1616"/>
                <a:gd name="T16" fmla="*/ 31757 w 1812"/>
                <a:gd name="T17" fmla="*/ 51 h 16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6" name="Google Shape;172;p4"/>
            <p:cNvSpPr>
              <a:spLocks/>
            </p:cNvSpPr>
            <p:nvPr/>
          </p:nvSpPr>
          <p:spPr bwMode="auto">
            <a:xfrm rot="-3035529">
              <a:off x="8494282" y="4420776"/>
              <a:ext cx="69958" cy="63764"/>
            </a:xfrm>
            <a:custGeom>
              <a:avLst/>
              <a:gdLst>
                <a:gd name="T0" fmla="*/ 51 w 1368"/>
                <a:gd name="T1" fmla="*/ 0 h 1247"/>
                <a:gd name="T2" fmla="*/ 5779 w 1368"/>
                <a:gd name="T3" fmla="*/ 54713 h 1247"/>
                <a:gd name="T4" fmla="*/ 10535 w 1368"/>
                <a:gd name="T5" fmla="*/ 62230 h 1247"/>
                <a:gd name="T6" fmla="*/ 55588 w 1368"/>
                <a:gd name="T7" fmla="*/ 63713 h 1247"/>
                <a:gd name="T8" fmla="*/ 69907 w 1368"/>
                <a:gd name="T9" fmla="*/ 63253 h 1247"/>
                <a:gd name="T10" fmla="*/ 62236 w 1368"/>
                <a:gd name="T11" fmla="*/ 0 h 1247"/>
                <a:gd name="T12" fmla="*/ 51 w 1368"/>
                <a:gd name="T13" fmla="*/ 0 h 12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7" name="Google Shape;173;p4"/>
            <p:cNvSpPr>
              <a:spLocks/>
            </p:cNvSpPr>
            <p:nvPr/>
          </p:nvSpPr>
          <p:spPr bwMode="auto">
            <a:xfrm rot="-3035529">
              <a:off x="8536517" y="4233262"/>
              <a:ext cx="100540" cy="75320"/>
            </a:xfrm>
            <a:custGeom>
              <a:avLst/>
              <a:gdLst>
                <a:gd name="T0" fmla="*/ 94199 w 1966"/>
                <a:gd name="T1" fmla="*/ 0 h 1473"/>
                <a:gd name="T2" fmla="*/ 47048 w 1966"/>
                <a:gd name="T3" fmla="*/ 1483 h 1473"/>
                <a:gd name="T4" fmla="*/ 29968 w 1966"/>
                <a:gd name="T5" fmla="*/ 1483 h 1473"/>
                <a:gd name="T6" fmla="*/ 0 w 1966"/>
                <a:gd name="T7" fmla="*/ 1943 h 1473"/>
                <a:gd name="T8" fmla="*/ 13296 w 1966"/>
                <a:gd name="T9" fmla="*/ 71280 h 1473"/>
                <a:gd name="T10" fmla="*/ 100489 w 1966"/>
                <a:gd name="T11" fmla="*/ 75320 h 1473"/>
                <a:gd name="T12" fmla="*/ 94199 w 1966"/>
                <a:gd name="T13" fmla="*/ 0 h 1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8" name="Google Shape;174;p4"/>
            <p:cNvSpPr>
              <a:spLocks/>
            </p:cNvSpPr>
            <p:nvPr/>
          </p:nvSpPr>
          <p:spPr bwMode="auto">
            <a:xfrm rot="-3035529">
              <a:off x="8537093" y="4349992"/>
              <a:ext cx="105091" cy="74553"/>
            </a:xfrm>
            <a:custGeom>
              <a:avLst/>
              <a:gdLst>
                <a:gd name="T0" fmla="*/ 26797 w 2055"/>
                <a:gd name="T1" fmla="*/ 0 h 1458"/>
                <a:gd name="T2" fmla="*/ 51 w 2055"/>
                <a:gd name="T3" fmla="*/ 256 h 1458"/>
                <a:gd name="T4" fmla="*/ 6341 w 2055"/>
                <a:gd name="T5" fmla="*/ 59826 h 1458"/>
                <a:gd name="T6" fmla="*/ 14012 w 2055"/>
                <a:gd name="T7" fmla="*/ 65605 h 1458"/>
                <a:gd name="T8" fmla="*/ 105040 w 2055"/>
                <a:gd name="T9" fmla="*/ 74553 h 1458"/>
                <a:gd name="T10" fmla="*/ 97880 w 2055"/>
                <a:gd name="T11" fmla="*/ 12477 h 1458"/>
                <a:gd name="T12" fmla="*/ 84789 w 2055"/>
                <a:gd name="T13" fmla="*/ 1841 h 1458"/>
                <a:gd name="T14" fmla="*/ 43213 w 2055"/>
                <a:gd name="T15" fmla="*/ 460 h 1458"/>
                <a:gd name="T16" fmla="*/ 26797 w 2055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9" name="Google Shape;175;p4"/>
            <p:cNvSpPr>
              <a:spLocks/>
            </p:cNvSpPr>
            <p:nvPr/>
          </p:nvSpPr>
          <p:spPr bwMode="auto">
            <a:xfrm rot="-3035529">
              <a:off x="8354559" y="4332771"/>
              <a:ext cx="82181" cy="76803"/>
            </a:xfrm>
            <a:custGeom>
              <a:avLst/>
              <a:gdLst>
                <a:gd name="T0" fmla="*/ 75686 w 1607"/>
                <a:gd name="T1" fmla="*/ 51 h 1502"/>
                <a:gd name="T2" fmla="*/ 60191 w 1607"/>
                <a:gd name="T3" fmla="*/ 205 h 1502"/>
                <a:gd name="T4" fmla="*/ 39377 w 1607"/>
                <a:gd name="T5" fmla="*/ 153 h 1502"/>
                <a:gd name="T6" fmla="*/ 51 w 1607"/>
                <a:gd name="T7" fmla="*/ 1943 h 1502"/>
                <a:gd name="T8" fmla="*/ 13143 w 1607"/>
                <a:gd name="T9" fmla="*/ 70974 h 1502"/>
                <a:gd name="T10" fmla="*/ 19280 w 1607"/>
                <a:gd name="T11" fmla="*/ 75678 h 1502"/>
                <a:gd name="T12" fmla="*/ 44338 w 1607"/>
                <a:gd name="T13" fmla="*/ 76803 h 1502"/>
                <a:gd name="T14" fmla="*/ 69601 w 1607"/>
                <a:gd name="T15" fmla="*/ 76598 h 1502"/>
                <a:gd name="T16" fmla="*/ 75840 w 1607"/>
                <a:gd name="T17" fmla="*/ 76803 h 1502"/>
                <a:gd name="T18" fmla="*/ 82181 w 1607"/>
                <a:gd name="T19" fmla="*/ 75678 h 1502"/>
                <a:gd name="T20" fmla="*/ 75686 w 1607"/>
                <a:gd name="T21" fmla="*/ 51 h 15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0" name="Google Shape;176;p4"/>
            <p:cNvSpPr>
              <a:spLocks/>
            </p:cNvSpPr>
            <p:nvPr/>
          </p:nvSpPr>
          <p:spPr bwMode="auto">
            <a:xfrm rot="-3035529">
              <a:off x="8463321" y="4183044"/>
              <a:ext cx="105602" cy="81149"/>
            </a:xfrm>
            <a:custGeom>
              <a:avLst/>
              <a:gdLst>
                <a:gd name="T0" fmla="*/ 51 w 2065"/>
                <a:gd name="T1" fmla="*/ 0 h 1587"/>
                <a:gd name="T2" fmla="*/ 8591 w 2065"/>
                <a:gd name="T3" fmla="*/ 76342 h 1587"/>
                <a:gd name="T4" fmla="*/ 14370 w 2065"/>
                <a:gd name="T5" fmla="*/ 81149 h 1587"/>
                <a:gd name="T6" fmla="*/ 16109 w 2065"/>
                <a:gd name="T7" fmla="*/ 81098 h 1587"/>
                <a:gd name="T8" fmla="*/ 102278 w 2065"/>
                <a:gd name="T9" fmla="*/ 79513 h 1587"/>
                <a:gd name="T10" fmla="*/ 105551 w 2065"/>
                <a:gd name="T11" fmla="*/ 78643 h 1587"/>
                <a:gd name="T12" fmla="*/ 100488 w 2065"/>
                <a:gd name="T13" fmla="*/ 0 h 1587"/>
                <a:gd name="T14" fmla="*/ 51 w 2065"/>
                <a:gd name="T15" fmla="*/ 0 h 15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1" name="Google Shape;177;p4"/>
            <p:cNvSpPr>
              <a:spLocks/>
            </p:cNvSpPr>
            <p:nvPr/>
          </p:nvSpPr>
          <p:spPr bwMode="auto">
            <a:xfrm rot="-3035529">
              <a:off x="8428377" y="4379435"/>
              <a:ext cx="73078" cy="66985"/>
            </a:xfrm>
            <a:custGeom>
              <a:avLst/>
              <a:gdLst>
                <a:gd name="T0" fmla="*/ 51 w 1429"/>
                <a:gd name="T1" fmla="*/ 51 h 1310"/>
                <a:gd name="T2" fmla="*/ 10535 w 1429"/>
                <a:gd name="T3" fmla="*/ 66934 h 1310"/>
                <a:gd name="T4" fmla="*/ 73078 w 1429"/>
                <a:gd name="T5" fmla="*/ 66934 h 1310"/>
                <a:gd name="T6" fmla="*/ 66634 w 1429"/>
                <a:gd name="T7" fmla="*/ 51 h 1310"/>
                <a:gd name="T8" fmla="*/ 51 w 1429"/>
                <a:gd name="T9" fmla="*/ 51 h 13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4" name="Google Shape;178;p4"/>
            <p:cNvSpPr>
              <a:spLocks/>
            </p:cNvSpPr>
            <p:nvPr/>
          </p:nvSpPr>
          <p:spPr bwMode="auto">
            <a:xfrm rot="-3035529">
              <a:off x="8266888" y="4412058"/>
              <a:ext cx="129535" cy="73837"/>
            </a:xfrm>
            <a:custGeom>
              <a:avLst/>
              <a:gdLst>
                <a:gd name="T0" fmla="*/ 91385 w 2533"/>
                <a:gd name="T1" fmla="*/ 0 h 1444"/>
                <a:gd name="T2" fmla="*/ 23626 w 2533"/>
                <a:gd name="T3" fmla="*/ 2096 h 1444"/>
                <a:gd name="T4" fmla="*/ 51 w 2533"/>
                <a:gd name="T5" fmla="*/ 4040 h 1444"/>
                <a:gd name="T6" fmla="*/ 4398 w 2533"/>
                <a:gd name="T7" fmla="*/ 73735 h 1444"/>
                <a:gd name="T8" fmla="*/ 42650 w 2533"/>
                <a:gd name="T9" fmla="*/ 71945 h 1444"/>
                <a:gd name="T10" fmla="*/ 120995 w 2533"/>
                <a:gd name="T11" fmla="*/ 73837 h 1444"/>
                <a:gd name="T12" fmla="*/ 129330 w 2533"/>
                <a:gd name="T13" fmla="*/ 73735 h 1444"/>
                <a:gd name="T14" fmla="*/ 129330 w 2533"/>
                <a:gd name="T15" fmla="*/ 69542 h 1444"/>
                <a:gd name="T16" fmla="*/ 116597 w 2533"/>
                <a:gd name="T17" fmla="*/ 4193 h 1444"/>
                <a:gd name="T18" fmla="*/ 110307 w 2533"/>
                <a:gd name="T19" fmla="*/ 205 h 1444"/>
                <a:gd name="T20" fmla="*/ 91385 w 2533"/>
                <a:gd name="T21" fmla="*/ 0 h 14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5" name="Google Shape;179;p4"/>
            <p:cNvSpPr>
              <a:spLocks/>
            </p:cNvSpPr>
            <p:nvPr/>
          </p:nvSpPr>
          <p:spPr bwMode="auto">
            <a:xfrm rot="-3035529">
              <a:off x="8405385" y="4259935"/>
              <a:ext cx="94761" cy="81507"/>
            </a:xfrm>
            <a:custGeom>
              <a:avLst/>
              <a:gdLst>
                <a:gd name="T0" fmla="*/ 86016 w 1853"/>
                <a:gd name="T1" fmla="*/ 51 h 1594"/>
                <a:gd name="T2" fmla="*/ 0 w 1853"/>
                <a:gd name="T3" fmla="*/ 3528 h 1594"/>
                <a:gd name="T4" fmla="*/ 7006 w 1853"/>
                <a:gd name="T5" fmla="*/ 79871 h 1594"/>
                <a:gd name="T6" fmla="*/ 20353 w 1853"/>
                <a:gd name="T7" fmla="*/ 79820 h 1594"/>
                <a:gd name="T8" fmla="*/ 94710 w 1853"/>
                <a:gd name="T9" fmla="*/ 81456 h 1594"/>
                <a:gd name="T10" fmla="*/ 86016 w 1853"/>
                <a:gd name="T11" fmla="*/ 51 h 15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6" name="Google Shape;180;p4"/>
            <p:cNvSpPr>
              <a:spLocks/>
            </p:cNvSpPr>
            <p:nvPr/>
          </p:nvSpPr>
          <p:spPr bwMode="auto">
            <a:xfrm rot="-3035529">
              <a:off x="8551434" y="4512338"/>
              <a:ext cx="8438" cy="51"/>
            </a:xfrm>
            <a:custGeom>
              <a:avLst/>
              <a:gdLst>
                <a:gd name="T0" fmla="*/ 51 w 165"/>
                <a:gd name="T1" fmla="*/ 0 h 1"/>
                <a:gd name="T2" fmla="*/ 51 w 165"/>
                <a:gd name="T3" fmla="*/ 0 h 1"/>
                <a:gd name="T4" fmla="*/ 8438 w 165"/>
                <a:gd name="T5" fmla="*/ 0 h 1"/>
                <a:gd name="T6" fmla="*/ 8438 w 165"/>
                <a:gd name="T7" fmla="*/ 0 h 1"/>
                <a:gd name="T8" fmla="*/ 51 w 165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7" name="Google Shape;181;p4"/>
            <p:cNvSpPr>
              <a:spLocks/>
            </p:cNvSpPr>
            <p:nvPr/>
          </p:nvSpPr>
          <p:spPr bwMode="auto">
            <a:xfrm rot="-3035529">
              <a:off x="8374695" y="4692155"/>
              <a:ext cx="66430" cy="51"/>
            </a:xfrm>
            <a:custGeom>
              <a:avLst/>
              <a:gdLst>
                <a:gd name="T0" fmla="*/ 0 w 1299"/>
                <a:gd name="T1" fmla="*/ 0 h 1"/>
                <a:gd name="T2" fmla="*/ 0 w 1299"/>
                <a:gd name="T3" fmla="*/ 0 h 1"/>
                <a:gd name="T4" fmla="*/ 66430 w 1299"/>
                <a:gd name="T5" fmla="*/ 0 h 1"/>
                <a:gd name="T6" fmla="*/ 66430 w 1299"/>
                <a:gd name="T7" fmla="*/ 0 h 1"/>
                <a:gd name="T8" fmla="*/ 0 w 129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8" name="Google Shape;182;p4"/>
            <p:cNvSpPr>
              <a:spLocks/>
            </p:cNvSpPr>
            <p:nvPr/>
          </p:nvSpPr>
          <p:spPr bwMode="auto">
            <a:xfrm rot="-3035529">
              <a:off x="8596554" y="4457299"/>
              <a:ext cx="8643" cy="51"/>
            </a:xfrm>
            <a:custGeom>
              <a:avLst/>
              <a:gdLst>
                <a:gd name="T0" fmla="*/ 51 w 169"/>
                <a:gd name="T1" fmla="*/ 0 h 1"/>
                <a:gd name="T2" fmla="*/ 51 w 169"/>
                <a:gd name="T3" fmla="*/ 0 h 1"/>
                <a:gd name="T4" fmla="*/ 8592 w 169"/>
                <a:gd name="T5" fmla="*/ 0 h 1"/>
                <a:gd name="T6" fmla="*/ 8592 w 169"/>
                <a:gd name="T7" fmla="*/ 0 h 1"/>
                <a:gd name="T8" fmla="*/ 51 w 16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9" name="Google Shape;183;p4"/>
            <p:cNvSpPr>
              <a:spLocks/>
            </p:cNvSpPr>
            <p:nvPr/>
          </p:nvSpPr>
          <p:spPr bwMode="auto">
            <a:xfrm rot="-3035529">
              <a:off x="8458132" y="4625460"/>
              <a:ext cx="9154" cy="51"/>
            </a:xfrm>
            <a:custGeom>
              <a:avLst/>
              <a:gdLst>
                <a:gd name="T0" fmla="*/ 51 w 179"/>
                <a:gd name="T1" fmla="*/ 0 h 1"/>
                <a:gd name="T2" fmla="*/ 51 w 179"/>
                <a:gd name="T3" fmla="*/ 0 h 1"/>
                <a:gd name="T4" fmla="*/ 9103 w 179"/>
                <a:gd name="T5" fmla="*/ 0 h 1"/>
                <a:gd name="T6" fmla="*/ 9103 w 179"/>
                <a:gd name="T7" fmla="*/ 0 h 1"/>
                <a:gd name="T8" fmla="*/ 51 w 17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0" name="Google Shape;184;p4"/>
            <p:cNvSpPr>
              <a:spLocks/>
            </p:cNvSpPr>
            <p:nvPr/>
          </p:nvSpPr>
          <p:spPr bwMode="auto">
            <a:xfrm rot="-3035529">
              <a:off x="8679569" y="4319384"/>
              <a:ext cx="69242" cy="51"/>
            </a:xfrm>
            <a:custGeom>
              <a:avLst/>
              <a:gdLst>
                <a:gd name="T0" fmla="*/ 0 w 1354"/>
                <a:gd name="T1" fmla="*/ 0 h 1"/>
                <a:gd name="T2" fmla="*/ 0 w 1354"/>
                <a:gd name="T3" fmla="*/ 0 h 1"/>
                <a:gd name="T4" fmla="*/ 69242 w 1354"/>
                <a:gd name="T5" fmla="*/ 0 h 1"/>
                <a:gd name="T6" fmla="*/ 69242 w 1354"/>
                <a:gd name="T7" fmla="*/ 0 h 1"/>
                <a:gd name="T8" fmla="*/ 0 w 1354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1" name="Google Shape;185;p4"/>
            <p:cNvSpPr>
              <a:spLocks/>
            </p:cNvSpPr>
            <p:nvPr/>
          </p:nvSpPr>
          <p:spPr bwMode="auto">
            <a:xfrm rot="-3035529">
              <a:off x="8663564" y="4376083"/>
              <a:ext cx="8080" cy="51"/>
            </a:xfrm>
            <a:custGeom>
              <a:avLst/>
              <a:gdLst>
                <a:gd name="T0" fmla="*/ 0 w 158"/>
                <a:gd name="T1" fmla="*/ 0 h 1"/>
                <a:gd name="T2" fmla="*/ 0 w 158"/>
                <a:gd name="T3" fmla="*/ 0 h 1"/>
                <a:gd name="T4" fmla="*/ 8029 w 158"/>
                <a:gd name="T5" fmla="*/ 0 h 1"/>
                <a:gd name="T6" fmla="*/ 8029 w 158"/>
                <a:gd name="T7" fmla="*/ 0 h 1"/>
                <a:gd name="T8" fmla="*/ 0 w 158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2" name="Google Shape;186;p4"/>
            <p:cNvSpPr>
              <a:spLocks/>
            </p:cNvSpPr>
            <p:nvPr/>
          </p:nvSpPr>
          <p:spPr bwMode="auto">
            <a:xfrm rot="-3035529">
              <a:off x="8120248" y="4958070"/>
              <a:ext cx="51" cy="7926"/>
            </a:xfrm>
            <a:custGeom>
              <a:avLst/>
              <a:gdLst>
                <a:gd name="T0" fmla="*/ 51 w 1"/>
                <a:gd name="T1" fmla="*/ 51 h 155"/>
                <a:gd name="T2" fmla="*/ 51 w 1"/>
                <a:gd name="T3" fmla="*/ 51 h 155"/>
                <a:gd name="T4" fmla="*/ 51 w 1"/>
                <a:gd name="T5" fmla="*/ 7875 h 155"/>
                <a:gd name="T6" fmla="*/ 51 w 1"/>
                <a:gd name="T7" fmla="*/ 7875 h 155"/>
                <a:gd name="T8" fmla="*/ 51 w 1"/>
                <a:gd name="T9" fmla="*/ 51 h 1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3" name="Google Shape;187;p4"/>
            <p:cNvSpPr>
              <a:spLocks/>
            </p:cNvSpPr>
            <p:nvPr/>
          </p:nvSpPr>
          <p:spPr bwMode="auto">
            <a:xfrm rot="-3035529">
              <a:off x="8210860" y="4926755"/>
              <a:ext cx="8591" cy="51"/>
            </a:xfrm>
            <a:custGeom>
              <a:avLst/>
              <a:gdLst>
                <a:gd name="T0" fmla="*/ 0 w 168"/>
                <a:gd name="T1" fmla="*/ 0 h 1"/>
                <a:gd name="T2" fmla="*/ 0 w 168"/>
                <a:gd name="T3" fmla="*/ 0 h 1"/>
                <a:gd name="T4" fmla="*/ 8591 w 168"/>
                <a:gd name="T5" fmla="*/ 0 h 1"/>
                <a:gd name="T6" fmla="*/ 8591 w 168"/>
                <a:gd name="T7" fmla="*/ 0 h 1"/>
                <a:gd name="T8" fmla="*/ 0 w 168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4" name="Google Shape;188;p4"/>
            <p:cNvSpPr>
              <a:spLocks/>
            </p:cNvSpPr>
            <p:nvPr/>
          </p:nvSpPr>
          <p:spPr bwMode="auto">
            <a:xfrm rot="-3035529">
              <a:off x="8323672" y="4789452"/>
              <a:ext cx="8591" cy="51"/>
            </a:xfrm>
            <a:custGeom>
              <a:avLst/>
              <a:gdLst>
                <a:gd name="T0" fmla="*/ 51 w 168"/>
                <a:gd name="T1" fmla="*/ 0 h 1"/>
                <a:gd name="T2" fmla="*/ 51 w 168"/>
                <a:gd name="T3" fmla="*/ 0 h 1"/>
                <a:gd name="T4" fmla="*/ 8591 w 168"/>
                <a:gd name="T5" fmla="*/ 0 h 1"/>
                <a:gd name="T6" fmla="*/ 8591 w 168"/>
                <a:gd name="T7" fmla="*/ 0 h 1"/>
                <a:gd name="T8" fmla="*/ 51 w 168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5" name="Google Shape;189;p4"/>
            <p:cNvSpPr>
              <a:spLocks/>
            </p:cNvSpPr>
            <p:nvPr/>
          </p:nvSpPr>
          <p:spPr bwMode="auto">
            <a:xfrm rot="-3035529">
              <a:off x="8268122" y="4857155"/>
              <a:ext cx="8438" cy="51"/>
            </a:xfrm>
            <a:custGeom>
              <a:avLst/>
              <a:gdLst>
                <a:gd name="T0" fmla="*/ 51 w 165"/>
                <a:gd name="T1" fmla="*/ 0 h 1"/>
                <a:gd name="T2" fmla="*/ 51 w 165"/>
                <a:gd name="T3" fmla="*/ 0 h 1"/>
                <a:gd name="T4" fmla="*/ 8438 w 165"/>
                <a:gd name="T5" fmla="*/ 0 h 1"/>
                <a:gd name="T6" fmla="*/ 8438 w 165"/>
                <a:gd name="T7" fmla="*/ 0 h 1"/>
                <a:gd name="T8" fmla="*/ 51 w 165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6" name="Google Shape;190;p4"/>
            <p:cNvSpPr>
              <a:spLocks/>
            </p:cNvSpPr>
            <p:nvPr/>
          </p:nvSpPr>
          <p:spPr bwMode="auto">
            <a:xfrm rot="-3035529">
              <a:off x="7843559" y="4325297"/>
              <a:ext cx="986679" cy="352516"/>
            </a:xfrm>
            <a:custGeom>
              <a:avLst/>
              <a:gdLst>
                <a:gd name="T0" fmla="*/ 785753 w 19294"/>
                <a:gd name="T1" fmla="*/ 614 h 6894"/>
                <a:gd name="T2" fmla="*/ 338541 w 19294"/>
                <a:gd name="T3" fmla="*/ 29044 h 6894"/>
                <a:gd name="T4" fmla="*/ 331535 w 19294"/>
                <a:gd name="T5" fmla="*/ 30271 h 6894"/>
                <a:gd name="T6" fmla="*/ 68373 w 19294"/>
                <a:gd name="T7" fmla="*/ 47759 h 6894"/>
                <a:gd name="T8" fmla="*/ 156946 w 19294"/>
                <a:gd name="T9" fmla="*/ 116227 h 6894"/>
                <a:gd name="T10" fmla="*/ 595209 w 19294"/>
                <a:gd name="T11" fmla="*/ 171451 h 6894"/>
                <a:gd name="T12" fmla="*/ 489504 w 19294"/>
                <a:gd name="T13" fmla="*/ 104006 h 6894"/>
                <a:gd name="T14" fmla="*/ 652894 w 19294"/>
                <a:gd name="T15" fmla="*/ 176974 h 6894"/>
                <a:gd name="T16" fmla="*/ 650490 w 19294"/>
                <a:gd name="T17" fmla="*/ 100682 h 6894"/>
                <a:gd name="T18" fmla="*/ 784475 w 19294"/>
                <a:gd name="T19" fmla="*/ 178815 h 6894"/>
                <a:gd name="T20" fmla="*/ 696618 w 19294"/>
                <a:gd name="T21" fmla="*/ 177127 h 6894"/>
                <a:gd name="T22" fmla="*/ 459639 w 19294"/>
                <a:gd name="T23" fmla="*/ 171963 h 6894"/>
                <a:gd name="T24" fmla="*/ 360122 w 19294"/>
                <a:gd name="T25" fmla="*/ 117966 h 6894"/>
                <a:gd name="T26" fmla="*/ 257077 w 19294"/>
                <a:gd name="T27" fmla="*/ 201671 h 6894"/>
                <a:gd name="T28" fmla="*/ 248536 w 19294"/>
                <a:gd name="T29" fmla="*/ 202387 h 6894"/>
                <a:gd name="T30" fmla="*/ 149787 w 19294"/>
                <a:gd name="T31" fmla="*/ 124971 h 6894"/>
                <a:gd name="T32" fmla="*/ 75379 w 19294"/>
                <a:gd name="T33" fmla="*/ 123079 h 6894"/>
                <a:gd name="T34" fmla="*/ 672838 w 19294"/>
                <a:gd name="T35" fmla="*/ 185462 h 6894"/>
                <a:gd name="T36" fmla="*/ 545092 w 19294"/>
                <a:gd name="T37" fmla="*/ 252192 h 6894"/>
                <a:gd name="T38" fmla="*/ 772252 w 19294"/>
                <a:gd name="T39" fmla="*/ 191189 h 6894"/>
                <a:gd name="T40" fmla="*/ 692066 w 19294"/>
                <a:gd name="T41" fmla="*/ 253623 h 6894"/>
                <a:gd name="T42" fmla="*/ 793220 w 19294"/>
                <a:gd name="T43" fmla="*/ 256538 h 6894"/>
                <a:gd name="T44" fmla="*/ 466798 w 19294"/>
                <a:gd name="T45" fmla="*/ 254799 h 6894"/>
                <a:gd name="T46" fmla="*/ 354088 w 19294"/>
                <a:gd name="T47" fmla="*/ 260373 h 6894"/>
                <a:gd name="T48" fmla="*/ 336087 w 19294"/>
                <a:gd name="T49" fmla="*/ 201671 h 6894"/>
                <a:gd name="T50" fmla="*/ 248383 w 19294"/>
                <a:gd name="T51" fmla="*/ 211489 h 6894"/>
                <a:gd name="T52" fmla="*/ 680867 w 19294"/>
                <a:gd name="T53" fmla="*/ 261958 h 6894"/>
                <a:gd name="T54" fmla="*/ 680867 w 19294"/>
                <a:gd name="T55" fmla="*/ 261958 h 6894"/>
                <a:gd name="T56" fmla="*/ 566213 w 19294"/>
                <a:gd name="T57" fmla="*/ 260271 h 6894"/>
                <a:gd name="T58" fmla="*/ 703777 w 19294"/>
                <a:gd name="T59" fmla="*/ 327307 h 6894"/>
                <a:gd name="T60" fmla="*/ 872230 w 19294"/>
                <a:gd name="T61" fmla="*/ 268248 h 6894"/>
                <a:gd name="T62" fmla="*/ 826409 w 19294"/>
                <a:gd name="T63" fmla="*/ 266969 h 6894"/>
                <a:gd name="T64" fmla="*/ 366463 w 19294"/>
                <a:gd name="T65" fmla="*/ 351084 h 6894"/>
                <a:gd name="T66" fmla="*/ 53696 w 19294"/>
                <a:gd name="T67" fmla="*/ 51 h 6894"/>
                <a:gd name="T68" fmla="*/ 13859 w 19294"/>
                <a:gd name="T69" fmla="*/ 41265 h 6894"/>
                <a:gd name="T70" fmla="*/ 7364 w 19294"/>
                <a:gd name="T71" fmla="*/ 118170 h 6894"/>
                <a:gd name="T72" fmla="*/ 46179 w 19294"/>
                <a:gd name="T73" fmla="*/ 220386 h 6894"/>
                <a:gd name="T74" fmla="*/ 80749 w 19294"/>
                <a:gd name="T75" fmla="*/ 291667 h 6894"/>
                <a:gd name="T76" fmla="*/ 80749 w 19294"/>
                <a:gd name="T77" fmla="*/ 302149 h 6894"/>
                <a:gd name="T78" fmla="*/ 173413 w 19294"/>
                <a:gd name="T79" fmla="*/ 352311 h 6894"/>
                <a:gd name="T80" fmla="*/ 254826 w 19294"/>
                <a:gd name="T81" fmla="*/ 296576 h 6894"/>
                <a:gd name="T82" fmla="*/ 424148 w 19294"/>
                <a:gd name="T83" fmla="*/ 352311 h 6894"/>
                <a:gd name="T84" fmla="*/ 617250 w 19294"/>
                <a:gd name="T85" fmla="*/ 333801 h 6894"/>
                <a:gd name="T86" fmla="*/ 690634 w 19294"/>
                <a:gd name="T87" fmla="*/ 352465 h 6894"/>
                <a:gd name="T88" fmla="*/ 796032 w 19294"/>
                <a:gd name="T89" fmla="*/ 352465 h 6894"/>
                <a:gd name="T90" fmla="*/ 895651 w 19294"/>
                <a:gd name="T91" fmla="*/ 351238 h 6894"/>
                <a:gd name="T92" fmla="*/ 986679 w 19294"/>
                <a:gd name="T93" fmla="*/ 278219 h 6894"/>
                <a:gd name="T94" fmla="*/ 982639 w 19294"/>
                <a:gd name="T95" fmla="*/ 182445 h 6894"/>
                <a:gd name="T96" fmla="*/ 879184 w 19294"/>
                <a:gd name="T97" fmla="*/ 98075 h 6894"/>
                <a:gd name="T98" fmla="*/ 972360 w 19294"/>
                <a:gd name="T99" fmla="*/ 85138 h 6894"/>
                <a:gd name="T100" fmla="*/ 751285 w 19294"/>
                <a:gd name="T101" fmla="*/ 205 h 6894"/>
                <a:gd name="T102" fmla="*/ 658314 w 19294"/>
                <a:gd name="T103" fmla="*/ 205 h 6894"/>
                <a:gd name="T104" fmla="*/ 578793 w 19294"/>
                <a:gd name="T105" fmla="*/ 90404 h 6894"/>
                <a:gd name="T106" fmla="*/ 470480 w 19294"/>
                <a:gd name="T107" fmla="*/ 409 h 6894"/>
                <a:gd name="T108" fmla="*/ 337825 w 19294"/>
                <a:gd name="T109" fmla="*/ 409 h 6894"/>
                <a:gd name="T110" fmla="*/ 236314 w 19294"/>
                <a:gd name="T111" fmla="*/ 32214 h 6894"/>
                <a:gd name="T112" fmla="*/ 132502 w 19294"/>
                <a:gd name="T113" fmla="*/ 205 h 689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lnTo>
                    <a:pt x="2683" y="934"/>
                  </a:ln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lnTo>
                    <a:pt x="17004" y="1911"/>
                  </a:ln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lnTo>
                    <a:pt x="13157" y="3627"/>
                  </a:ln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lnTo>
                    <a:pt x="10375" y="3586"/>
                  </a:ln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lnTo>
                    <a:pt x="14267" y="3650"/>
                  </a:ln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lnTo>
                    <a:pt x="13314" y="5123"/>
                  </a:ln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lnTo>
                    <a:pt x="1050" y="1"/>
                  </a:ln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7" name="Google Shape;191;p4"/>
          <p:cNvGrpSpPr>
            <a:grpSpLocks/>
          </p:cNvGrpSpPr>
          <p:nvPr/>
        </p:nvGrpSpPr>
        <p:grpSpPr bwMode="auto">
          <a:xfrm>
            <a:off x="125419" y="729871"/>
            <a:ext cx="249237" cy="252413"/>
            <a:chOff x="124838" y="730349"/>
            <a:chExt cx="250137" cy="252072"/>
          </a:xfrm>
        </p:grpSpPr>
        <p:sp>
          <p:nvSpPr>
            <p:cNvPr id="108" name="Google Shape;192;p4"/>
            <p:cNvSpPr>
              <a:spLocks/>
            </p:cNvSpPr>
            <p:nvPr/>
          </p:nvSpPr>
          <p:spPr bwMode="auto">
            <a:xfrm>
              <a:off x="124838" y="730349"/>
              <a:ext cx="250137" cy="252072"/>
            </a:xfrm>
            <a:custGeom>
              <a:avLst/>
              <a:gdLst>
                <a:gd name="T0" fmla="*/ 117856 w 2844"/>
                <a:gd name="T1" fmla="*/ 21197 h 2866"/>
                <a:gd name="T2" fmla="*/ 121726 w 2844"/>
                <a:gd name="T3" fmla="*/ 64733 h 2866"/>
                <a:gd name="T4" fmla="*/ 129026 w 2844"/>
                <a:gd name="T5" fmla="*/ 75287 h 2866"/>
                <a:gd name="T6" fmla="*/ 162888 w 2844"/>
                <a:gd name="T7" fmla="*/ 38963 h 2866"/>
                <a:gd name="T8" fmla="*/ 182414 w 2844"/>
                <a:gd name="T9" fmla="*/ 35885 h 2866"/>
                <a:gd name="T10" fmla="*/ 174058 w 2844"/>
                <a:gd name="T11" fmla="*/ 93582 h 2866"/>
                <a:gd name="T12" fmla="*/ 176081 w 2844"/>
                <a:gd name="T13" fmla="*/ 108533 h 2866"/>
                <a:gd name="T14" fmla="*/ 194991 w 2844"/>
                <a:gd name="T15" fmla="*/ 106598 h 2866"/>
                <a:gd name="T16" fmla="*/ 228677 w 2844"/>
                <a:gd name="T17" fmla="*/ 132369 h 2866"/>
                <a:gd name="T18" fmla="*/ 181798 w 2844"/>
                <a:gd name="T19" fmla="*/ 159106 h 2866"/>
                <a:gd name="T20" fmla="*/ 171947 w 2844"/>
                <a:gd name="T21" fmla="*/ 160953 h 2866"/>
                <a:gd name="T22" fmla="*/ 185404 w 2844"/>
                <a:gd name="T23" fmla="*/ 187427 h 2866"/>
                <a:gd name="T24" fmla="*/ 177664 w 2844"/>
                <a:gd name="T25" fmla="*/ 227357 h 2866"/>
                <a:gd name="T26" fmla="*/ 153565 w 2844"/>
                <a:gd name="T27" fmla="*/ 218034 h 2866"/>
                <a:gd name="T28" fmla="*/ 143363 w 2844"/>
                <a:gd name="T29" fmla="*/ 189186 h 2866"/>
                <a:gd name="T30" fmla="*/ 136151 w 2844"/>
                <a:gd name="T31" fmla="*/ 182853 h 2866"/>
                <a:gd name="T32" fmla="*/ 121726 w 2844"/>
                <a:gd name="T33" fmla="*/ 216275 h 2866"/>
                <a:gd name="T34" fmla="*/ 94109 w 2844"/>
                <a:gd name="T35" fmla="*/ 239143 h 2866"/>
                <a:gd name="T36" fmla="*/ 71505 w 2844"/>
                <a:gd name="T37" fmla="*/ 208711 h 2866"/>
                <a:gd name="T38" fmla="*/ 85666 w 2844"/>
                <a:gd name="T39" fmla="*/ 157963 h 2866"/>
                <a:gd name="T40" fmla="*/ 74232 w 2844"/>
                <a:gd name="T41" fmla="*/ 159106 h 2866"/>
                <a:gd name="T42" fmla="*/ 25506 w 2844"/>
                <a:gd name="T43" fmla="*/ 165791 h 2866"/>
                <a:gd name="T44" fmla="*/ 62534 w 2844"/>
                <a:gd name="T45" fmla="*/ 111348 h 2866"/>
                <a:gd name="T46" fmla="*/ 64645 w 2844"/>
                <a:gd name="T47" fmla="*/ 95165 h 2866"/>
                <a:gd name="T48" fmla="*/ 27353 w 2844"/>
                <a:gd name="T49" fmla="*/ 67811 h 2866"/>
                <a:gd name="T50" fmla="*/ 48110 w 2844"/>
                <a:gd name="T51" fmla="*/ 48550 h 2866"/>
                <a:gd name="T52" fmla="*/ 91998 w 2844"/>
                <a:gd name="T53" fmla="*/ 84346 h 2866"/>
                <a:gd name="T54" fmla="*/ 96484 w 2844"/>
                <a:gd name="T55" fmla="*/ 80740 h 2866"/>
                <a:gd name="T56" fmla="*/ 97979 w 2844"/>
                <a:gd name="T57" fmla="*/ 19701 h 2866"/>
                <a:gd name="T58" fmla="*/ 106862 w 2844"/>
                <a:gd name="T59" fmla="*/ 88 h 2866"/>
                <a:gd name="T60" fmla="*/ 83291 w 2844"/>
                <a:gd name="T61" fmla="*/ 16711 h 2866"/>
                <a:gd name="T62" fmla="*/ 61303 w 2844"/>
                <a:gd name="T63" fmla="*/ 37116 h 2866"/>
                <a:gd name="T64" fmla="*/ 32191 w 2844"/>
                <a:gd name="T65" fmla="*/ 32894 h 2866"/>
                <a:gd name="T66" fmla="*/ 27353 w 2844"/>
                <a:gd name="T67" fmla="*/ 89712 h 2866"/>
                <a:gd name="T68" fmla="*/ 5981 w 2844"/>
                <a:gd name="T69" fmla="*/ 145913 h 2866"/>
                <a:gd name="T70" fmla="*/ 42481 w 2844"/>
                <a:gd name="T71" fmla="*/ 180215 h 2866"/>
                <a:gd name="T72" fmla="*/ 62534 w 2844"/>
                <a:gd name="T73" fmla="*/ 178632 h 2866"/>
                <a:gd name="T74" fmla="*/ 80565 w 2844"/>
                <a:gd name="T75" fmla="*/ 249345 h 2866"/>
                <a:gd name="T76" fmla="*/ 121726 w 2844"/>
                <a:gd name="T77" fmla="*/ 238791 h 2866"/>
                <a:gd name="T78" fmla="*/ 173003 w 2844"/>
                <a:gd name="T79" fmla="*/ 241078 h 2866"/>
                <a:gd name="T80" fmla="*/ 202555 w 2844"/>
                <a:gd name="T81" fmla="*/ 217419 h 2866"/>
                <a:gd name="T82" fmla="*/ 239231 w 2844"/>
                <a:gd name="T83" fmla="*/ 141428 h 2866"/>
                <a:gd name="T84" fmla="*/ 192968 w 2844"/>
                <a:gd name="T85" fmla="*/ 90591 h 2866"/>
                <a:gd name="T86" fmla="*/ 176257 w 2844"/>
                <a:gd name="T87" fmla="*/ 19965 h 2866"/>
                <a:gd name="T88" fmla="*/ 161657 w 2844"/>
                <a:gd name="T89" fmla="*/ 22956 h 2866"/>
                <a:gd name="T90" fmla="*/ 130434 w 2844"/>
                <a:gd name="T91" fmla="*/ 13984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9" name="Google Shape;193;p4"/>
            <p:cNvSpPr>
              <a:spLocks/>
            </p:cNvSpPr>
            <p:nvPr/>
          </p:nvSpPr>
          <p:spPr bwMode="auto">
            <a:xfrm>
              <a:off x="210768" y="826923"/>
              <a:ext cx="61655" cy="68603"/>
            </a:xfrm>
            <a:custGeom>
              <a:avLst/>
              <a:gdLst>
                <a:gd name="T0" fmla="*/ 30344 w 701"/>
                <a:gd name="T1" fmla="*/ 15040 h 780"/>
                <a:gd name="T2" fmla="*/ 46615 w 701"/>
                <a:gd name="T3" fmla="*/ 33686 h 780"/>
                <a:gd name="T4" fmla="*/ 29376 w 701"/>
                <a:gd name="T5" fmla="*/ 55058 h 780"/>
                <a:gd name="T6" fmla="*/ 28849 w 701"/>
                <a:gd name="T7" fmla="*/ 55058 h 780"/>
                <a:gd name="T8" fmla="*/ 12665 w 701"/>
                <a:gd name="T9" fmla="*/ 35533 h 780"/>
                <a:gd name="T10" fmla="*/ 29816 w 701"/>
                <a:gd name="T11" fmla="*/ 15040 h 780"/>
                <a:gd name="T12" fmla="*/ 30344 w 701"/>
                <a:gd name="T13" fmla="*/ 15040 h 780"/>
                <a:gd name="T14" fmla="*/ 32631 w 701"/>
                <a:gd name="T15" fmla="*/ 88 h 780"/>
                <a:gd name="T16" fmla="*/ 352 w 701"/>
                <a:gd name="T17" fmla="*/ 35533 h 780"/>
                <a:gd name="T18" fmla="*/ 30696 w 701"/>
                <a:gd name="T19" fmla="*/ 68603 h 780"/>
                <a:gd name="T20" fmla="*/ 31311 w 701"/>
                <a:gd name="T21" fmla="*/ 68603 h 780"/>
                <a:gd name="T22" fmla="*/ 61655 w 701"/>
                <a:gd name="T23" fmla="*/ 33686 h 780"/>
                <a:gd name="T24" fmla="*/ 33070 w 701"/>
                <a:gd name="T25" fmla="*/ 88 h 780"/>
                <a:gd name="T26" fmla="*/ 32631 w 701"/>
                <a:gd name="T27" fmla="*/ 88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732275" y="1136950"/>
            <a:ext cx="7679400" cy="3386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656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AutoNum type="alphaLcPeriod"/>
              <a:defRPr sz="1600"/>
            </a:lvl2pPr>
            <a:lvl3pPr marL="1828754" lvl="2" indent="-5079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romanLcPeriod"/>
              <a:defRPr sz="1600"/>
            </a:lvl3pPr>
            <a:lvl4pPr marL="2438339" lvl="3" indent="-5079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rabicPeriod"/>
              <a:defRPr sz="1600"/>
            </a:lvl4pPr>
            <a:lvl5pPr marL="3047924" lvl="4" indent="-5079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lphaLcPeriod"/>
              <a:defRPr sz="1600"/>
            </a:lvl5pPr>
            <a:lvl6pPr marL="3657509" lvl="5" indent="-5079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romanLcPeriod"/>
              <a:defRPr sz="1600"/>
            </a:lvl6pPr>
            <a:lvl7pPr marL="4267093" lvl="6" indent="-5079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rabicPeriod"/>
              <a:defRPr sz="1600"/>
            </a:lvl7pPr>
            <a:lvl8pPr marL="4876678" lvl="7" indent="-5079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lphaLcPeriod"/>
              <a:defRPr sz="1600"/>
            </a:lvl8pPr>
            <a:lvl9pPr marL="5486263" lvl="8" indent="-50798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732275" y="538001"/>
            <a:ext cx="7206900" cy="5394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5584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bg1"/>
        </a:solidFill>
        <a:effectLst/>
      </p:bgPr>
    </p:bg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476;p21"/>
          <p:cNvGrpSpPr>
            <a:grpSpLocks/>
          </p:cNvGrpSpPr>
          <p:nvPr/>
        </p:nvGrpSpPr>
        <p:grpSpPr bwMode="auto">
          <a:xfrm flipH="1">
            <a:off x="211163" y="154781"/>
            <a:ext cx="8732837" cy="4792266"/>
            <a:chOff x="398675" y="283391"/>
            <a:chExt cx="8240425" cy="4522634"/>
          </a:xfrm>
        </p:grpSpPr>
        <p:sp>
          <p:nvSpPr>
            <p:cNvPr id="4" name="Google Shape;1477;p21"/>
            <p:cNvSpPr>
              <a:spLocks/>
            </p:cNvSpPr>
            <p:nvPr/>
          </p:nvSpPr>
          <p:spPr bwMode="auto">
            <a:xfrm rot="-5400000">
              <a:off x="998610" y="-316544"/>
              <a:ext cx="4522634" cy="5722503"/>
            </a:xfrm>
            <a:custGeom>
              <a:avLst/>
              <a:gdLst>
                <a:gd name="T0" fmla="*/ 4225201 w 14719"/>
                <a:gd name="T1" fmla="*/ 4302 h 18624"/>
                <a:gd name="T2" fmla="*/ 4199084 w 14719"/>
                <a:gd name="T3" fmla="*/ 306650 h 18624"/>
                <a:gd name="T4" fmla="*/ 4172966 w 14719"/>
                <a:gd name="T5" fmla="*/ 6453 h 18624"/>
                <a:gd name="T6" fmla="*/ 3894584 w 14719"/>
                <a:gd name="T7" fmla="*/ 224918 h 18624"/>
                <a:gd name="T8" fmla="*/ 3782125 w 14719"/>
                <a:gd name="T9" fmla="*/ 148102 h 18624"/>
                <a:gd name="T10" fmla="*/ 3445056 w 14719"/>
                <a:gd name="T11" fmla="*/ 148102 h 18624"/>
                <a:gd name="T12" fmla="*/ 3333826 w 14719"/>
                <a:gd name="T13" fmla="*/ 224918 h 18624"/>
                <a:gd name="T14" fmla="*/ 3055751 w 14719"/>
                <a:gd name="T15" fmla="*/ 22123 h 18624"/>
                <a:gd name="T16" fmla="*/ 3029326 w 14719"/>
                <a:gd name="T17" fmla="*/ 306650 h 18624"/>
                <a:gd name="T18" fmla="*/ 3003208 w 14719"/>
                <a:gd name="T19" fmla="*/ 23045 h 18624"/>
                <a:gd name="T20" fmla="*/ 2666139 w 14719"/>
                <a:gd name="T21" fmla="*/ 149024 h 18624"/>
                <a:gd name="T22" fmla="*/ 2553680 w 14719"/>
                <a:gd name="T23" fmla="*/ 226762 h 18624"/>
                <a:gd name="T24" fmla="*/ 2321695 w 14719"/>
                <a:gd name="T25" fmla="*/ 0 h 18624"/>
                <a:gd name="T26" fmla="*/ 2337365 w 14719"/>
                <a:gd name="T27" fmla="*/ 224918 h 18624"/>
                <a:gd name="T28" fmla="*/ 2226135 w 14719"/>
                <a:gd name="T29" fmla="*/ 148102 h 18624"/>
                <a:gd name="T30" fmla="*/ 1889065 w 14719"/>
                <a:gd name="T31" fmla="*/ 148102 h 18624"/>
                <a:gd name="T32" fmla="*/ 1776914 w 14719"/>
                <a:gd name="T33" fmla="*/ 224918 h 18624"/>
                <a:gd name="T34" fmla="*/ 1694874 w 14719"/>
                <a:gd name="T35" fmla="*/ 21201 h 18624"/>
                <a:gd name="T36" fmla="*/ 1558448 w 14719"/>
                <a:gd name="T37" fmla="*/ 225840 h 18624"/>
                <a:gd name="T38" fmla="*/ 1445989 w 14719"/>
                <a:gd name="T39" fmla="*/ 148102 h 18624"/>
                <a:gd name="T40" fmla="*/ 1108919 w 14719"/>
                <a:gd name="T41" fmla="*/ 12598 h 18624"/>
                <a:gd name="T42" fmla="*/ 1082802 w 14719"/>
                <a:gd name="T43" fmla="*/ 306650 h 18624"/>
                <a:gd name="T44" fmla="*/ 1056684 w 14719"/>
                <a:gd name="T45" fmla="*/ 19050 h 18624"/>
                <a:gd name="T46" fmla="*/ 719615 w 14719"/>
                <a:gd name="T47" fmla="*/ 148102 h 18624"/>
                <a:gd name="T48" fmla="*/ 608077 w 14719"/>
                <a:gd name="T49" fmla="*/ 225840 h 18624"/>
                <a:gd name="T50" fmla="*/ 609307 w 14719"/>
                <a:gd name="T51" fmla="*/ 2151 h 18624"/>
                <a:gd name="T52" fmla="*/ 330924 w 14719"/>
                <a:gd name="T53" fmla="*/ 148102 h 18624"/>
                <a:gd name="T54" fmla="*/ 219694 w 14719"/>
                <a:gd name="T55" fmla="*/ 225840 h 18624"/>
                <a:gd name="T56" fmla="*/ 147180 w 14719"/>
                <a:gd name="T57" fmla="*/ 2151 h 18624"/>
                <a:gd name="T58" fmla="*/ 307 w 14719"/>
                <a:gd name="T59" fmla="*/ 2841279 h 18624"/>
                <a:gd name="T60" fmla="*/ 30727 w 14719"/>
                <a:gd name="T61" fmla="*/ 4867692 h 18624"/>
                <a:gd name="T62" fmla="*/ 121984 w 14719"/>
                <a:gd name="T63" fmla="*/ 5622642 h 18624"/>
                <a:gd name="T64" fmla="*/ 301734 w 14719"/>
                <a:gd name="T65" fmla="*/ 5636162 h 18624"/>
                <a:gd name="T66" fmla="*/ 468579 w 14719"/>
                <a:gd name="T67" fmla="*/ 5607893 h 18624"/>
                <a:gd name="T68" fmla="*/ 708860 w 14719"/>
                <a:gd name="T69" fmla="*/ 5557502 h 18624"/>
                <a:gd name="T70" fmla="*/ 1031489 w 14719"/>
                <a:gd name="T71" fmla="*/ 5578396 h 18624"/>
                <a:gd name="T72" fmla="*/ 1425095 w 14719"/>
                <a:gd name="T73" fmla="*/ 5592223 h 18624"/>
                <a:gd name="T74" fmla="*/ 1797808 w 14719"/>
                <a:gd name="T75" fmla="*/ 5599597 h 18624"/>
                <a:gd name="T76" fmla="*/ 2086637 w 14719"/>
                <a:gd name="T77" fmla="*/ 5596217 h 18624"/>
                <a:gd name="T78" fmla="*/ 2357337 w 14719"/>
                <a:gd name="T79" fmla="*/ 5592223 h 18624"/>
                <a:gd name="T80" fmla="*/ 2750022 w 14719"/>
                <a:gd name="T81" fmla="*/ 5578396 h 18624"/>
                <a:gd name="T82" fmla="*/ 3077567 w 14719"/>
                <a:gd name="T83" fmla="*/ 5624793 h 18624"/>
                <a:gd name="T84" fmla="*/ 3396815 w 14719"/>
                <a:gd name="T85" fmla="*/ 5575323 h 18624"/>
                <a:gd name="T86" fmla="*/ 3698242 w 14719"/>
                <a:gd name="T87" fmla="*/ 5638312 h 18624"/>
                <a:gd name="T88" fmla="*/ 3931456 w 14719"/>
                <a:gd name="T89" fmla="*/ 5582697 h 18624"/>
                <a:gd name="T90" fmla="*/ 4244252 w 14719"/>
                <a:gd name="T91" fmla="*/ 5596217 h 18624"/>
                <a:gd name="T92" fmla="*/ 4473164 w 14719"/>
                <a:gd name="T93" fmla="*/ 5612195 h 18624"/>
                <a:gd name="T94" fmla="*/ 4461488 w 14719"/>
                <a:gd name="T95" fmla="*/ 4323833 h 18624"/>
                <a:gd name="T96" fmla="*/ 4504505 w 14719"/>
                <a:gd name="T97" fmla="*/ 610228 h 186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" name="Google Shape;1478;p21"/>
            <p:cNvSpPr>
              <a:spLocks/>
            </p:cNvSpPr>
            <p:nvPr/>
          </p:nvSpPr>
          <p:spPr bwMode="auto">
            <a:xfrm rot="-5400000">
              <a:off x="6373174" y="2280162"/>
              <a:ext cx="4234726" cy="297125"/>
            </a:xfrm>
            <a:custGeom>
              <a:avLst/>
              <a:gdLst>
                <a:gd name="T0" fmla="*/ 1823925 w 13782"/>
                <a:gd name="T1" fmla="*/ 91258 h 967"/>
                <a:gd name="T2" fmla="*/ 1592554 w 13782"/>
                <a:gd name="T3" fmla="*/ 55615 h 967"/>
                <a:gd name="T4" fmla="*/ 1345206 w 13782"/>
                <a:gd name="T5" fmla="*/ 43939 h 967"/>
                <a:gd name="T6" fmla="*/ 1087104 w 13782"/>
                <a:gd name="T7" fmla="*/ 84805 h 967"/>
                <a:gd name="T8" fmla="*/ 708860 w 13782"/>
                <a:gd name="T9" fmla="*/ 40866 h 967"/>
                <a:gd name="T10" fmla="*/ 567211 w 13782"/>
                <a:gd name="T11" fmla="*/ 39944 h 967"/>
                <a:gd name="T12" fmla="*/ 304807 w 13782"/>
                <a:gd name="T13" fmla="*/ 65140 h 967"/>
                <a:gd name="T14" fmla="*/ 218158 w 13782"/>
                <a:gd name="T15" fmla="*/ 51006 h 967"/>
                <a:gd name="T16" fmla="*/ 121984 w 13782"/>
                <a:gd name="T17" fmla="*/ 48855 h 967"/>
                <a:gd name="T18" fmla="*/ 0 w 13782"/>
                <a:gd name="T19" fmla="*/ 161621 h 967"/>
                <a:gd name="T20" fmla="*/ 200644 w 13782"/>
                <a:gd name="T21" fmla="*/ 241510 h 967"/>
                <a:gd name="T22" fmla="*/ 307265 w 13782"/>
                <a:gd name="T23" fmla="*/ 183437 h 967"/>
                <a:gd name="T24" fmla="*/ 397601 w 13782"/>
                <a:gd name="T25" fmla="*/ 204024 h 967"/>
                <a:gd name="T26" fmla="*/ 535563 w 13782"/>
                <a:gd name="T27" fmla="*/ 213242 h 967"/>
                <a:gd name="T28" fmla="*/ 777073 w 13782"/>
                <a:gd name="T29" fmla="*/ 153325 h 967"/>
                <a:gd name="T30" fmla="*/ 1170987 w 13782"/>
                <a:gd name="T31" fmla="*/ 166845 h 967"/>
                <a:gd name="T32" fmla="*/ 1500682 w 13782"/>
                <a:gd name="T33" fmla="*/ 181286 h 967"/>
                <a:gd name="T34" fmla="*/ 1652778 w 13782"/>
                <a:gd name="T35" fmla="*/ 149945 h 967"/>
                <a:gd name="T36" fmla="*/ 1937306 w 13782"/>
                <a:gd name="T37" fmla="*/ 94330 h 967"/>
                <a:gd name="T38" fmla="*/ 2103229 w 13782"/>
                <a:gd name="T39" fmla="*/ 166845 h 967"/>
                <a:gd name="T40" fmla="*/ 2266387 w 13782"/>
                <a:gd name="T41" fmla="*/ 183437 h 967"/>
                <a:gd name="T42" fmla="*/ 2494992 w 13782"/>
                <a:gd name="T43" fmla="*/ 154247 h 967"/>
                <a:gd name="T44" fmla="*/ 2691949 w 13782"/>
                <a:gd name="T45" fmla="*/ 225225 h 967"/>
                <a:gd name="T46" fmla="*/ 2899967 w 13782"/>
                <a:gd name="T47" fmla="*/ 205560 h 967"/>
                <a:gd name="T48" fmla="*/ 3056979 w 13782"/>
                <a:gd name="T49" fmla="*/ 123520 h 967"/>
                <a:gd name="T50" fmla="*/ 3264383 w 13782"/>
                <a:gd name="T51" fmla="*/ 166845 h 967"/>
                <a:gd name="T52" fmla="*/ 3382066 w 13782"/>
                <a:gd name="T53" fmla="*/ 194806 h 967"/>
                <a:gd name="T54" fmla="*/ 3554441 w 13782"/>
                <a:gd name="T55" fmla="*/ 272851 h 967"/>
                <a:gd name="T56" fmla="*/ 3745867 w 13782"/>
                <a:gd name="T57" fmla="*/ 147794 h 967"/>
                <a:gd name="T58" fmla="*/ 3989836 w 13782"/>
                <a:gd name="T59" fmla="*/ 171146 h 967"/>
                <a:gd name="T60" fmla="*/ 4156988 w 13782"/>
                <a:gd name="T61" fmla="*/ 228912 h 967"/>
                <a:gd name="T62" fmla="*/ 4234726 w 13782"/>
                <a:gd name="T63" fmla="*/ 70364 h 967"/>
                <a:gd name="T64" fmla="*/ 4121345 w 13782"/>
                <a:gd name="T65" fmla="*/ 42095 h 967"/>
                <a:gd name="T66" fmla="*/ 3893355 w 13782"/>
                <a:gd name="T67" fmla="*/ 48855 h 967"/>
                <a:gd name="T68" fmla="*/ 3738800 w 13782"/>
                <a:gd name="T69" fmla="*/ 82040 h 967"/>
                <a:gd name="T70" fmla="*/ 3622347 w 13782"/>
                <a:gd name="T71" fmla="*/ 122906 h 967"/>
                <a:gd name="T72" fmla="*/ 3525866 w 13782"/>
                <a:gd name="T73" fmla="*/ 115532 h 967"/>
                <a:gd name="T74" fmla="*/ 3331674 w 13782"/>
                <a:gd name="T75" fmla="*/ 123213 h 967"/>
                <a:gd name="T76" fmla="*/ 3218293 w 13782"/>
                <a:gd name="T77" fmla="*/ 20894 h 967"/>
                <a:gd name="T78" fmla="*/ 3101225 w 13782"/>
                <a:gd name="T79" fmla="*/ 81732 h 967"/>
                <a:gd name="T80" fmla="*/ 2957733 w 13782"/>
                <a:gd name="T81" fmla="*/ 76816 h 967"/>
                <a:gd name="T82" fmla="*/ 2738038 w 13782"/>
                <a:gd name="T83" fmla="*/ 97096 h 967"/>
                <a:gd name="T84" fmla="*/ 2525411 w 13782"/>
                <a:gd name="T85" fmla="*/ 80811 h 967"/>
                <a:gd name="T86" fmla="*/ 2425550 w 13782"/>
                <a:gd name="T87" fmla="*/ 61760 h 967"/>
                <a:gd name="T88" fmla="*/ 2294348 w 13782"/>
                <a:gd name="T89" fmla="*/ 62989 h 967"/>
                <a:gd name="T90" fmla="*/ 2007669 w 13782"/>
                <a:gd name="T91" fmla="*/ 14749 h 96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3782" h="967" extrusionOk="0">
                  <a:moveTo>
                    <a:pt x="6334" y="0"/>
                  </a:moveTo>
                  <a:cubicBezTo>
                    <a:pt x="6319" y="0"/>
                    <a:pt x="6304" y="2"/>
                    <a:pt x="6291" y="7"/>
                  </a:cubicBezTo>
                  <a:cubicBezTo>
                    <a:pt x="6216" y="31"/>
                    <a:pt x="6028" y="188"/>
                    <a:pt x="5936" y="297"/>
                  </a:cubicBezTo>
                  <a:cubicBezTo>
                    <a:pt x="5847" y="403"/>
                    <a:pt x="5680" y="406"/>
                    <a:pt x="5574" y="406"/>
                  </a:cubicBezTo>
                  <a:cubicBezTo>
                    <a:pt x="5468" y="406"/>
                    <a:pt x="5280" y="236"/>
                    <a:pt x="5239" y="195"/>
                  </a:cubicBezTo>
                  <a:cubicBezTo>
                    <a:pt x="5229" y="185"/>
                    <a:pt x="5209" y="181"/>
                    <a:pt x="5183" y="181"/>
                  </a:cubicBezTo>
                  <a:cubicBezTo>
                    <a:pt x="5084" y="181"/>
                    <a:pt x="4899" y="238"/>
                    <a:pt x="4856" y="273"/>
                  </a:cubicBezTo>
                  <a:cubicBezTo>
                    <a:pt x="4850" y="279"/>
                    <a:pt x="4840" y="281"/>
                    <a:pt x="4826" y="281"/>
                  </a:cubicBezTo>
                  <a:cubicBezTo>
                    <a:pt x="4726" y="281"/>
                    <a:pt x="4447" y="143"/>
                    <a:pt x="4378" y="143"/>
                  </a:cubicBezTo>
                  <a:cubicBezTo>
                    <a:pt x="4303" y="143"/>
                    <a:pt x="4111" y="167"/>
                    <a:pt x="4063" y="167"/>
                  </a:cubicBezTo>
                  <a:cubicBezTo>
                    <a:pt x="4016" y="167"/>
                    <a:pt x="3746" y="256"/>
                    <a:pt x="3575" y="273"/>
                  </a:cubicBezTo>
                  <a:cubicBezTo>
                    <a:pt x="3563" y="275"/>
                    <a:pt x="3550" y="276"/>
                    <a:pt x="3538" y="276"/>
                  </a:cubicBezTo>
                  <a:cubicBezTo>
                    <a:pt x="3365" y="276"/>
                    <a:pt x="3109" y="137"/>
                    <a:pt x="3055" y="137"/>
                  </a:cubicBezTo>
                  <a:cubicBezTo>
                    <a:pt x="2994" y="137"/>
                    <a:pt x="2727" y="31"/>
                    <a:pt x="2727" y="31"/>
                  </a:cubicBezTo>
                  <a:cubicBezTo>
                    <a:pt x="2727" y="31"/>
                    <a:pt x="2345" y="99"/>
                    <a:pt x="2307" y="133"/>
                  </a:cubicBezTo>
                  <a:cubicBezTo>
                    <a:pt x="2299" y="140"/>
                    <a:pt x="2278" y="143"/>
                    <a:pt x="2248" y="143"/>
                  </a:cubicBezTo>
                  <a:cubicBezTo>
                    <a:pt x="2163" y="143"/>
                    <a:pt x="2012" y="121"/>
                    <a:pt x="1917" y="121"/>
                  </a:cubicBezTo>
                  <a:cubicBezTo>
                    <a:pt x="1886" y="121"/>
                    <a:pt x="1861" y="124"/>
                    <a:pt x="1846" y="130"/>
                  </a:cubicBezTo>
                  <a:cubicBezTo>
                    <a:pt x="1770" y="154"/>
                    <a:pt x="1497" y="253"/>
                    <a:pt x="1436" y="266"/>
                  </a:cubicBezTo>
                  <a:cubicBezTo>
                    <a:pt x="1378" y="280"/>
                    <a:pt x="1207" y="365"/>
                    <a:pt x="1159" y="365"/>
                  </a:cubicBezTo>
                  <a:cubicBezTo>
                    <a:pt x="1117" y="365"/>
                    <a:pt x="1033" y="212"/>
                    <a:pt x="992" y="212"/>
                  </a:cubicBezTo>
                  <a:cubicBezTo>
                    <a:pt x="986" y="212"/>
                    <a:pt x="981" y="215"/>
                    <a:pt x="978" y="222"/>
                  </a:cubicBezTo>
                  <a:cubicBezTo>
                    <a:pt x="973" y="233"/>
                    <a:pt x="963" y="237"/>
                    <a:pt x="950" y="237"/>
                  </a:cubicBezTo>
                  <a:cubicBezTo>
                    <a:pt x="898" y="237"/>
                    <a:pt x="792" y="166"/>
                    <a:pt x="710" y="166"/>
                  </a:cubicBezTo>
                  <a:cubicBezTo>
                    <a:pt x="705" y="166"/>
                    <a:pt x="699" y="167"/>
                    <a:pt x="694" y="167"/>
                  </a:cubicBezTo>
                  <a:cubicBezTo>
                    <a:pt x="676" y="169"/>
                    <a:pt x="657" y="170"/>
                    <a:pt x="636" y="170"/>
                  </a:cubicBezTo>
                  <a:cubicBezTo>
                    <a:pt x="562" y="170"/>
                    <a:pt x="472" y="159"/>
                    <a:pt x="397" y="159"/>
                  </a:cubicBezTo>
                  <a:cubicBezTo>
                    <a:pt x="365" y="159"/>
                    <a:pt x="336" y="161"/>
                    <a:pt x="311" y="167"/>
                  </a:cubicBezTo>
                  <a:cubicBezTo>
                    <a:pt x="223" y="195"/>
                    <a:pt x="305" y="324"/>
                    <a:pt x="267" y="359"/>
                  </a:cubicBezTo>
                  <a:cubicBezTo>
                    <a:pt x="236" y="389"/>
                    <a:pt x="86" y="495"/>
                    <a:pt x="0" y="526"/>
                  </a:cubicBezTo>
                  <a:cubicBezTo>
                    <a:pt x="31" y="594"/>
                    <a:pt x="86" y="690"/>
                    <a:pt x="154" y="690"/>
                  </a:cubicBezTo>
                  <a:cubicBezTo>
                    <a:pt x="226" y="690"/>
                    <a:pt x="311" y="967"/>
                    <a:pt x="369" y="967"/>
                  </a:cubicBezTo>
                  <a:cubicBezTo>
                    <a:pt x="424" y="967"/>
                    <a:pt x="616" y="820"/>
                    <a:pt x="653" y="786"/>
                  </a:cubicBezTo>
                  <a:cubicBezTo>
                    <a:pt x="687" y="752"/>
                    <a:pt x="612" y="625"/>
                    <a:pt x="698" y="594"/>
                  </a:cubicBezTo>
                  <a:cubicBezTo>
                    <a:pt x="719" y="588"/>
                    <a:pt x="746" y="586"/>
                    <a:pt x="776" y="586"/>
                  </a:cubicBezTo>
                  <a:cubicBezTo>
                    <a:pt x="846" y="586"/>
                    <a:pt x="931" y="597"/>
                    <a:pt x="1000" y="597"/>
                  </a:cubicBezTo>
                  <a:cubicBezTo>
                    <a:pt x="1019" y="597"/>
                    <a:pt x="1037" y="597"/>
                    <a:pt x="1053" y="594"/>
                  </a:cubicBezTo>
                  <a:cubicBezTo>
                    <a:pt x="1058" y="594"/>
                    <a:pt x="1063" y="593"/>
                    <a:pt x="1068" y="593"/>
                  </a:cubicBezTo>
                  <a:cubicBezTo>
                    <a:pt x="1145" y="593"/>
                    <a:pt x="1245" y="664"/>
                    <a:pt x="1294" y="664"/>
                  </a:cubicBezTo>
                  <a:cubicBezTo>
                    <a:pt x="1306" y="664"/>
                    <a:pt x="1315" y="660"/>
                    <a:pt x="1319" y="649"/>
                  </a:cubicBezTo>
                  <a:cubicBezTo>
                    <a:pt x="1350" y="594"/>
                    <a:pt x="1436" y="430"/>
                    <a:pt x="1480" y="430"/>
                  </a:cubicBezTo>
                  <a:cubicBezTo>
                    <a:pt x="1520" y="430"/>
                    <a:pt x="1686" y="694"/>
                    <a:pt x="1743" y="694"/>
                  </a:cubicBezTo>
                  <a:cubicBezTo>
                    <a:pt x="1745" y="694"/>
                    <a:pt x="1746" y="694"/>
                    <a:pt x="1747" y="693"/>
                  </a:cubicBezTo>
                  <a:cubicBezTo>
                    <a:pt x="1805" y="680"/>
                    <a:pt x="2061" y="581"/>
                    <a:pt x="2133" y="557"/>
                  </a:cubicBezTo>
                  <a:cubicBezTo>
                    <a:pt x="2204" y="529"/>
                    <a:pt x="2495" y="533"/>
                    <a:pt x="2529" y="499"/>
                  </a:cubicBezTo>
                  <a:cubicBezTo>
                    <a:pt x="2563" y="468"/>
                    <a:pt x="2956" y="458"/>
                    <a:pt x="2956" y="458"/>
                  </a:cubicBezTo>
                  <a:cubicBezTo>
                    <a:pt x="2956" y="458"/>
                    <a:pt x="3243" y="499"/>
                    <a:pt x="3298" y="499"/>
                  </a:cubicBezTo>
                  <a:cubicBezTo>
                    <a:pt x="3353" y="499"/>
                    <a:pt x="3811" y="543"/>
                    <a:pt x="3811" y="543"/>
                  </a:cubicBezTo>
                  <a:cubicBezTo>
                    <a:pt x="3811" y="543"/>
                    <a:pt x="4139" y="499"/>
                    <a:pt x="4183" y="499"/>
                  </a:cubicBezTo>
                  <a:cubicBezTo>
                    <a:pt x="4224" y="499"/>
                    <a:pt x="4439" y="570"/>
                    <a:pt x="4511" y="570"/>
                  </a:cubicBezTo>
                  <a:cubicBezTo>
                    <a:pt x="4559" y="570"/>
                    <a:pt x="4748" y="590"/>
                    <a:pt x="4884" y="590"/>
                  </a:cubicBezTo>
                  <a:cubicBezTo>
                    <a:pt x="4952" y="590"/>
                    <a:pt x="5007" y="585"/>
                    <a:pt x="5024" y="570"/>
                  </a:cubicBezTo>
                  <a:cubicBezTo>
                    <a:pt x="5064" y="533"/>
                    <a:pt x="5236" y="475"/>
                    <a:pt x="5327" y="475"/>
                  </a:cubicBezTo>
                  <a:cubicBezTo>
                    <a:pt x="5351" y="475"/>
                    <a:pt x="5370" y="479"/>
                    <a:pt x="5379" y="488"/>
                  </a:cubicBezTo>
                  <a:cubicBezTo>
                    <a:pt x="5420" y="529"/>
                    <a:pt x="5519" y="666"/>
                    <a:pt x="5622" y="666"/>
                  </a:cubicBezTo>
                  <a:cubicBezTo>
                    <a:pt x="5721" y="666"/>
                    <a:pt x="5878" y="666"/>
                    <a:pt x="5963" y="557"/>
                  </a:cubicBezTo>
                  <a:cubicBezTo>
                    <a:pt x="6049" y="444"/>
                    <a:pt x="6233" y="338"/>
                    <a:pt x="6305" y="307"/>
                  </a:cubicBezTo>
                  <a:cubicBezTo>
                    <a:pt x="6316" y="304"/>
                    <a:pt x="6327" y="302"/>
                    <a:pt x="6339" y="302"/>
                  </a:cubicBezTo>
                  <a:cubicBezTo>
                    <a:pt x="6409" y="302"/>
                    <a:pt x="6496" y="352"/>
                    <a:pt x="6531" y="352"/>
                  </a:cubicBezTo>
                  <a:cubicBezTo>
                    <a:pt x="6575" y="352"/>
                    <a:pt x="6777" y="512"/>
                    <a:pt x="6845" y="543"/>
                  </a:cubicBezTo>
                  <a:cubicBezTo>
                    <a:pt x="6907" y="567"/>
                    <a:pt x="7180" y="601"/>
                    <a:pt x="7309" y="601"/>
                  </a:cubicBezTo>
                  <a:cubicBezTo>
                    <a:pt x="7329" y="601"/>
                    <a:pt x="7346" y="600"/>
                    <a:pt x="7357" y="598"/>
                  </a:cubicBezTo>
                  <a:cubicBezTo>
                    <a:pt x="7363" y="597"/>
                    <a:pt x="7369" y="597"/>
                    <a:pt x="7376" y="597"/>
                  </a:cubicBezTo>
                  <a:cubicBezTo>
                    <a:pt x="7454" y="597"/>
                    <a:pt x="7626" y="646"/>
                    <a:pt x="7731" y="646"/>
                  </a:cubicBezTo>
                  <a:cubicBezTo>
                    <a:pt x="7767" y="646"/>
                    <a:pt x="7795" y="641"/>
                    <a:pt x="7809" y="625"/>
                  </a:cubicBezTo>
                  <a:cubicBezTo>
                    <a:pt x="7873" y="564"/>
                    <a:pt x="8034" y="529"/>
                    <a:pt x="8120" y="502"/>
                  </a:cubicBezTo>
                  <a:cubicBezTo>
                    <a:pt x="8130" y="499"/>
                    <a:pt x="8140" y="497"/>
                    <a:pt x="8151" y="497"/>
                  </a:cubicBezTo>
                  <a:cubicBezTo>
                    <a:pt x="8232" y="497"/>
                    <a:pt x="8331" y="580"/>
                    <a:pt x="8407" y="649"/>
                  </a:cubicBezTo>
                  <a:cubicBezTo>
                    <a:pt x="8466" y="706"/>
                    <a:pt x="8645" y="733"/>
                    <a:pt x="8761" y="733"/>
                  </a:cubicBezTo>
                  <a:cubicBezTo>
                    <a:pt x="8812" y="733"/>
                    <a:pt x="8851" y="728"/>
                    <a:pt x="8861" y="717"/>
                  </a:cubicBezTo>
                  <a:cubicBezTo>
                    <a:pt x="8895" y="683"/>
                    <a:pt x="9104" y="649"/>
                    <a:pt x="9189" y="649"/>
                  </a:cubicBezTo>
                  <a:cubicBezTo>
                    <a:pt x="9239" y="649"/>
                    <a:pt x="9343" y="669"/>
                    <a:pt x="9438" y="669"/>
                  </a:cubicBezTo>
                  <a:cubicBezTo>
                    <a:pt x="9505" y="669"/>
                    <a:pt x="9567" y="659"/>
                    <a:pt x="9603" y="625"/>
                  </a:cubicBezTo>
                  <a:cubicBezTo>
                    <a:pt x="9688" y="543"/>
                    <a:pt x="9828" y="434"/>
                    <a:pt x="9913" y="406"/>
                  </a:cubicBezTo>
                  <a:cubicBezTo>
                    <a:pt x="9925" y="403"/>
                    <a:pt x="9936" y="402"/>
                    <a:pt x="9949" y="402"/>
                  </a:cubicBezTo>
                  <a:cubicBezTo>
                    <a:pt x="10032" y="402"/>
                    <a:pt x="10142" y="465"/>
                    <a:pt x="10228" y="488"/>
                  </a:cubicBezTo>
                  <a:cubicBezTo>
                    <a:pt x="10306" y="508"/>
                    <a:pt x="10455" y="550"/>
                    <a:pt x="10561" y="550"/>
                  </a:cubicBezTo>
                  <a:cubicBezTo>
                    <a:pt x="10584" y="550"/>
                    <a:pt x="10606" y="548"/>
                    <a:pt x="10624" y="543"/>
                  </a:cubicBezTo>
                  <a:cubicBezTo>
                    <a:pt x="10634" y="540"/>
                    <a:pt x="10645" y="539"/>
                    <a:pt x="10656" y="539"/>
                  </a:cubicBezTo>
                  <a:cubicBezTo>
                    <a:pt x="10759" y="539"/>
                    <a:pt x="10911" y="639"/>
                    <a:pt x="10911" y="639"/>
                  </a:cubicBezTo>
                  <a:cubicBezTo>
                    <a:pt x="10911" y="639"/>
                    <a:pt x="10954" y="634"/>
                    <a:pt x="11007" y="634"/>
                  </a:cubicBezTo>
                  <a:cubicBezTo>
                    <a:pt x="11087" y="634"/>
                    <a:pt x="11190" y="644"/>
                    <a:pt x="11209" y="693"/>
                  </a:cubicBezTo>
                  <a:cubicBezTo>
                    <a:pt x="11239" y="772"/>
                    <a:pt x="11479" y="871"/>
                    <a:pt x="11537" y="885"/>
                  </a:cubicBezTo>
                  <a:cubicBezTo>
                    <a:pt x="11546" y="887"/>
                    <a:pt x="11557" y="888"/>
                    <a:pt x="11568" y="888"/>
                  </a:cubicBezTo>
                  <a:cubicBezTo>
                    <a:pt x="11628" y="888"/>
                    <a:pt x="11710" y="854"/>
                    <a:pt x="11783" y="762"/>
                  </a:cubicBezTo>
                  <a:cubicBezTo>
                    <a:pt x="11868" y="649"/>
                    <a:pt x="11889" y="547"/>
                    <a:pt x="11964" y="512"/>
                  </a:cubicBezTo>
                  <a:cubicBezTo>
                    <a:pt x="12009" y="493"/>
                    <a:pt x="12108" y="481"/>
                    <a:pt x="12191" y="481"/>
                  </a:cubicBezTo>
                  <a:cubicBezTo>
                    <a:pt x="12252" y="481"/>
                    <a:pt x="12305" y="488"/>
                    <a:pt x="12319" y="502"/>
                  </a:cubicBezTo>
                  <a:cubicBezTo>
                    <a:pt x="12353" y="536"/>
                    <a:pt x="12374" y="680"/>
                    <a:pt x="12504" y="680"/>
                  </a:cubicBezTo>
                  <a:cubicBezTo>
                    <a:pt x="12630" y="680"/>
                    <a:pt x="12944" y="625"/>
                    <a:pt x="12985" y="557"/>
                  </a:cubicBezTo>
                  <a:cubicBezTo>
                    <a:pt x="13007" y="524"/>
                    <a:pt x="13039" y="505"/>
                    <a:pt x="13079" y="505"/>
                  </a:cubicBezTo>
                  <a:cubicBezTo>
                    <a:pt x="13122" y="505"/>
                    <a:pt x="13173" y="527"/>
                    <a:pt x="13228" y="581"/>
                  </a:cubicBezTo>
                  <a:cubicBezTo>
                    <a:pt x="13337" y="683"/>
                    <a:pt x="13457" y="745"/>
                    <a:pt x="13529" y="745"/>
                  </a:cubicBezTo>
                  <a:cubicBezTo>
                    <a:pt x="13540" y="745"/>
                    <a:pt x="13550" y="745"/>
                    <a:pt x="13559" y="745"/>
                  </a:cubicBezTo>
                  <a:cubicBezTo>
                    <a:pt x="13611" y="745"/>
                    <a:pt x="13644" y="735"/>
                    <a:pt x="13730" y="608"/>
                  </a:cubicBezTo>
                  <a:cubicBezTo>
                    <a:pt x="13765" y="557"/>
                    <a:pt x="13775" y="417"/>
                    <a:pt x="13782" y="229"/>
                  </a:cubicBezTo>
                  <a:cubicBezTo>
                    <a:pt x="13737" y="222"/>
                    <a:pt x="13703" y="198"/>
                    <a:pt x="13669" y="164"/>
                  </a:cubicBezTo>
                  <a:cubicBezTo>
                    <a:pt x="13607" y="109"/>
                    <a:pt x="13550" y="85"/>
                    <a:pt x="13504" y="85"/>
                  </a:cubicBezTo>
                  <a:cubicBezTo>
                    <a:pt x="13463" y="85"/>
                    <a:pt x="13432" y="103"/>
                    <a:pt x="13413" y="137"/>
                  </a:cubicBezTo>
                  <a:cubicBezTo>
                    <a:pt x="13365" y="205"/>
                    <a:pt x="13033" y="260"/>
                    <a:pt x="12897" y="260"/>
                  </a:cubicBezTo>
                  <a:cubicBezTo>
                    <a:pt x="12760" y="260"/>
                    <a:pt x="12726" y="198"/>
                    <a:pt x="12685" y="164"/>
                  </a:cubicBezTo>
                  <a:cubicBezTo>
                    <a:pt x="12681" y="160"/>
                    <a:pt x="12676" y="159"/>
                    <a:pt x="12671" y="159"/>
                  </a:cubicBezTo>
                  <a:cubicBezTo>
                    <a:pt x="12619" y="159"/>
                    <a:pt x="12492" y="287"/>
                    <a:pt x="12418" y="318"/>
                  </a:cubicBezTo>
                  <a:cubicBezTo>
                    <a:pt x="12409" y="321"/>
                    <a:pt x="12400" y="323"/>
                    <a:pt x="12389" y="323"/>
                  </a:cubicBezTo>
                  <a:cubicBezTo>
                    <a:pt x="12327" y="323"/>
                    <a:pt x="12241" y="267"/>
                    <a:pt x="12168" y="267"/>
                  </a:cubicBezTo>
                  <a:cubicBezTo>
                    <a:pt x="12137" y="267"/>
                    <a:pt x="12107" y="278"/>
                    <a:pt x="12083" y="307"/>
                  </a:cubicBezTo>
                  <a:cubicBezTo>
                    <a:pt x="12020" y="388"/>
                    <a:pt x="11931" y="406"/>
                    <a:pt x="11861" y="406"/>
                  </a:cubicBezTo>
                  <a:cubicBezTo>
                    <a:pt x="11833" y="406"/>
                    <a:pt x="11808" y="403"/>
                    <a:pt x="11789" y="400"/>
                  </a:cubicBezTo>
                  <a:cubicBezTo>
                    <a:pt x="11784" y="398"/>
                    <a:pt x="11777" y="398"/>
                    <a:pt x="11769" y="398"/>
                  </a:cubicBezTo>
                  <a:cubicBezTo>
                    <a:pt x="11724" y="398"/>
                    <a:pt x="11639" y="416"/>
                    <a:pt x="11572" y="416"/>
                  </a:cubicBezTo>
                  <a:cubicBezTo>
                    <a:pt x="11524" y="416"/>
                    <a:pt x="11485" y="407"/>
                    <a:pt x="11475" y="376"/>
                  </a:cubicBezTo>
                  <a:cubicBezTo>
                    <a:pt x="11469" y="359"/>
                    <a:pt x="11457" y="352"/>
                    <a:pt x="11443" y="352"/>
                  </a:cubicBezTo>
                  <a:cubicBezTo>
                    <a:pt x="11393" y="352"/>
                    <a:pt x="11311" y="441"/>
                    <a:pt x="11311" y="441"/>
                  </a:cubicBezTo>
                  <a:cubicBezTo>
                    <a:pt x="11311" y="441"/>
                    <a:pt x="11006" y="401"/>
                    <a:pt x="10843" y="401"/>
                  </a:cubicBezTo>
                  <a:cubicBezTo>
                    <a:pt x="10809" y="401"/>
                    <a:pt x="10782" y="402"/>
                    <a:pt x="10764" y="406"/>
                  </a:cubicBezTo>
                  <a:cubicBezTo>
                    <a:pt x="10760" y="408"/>
                    <a:pt x="10756" y="408"/>
                    <a:pt x="10752" y="408"/>
                  </a:cubicBezTo>
                  <a:cubicBezTo>
                    <a:pt x="10652" y="408"/>
                    <a:pt x="10576" y="98"/>
                    <a:pt x="10474" y="68"/>
                  </a:cubicBezTo>
                  <a:cubicBezTo>
                    <a:pt x="10468" y="67"/>
                    <a:pt x="10461" y="66"/>
                    <a:pt x="10454" y="66"/>
                  </a:cubicBezTo>
                  <a:cubicBezTo>
                    <a:pt x="10349" y="66"/>
                    <a:pt x="10199" y="234"/>
                    <a:pt x="10115" y="263"/>
                  </a:cubicBezTo>
                  <a:cubicBezTo>
                    <a:pt x="10108" y="265"/>
                    <a:pt x="10101" y="266"/>
                    <a:pt x="10093" y="266"/>
                  </a:cubicBezTo>
                  <a:cubicBezTo>
                    <a:pt x="10025" y="266"/>
                    <a:pt x="9938" y="183"/>
                    <a:pt x="9864" y="183"/>
                  </a:cubicBezTo>
                  <a:cubicBezTo>
                    <a:pt x="9844" y="183"/>
                    <a:pt x="9825" y="189"/>
                    <a:pt x="9808" y="205"/>
                  </a:cubicBezTo>
                  <a:cubicBezTo>
                    <a:pt x="9769" y="240"/>
                    <a:pt x="9700" y="250"/>
                    <a:pt x="9626" y="250"/>
                  </a:cubicBezTo>
                  <a:cubicBezTo>
                    <a:pt x="9527" y="250"/>
                    <a:pt x="9419" y="232"/>
                    <a:pt x="9367" y="232"/>
                  </a:cubicBezTo>
                  <a:cubicBezTo>
                    <a:pt x="9278" y="232"/>
                    <a:pt x="9056" y="266"/>
                    <a:pt x="9018" y="301"/>
                  </a:cubicBezTo>
                  <a:cubicBezTo>
                    <a:pt x="9007" y="311"/>
                    <a:pt x="8965" y="316"/>
                    <a:pt x="8911" y="316"/>
                  </a:cubicBezTo>
                  <a:cubicBezTo>
                    <a:pt x="8787" y="316"/>
                    <a:pt x="8596" y="289"/>
                    <a:pt x="8530" y="232"/>
                  </a:cubicBezTo>
                  <a:cubicBezTo>
                    <a:pt x="8502" y="207"/>
                    <a:pt x="8470" y="197"/>
                    <a:pt x="8437" y="197"/>
                  </a:cubicBezTo>
                  <a:cubicBezTo>
                    <a:pt x="8363" y="197"/>
                    <a:pt x="8280" y="244"/>
                    <a:pt x="8219" y="263"/>
                  </a:cubicBezTo>
                  <a:cubicBezTo>
                    <a:pt x="8212" y="265"/>
                    <a:pt x="8204" y="266"/>
                    <a:pt x="8196" y="266"/>
                  </a:cubicBezTo>
                  <a:cubicBezTo>
                    <a:pt x="8121" y="266"/>
                    <a:pt x="8010" y="187"/>
                    <a:pt x="7937" y="187"/>
                  </a:cubicBezTo>
                  <a:cubicBezTo>
                    <a:pt x="7920" y="187"/>
                    <a:pt x="7906" y="192"/>
                    <a:pt x="7894" y="201"/>
                  </a:cubicBezTo>
                  <a:cubicBezTo>
                    <a:pt x="7872" y="222"/>
                    <a:pt x="7830" y="229"/>
                    <a:pt x="7780" y="229"/>
                  </a:cubicBezTo>
                  <a:cubicBezTo>
                    <a:pt x="7683" y="229"/>
                    <a:pt x="7556" y="204"/>
                    <a:pt x="7488" y="204"/>
                  </a:cubicBezTo>
                  <a:cubicBezTo>
                    <a:pt x="7480" y="204"/>
                    <a:pt x="7473" y="204"/>
                    <a:pt x="7467" y="205"/>
                  </a:cubicBezTo>
                  <a:cubicBezTo>
                    <a:pt x="7389" y="217"/>
                    <a:pt x="7091" y="292"/>
                    <a:pt x="6965" y="292"/>
                  </a:cubicBezTo>
                  <a:cubicBezTo>
                    <a:pt x="6948" y="292"/>
                    <a:pt x="6933" y="290"/>
                    <a:pt x="6924" y="287"/>
                  </a:cubicBezTo>
                  <a:cubicBezTo>
                    <a:pt x="6848" y="263"/>
                    <a:pt x="6578" y="48"/>
                    <a:pt x="6534" y="48"/>
                  </a:cubicBezTo>
                  <a:cubicBezTo>
                    <a:pt x="6500" y="48"/>
                    <a:pt x="6409" y="0"/>
                    <a:pt x="6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" name="Google Shape;1479;p21"/>
            <p:cNvSpPr>
              <a:spLocks/>
            </p:cNvSpPr>
            <p:nvPr/>
          </p:nvSpPr>
          <p:spPr bwMode="auto">
            <a:xfrm rot="-5400000">
              <a:off x="3464135" y="-316544"/>
              <a:ext cx="4522634" cy="5722503"/>
            </a:xfrm>
            <a:custGeom>
              <a:avLst/>
              <a:gdLst>
                <a:gd name="T0" fmla="*/ 4225201 w 14719"/>
                <a:gd name="T1" fmla="*/ 4302 h 18624"/>
                <a:gd name="T2" fmla="*/ 4199084 w 14719"/>
                <a:gd name="T3" fmla="*/ 306650 h 18624"/>
                <a:gd name="T4" fmla="*/ 4172966 w 14719"/>
                <a:gd name="T5" fmla="*/ 6453 h 18624"/>
                <a:gd name="T6" fmla="*/ 3894584 w 14719"/>
                <a:gd name="T7" fmla="*/ 224918 h 18624"/>
                <a:gd name="T8" fmla="*/ 3782125 w 14719"/>
                <a:gd name="T9" fmla="*/ 148102 h 18624"/>
                <a:gd name="T10" fmla="*/ 3445056 w 14719"/>
                <a:gd name="T11" fmla="*/ 148102 h 18624"/>
                <a:gd name="T12" fmla="*/ 3333826 w 14719"/>
                <a:gd name="T13" fmla="*/ 224918 h 18624"/>
                <a:gd name="T14" fmla="*/ 3055751 w 14719"/>
                <a:gd name="T15" fmla="*/ 22123 h 18624"/>
                <a:gd name="T16" fmla="*/ 3029326 w 14719"/>
                <a:gd name="T17" fmla="*/ 306650 h 18624"/>
                <a:gd name="T18" fmla="*/ 3003208 w 14719"/>
                <a:gd name="T19" fmla="*/ 23045 h 18624"/>
                <a:gd name="T20" fmla="*/ 2666139 w 14719"/>
                <a:gd name="T21" fmla="*/ 149024 h 18624"/>
                <a:gd name="T22" fmla="*/ 2553680 w 14719"/>
                <a:gd name="T23" fmla="*/ 226762 h 18624"/>
                <a:gd name="T24" fmla="*/ 2321695 w 14719"/>
                <a:gd name="T25" fmla="*/ 0 h 18624"/>
                <a:gd name="T26" fmla="*/ 2337365 w 14719"/>
                <a:gd name="T27" fmla="*/ 224918 h 18624"/>
                <a:gd name="T28" fmla="*/ 2226135 w 14719"/>
                <a:gd name="T29" fmla="*/ 148102 h 18624"/>
                <a:gd name="T30" fmla="*/ 1889065 w 14719"/>
                <a:gd name="T31" fmla="*/ 148102 h 18624"/>
                <a:gd name="T32" fmla="*/ 1776914 w 14719"/>
                <a:gd name="T33" fmla="*/ 224918 h 18624"/>
                <a:gd name="T34" fmla="*/ 1694874 w 14719"/>
                <a:gd name="T35" fmla="*/ 21201 h 18624"/>
                <a:gd name="T36" fmla="*/ 1558448 w 14719"/>
                <a:gd name="T37" fmla="*/ 225840 h 18624"/>
                <a:gd name="T38" fmla="*/ 1445989 w 14719"/>
                <a:gd name="T39" fmla="*/ 148102 h 18624"/>
                <a:gd name="T40" fmla="*/ 1108919 w 14719"/>
                <a:gd name="T41" fmla="*/ 12598 h 18624"/>
                <a:gd name="T42" fmla="*/ 1082802 w 14719"/>
                <a:gd name="T43" fmla="*/ 306650 h 18624"/>
                <a:gd name="T44" fmla="*/ 1056684 w 14719"/>
                <a:gd name="T45" fmla="*/ 19050 h 18624"/>
                <a:gd name="T46" fmla="*/ 719615 w 14719"/>
                <a:gd name="T47" fmla="*/ 148102 h 18624"/>
                <a:gd name="T48" fmla="*/ 608077 w 14719"/>
                <a:gd name="T49" fmla="*/ 225840 h 18624"/>
                <a:gd name="T50" fmla="*/ 609307 w 14719"/>
                <a:gd name="T51" fmla="*/ 2151 h 18624"/>
                <a:gd name="T52" fmla="*/ 330924 w 14719"/>
                <a:gd name="T53" fmla="*/ 148102 h 18624"/>
                <a:gd name="T54" fmla="*/ 219694 w 14719"/>
                <a:gd name="T55" fmla="*/ 225840 h 18624"/>
                <a:gd name="T56" fmla="*/ 147180 w 14719"/>
                <a:gd name="T57" fmla="*/ 2151 h 18624"/>
                <a:gd name="T58" fmla="*/ 307 w 14719"/>
                <a:gd name="T59" fmla="*/ 2841279 h 18624"/>
                <a:gd name="T60" fmla="*/ 30727 w 14719"/>
                <a:gd name="T61" fmla="*/ 4867692 h 18624"/>
                <a:gd name="T62" fmla="*/ 121984 w 14719"/>
                <a:gd name="T63" fmla="*/ 5622642 h 18624"/>
                <a:gd name="T64" fmla="*/ 301734 w 14719"/>
                <a:gd name="T65" fmla="*/ 5636162 h 18624"/>
                <a:gd name="T66" fmla="*/ 468579 w 14719"/>
                <a:gd name="T67" fmla="*/ 5607893 h 18624"/>
                <a:gd name="T68" fmla="*/ 708860 w 14719"/>
                <a:gd name="T69" fmla="*/ 5557502 h 18624"/>
                <a:gd name="T70" fmla="*/ 1031489 w 14719"/>
                <a:gd name="T71" fmla="*/ 5578396 h 18624"/>
                <a:gd name="T72" fmla="*/ 1425095 w 14719"/>
                <a:gd name="T73" fmla="*/ 5592223 h 18624"/>
                <a:gd name="T74" fmla="*/ 1797808 w 14719"/>
                <a:gd name="T75" fmla="*/ 5599597 h 18624"/>
                <a:gd name="T76" fmla="*/ 2086637 w 14719"/>
                <a:gd name="T77" fmla="*/ 5596217 h 18624"/>
                <a:gd name="T78" fmla="*/ 2357337 w 14719"/>
                <a:gd name="T79" fmla="*/ 5592223 h 18624"/>
                <a:gd name="T80" fmla="*/ 2750022 w 14719"/>
                <a:gd name="T81" fmla="*/ 5578396 h 18624"/>
                <a:gd name="T82" fmla="*/ 3077567 w 14719"/>
                <a:gd name="T83" fmla="*/ 5624793 h 18624"/>
                <a:gd name="T84" fmla="*/ 3396815 w 14719"/>
                <a:gd name="T85" fmla="*/ 5575323 h 18624"/>
                <a:gd name="T86" fmla="*/ 3698242 w 14719"/>
                <a:gd name="T87" fmla="*/ 5638312 h 18624"/>
                <a:gd name="T88" fmla="*/ 3931456 w 14719"/>
                <a:gd name="T89" fmla="*/ 5582697 h 18624"/>
                <a:gd name="T90" fmla="*/ 4244252 w 14719"/>
                <a:gd name="T91" fmla="*/ 5596217 h 18624"/>
                <a:gd name="T92" fmla="*/ 4473164 w 14719"/>
                <a:gd name="T93" fmla="*/ 5612195 h 18624"/>
                <a:gd name="T94" fmla="*/ 4461488 w 14719"/>
                <a:gd name="T95" fmla="*/ 4323833 h 18624"/>
                <a:gd name="T96" fmla="*/ 4504505 w 14719"/>
                <a:gd name="T97" fmla="*/ 610228 h 186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pic>
        <p:nvPicPr>
          <p:cNvPr id="7" name="Google Shape;1480;p2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oogle Shape;1482;p21"/>
          <p:cNvGrpSpPr>
            <a:grpSpLocks/>
          </p:cNvGrpSpPr>
          <p:nvPr/>
        </p:nvGrpSpPr>
        <p:grpSpPr bwMode="auto">
          <a:xfrm rot="710823">
            <a:off x="222251" y="19052"/>
            <a:ext cx="515938" cy="1038225"/>
            <a:chOff x="58675" y="287248"/>
            <a:chExt cx="515592" cy="1038548"/>
          </a:xfrm>
        </p:grpSpPr>
        <p:sp>
          <p:nvSpPr>
            <p:cNvPr id="9" name="Google Shape;1483;p21"/>
            <p:cNvSpPr>
              <a:spLocks/>
            </p:cNvSpPr>
            <p:nvPr/>
          </p:nvSpPr>
          <p:spPr bwMode="auto">
            <a:xfrm rot="-4823862">
              <a:off x="132000" y="711124"/>
              <a:ext cx="123915" cy="99400"/>
            </a:xfrm>
            <a:custGeom>
              <a:avLst/>
              <a:gdLst>
                <a:gd name="T0" fmla="*/ 91894 w 2407"/>
                <a:gd name="T1" fmla="*/ 0 h 1931"/>
                <a:gd name="T2" fmla="*/ 53540 w 2407"/>
                <a:gd name="T3" fmla="*/ 3861 h 1931"/>
                <a:gd name="T4" fmla="*/ 51 w 2407"/>
                <a:gd name="T5" fmla="*/ 10553 h 1931"/>
                <a:gd name="T6" fmla="*/ 9524 w 2407"/>
                <a:gd name="T7" fmla="*/ 99400 h 1931"/>
                <a:gd name="T8" fmla="*/ 123349 w 2407"/>
                <a:gd name="T9" fmla="*/ 94098 h 1931"/>
                <a:gd name="T10" fmla="*/ 123915 w 2407"/>
                <a:gd name="T11" fmla="*/ 90958 h 1931"/>
                <a:gd name="T12" fmla="*/ 106463 w 2407"/>
                <a:gd name="T13" fmla="*/ 3346 h 1931"/>
                <a:gd name="T14" fmla="*/ 104867 w 2407"/>
                <a:gd name="T15" fmla="*/ 0 h 1931"/>
                <a:gd name="T16" fmla="*/ 91894 w 2407"/>
                <a:gd name="T17" fmla="*/ 0 h 19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lnTo>
                    <a:pt x="178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" name="Google Shape;1484;p21"/>
            <p:cNvSpPr>
              <a:spLocks/>
            </p:cNvSpPr>
            <p:nvPr/>
          </p:nvSpPr>
          <p:spPr bwMode="auto">
            <a:xfrm rot="-4823862">
              <a:off x="60570" y="1063670"/>
              <a:ext cx="95910" cy="37474"/>
            </a:xfrm>
            <a:custGeom>
              <a:avLst/>
              <a:gdLst>
                <a:gd name="T0" fmla="*/ 0 w 1863"/>
                <a:gd name="T1" fmla="*/ 0 h 728"/>
                <a:gd name="T2" fmla="*/ 1081 w 1863"/>
                <a:gd name="T3" fmla="*/ 15854 h 728"/>
                <a:gd name="T4" fmla="*/ 2677 w 1863"/>
                <a:gd name="T5" fmla="*/ 33099 h 728"/>
                <a:gd name="T6" fmla="*/ 7928 w 1863"/>
                <a:gd name="T7" fmla="*/ 37474 h 728"/>
                <a:gd name="T8" fmla="*/ 64764 w 1863"/>
                <a:gd name="T9" fmla="*/ 34643 h 728"/>
                <a:gd name="T10" fmla="*/ 95910 w 1863"/>
                <a:gd name="T11" fmla="*/ 31863 h 728"/>
                <a:gd name="T12" fmla="*/ 92358 w 1863"/>
                <a:gd name="T13" fmla="*/ 0 h 728"/>
                <a:gd name="T14" fmla="*/ 0 w 1863"/>
                <a:gd name="T15" fmla="*/ 0 h 7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" name="Google Shape;1485;p21"/>
            <p:cNvSpPr>
              <a:spLocks/>
            </p:cNvSpPr>
            <p:nvPr/>
          </p:nvSpPr>
          <p:spPr bwMode="auto">
            <a:xfrm rot="-4823862">
              <a:off x="79775" y="868292"/>
              <a:ext cx="109501" cy="20796"/>
            </a:xfrm>
            <a:custGeom>
              <a:avLst/>
              <a:gdLst>
                <a:gd name="T0" fmla="*/ 51 w 2127"/>
                <a:gd name="T1" fmla="*/ 0 h 404"/>
                <a:gd name="T2" fmla="*/ 51 w 2127"/>
                <a:gd name="T3" fmla="*/ 20745 h 404"/>
                <a:gd name="T4" fmla="*/ 109450 w 2127"/>
                <a:gd name="T5" fmla="*/ 2831 h 404"/>
                <a:gd name="T6" fmla="*/ 109295 w 2127"/>
                <a:gd name="T7" fmla="*/ 0 h 404"/>
                <a:gd name="T8" fmla="*/ 51 w 2127"/>
                <a:gd name="T9" fmla="*/ 0 h 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2" name="Google Shape;1486;p21"/>
            <p:cNvSpPr>
              <a:spLocks/>
            </p:cNvSpPr>
            <p:nvPr/>
          </p:nvSpPr>
          <p:spPr bwMode="auto">
            <a:xfrm rot="-4823862">
              <a:off x="76989" y="969226"/>
              <a:ext cx="90453" cy="32070"/>
            </a:xfrm>
            <a:custGeom>
              <a:avLst/>
              <a:gdLst>
                <a:gd name="T0" fmla="*/ 0 w 1757"/>
                <a:gd name="T1" fmla="*/ 0 h 623"/>
                <a:gd name="T2" fmla="*/ 3707 w 1757"/>
                <a:gd name="T3" fmla="*/ 32019 h 623"/>
                <a:gd name="T4" fmla="*/ 90093 w 1757"/>
                <a:gd name="T5" fmla="*/ 22186 h 623"/>
                <a:gd name="T6" fmla="*/ 90453 w 1757"/>
                <a:gd name="T7" fmla="*/ 0 h 623"/>
                <a:gd name="T8" fmla="*/ 0 w 1757"/>
                <a:gd name="T9" fmla="*/ 0 h 6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3" name="Google Shape;1487;p21"/>
            <p:cNvSpPr>
              <a:spLocks/>
            </p:cNvSpPr>
            <p:nvPr/>
          </p:nvSpPr>
          <p:spPr bwMode="auto">
            <a:xfrm rot="-4823862">
              <a:off x="129477" y="806236"/>
              <a:ext cx="15341" cy="2162"/>
            </a:xfrm>
            <a:custGeom>
              <a:avLst/>
              <a:gdLst>
                <a:gd name="T0" fmla="*/ 0 w 298"/>
                <a:gd name="T1" fmla="*/ 0 h 42"/>
                <a:gd name="T2" fmla="*/ 206 w 298"/>
                <a:gd name="T3" fmla="*/ 2111 h 42"/>
                <a:gd name="T4" fmla="*/ 15341 w 298"/>
                <a:gd name="T5" fmla="*/ 0 h 42"/>
                <a:gd name="T6" fmla="*/ 0 w 298"/>
                <a:gd name="T7" fmla="*/ 0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4" name="Google Shape;1488;p21"/>
            <p:cNvSpPr>
              <a:spLocks/>
            </p:cNvSpPr>
            <p:nvPr/>
          </p:nvSpPr>
          <p:spPr bwMode="auto">
            <a:xfrm rot="-4823862">
              <a:off x="201348" y="1207010"/>
              <a:ext cx="72898" cy="99812"/>
            </a:xfrm>
            <a:custGeom>
              <a:avLst/>
              <a:gdLst>
                <a:gd name="T0" fmla="*/ 61315 w 1416"/>
                <a:gd name="T1" fmla="*/ 0 h 1939"/>
                <a:gd name="T2" fmla="*/ 5303 w 1416"/>
                <a:gd name="T3" fmla="*/ 2316 h 1939"/>
                <a:gd name="T4" fmla="*/ 4994 w 1416"/>
                <a:gd name="T5" fmla="*/ 21671 h 1939"/>
                <a:gd name="T6" fmla="*/ 3398 w 1416"/>
                <a:gd name="T7" fmla="*/ 43497 h 1939"/>
                <a:gd name="T8" fmla="*/ 1441 w 1416"/>
                <a:gd name="T9" fmla="*/ 62286 h 1939"/>
                <a:gd name="T10" fmla="*/ 927 w 1416"/>
                <a:gd name="T11" fmla="*/ 86222 h 1939"/>
                <a:gd name="T12" fmla="*/ 51 w 1416"/>
                <a:gd name="T13" fmla="*/ 99761 h 1939"/>
                <a:gd name="T14" fmla="*/ 43656 w 1416"/>
                <a:gd name="T15" fmla="*/ 96620 h 1939"/>
                <a:gd name="T16" fmla="*/ 72898 w 1416"/>
                <a:gd name="T17" fmla="*/ 93944 h 1939"/>
                <a:gd name="T18" fmla="*/ 64764 w 1416"/>
                <a:gd name="T19" fmla="*/ 51 h 1939"/>
                <a:gd name="T20" fmla="*/ 61315 w 1416"/>
                <a:gd name="T21" fmla="*/ 0 h 19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5" name="Google Shape;1489;p21"/>
            <p:cNvSpPr>
              <a:spLocks/>
            </p:cNvSpPr>
            <p:nvPr/>
          </p:nvSpPr>
          <p:spPr bwMode="auto">
            <a:xfrm rot="-4823862">
              <a:off x="299497" y="963041"/>
              <a:ext cx="99410" cy="80714"/>
            </a:xfrm>
            <a:custGeom>
              <a:avLst/>
              <a:gdLst>
                <a:gd name="T0" fmla="*/ 88547 w 1931"/>
                <a:gd name="T1" fmla="*/ 51 h 1568"/>
                <a:gd name="T2" fmla="*/ 80413 w 1931"/>
                <a:gd name="T3" fmla="*/ 669 h 1568"/>
                <a:gd name="T4" fmla="*/ 7928 w 1931"/>
                <a:gd name="T5" fmla="*/ 8236 h 1568"/>
                <a:gd name="T6" fmla="*/ 515 w 1931"/>
                <a:gd name="T7" fmla="*/ 17399 h 1568"/>
                <a:gd name="T8" fmla="*/ 5611 w 1931"/>
                <a:gd name="T9" fmla="*/ 80714 h 1568"/>
                <a:gd name="T10" fmla="*/ 11789 w 1931"/>
                <a:gd name="T11" fmla="*/ 80714 h 1568"/>
                <a:gd name="T12" fmla="*/ 88650 w 1931"/>
                <a:gd name="T13" fmla="*/ 72787 h 1568"/>
                <a:gd name="T14" fmla="*/ 98329 w 1931"/>
                <a:gd name="T15" fmla="*/ 59609 h 1568"/>
                <a:gd name="T16" fmla="*/ 93953 w 1931"/>
                <a:gd name="T17" fmla="*/ 11736 h 1568"/>
                <a:gd name="T18" fmla="*/ 88547 w 1931"/>
                <a:gd name="T19" fmla="*/ 51 h 15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6" name="Google Shape;1490;p21"/>
            <p:cNvSpPr>
              <a:spLocks/>
            </p:cNvSpPr>
            <p:nvPr/>
          </p:nvSpPr>
          <p:spPr bwMode="auto">
            <a:xfrm rot="-4823862">
              <a:off x="291676" y="1147928"/>
              <a:ext cx="84326" cy="72530"/>
            </a:xfrm>
            <a:custGeom>
              <a:avLst/>
              <a:gdLst>
                <a:gd name="T0" fmla="*/ 77067 w 1638"/>
                <a:gd name="T1" fmla="*/ 51 h 1409"/>
                <a:gd name="T2" fmla="*/ 0 w 1638"/>
                <a:gd name="T3" fmla="*/ 5662 h 1409"/>
                <a:gd name="T4" fmla="*/ 4942 w 1638"/>
                <a:gd name="T5" fmla="*/ 72530 h 1409"/>
                <a:gd name="T6" fmla="*/ 84275 w 1638"/>
                <a:gd name="T7" fmla="*/ 68309 h 1409"/>
                <a:gd name="T8" fmla="*/ 77067 w 1638"/>
                <a:gd name="T9" fmla="*/ 51 h 14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7" name="Google Shape;1491;p21"/>
            <p:cNvSpPr>
              <a:spLocks/>
            </p:cNvSpPr>
            <p:nvPr/>
          </p:nvSpPr>
          <p:spPr bwMode="auto">
            <a:xfrm rot="-4823862">
              <a:off x="57219" y="1152141"/>
              <a:ext cx="74082" cy="38761"/>
            </a:xfrm>
            <a:custGeom>
              <a:avLst/>
              <a:gdLst>
                <a:gd name="T0" fmla="*/ 0 w 1439"/>
                <a:gd name="T1" fmla="*/ 51 h 753"/>
                <a:gd name="T2" fmla="*/ 5303 w 1439"/>
                <a:gd name="T3" fmla="*/ 38710 h 753"/>
                <a:gd name="T4" fmla="*/ 73722 w 1439"/>
                <a:gd name="T5" fmla="*/ 38555 h 753"/>
                <a:gd name="T6" fmla="*/ 73361 w 1439"/>
                <a:gd name="T7" fmla="*/ 25686 h 753"/>
                <a:gd name="T8" fmla="*/ 70736 w 1439"/>
                <a:gd name="T9" fmla="*/ 51 h 753"/>
                <a:gd name="T10" fmla="*/ 0 w 1439"/>
                <a:gd name="T11" fmla="*/ 51 h 7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8" name="Google Shape;1492;p21"/>
            <p:cNvSpPr>
              <a:spLocks/>
            </p:cNvSpPr>
            <p:nvPr/>
          </p:nvSpPr>
          <p:spPr bwMode="auto">
            <a:xfrm rot="-4823862">
              <a:off x="378611" y="859364"/>
              <a:ext cx="110170" cy="88436"/>
            </a:xfrm>
            <a:custGeom>
              <a:avLst/>
              <a:gdLst>
                <a:gd name="T0" fmla="*/ 98020 w 2140"/>
                <a:gd name="T1" fmla="*/ 0 h 1718"/>
                <a:gd name="T2" fmla="*/ 79178 w 2140"/>
                <a:gd name="T3" fmla="*/ 2265 h 1718"/>
                <a:gd name="T4" fmla="*/ 5457 w 2140"/>
                <a:gd name="T5" fmla="*/ 14568 h 1718"/>
                <a:gd name="T6" fmla="*/ 206 w 2140"/>
                <a:gd name="T7" fmla="*/ 21414 h 1718"/>
                <a:gd name="T8" fmla="*/ 2831 w 2140"/>
                <a:gd name="T9" fmla="*/ 83855 h 1718"/>
                <a:gd name="T10" fmla="*/ 3501 w 2140"/>
                <a:gd name="T11" fmla="*/ 88436 h 1718"/>
                <a:gd name="T12" fmla="*/ 104867 w 2140"/>
                <a:gd name="T13" fmla="*/ 75618 h 1718"/>
                <a:gd name="T14" fmla="*/ 109964 w 2140"/>
                <a:gd name="T15" fmla="*/ 69287 h 1718"/>
                <a:gd name="T16" fmla="*/ 107647 w 2140"/>
                <a:gd name="T17" fmla="*/ 32481 h 1718"/>
                <a:gd name="T18" fmla="*/ 104147 w 2140"/>
                <a:gd name="T19" fmla="*/ 463 h 1718"/>
                <a:gd name="T20" fmla="*/ 98020 w 2140"/>
                <a:gd name="T21" fmla="*/ 0 h 17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9" name="Google Shape;1493;p21"/>
            <p:cNvSpPr>
              <a:spLocks/>
            </p:cNvSpPr>
            <p:nvPr/>
          </p:nvSpPr>
          <p:spPr bwMode="auto">
            <a:xfrm rot="-4823862">
              <a:off x="299219" y="1060286"/>
              <a:ext cx="85202" cy="76596"/>
            </a:xfrm>
            <a:custGeom>
              <a:avLst/>
              <a:gdLst>
                <a:gd name="T0" fmla="*/ 80054 w 1655"/>
                <a:gd name="T1" fmla="*/ 51 h 1488"/>
                <a:gd name="T2" fmla="*/ 51 w 1655"/>
                <a:gd name="T3" fmla="*/ 7927 h 1488"/>
                <a:gd name="T4" fmla="*/ 7774 w 1655"/>
                <a:gd name="T5" fmla="*/ 76545 h 1488"/>
                <a:gd name="T6" fmla="*/ 85151 w 1655"/>
                <a:gd name="T7" fmla="*/ 71294 h 1488"/>
                <a:gd name="T8" fmla="*/ 80054 w 1655"/>
                <a:gd name="T9" fmla="*/ 51 h 1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0" name="Google Shape;1494;p21"/>
            <p:cNvSpPr>
              <a:spLocks/>
            </p:cNvSpPr>
            <p:nvPr/>
          </p:nvSpPr>
          <p:spPr bwMode="auto">
            <a:xfrm rot="-4823862">
              <a:off x="59781" y="1215208"/>
              <a:ext cx="47569" cy="39070"/>
            </a:xfrm>
            <a:custGeom>
              <a:avLst/>
              <a:gdLst>
                <a:gd name="T0" fmla="*/ 7053 w 924"/>
                <a:gd name="T1" fmla="*/ 0 h 759"/>
                <a:gd name="T2" fmla="*/ 1596 w 924"/>
                <a:gd name="T3" fmla="*/ 19715 h 759"/>
                <a:gd name="T4" fmla="*/ 1441 w 924"/>
                <a:gd name="T5" fmla="*/ 36959 h 759"/>
                <a:gd name="T6" fmla="*/ 39435 w 924"/>
                <a:gd name="T7" fmla="*/ 38864 h 759"/>
                <a:gd name="T8" fmla="*/ 43193 w 924"/>
                <a:gd name="T9" fmla="*/ 39019 h 759"/>
                <a:gd name="T10" fmla="*/ 47518 w 924"/>
                <a:gd name="T11" fmla="*/ 37989 h 759"/>
                <a:gd name="T12" fmla="*/ 42266 w 924"/>
                <a:gd name="T13" fmla="*/ 0 h 759"/>
                <a:gd name="T14" fmla="*/ 7053 w 924"/>
                <a:gd name="T15" fmla="*/ 0 h 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1" name="Google Shape;1495;p21"/>
            <p:cNvSpPr>
              <a:spLocks/>
            </p:cNvSpPr>
            <p:nvPr/>
          </p:nvSpPr>
          <p:spPr bwMode="auto">
            <a:xfrm rot="-4823862">
              <a:off x="159320" y="615093"/>
              <a:ext cx="96836" cy="92708"/>
            </a:xfrm>
            <a:custGeom>
              <a:avLst/>
              <a:gdLst>
                <a:gd name="T0" fmla="*/ 51 w 1881"/>
                <a:gd name="T1" fmla="*/ 0 h 1801"/>
                <a:gd name="T2" fmla="*/ 18842 w 1881"/>
                <a:gd name="T3" fmla="*/ 92708 h 1801"/>
                <a:gd name="T4" fmla="*/ 96785 w 1881"/>
                <a:gd name="T5" fmla="*/ 92708 h 1801"/>
                <a:gd name="T6" fmla="*/ 89732 w 1881"/>
                <a:gd name="T7" fmla="*/ 0 h 1801"/>
                <a:gd name="T8" fmla="*/ 51 w 1881"/>
                <a:gd name="T9" fmla="*/ 0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2" name="Google Shape;1496;p21"/>
            <p:cNvSpPr>
              <a:spLocks/>
            </p:cNvSpPr>
            <p:nvPr/>
          </p:nvSpPr>
          <p:spPr bwMode="auto">
            <a:xfrm rot="-4823862">
              <a:off x="115337" y="1207272"/>
              <a:ext cx="60748" cy="73250"/>
            </a:xfrm>
            <a:custGeom>
              <a:avLst/>
              <a:gdLst>
                <a:gd name="T0" fmla="*/ 7928 w 1180"/>
                <a:gd name="T1" fmla="*/ 51 h 1423"/>
                <a:gd name="T2" fmla="*/ 12150 w 1180"/>
                <a:gd name="T3" fmla="*/ 19921 h 1423"/>
                <a:gd name="T4" fmla="*/ 17452 w 1180"/>
                <a:gd name="T5" fmla="*/ 39791 h 1423"/>
                <a:gd name="T6" fmla="*/ 12870 w 1180"/>
                <a:gd name="T7" fmla="*/ 54925 h 1423"/>
                <a:gd name="T8" fmla="*/ 0 w 1180"/>
                <a:gd name="T9" fmla="*/ 68102 h 1423"/>
                <a:gd name="T10" fmla="*/ 721 w 1180"/>
                <a:gd name="T11" fmla="*/ 73199 h 1423"/>
                <a:gd name="T12" fmla="*/ 35213 w 1180"/>
                <a:gd name="T13" fmla="*/ 71603 h 1423"/>
                <a:gd name="T14" fmla="*/ 60697 w 1180"/>
                <a:gd name="T15" fmla="*/ 70059 h 1423"/>
                <a:gd name="T16" fmla="*/ 54725 w 1180"/>
                <a:gd name="T17" fmla="*/ 7258 h 1423"/>
                <a:gd name="T18" fmla="*/ 47517 w 1180"/>
                <a:gd name="T19" fmla="*/ 1287 h 1423"/>
                <a:gd name="T20" fmla="*/ 7928 w 1180"/>
                <a:gd name="T21" fmla="*/ 51 h 14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3" name="Google Shape;1497;p21"/>
            <p:cNvSpPr>
              <a:spLocks/>
            </p:cNvSpPr>
            <p:nvPr/>
          </p:nvSpPr>
          <p:spPr bwMode="auto">
            <a:xfrm rot="-4823862">
              <a:off x="186333" y="416119"/>
              <a:ext cx="107905" cy="90083"/>
            </a:xfrm>
            <a:custGeom>
              <a:avLst/>
              <a:gdLst>
                <a:gd name="T0" fmla="*/ 107854 w 2096"/>
                <a:gd name="T1" fmla="*/ 0 h 1750"/>
                <a:gd name="T2" fmla="*/ 107854 w 2096"/>
                <a:gd name="T3" fmla="*/ 0 h 1750"/>
                <a:gd name="T4" fmla="*/ 75317 w 2096"/>
                <a:gd name="T5" fmla="*/ 1184 h 1750"/>
                <a:gd name="T6" fmla="*/ 21571 w 2096"/>
                <a:gd name="T7" fmla="*/ 412 h 1750"/>
                <a:gd name="T8" fmla="*/ 51 w 2096"/>
                <a:gd name="T9" fmla="*/ 875 h 1750"/>
                <a:gd name="T10" fmla="*/ 3192 w 2096"/>
                <a:gd name="T11" fmla="*/ 90083 h 1750"/>
                <a:gd name="T12" fmla="*/ 104713 w 2096"/>
                <a:gd name="T13" fmla="*/ 90083 h 1750"/>
                <a:gd name="T14" fmla="*/ 107854 w 2096"/>
                <a:gd name="T15" fmla="*/ 0 h 17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4" name="Google Shape;1498;p21"/>
            <p:cNvSpPr>
              <a:spLocks/>
            </p:cNvSpPr>
            <p:nvPr/>
          </p:nvSpPr>
          <p:spPr bwMode="auto">
            <a:xfrm rot="-4823862">
              <a:off x="376565" y="975386"/>
              <a:ext cx="96270" cy="72324"/>
            </a:xfrm>
            <a:custGeom>
              <a:avLst/>
              <a:gdLst>
                <a:gd name="T0" fmla="*/ 92924 w 1870"/>
                <a:gd name="T1" fmla="*/ 0 h 1405"/>
                <a:gd name="T2" fmla="*/ 51 w 1870"/>
                <a:gd name="T3" fmla="*/ 9832 h 1405"/>
                <a:gd name="T4" fmla="*/ 6744 w 1870"/>
                <a:gd name="T5" fmla="*/ 72273 h 1405"/>
                <a:gd name="T6" fmla="*/ 96270 w 1870"/>
                <a:gd name="T7" fmla="*/ 72273 h 1405"/>
                <a:gd name="T8" fmla="*/ 92924 w 1870"/>
                <a:gd name="T9" fmla="*/ 0 h 1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5" name="Google Shape;1499;p21"/>
            <p:cNvSpPr>
              <a:spLocks/>
            </p:cNvSpPr>
            <p:nvPr/>
          </p:nvSpPr>
          <p:spPr bwMode="auto">
            <a:xfrm rot="-4823862">
              <a:off x="456356" y="877241"/>
              <a:ext cx="48959" cy="5508"/>
            </a:xfrm>
            <a:custGeom>
              <a:avLst/>
              <a:gdLst>
                <a:gd name="T0" fmla="*/ 47723 w 951"/>
                <a:gd name="T1" fmla="*/ 51 h 107"/>
                <a:gd name="T2" fmla="*/ 2831 w 951"/>
                <a:gd name="T3" fmla="*/ 5148 h 107"/>
                <a:gd name="T4" fmla="*/ 51 w 951"/>
                <a:gd name="T5" fmla="*/ 5457 h 107"/>
                <a:gd name="T6" fmla="*/ 48959 w 951"/>
                <a:gd name="T7" fmla="*/ 5457 h 107"/>
                <a:gd name="T8" fmla="*/ 47723 w 951"/>
                <a:gd name="T9" fmla="*/ 51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6" name="Google Shape;1500;p21"/>
            <p:cNvSpPr>
              <a:spLocks/>
            </p:cNvSpPr>
            <p:nvPr/>
          </p:nvSpPr>
          <p:spPr bwMode="auto">
            <a:xfrm rot="-4823862">
              <a:off x="422097" y="767983"/>
              <a:ext cx="138845" cy="18686"/>
            </a:xfrm>
            <a:custGeom>
              <a:avLst/>
              <a:gdLst>
                <a:gd name="T0" fmla="*/ 136322 w 2697"/>
                <a:gd name="T1" fmla="*/ 0 h 363"/>
                <a:gd name="T2" fmla="*/ 360 w 2697"/>
                <a:gd name="T3" fmla="*/ 11634 h 363"/>
                <a:gd name="T4" fmla="*/ 0 w 2697"/>
                <a:gd name="T5" fmla="*/ 18635 h 363"/>
                <a:gd name="T6" fmla="*/ 138794 w 2697"/>
                <a:gd name="T7" fmla="*/ 18635 h 363"/>
                <a:gd name="T8" fmla="*/ 136322 w 2697"/>
                <a:gd name="T9" fmla="*/ 0 h 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7" name="Google Shape;1501;p21"/>
            <p:cNvSpPr>
              <a:spLocks/>
            </p:cNvSpPr>
            <p:nvPr/>
          </p:nvSpPr>
          <p:spPr bwMode="auto">
            <a:xfrm rot="-4823862">
              <a:off x="177493" y="519646"/>
              <a:ext cx="92563" cy="92451"/>
            </a:xfrm>
            <a:custGeom>
              <a:avLst/>
              <a:gdLst>
                <a:gd name="T0" fmla="*/ 51 w 1798"/>
                <a:gd name="T1" fmla="*/ 0 h 1796"/>
                <a:gd name="T2" fmla="*/ 6384 w 1798"/>
                <a:gd name="T3" fmla="*/ 92348 h 1796"/>
                <a:gd name="T4" fmla="*/ 15187 w 1798"/>
                <a:gd name="T5" fmla="*/ 92451 h 1796"/>
                <a:gd name="T6" fmla="*/ 92563 w 1798"/>
                <a:gd name="T7" fmla="*/ 90083 h 1796"/>
                <a:gd name="T8" fmla="*/ 89577 w 1798"/>
                <a:gd name="T9" fmla="*/ 360 h 1796"/>
                <a:gd name="T10" fmla="*/ 84480 w 1798"/>
                <a:gd name="T11" fmla="*/ 0 h 1796"/>
                <a:gd name="T12" fmla="*/ 51 w 1798"/>
                <a:gd name="T13" fmla="*/ 0 h 17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8" name="Google Shape;1502;p21"/>
            <p:cNvSpPr>
              <a:spLocks/>
            </p:cNvSpPr>
            <p:nvPr/>
          </p:nvSpPr>
          <p:spPr bwMode="auto">
            <a:xfrm rot="-4823862">
              <a:off x="372288" y="1072032"/>
              <a:ext cx="84120" cy="61926"/>
            </a:xfrm>
            <a:custGeom>
              <a:avLst/>
              <a:gdLst>
                <a:gd name="T0" fmla="*/ 73000 w 1634"/>
                <a:gd name="T1" fmla="*/ 51 h 1203"/>
                <a:gd name="T2" fmla="*/ 71610 w 1634"/>
                <a:gd name="T3" fmla="*/ 154 h 1203"/>
                <a:gd name="T4" fmla="*/ 26410 w 1634"/>
                <a:gd name="T5" fmla="*/ 3655 h 1203"/>
                <a:gd name="T6" fmla="*/ 0 w 1634"/>
                <a:gd name="T7" fmla="*/ 5045 h 1203"/>
                <a:gd name="T8" fmla="*/ 4582 w 1634"/>
                <a:gd name="T9" fmla="*/ 61875 h 1203"/>
                <a:gd name="T10" fmla="*/ 84120 w 1634"/>
                <a:gd name="T11" fmla="*/ 61875 h 1203"/>
                <a:gd name="T12" fmla="*/ 78457 w 1634"/>
                <a:gd name="T13" fmla="*/ 5611 h 1203"/>
                <a:gd name="T14" fmla="*/ 73000 w 1634"/>
                <a:gd name="T15" fmla="*/ 51 h 1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9" name="Google Shape;1503;p21"/>
            <p:cNvSpPr>
              <a:spLocks/>
            </p:cNvSpPr>
            <p:nvPr/>
          </p:nvSpPr>
          <p:spPr bwMode="auto">
            <a:xfrm rot="-4823862">
              <a:off x="477366" y="661017"/>
              <a:ext cx="64300" cy="18583"/>
            </a:xfrm>
            <a:custGeom>
              <a:avLst/>
              <a:gdLst>
                <a:gd name="T0" fmla="*/ 14003 w 1249"/>
                <a:gd name="T1" fmla="*/ 51 h 361"/>
                <a:gd name="T2" fmla="*/ 51 w 1249"/>
                <a:gd name="T3" fmla="*/ 412 h 361"/>
                <a:gd name="T4" fmla="*/ 1287 w 1249"/>
                <a:gd name="T5" fmla="*/ 18532 h 361"/>
                <a:gd name="T6" fmla="*/ 64249 w 1249"/>
                <a:gd name="T7" fmla="*/ 18532 h 361"/>
                <a:gd name="T8" fmla="*/ 62498 w 1249"/>
                <a:gd name="T9" fmla="*/ 1802 h 361"/>
                <a:gd name="T10" fmla="*/ 14003 w 1249"/>
                <a:gd name="T11" fmla="*/ 51 h 3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0" name="Google Shape;1504;p21"/>
            <p:cNvSpPr>
              <a:spLocks/>
            </p:cNvSpPr>
            <p:nvPr/>
          </p:nvSpPr>
          <p:spPr bwMode="auto">
            <a:xfrm rot="-4823862">
              <a:off x="360717" y="1162723"/>
              <a:ext cx="84326" cy="55645"/>
            </a:xfrm>
            <a:custGeom>
              <a:avLst/>
              <a:gdLst>
                <a:gd name="T0" fmla="*/ 77273 w 1638"/>
                <a:gd name="T1" fmla="*/ 51 h 1081"/>
                <a:gd name="T2" fmla="*/ 51 w 1638"/>
                <a:gd name="T3" fmla="*/ 3552 h 1081"/>
                <a:gd name="T4" fmla="*/ 2162 w 1638"/>
                <a:gd name="T5" fmla="*/ 55594 h 1081"/>
                <a:gd name="T6" fmla="*/ 84326 w 1638"/>
                <a:gd name="T7" fmla="*/ 55594 h 1081"/>
                <a:gd name="T8" fmla="*/ 79744 w 1638"/>
                <a:gd name="T9" fmla="*/ 51 h 1081"/>
                <a:gd name="T10" fmla="*/ 77273 w 1638"/>
                <a:gd name="T11" fmla="*/ 51 h 10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1" name="Google Shape;1505;p21"/>
            <p:cNvSpPr>
              <a:spLocks/>
            </p:cNvSpPr>
            <p:nvPr/>
          </p:nvSpPr>
          <p:spPr bwMode="auto">
            <a:xfrm rot="-4823862">
              <a:off x="348075" y="1254709"/>
              <a:ext cx="83966" cy="50755"/>
            </a:xfrm>
            <a:custGeom>
              <a:avLst/>
              <a:gdLst>
                <a:gd name="T0" fmla="*/ 81495 w 1631"/>
                <a:gd name="T1" fmla="*/ 51 h 986"/>
                <a:gd name="T2" fmla="*/ 73309 w 1631"/>
                <a:gd name="T3" fmla="*/ 154 h 986"/>
                <a:gd name="T4" fmla="*/ 64558 w 1631"/>
                <a:gd name="T5" fmla="*/ 154 h 986"/>
                <a:gd name="T6" fmla="*/ 53849 w 1631"/>
                <a:gd name="T7" fmla="*/ 412 h 986"/>
                <a:gd name="T8" fmla="*/ 51 w 1631"/>
                <a:gd name="T9" fmla="*/ 3552 h 986"/>
                <a:gd name="T10" fmla="*/ 51 w 1631"/>
                <a:gd name="T11" fmla="*/ 50704 h 986"/>
                <a:gd name="T12" fmla="*/ 83760 w 1631"/>
                <a:gd name="T13" fmla="*/ 50704 h 986"/>
                <a:gd name="T14" fmla="*/ 81495 w 1631"/>
                <a:gd name="T15" fmla="*/ 51 h 9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2" name="Google Shape;1506;p21"/>
            <p:cNvSpPr>
              <a:spLocks/>
            </p:cNvSpPr>
            <p:nvPr/>
          </p:nvSpPr>
          <p:spPr bwMode="auto">
            <a:xfrm rot="-4823862">
              <a:off x="294674" y="321224"/>
              <a:ext cx="108934" cy="85090"/>
            </a:xfrm>
            <a:custGeom>
              <a:avLst/>
              <a:gdLst>
                <a:gd name="T0" fmla="*/ 93078 w 2116"/>
                <a:gd name="T1" fmla="*/ 0 h 1653"/>
                <a:gd name="T2" fmla="*/ 4994 w 2116"/>
                <a:gd name="T3" fmla="*/ 4942 h 1653"/>
                <a:gd name="T4" fmla="*/ 1081 w 2116"/>
                <a:gd name="T5" fmla="*/ 4942 h 1653"/>
                <a:gd name="T6" fmla="*/ 1081 w 2116"/>
                <a:gd name="T7" fmla="*/ 4942 h 1653"/>
                <a:gd name="T8" fmla="*/ 4427 w 2116"/>
                <a:gd name="T9" fmla="*/ 84987 h 1653"/>
                <a:gd name="T10" fmla="*/ 16834 w 2116"/>
                <a:gd name="T11" fmla="*/ 85039 h 1653"/>
                <a:gd name="T12" fmla="*/ 22858 w 2116"/>
                <a:gd name="T13" fmla="*/ 84987 h 1653"/>
                <a:gd name="T14" fmla="*/ 108883 w 2116"/>
                <a:gd name="T15" fmla="*/ 80920 h 1653"/>
                <a:gd name="T16" fmla="*/ 108883 w 2116"/>
                <a:gd name="T17" fmla="*/ 79325 h 1653"/>
                <a:gd name="T18" fmla="*/ 98535 w 2116"/>
                <a:gd name="T19" fmla="*/ 44681 h 1653"/>
                <a:gd name="T20" fmla="*/ 90761 w 2116"/>
                <a:gd name="T21" fmla="*/ 14619 h 1653"/>
                <a:gd name="T22" fmla="*/ 90967 w 2116"/>
                <a:gd name="T23" fmla="*/ 4067 h 1653"/>
                <a:gd name="T24" fmla="*/ 93078 w 2116"/>
                <a:gd name="T25" fmla="*/ 1081 h 1653"/>
                <a:gd name="T26" fmla="*/ 93078 w 2116"/>
                <a:gd name="T27" fmla="*/ 0 h 16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3" name="Google Shape;1507;p21"/>
            <p:cNvSpPr>
              <a:spLocks/>
            </p:cNvSpPr>
            <p:nvPr/>
          </p:nvSpPr>
          <p:spPr bwMode="auto">
            <a:xfrm rot="-4823862">
              <a:off x="210743" y="309951"/>
              <a:ext cx="94880" cy="90804"/>
            </a:xfrm>
            <a:custGeom>
              <a:avLst/>
              <a:gdLst>
                <a:gd name="T0" fmla="*/ 7928 w 1843"/>
                <a:gd name="T1" fmla="*/ 0 h 1764"/>
                <a:gd name="T2" fmla="*/ 2677 w 1843"/>
                <a:gd name="T3" fmla="*/ 721 h 1764"/>
                <a:gd name="T4" fmla="*/ 566 w 1843"/>
                <a:gd name="T5" fmla="*/ 89363 h 1764"/>
                <a:gd name="T6" fmla="*/ 5097 w 1843"/>
                <a:gd name="T7" fmla="*/ 90804 h 1764"/>
                <a:gd name="T8" fmla="*/ 8649 w 1843"/>
                <a:gd name="T9" fmla="*/ 90598 h 1764"/>
                <a:gd name="T10" fmla="*/ 94829 w 1843"/>
                <a:gd name="T11" fmla="*/ 85862 h 1764"/>
                <a:gd name="T12" fmla="*/ 86746 w 1843"/>
                <a:gd name="T13" fmla="*/ 73714 h 1764"/>
                <a:gd name="T14" fmla="*/ 79899 w 1843"/>
                <a:gd name="T15" fmla="*/ 65632 h 1764"/>
                <a:gd name="T16" fmla="*/ 61417 w 1843"/>
                <a:gd name="T17" fmla="*/ 16575 h 1764"/>
                <a:gd name="T18" fmla="*/ 62498 w 1843"/>
                <a:gd name="T19" fmla="*/ 0 h 1764"/>
                <a:gd name="T20" fmla="*/ 7928 w 1843"/>
                <a:gd name="T21" fmla="*/ 0 h 17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4" name="Google Shape;1508;p21"/>
            <p:cNvSpPr>
              <a:spLocks/>
            </p:cNvSpPr>
            <p:nvPr/>
          </p:nvSpPr>
          <p:spPr bwMode="auto">
            <a:xfrm rot="-4823862">
              <a:off x="296402" y="732387"/>
              <a:ext cx="139926" cy="71500"/>
            </a:xfrm>
            <a:custGeom>
              <a:avLst/>
              <a:gdLst>
                <a:gd name="T0" fmla="*/ 41185 w 2718"/>
                <a:gd name="T1" fmla="*/ 0 h 1389"/>
                <a:gd name="T2" fmla="*/ 51 w 2718"/>
                <a:gd name="T3" fmla="*/ 103 h 1389"/>
                <a:gd name="T4" fmla="*/ 6538 w 2718"/>
                <a:gd name="T5" fmla="*/ 71500 h 1389"/>
                <a:gd name="T6" fmla="*/ 72949 w 2718"/>
                <a:gd name="T7" fmla="*/ 69338 h 1389"/>
                <a:gd name="T8" fmla="*/ 106309 w 2718"/>
                <a:gd name="T9" fmla="*/ 69441 h 1389"/>
                <a:gd name="T10" fmla="*/ 139926 w 2718"/>
                <a:gd name="T11" fmla="*/ 69029 h 1389"/>
                <a:gd name="T12" fmla="*/ 130248 w 2718"/>
                <a:gd name="T13" fmla="*/ 9935 h 1389"/>
                <a:gd name="T14" fmla="*/ 119694 w 2718"/>
                <a:gd name="T15" fmla="*/ 772 h 1389"/>
                <a:gd name="T16" fmla="*/ 61263 w 2718"/>
                <a:gd name="T17" fmla="*/ 103 h 1389"/>
                <a:gd name="T18" fmla="*/ 41185 w 2718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5" name="Google Shape;1509;p21"/>
            <p:cNvSpPr>
              <a:spLocks/>
            </p:cNvSpPr>
            <p:nvPr/>
          </p:nvSpPr>
          <p:spPr bwMode="auto">
            <a:xfrm rot="-4823862">
              <a:off x="387419" y="331933"/>
              <a:ext cx="103838" cy="87972"/>
            </a:xfrm>
            <a:custGeom>
              <a:avLst/>
              <a:gdLst>
                <a:gd name="T0" fmla="*/ 103838 w 2017"/>
                <a:gd name="T1" fmla="*/ 0 h 1709"/>
                <a:gd name="T2" fmla="*/ 99977 w 2017"/>
                <a:gd name="T3" fmla="*/ 206 h 1709"/>
                <a:gd name="T4" fmla="*/ 3913 w 2017"/>
                <a:gd name="T5" fmla="*/ 3706 h 1709"/>
                <a:gd name="T6" fmla="*/ 51 w 2017"/>
                <a:gd name="T7" fmla="*/ 4221 h 1709"/>
                <a:gd name="T8" fmla="*/ 5663 w 2017"/>
                <a:gd name="T9" fmla="*/ 80045 h 1709"/>
                <a:gd name="T10" fmla="*/ 48238 w 2017"/>
                <a:gd name="T11" fmla="*/ 83751 h 1709"/>
                <a:gd name="T12" fmla="*/ 103838 w 2017"/>
                <a:gd name="T13" fmla="*/ 87972 h 1709"/>
                <a:gd name="T14" fmla="*/ 103838 w 2017"/>
                <a:gd name="T15" fmla="*/ 0 h 17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6" name="Google Shape;1510;p21"/>
            <p:cNvSpPr>
              <a:spLocks/>
            </p:cNvSpPr>
            <p:nvPr/>
          </p:nvSpPr>
          <p:spPr bwMode="auto">
            <a:xfrm rot="-4823862">
              <a:off x="526362" y="507513"/>
              <a:ext cx="35059" cy="4633"/>
            </a:xfrm>
            <a:custGeom>
              <a:avLst/>
              <a:gdLst>
                <a:gd name="T0" fmla="*/ 721 w 681"/>
                <a:gd name="T1" fmla="*/ 51 h 90"/>
                <a:gd name="T2" fmla="*/ 0 w 681"/>
                <a:gd name="T3" fmla="*/ 4582 h 90"/>
                <a:gd name="T4" fmla="*/ 35008 w 681"/>
                <a:gd name="T5" fmla="*/ 4582 h 90"/>
                <a:gd name="T6" fmla="*/ 11635 w 681"/>
                <a:gd name="T7" fmla="*/ 1287 h 90"/>
                <a:gd name="T8" fmla="*/ 721 w 681"/>
                <a:gd name="T9" fmla="*/ 51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7" name="Google Shape;1511;p21"/>
            <p:cNvSpPr>
              <a:spLocks/>
            </p:cNvSpPr>
            <p:nvPr/>
          </p:nvSpPr>
          <p:spPr bwMode="auto">
            <a:xfrm rot="-4823862">
              <a:off x="476105" y="574813"/>
              <a:ext cx="99101" cy="16215"/>
            </a:xfrm>
            <a:custGeom>
              <a:avLst/>
              <a:gdLst>
                <a:gd name="T0" fmla="*/ 0 w 1925"/>
                <a:gd name="T1" fmla="*/ 0 h 315"/>
                <a:gd name="T2" fmla="*/ 1596 w 1925"/>
                <a:gd name="T3" fmla="*/ 16164 h 315"/>
                <a:gd name="T4" fmla="*/ 99050 w 1925"/>
                <a:gd name="T5" fmla="*/ 16164 h 315"/>
                <a:gd name="T6" fmla="*/ 99050 w 1925"/>
                <a:gd name="T7" fmla="*/ 16009 h 315"/>
                <a:gd name="T8" fmla="*/ 94159 w 1925"/>
                <a:gd name="T9" fmla="*/ 8957 h 315"/>
                <a:gd name="T10" fmla="*/ 0 w 1925"/>
                <a:gd name="T11" fmla="*/ 0 h 3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8" name="Google Shape;1512;p21"/>
            <p:cNvSpPr>
              <a:spLocks/>
            </p:cNvSpPr>
            <p:nvPr/>
          </p:nvSpPr>
          <p:spPr bwMode="auto">
            <a:xfrm rot="-4823862">
              <a:off x="476501" y="345860"/>
              <a:ext cx="96939" cy="82825"/>
            </a:xfrm>
            <a:custGeom>
              <a:avLst/>
              <a:gdLst>
                <a:gd name="T0" fmla="*/ 4891 w 1883"/>
                <a:gd name="T1" fmla="*/ 51 h 1609"/>
                <a:gd name="T2" fmla="*/ 0 w 1883"/>
                <a:gd name="T3" fmla="*/ 103 h 1609"/>
                <a:gd name="T4" fmla="*/ 5303 w 1883"/>
                <a:gd name="T5" fmla="*/ 81590 h 1609"/>
                <a:gd name="T6" fmla="*/ 17967 w 1883"/>
                <a:gd name="T7" fmla="*/ 82774 h 1609"/>
                <a:gd name="T8" fmla="*/ 96939 w 1883"/>
                <a:gd name="T9" fmla="*/ 82774 h 1609"/>
                <a:gd name="T10" fmla="*/ 96939 w 1883"/>
                <a:gd name="T11" fmla="*/ 8030 h 1609"/>
                <a:gd name="T12" fmla="*/ 90761 w 1883"/>
                <a:gd name="T13" fmla="*/ 7516 h 1609"/>
                <a:gd name="T14" fmla="*/ 43605 w 1883"/>
                <a:gd name="T15" fmla="*/ 3294 h 1609"/>
                <a:gd name="T16" fmla="*/ 7053 w 1883"/>
                <a:gd name="T17" fmla="*/ 103 h 1609"/>
                <a:gd name="T18" fmla="*/ 4891 w 1883"/>
                <a:gd name="T19" fmla="*/ 51 h 16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9" name="Google Shape;1513;p21"/>
            <p:cNvSpPr>
              <a:spLocks/>
            </p:cNvSpPr>
            <p:nvPr/>
          </p:nvSpPr>
          <p:spPr bwMode="auto">
            <a:xfrm rot="-4823862">
              <a:off x="350631" y="541460"/>
              <a:ext cx="101521" cy="69441"/>
            </a:xfrm>
            <a:custGeom>
              <a:avLst/>
              <a:gdLst>
                <a:gd name="T0" fmla="*/ 0 w 1972"/>
                <a:gd name="T1" fmla="*/ 51 h 1349"/>
                <a:gd name="T2" fmla="*/ 5097 w 1972"/>
                <a:gd name="T3" fmla="*/ 63521 h 1349"/>
                <a:gd name="T4" fmla="*/ 11429 w 1972"/>
                <a:gd name="T5" fmla="*/ 67588 h 1349"/>
                <a:gd name="T6" fmla="*/ 18379 w 1972"/>
                <a:gd name="T7" fmla="*/ 67639 h 1349"/>
                <a:gd name="T8" fmla="*/ 39177 w 1972"/>
                <a:gd name="T9" fmla="*/ 67536 h 1349"/>
                <a:gd name="T10" fmla="*/ 77737 w 1972"/>
                <a:gd name="T11" fmla="*/ 68978 h 1349"/>
                <a:gd name="T12" fmla="*/ 89423 w 1972"/>
                <a:gd name="T13" fmla="*/ 69441 h 1349"/>
                <a:gd name="T14" fmla="*/ 101315 w 1972"/>
                <a:gd name="T15" fmla="*/ 69338 h 1349"/>
                <a:gd name="T16" fmla="*/ 101315 w 1972"/>
                <a:gd name="T17" fmla="*/ 63367 h 1349"/>
                <a:gd name="T18" fmla="*/ 90092 w 1972"/>
                <a:gd name="T19" fmla="*/ 4633 h 1349"/>
                <a:gd name="T20" fmla="*/ 83039 w 1972"/>
                <a:gd name="T21" fmla="*/ 206 h 1349"/>
                <a:gd name="T22" fmla="*/ 46951 w 1972"/>
                <a:gd name="T23" fmla="*/ 51 h 1349"/>
                <a:gd name="T24" fmla="*/ 0 w 1972"/>
                <a:gd name="T25" fmla="*/ 51 h 13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0" name="Google Shape;1514;p21"/>
            <p:cNvSpPr>
              <a:spLocks/>
            </p:cNvSpPr>
            <p:nvPr/>
          </p:nvSpPr>
          <p:spPr bwMode="auto">
            <a:xfrm rot="-4823862">
              <a:off x="221272" y="953846"/>
              <a:ext cx="94829" cy="82567"/>
            </a:xfrm>
            <a:custGeom>
              <a:avLst/>
              <a:gdLst>
                <a:gd name="T0" fmla="*/ 84636 w 1842"/>
                <a:gd name="T1" fmla="*/ 51 h 1604"/>
                <a:gd name="T2" fmla="*/ 0 w 1842"/>
                <a:gd name="T3" fmla="*/ 3397 h 1604"/>
                <a:gd name="T4" fmla="*/ 3501 w 1842"/>
                <a:gd name="T5" fmla="*/ 82516 h 1604"/>
                <a:gd name="T6" fmla="*/ 94829 w 1842"/>
                <a:gd name="T7" fmla="*/ 72684 h 1604"/>
                <a:gd name="T8" fmla="*/ 84636 w 1842"/>
                <a:gd name="T9" fmla="*/ 51 h 16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1" name="Google Shape;1515;p21"/>
            <p:cNvSpPr>
              <a:spLocks/>
            </p:cNvSpPr>
            <p:nvPr/>
          </p:nvSpPr>
          <p:spPr bwMode="auto">
            <a:xfrm rot="-4823862">
              <a:off x="133693" y="947175"/>
              <a:ext cx="91534" cy="84832"/>
            </a:xfrm>
            <a:custGeom>
              <a:avLst/>
              <a:gdLst>
                <a:gd name="T0" fmla="*/ 86231 w 1778"/>
                <a:gd name="T1" fmla="*/ 0 h 1648"/>
                <a:gd name="T2" fmla="*/ 51 w 1778"/>
                <a:gd name="T3" fmla="*/ 10192 h 1648"/>
                <a:gd name="T4" fmla="*/ 6899 w 1778"/>
                <a:gd name="T5" fmla="*/ 84781 h 1648"/>
                <a:gd name="T6" fmla="*/ 91534 w 1778"/>
                <a:gd name="T7" fmla="*/ 81280 h 1648"/>
                <a:gd name="T8" fmla="*/ 86231 w 1778"/>
                <a:gd name="T9" fmla="*/ 0 h 16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2" name="Google Shape;1516;p21"/>
            <p:cNvSpPr>
              <a:spLocks/>
            </p:cNvSpPr>
            <p:nvPr/>
          </p:nvSpPr>
          <p:spPr bwMode="auto">
            <a:xfrm rot="-4823862">
              <a:off x="215279" y="850721"/>
              <a:ext cx="117017" cy="84987"/>
            </a:xfrm>
            <a:custGeom>
              <a:avLst/>
              <a:gdLst>
                <a:gd name="T0" fmla="*/ 113310 w 2273"/>
                <a:gd name="T1" fmla="*/ 0 h 1651"/>
                <a:gd name="T2" fmla="*/ 82319 w 2273"/>
                <a:gd name="T3" fmla="*/ 3552 h 1651"/>
                <a:gd name="T4" fmla="*/ 18997 w 2273"/>
                <a:gd name="T5" fmla="*/ 11273 h 1651"/>
                <a:gd name="T6" fmla="*/ 17195 w 2273"/>
                <a:gd name="T7" fmla="*/ 11376 h 1651"/>
                <a:gd name="T8" fmla="*/ 10039 w 2273"/>
                <a:gd name="T9" fmla="*/ 10964 h 1651"/>
                <a:gd name="T10" fmla="*/ 3192 w 2273"/>
                <a:gd name="T11" fmla="*/ 14104 h 1651"/>
                <a:gd name="T12" fmla="*/ 4221 w 2273"/>
                <a:gd name="T13" fmla="*/ 31143 h 1651"/>
                <a:gd name="T14" fmla="*/ 11944 w 2273"/>
                <a:gd name="T15" fmla="*/ 84987 h 1651"/>
                <a:gd name="T16" fmla="*/ 112229 w 2273"/>
                <a:gd name="T17" fmla="*/ 70728 h 1651"/>
                <a:gd name="T18" fmla="*/ 116811 w 2273"/>
                <a:gd name="T19" fmla="*/ 65786 h 1651"/>
                <a:gd name="T20" fmla="*/ 114700 w 2273"/>
                <a:gd name="T21" fmla="*/ 3346 h 1651"/>
                <a:gd name="T22" fmla="*/ 113310 w 2273"/>
                <a:gd name="T23" fmla="*/ 0 h 16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3" name="Google Shape;1517;p21"/>
            <p:cNvSpPr>
              <a:spLocks/>
            </p:cNvSpPr>
            <p:nvPr/>
          </p:nvSpPr>
          <p:spPr bwMode="auto">
            <a:xfrm rot="-4823862">
              <a:off x="298163" y="853095"/>
              <a:ext cx="111045" cy="85862"/>
            </a:xfrm>
            <a:custGeom>
              <a:avLst/>
              <a:gdLst>
                <a:gd name="T0" fmla="*/ 104661 w 2157"/>
                <a:gd name="T1" fmla="*/ 0 h 1668"/>
                <a:gd name="T2" fmla="*/ 0 w 2157"/>
                <a:gd name="T3" fmla="*/ 14980 h 1668"/>
                <a:gd name="T4" fmla="*/ 5972 w 2157"/>
                <a:gd name="T5" fmla="*/ 85862 h 1668"/>
                <a:gd name="T6" fmla="*/ 110994 w 2157"/>
                <a:gd name="T7" fmla="*/ 70368 h 1668"/>
                <a:gd name="T8" fmla="*/ 104661 w 2157"/>
                <a:gd name="T9" fmla="*/ 0 h 16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4" name="Google Shape;1518;p21"/>
            <p:cNvSpPr>
              <a:spLocks/>
            </p:cNvSpPr>
            <p:nvPr/>
          </p:nvSpPr>
          <p:spPr bwMode="auto">
            <a:xfrm rot="-4823862">
              <a:off x="212370" y="1048435"/>
              <a:ext cx="91482" cy="89105"/>
            </a:xfrm>
            <a:custGeom>
              <a:avLst/>
              <a:gdLst>
                <a:gd name="T0" fmla="*/ 87621 w 1777"/>
                <a:gd name="T1" fmla="*/ 51 h 1731"/>
                <a:gd name="T2" fmla="*/ 11017 w 1777"/>
                <a:gd name="T3" fmla="*/ 2316 h 1731"/>
                <a:gd name="T4" fmla="*/ 0 w 1777"/>
                <a:gd name="T5" fmla="*/ 2316 h 1731"/>
                <a:gd name="T6" fmla="*/ 10708 w 1777"/>
                <a:gd name="T7" fmla="*/ 89054 h 1731"/>
                <a:gd name="T8" fmla="*/ 91482 w 1777"/>
                <a:gd name="T9" fmla="*/ 80611 h 1731"/>
                <a:gd name="T10" fmla="*/ 87621 w 1777"/>
                <a:gd name="T11" fmla="*/ 51 h 17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5" name="Google Shape;1519;p21"/>
            <p:cNvSpPr>
              <a:spLocks/>
            </p:cNvSpPr>
            <p:nvPr/>
          </p:nvSpPr>
          <p:spPr bwMode="auto">
            <a:xfrm rot="-4823862">
              <a:off x="126591" y="832153"/>
              <a:ext cx="118613" cy="100481"/>
            </a:xfrm>
            <a:custGeom>
              <a:avLst/>
              <a:gdLst>
                <a:gd name="T0" fmla="*/ 109964 w 2304"/>
                <a:gd name="T1" fmla="*/ 0 h 1952"/>
                <a:gd name="T2" fmla="*/ 51 w 2304"/>
                <a:gd name="T3" fmla="*/ 18120 h 1952"/>
                <a:gd name="T4" fmla="*/ 6023 w 2304"/>
                <a:gd name="T5" fmla="*/ 100430 h 1952"/>
                <a:gd name="T6" fmla="*/ 118613 w 2304"/>
                <a:gd name="T7" fmla="*/ 87458 h 1952"/>
                <a:gd name="T8" fmla="*/ 109964 w 2304"/>
                <a:gd name="T9" fmla="*/ 0 h 19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6" name="Google Shape;1520;p21"/>
            <p:cNvSpPr>
              <a:spLocks/>
            </p:cNvSpPr>
            <p:nvPr/>
          </p:nvSpPr>
          <p:spPr bwMode="auto">
            <a:xfrm rot="-4823862">
              <a:off x="284499" y="1235137"/>
              <a:ext cx="81701" cy="71037"/>
            </a:xfrm>
            <a:custGeom>
              <a:avLst/>
              <a:gdLst>
                <a:gd name="T0" fmla="*/ 69345 w 1587"/>
                <a:gd name="T1" fmla="*/ 51 h 1380"/>
                <a:gd name="T2" fmla="*/ 40156 w 1587"/>
                <a:gd name="T3" fmla="*/ 2213 h 1380"/>
                <a:gd name="T4" fmla="*/ 3192 w 1587"/>
                <a:gd name="T5" fmla="*/ 4684 h 1380"/>
                <a:gd name="T6" fmla="*/ 2317 w 1587"/>
                <a:gd name="T7" fmla="*/ 28930 h 1380"/>
                <a:gd name="T8" fmla="*/ 51 w 1587"/>
                <a:gd name="T9" fmla="*/ 43909 h 1380"/>
                <a:gd name="T10" fmla="*/ 51 w 1587"/>
                <a:gd name="T11" fmla="*/ 70986 h 1380"/>
                <a:gd name="T12" fmla="*/ 34544 w 1587"/>
                <a:gd name="T13" fmla="*/ 69029 h 1380"/>
                <a:gd name="T14" fmla="*/ 81650 w 1587"/>
                <a:gd name="T15" fmla="*/ 65529 h 1380"/>
                <a:gd name="T16" fmla="*/ 76913 w 1587"/>
                <a:gd name="T17" fmla="*/ 463 h 1380"/>
                <a:gd name="T18" fmla="*/ 69345 w 1587"/>
                <a:gd name="T19" fmla="*/ 51 h 13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7" name="Google Shape;1521;p21"/>
            <p:cNvSpPr>
              <a:spLocks/>
            </p:cNvSpPr>
            <p:nvPr/>
          </p:nvSpPr>
          <p:spPr bwMode="auto">
            <a:xfrm rot="-4823862">
              <a:off x="117639" y="1138998"/>
              <a:ext cx="80259" cy="68154"/>
            </a:xfrm>
            <a:custGeom>
              <a:avLst/>
              <a:gdLst>
                <a:gd name="T0" fmla="*/ 0 w 1559"/>
                <a:gd name="T1" fmla="*/ 51 h 1324"/>
                <a:gd name="T2" fmla="*/ 6693 w 1559"/>
                <a:gd name="T3" fmla="*/ 68103 h 1324"/>
                <a:gd name="T4" fmla="*/ 31249 w 1559"/>
                <a:gd name="T5" fmla="*/ 67279 h 1324"/>
                <a:gd name="T6" fmla="*/ 71713 w 1559"/>
                <a:gd name="T7" fmla="*/ 67845 h 1324"/>
                <a:gd name="T8" fmla="*/ 80259 w 1559"/>
                <a:gd name="T9" fmla="*/ 67742 h 1324"/>
                <a:gd name="T10" fmla="*/ 69139 w 1559"/>
                <a:gd name="T11" fmla="*/ 51 h 1324"/>
                <a:gd name="T12" fmla="*/ 0 w 1559"/>
                <a:gd name="T13" fmla="*/ 51 h 13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8" name="Google Shape;1522;p21"/>
            <p:cNvSpPr>
              <a:spLocks/>
            </p:cNvSpPr>
            <p:nvPr/>
          </p:nvSpPr>
          <p:spPr bwMode="auto">
            <a:xfrm rot="-4823862">
              <a:off x="376019" y="735828"/>
              <a:ext cx="140441" cy="76081"/>
            </a:xfrm>
            <a:custGeom>
              <a:avLst/>
              <a:gdLst>
                <a:gd name="T0" fmla="*/ 98020 w 2728"/>
                <a:gd name="T1" fmla="*/ 0 h 1478"/>
                <a:gd name="T2" fmla="*/ 51 w 2728"/>
                <a:gd name="T3" fmla="*/ 2522 h 1478"/>
                <a:gd name="T4" fmla="*/ 4067 w 2728"/>
                <a:gd name="T5" fmla="*/ 76030 h 1478"/>
                <a:gd name="T6" fmla="*/ 140390 w 2728"/>
                <a:gd name="T7" fmla="*/ 64602 h 1478"/>
                <a:gd name="T8" fmla="*/ 132822 w 2728"/>
                <a:gd name="T9" fmla="*/ 51 h 1478"/>
                <a:gd name="T10" fmla="*/ 98020 w 2728"/>
                <a:gd name="T11" fmla="*/ 0 h 14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9" name="Google Shape;1523;p21"/>
            <p:cNvSpPr>
              <a:spLocks/>
            </p:cNvSpPr>
            <p:nvPr/>
          </p:nvSpPr>
          <p:spPr bwMode="auto">
            <a:xfrm rot="-4823862">
              <a:off x="204477" y="1130688"/>
              <a:ext cx="85716" cy="94922"/>
            </a:xfrm>
            <a:custGeom>
              <a:avLst/>
              <a:gdLst>
                <a:gd name="T0" fmla="*/ 25946 w 1665"/>
                <a:gd name="T1" fmla="*/ 0 h 1844"/>
                <a:gd name="T2" fmla="*/ 51 w 1665"/>
                <a:gd name="T3" fmla="*/ 257 h 1844"/>
                <a:gd name="T4" fmla="*/ 8134 w 1665"/>
                <a:gd name="T5" fmla="*/ 94871 h 1844"/>
                <a:gd name="T6" fmla="*/ 11738 w 1665"/>
                <a:gd name="T7" fmla="*/ 94716 h 1844"/>
                <a:gd name="T8" fmla="*/ 14827 w 1665"/>
                <a:gd name="T9" fmla="*/ 94562 h 1844"/>
                <a:gd name="T10" fmla="*/ 76913 w 1665"/>
                <a:gd name="T11" fmla="*/ 90135 h 1844"/>
                <a:gd name="T12" fmla="*/ 84841 w 1665"/>
                <a:gd name="T13" fmla="*/ 81178 h 1844"/>
                <a:gd name="T14" fmla="*/ 74956 w 1665"/>
                <a:gd name="T15" fmla="*/ 2213 h 1844"/>
                <a:gd name="T16" fmla="*/ 25946 w 1665"/>
                <a:gd name="T17" fmla="*/ 0 h 18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0" name="Google Shape;1524;p21"/>
            <p:cNvSpPr>
              <a:spLocks/>
            </p:cNvSpPr>
            <p:nvPr/>
          </p:nvSpPr>
          <p:spPr bwMode="auto">
            <a:xfrm rot="-4823862">
              <a:off x="120205" y="1048141"/>
              <a:ext cx="99050" cy="76030"/>
            </a:xfrm>
            <a:custGeom>
              <a:avLst/>
              <a:gdLst>
                <a:gd name="T0" fmla="*/ 91997 w 1924"/>
                <a:gd name="T1" fmla="*/ 0 h 1477"/>
                <a:gd name="T2" fmla="*/ 0 w 1924"/>
                <a:gd name="T3" fmla="*/ 5096 h 1477"/>
                <a:gd name="T4" fmla="*/ 11429 w 1924"/>
                <a:gd name="T5" fmla="*/ 75618 h 1477"/>
                <a:gd name="T6" fmla="*/ 26152 w 1924"/>
                <a:gd name="T7" fmla="*/ 76030 h 1477"/>
                <a:gd name="T8" fmla="*/ 87055 w 1924"/>
                <a:gd name="T9" fmla="*/ 74177 h 1477"/>
                <a:gd name="T10" fmla="*/ 99050 w 1924"/>
                <a:gd name="T11" fmla="*/ 74383 h 1477"/>
                <a:gd name="T12" fmla="*/ 91997 w 1924"/>
                <a:gd name="T13" fmla="*/ 0 h 14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1" name="Google Shape;1525;p21"/>
            <p:cNvSpPr>
              <a:spLocks/>
            </p:cNvSpPr>
            <p:nvPr/>
          </p:nvSpPr>
          <p:spPr bwMode="auto">
            <a:xfrm rot="-4823862">
              <a:off x="459202" y="441933"/>
              <a:ext cx="93284" cy="83185"/>
            </a:xfrm>
            <a:custGeom>
              <a:avLst/>
              <a:gdLst>
                <a:gd name="T0" fmla="*/ 31970 w 1812"/>
                <a:gd name="T1" fmla="*/ 51 h 1616"/>
                <a:gd name="T2" fmla="*/ 51 w 1812"/>
                <a:gd name="T3" fmla="*/ 309 h 1616"/>
                <a:gd name="T4" fmla="*/ 8649 w 1812"/>
                <a:gd name="T5" fmla="*/ 71346 h 1616"/>
                <a:gd name="T6" fmla="*/ 93130 w 1812"/>
                <a:gd name="T7" fmla="*/ 83134 h 1616"/>
                <a:gd name="T8" fmla="*/ 93130 w 1812"/>
                <a:gd name="T9" fmla="*/ 74177 h 1616"/>
                <a:gd name="T10" fmla="*/ 88548 w 1812"/>
                <a:gd name="T11" fmla="*/ 11891 h 1616"/>
                <a:gd name="T12" fmla="*/ 77994 w 1812"/>
                <a:gd name="T13" fmla="*/ 1338 h 1616"/>
                <a:gd name="T14" fmla="*/ 51584 w 1812"/>
                <a:gd name="T15" fmla="*/ 463 h 1616"/>
                <a:gd name="T16" fmla="*/ 31970 w 1812"/>
                <a:gd name="T17" fmla="*/ 51 h 16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2" name="Google Shape;1526;p21"/>
            <p:cNvSpPr>
              <a:spLocks/>
            </p:cNvSpPr>
            <p:nvPr/>
          </p:nvSpPr>
          <p:spPr bwMode="auto">
            <a:xfrm rot="-4823862">
              <a:off x="424807" y="635453"/>
              <a:ext cx="70426" cy="64190"/>
            </a:xfrm>
            <a:custGeom>
              <a:avLst/>
              <a:gdLst>
                <a:gd name="T0" fmla="*/ 51 w 1368"/>
                <a:gd name="T1" fmla="*/ 0 h 1247"/>
                <a:gd name="T2" fmla="*/ 5817 w 1368"/>
                <a:gd name="T3" fmla="*/ 55079 h 1247"/>
                <a:gd name="T4" fmla="*/ 10605 w 1368"/>
                <a:gd name="T5" fmla="*/ 62646 h 1247"/>
                <a:gd name="T6" fmla="*/ 55960 w 1368"/>
                <a:gd name="T7" fmla="*/ 64139 h 1247"/>
                <a:gd name="T8" fmla="*/ 70375 w 1368"/>
                <a:gd name="T9" fmla="*/ 63675 h 1247"/>
                <a:gd name="T10" fmla="*/ 62652 w 1368"/>
                <a:gd name="T11" fmla="*/ 0 h 1247"/>
                <a:gd name="T12" fmla="*/ 51 w 1368"/>
                <a:gd name="T13" fmla="*/ 0 h 12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3" name="Google Shape;1527;p21"/>
            <p:cNvSpPr>
              <a:spLocks/>
            </p:cNvSpPr>
            <p:nvPr/>
          </p:nvSpPr>
          <p:spPr bwMode="auto">
            <a:xfrm rot="-4823862">
              <a:off x="368723" y="442100"/>
              <a:ext cx="101212" cy="75824"/>
            </a:xfrm>
            <a:custGeom>
              <a:avLst/>
              <a:gdLst>
                <a:gd name="T0" fmla="*/ 94828 w 1966"/>
                <a:gd name="T1" fmla="*/ 0 h 1473"/>
                <a:gd name="T2" fmla="*/ 47363 w 1966"/>
                <a:gd name="T3" fmla="*/ 1493 h 1473"/>
                <a:gd name="T4" fmla="*/ 30168 w 1966"/>
                <a:gd name="T5" fmla="*/ 1493 h 1473"/>
                <a:gd name="T6" fmla="*/ 0 w 1966"/>
                <a:gd name="T7" fmla="*/ 1956 h 1473"/>
                <a:gd name="T8" fmla="*/ 13385 w 1966"/>
                <a:gd name="T9" fmla="*/ 71757 h 1473"/>
                <a:gd name="T10" fmla="*/ 101161 w 1966"/>
                <a:gd name="T11" fmla="*/ 75824 h 1473"/>
                <a:gd name="T12" fmla="*/ 94828 w 1966"/>
                <a:gd name="T13" fmla="*/ 0 h 1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4" name="Google Shape;1528;p21"/>
            <p:cNvSpPr>
              <a:spLocks/>
            </p:cNvSpPr>
            <p:nvPr/>
          </p:nvSpPr>
          <p:spPr bwMode="auto">
            <a:xfrm rot="-4823862">
              <a:off x="427142" y="542691"/>
              <a:ext cx="105794" cy="75052"/>
            </a:xfrm>
            <a:custGeom>
              <a:avLst/>
              <a:gdLst>
                <a:gd name="T0" fmla="*/ 26976 w 2055"/>
                <a:gd name="T1" fmla="*/ 0 h 1458"/>
                <a:gd name="T2" fmla="*/ 51 w 2055"/>
                <a:gd name="T3" fmla="*/ 257 h 1458"/>
                <a:gd name="T4" fmla="*/ 6384 w 2055"/>
                <a:gd name="T5" fmla="*/ 60227 h 1458"/>
                <a:gd name="T6" fmla="*/ 14106 w 2055"/>
                <a:gd name="T7" fmla="*/ 66044 h 1458"/>
                <a:gd name="T8" fmla="*/ 105743 w 2055"/>
                <a:gd name="T9" fmla="*/ 75052 h 1458"/>
                <a:gd name="T10" fmla="*/ 98535 w 2055"/>
                <a:gd name="T11" fmla="*/ 12560 h 1458"/>
                <a:gd name="T12" fmla="*/ 85356 w 2055"/>
                <a:gd name="T13" fmla="*/ 1853 h 1458"/>
                <a:gd name="T14" fmla="*/ 43502 w 2055"/>
                <a:gd name="T15" fmla="*/ 463 h 1458"/>
                <a:gd name="T16" fmla="*/ 26976 w 2055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5" name="Google Shape;1529;p21"/>
            <p:cNvSpPr>
              <a:spLocks/>
            </p:cNvSpPr>
            <p:nvPr/>
          </p:nvSpPr>
          <p:spPr bwMode="auto">
            <a:xfrm rot="-4823862">
              <a:off x="261169" y="624571"/>
              <a:ext cx="82730" cy="77317"/>
            </a:xfrm>
            <a:custGeom>
              <a:avLst/>
              <a:gdLst>
                <a:gd name="T0" fmla="*/ 76192 w 1607"/>
                <a:gd name="T1" fmla="*/ 51 h 1502"/>
                <a:gd name="T2" fmla="*/ 60593 w 1607"/>
                <a:gd name="T3" fmla="*/ 206 h 1502"/>
                <a:gd name="T4" fmla="*/ 39640 w 1607"/>
                <a:gd name="T5" fmla="*/ 154 h 1502"/>
                <a:gd name="T6" fmla="*/ 51 w 1607"/>
                <a:gd name="T7" fmla="*/ 1956 h 1502"/>
                <a:gd name="T8" fmla="*/ 13231 w 1607"/>
                <a:gd name="T9" fmla="*/ 71449 h 1502"/>
                <a:gd name="T10" fmla="*/ 19408 w 1607"/>
                <a:gd name="T11" fmla="*/ 76185 h 1502"/>
                <a:gd name="T12" fmla="*/ 44634 w 1607"/>
                <a:gd name="T13" fmla="*/ 77317 h 1502"/>
                <a:gd name="T14" fmla="*/ 70066 w 1607"/>
                <a:gd name="T15" fmla="*/ 77111 h 1502"/>
                <a:gd name="T16" fmla="*/ 76346 w 1607"/>
                <a:gd name="T17" fmla="*/ 77317 h 1502"/>
                <a:gd name="T18" fmla="*/ 82730 w 1607"/>
                <a:gd name="T19" fmla="*/ 76185 h 1502"/>
                <a:gd name="T20" fmla="*/ 76192 w 1607"/>
                <a:gd name="T21" fmla="*/ 51 h 15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6" name="Google Shape;1530;p21"/>
            <p:cNvSpPr>
              <a:spLocks/>
            </p:cNvSpPr>
            <p:nvPr/>
          </p:nvSpPr>
          <p:spPr bwMode="auto">
            <a:xfrm rot="-4823862">
              <a:off x="280778" y="433205"/>
              <a:ext cx="106309" cy="81692"/>
            </a:xfrm>
            <a:custGeom>
              <a:avLst/>
              <a:gdLst>
                <a:gd name="T0" fmla="*/ 51 w 2065"/>
                <a:gd name="T1" fmla="*/ 0 h 1587"/>
                <a:gd name="T2" fmla="*/ 8649 w 2065"/>
                <a:gd name="T3" fmla="*/ 76853 h 1587"/>
                <a:gd name="T4" fmla="*/ 14466 w 2065"/>
                <a:gd name="T5" fmla="*/ 81692 h 1587"/>
                <a:gd name="T6" fmla="*/ 16217 w 2065"/>
                <a:gd name="T7" fmla="*/ 81641 h 1587"/>
                <a:gd name="T8" fmla="*/ 102963 w 2065"/>
                <a:gd name="T9" fmla="*/ 80045 h 1587"/>
                <a:gd name="T10" fmla="*/ 106258 w 2065"/>
                <a:gd name="T11" fmla="*/ 79170 h 1587"/>
                <a:gd name="T12" fmla="*/ 101161 w 2065"/>
                <a:gd name="T13" fmla="*/ 0 h 1587"/>
                <a:gd name="T14" fmla="*/ 51 w 2065"/>
                <a:gd name="T15" fmla="*/ 0 h 15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7" name="Google Shape;1531;p21"/>
            <p:cNvSpPr>
              <a:spLocks/>
            </p:cNvSpPr>
            <p:nvPr/>
          </p:nvSpPr>
          <p:spPr bwMode="auto">
            <a:xfrm rot="-4823862">
              <a:off x="347149" y="631325"/>
              <a:ext cx="73567" cy="67433"/>
            </a:xfrm>
            <a:custGeom>
              <a:avLst/>
              <a:gdLst>
                <a:gd name="T0" fmla="*/ 51 w 1429"/>
                <a:gd name="T1" fmla="*/ 51 h 1310"/>
                <a:gd name="T2" fmla="*/ 10605 w 1429"/>
                <a:gd name="T3" fmla="*/ 67382 h 1310"/>
                <a:gd name="T4" fmla="*/ 73567 w 1429"/>
                <a:gd name="T5" fmla="*/ 67382 h 1310"/>
                <a:gd name="T6" fmla="*/ 67080 w 1429"/>
                <a:gd name="T7" fmla="*/ 51 h 1310"/>
                <a:gd name="T8" fmla="*/ 51 w 1429"/>
                <a:gd name="T9" fmla="*/ 51 h 13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8" name="Google Shape;1532;p21"/>
            <p:cNvSpPr>
              <a:spLocks/>
            </p:cNvSpPr>
            <p:nvPr/>
          </p:nvSpPr>
          <p:spPr bwMode="auto">
            <a:xfrm rot="-4823862">
              <a:off x="220369" y="726050"/>
              <a:ext cx="130402" cy="74331"/>
            </a:xfrm>
            <a:custGeom>
              <a:avLst/>
              <a:gdLst>
                <a:gd name="T0" fmla="*/ 91997 w 2533"/>
                <a:gd name="T1" fmla="*/ 0 h 1444"/>
                <a:gd name="T2" fmla="*/ 23784 w 2533"/>
                <a:gd name="T3" fmla="*/ 2111 h 1444"/>
                <a:gd name="T4" fmla="*/ 51 w 2533"/>
                <a:gd name="T5" fmla="*/ 4067 h 1444"/>
                <a:gd name="T6" fmla="*/ 4427 w 2533"/>
                <a:gd name="T7" fmla="*/ 74228 h 1444"/>
                <a:gd name="T8" fmla="*/ 42935 w 2533"/>
                <a:gd name="T9" fmla="*/ 72426 h 1444"/>
                <a:gd name="T10" fmla="*/ 121805 w 2533"/>
                <a:gd name="T11" fmla="*/ 74331 h 1444"/>
                <a:gd name="T12" fmla="*/ 130196 w 2533"/>
                <a:gd name="T13" fmla="*/ 74228 h 1444"/>
                <a:gd name="T14" fmla="*/ 130196 w 2533"/>
                <a:gd name="T15" fmla="*/ 70007 h 1444"/>
                <a:gd name="T16" fmla="*/ 117377 w 2533"/>
                <a:gd name="T17" fmla="*/ 4221 h 1444"/>
                <a:gd name="T18" fmla="*/ 111045 w 2533"/>
                <a:gd name="T19" fmla="*/ 206 h 1444"/>
                <a:gd name="T20" fmla="*/ 91997 w 2533"/>
                <a:gd name="T21" fmla="*/ 0 h 14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9" name="Google Shape;1533;p21"/>
            <p:cNvSpPr>
              <a:spLocks/>
            </p:cNvSpPr>
            <p:nvPr/>
          </p:nvSpPr>
          <p:spPr bwMode="auto">
            <a:xfrm rot="-4823862">
              <a:off x="269459" y="532052"/>
              <a:ext cx="95395" cy="82053"/>
            </a:xfrm>
            <a:custGeom>
              <a:avLst/>
              <a:gdLst>
                <a:gd name="T0" fmla="*/ 86592 w 1853"/>
                <a:gd name="T1" fmla="*/ 51 h 1594"/>
                <a:gd name="T2" fmla="*/ 0 w 1853"/>
                <a:gd name="T3" fmla="*/ 3552 h 1594"/>
                <a:gd name="T4" fmla="*/ 7053 w 1853"/>
                <a:gd name="T5" fmla="*/ 80406 h 1594"/>
                <a:gd name="T6" fmla="*/ 20490 w 1853"/>
                <a:gd name="T7" fmla="*/ 80354 h 1594"/>
                <a:gd name="T8" fmla="*/ 95344 w 1853"/>
                <a:gd name="T9" fmla="*/ 82002 h 1594"/>
                <a:gd name="T10" fmla="*/ 86592 w 1853"/>
                <a:gd name="T11" fmla="*/ 51 h 15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0" name="Google Shape;1534;p21"/>
            <p:cNvSpPr>
              <a:spLocks/>
            </p:cNvSpPr>
            <p:nvPr/>
          </p:nvSpPr>
          <p:spPr bwMode="auto">
            <a:xfrm rot="-4823862">
              <a:off x="508701" y="706472"/>
              <a:ext cx="8494" cy="51"/>
            </a:xfrm>
            <a:custGeom>
              <a:avLst/>
              <a:gdLst>
                <a:gd name="T0" fmla="*/ 51 w 165"/>
                <a:gd name="T1" fmla="*/ 0 h 1"/>
                <a:gd name="T2" fmla="*/ 51 w 165"/>
                <a:gd name="T3" fmla="*/ 0 h 1"/>
                <a:gd name="T4" fmla="*/ 8494 w 165"/>
                <a:gd name="T5" fmla="*/ 0 h 1"/>
                <a:gd name="T6" fmla="*/ 8494 w 165"/>
                <a:gd name="T7" fmla="*/ 0 h 1"/>
                <a:gd name="T8" fmla="*/ 51 w 165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1" name="Google Shape;1535;p21"/>
            <p:cNvSpPr>
              <a:spLocks/>
            </p:cNvSpPr>
            <p:nvPr/>
          </p:nvSpPr>
          <p:spPr bwMode="auto">
            <a:xfrm rot="-4823862">
              <a:off x="440438" y="937477"/>
              <a:ext cx="66874" cy="51"/>
            </a:xfrm>
            <a:custGeom>
              <a:avLst/>
              <a:gdLst>
                <a:gd name="T0" fmla="*/ 0 w 1299"/>
                <a:gd name="T1" fmla="*/ 0 h 1"/>
                <a:gd name="T2" fmla="*/ 0 w 1299"/>
                <a:gd name="T3" fmla="*/ 0 h 1"/>
                <a:gd name="T4" fmla="*/ 66874 w 1299"/>
                <a:gd name="T5" fmla="*/ 0 h 1"/>
                <a:gd name="T6" fmla="*/ 66874 w 1299"/>
                <a:gd name="T7" fmla="*/ 0 h 1"/>
                <a:gd name="T8" fmla="*/ 0 w 129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2" name="Google Shape;1536;p21"/>
            <p:cNvSpPr>
              <a:spLocks/>
            </p:cNvSpPr>
            <p:nvPr/>
          </p:nvSpPr>
          <p:spPr bwMode="auto">
            <a:xfrm rot="-4823862">
              <a:off x="520558" y="635764"/>
              <a:ext cx="8700" cy="51"/>
            </a:xfrm>
            <a:custGeom>
              <a:avLst/>
              <a:gdLst>
                <a:gd name="T0" fmla="*/ 51 w 169"/>
                <a:gd name="T1" fmla="*/ 0 h 1"/>
                <a:gd name="T2" fmla="*/ 51 w 169"/>
                <a:gd name="T3" fmla="*/ 0 h 1"/>
                <a:gd name="T4" fmla="*/ 8649 w 169"/>
                <a:gd name="T5" fmla="*/ 0 h 1"/>
                <a:gd name="T6" fmla="*/ 8649 w 169"/>
                <a:gd name="T7" fmla="*/ 0 h 1"/>
                <a:gd name="T8" fmla="*/ 51 w 16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3" name="Google Shape;1537;p21"/>
            <p:cNvSpPr>
              <a:spLocks/>
            </p:cNvSpPr>
            <p:nvPr/>
          </p:nvSpPr>
          <p:spPr bwMode="auto">
            <a:xfrm rot="-4823862">
              <a:off x="483759" y="851796"/>
              <a:ext cx="9215" cy="51"/>
            </a:xfrm>
            <a:custGeom>
              <a:avLst/>
              <a:gdLst>
                <a:gd name="T0" fmla="*/ 51 w 179"/>
                <a:gd name="T1" fmla="*/ 0 h 1"/>
                <a:gd name="T2" fmla="*/ 51 w 179"/>
                <a:gd name="T3" fmla="*/ 0 h 1"/>
                <a:gd name="T4" fmla="*/ 9164 w 179"/>
                <a:gd name="T5" fmla="*/ 0 h 1"/>
                <a:gd name="T6" fmla="*/ 9164 w 179"/>
                <a:gd name="T7" fmla="*/ 0 h 1"/>
                <a:gd name="T8" fmla="*/ 51 w 17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4" name="Google Shape;1538;p21"/>
            <p:cNvSpPr>
              <a:spLocks/>
            </p:cNvSpPr>
            <p:nvPr/>
          </p:nvSpPr>
          <p:spPr bwMode="auto">
            <a:xfrm rot="-4823862">
              <a:off x="520026" y="458589"/>
              <a:ext cx="69706" cy="51"/>
            </a:xfrm>
            <a:custGeom>
              <a:avLst/>
              <a:gdLst>
                <a:gd name="T0" fmla="*/ 0 w 1354"/>
                <a:gd name="T1" fmla="*/ 0 h 1"/>
                <a:gd name="T2" fmla="*/ 0 w 1354"/>
                <a:gd name="T3" fmla="*/ 0 h 1"/>
                <a:gd name="T4" fmla="*/ 69706 w 1354"/>
                <a:gd name="T5" fmla="*/ 0 h 1"/>
                <a:gd name="T6" fmla="*/ 69706 w 1354"/>
                <a:gd name="T7" fmla="*/ 0 h 1"/>
                <a:gd name="T8" fmla="*/ 0 w 1354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5" name="Google Shape;1539;p21"/>
            <p:cNvSpPr>
              <a:spLocks/>
            </p:cNvSpPr>
            <p:nvPr/>
          </p:nvSpPr>
          <p:spPr bwMode="auto">
            <a:xfrm rot="-4823862">
              <a:off x="538490" y="531429"/>
              <a:ext cx="8134" cy="51"/>
            </a:xfrm>
            <a:custGeom>
              <a:avLst/>
              <a:gdLst>
                <a:gd name="T0" fmla="*/ 0 w 158"/>
                <a:gd name="T1" fmla="*/ 0 h 1"/>
                <a:gd name="T2" fmla="*/ 0 w 158"/>
                <a:gd name="T3" fmla="*/ 0 h 1"/>
                <a:gd name="T4" fmla="*/ 8083 w 158"/>
                <a:gd name="T5" fmla="*/ 0 h 1"/>
                <a:gd name="T6" fmla="*/ 8083 w 158"/>
                <a:gd name="T7" fmla="*/ 0 h 1"/>
                <a:gd name="T8" fmla="*/ 0 w 158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6" name="Google Shape;1540;p21"/>
            <p:cNvSpPr>
              <a:spLocks/>
            </p:cNvSpPr>
            <p:nvPr/>
          </p:nvSpPr>
          <p:spPr bwMode="auto">
            <a:xfrm rot="-4823862">
              <a:off x="418571" y="1238861"/>
              <a:ext cx="8649" cy="51"/>
            </a:xfrm>
            <a:custGeom>
              <a:avLst/>
              <a:gdLst>
                <a:gd name="T0" fmla="*/ 0 w 168"/>
                <a:gd name="T1" fmla="*/ 0 h 1"/>
                <a:gd name="T2" fmla="*/ 0 w 168"/>
                <a:gd name="T3" fmla="*/ 0 h 1"/>
                <a:gd name="T4" fmla="*/ 8649 w 168"/>
                <a:gd name="T5" fmla="*/ 0 h 1"/>
                <a:gd name="T6" fmla="*/ 8649 w 168"/>
                <a:gd name="T7" fmla="*/ 0 h 1"/>
                <a:gd name="T8" fmla="*/ 0 w 168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7" name="Google Shape;1541;p21"/>
            <p:cNvSpPr>
              <a:spLocks/>
            </p:cNvSpPr>
            <p:nvPr/>
          </p:nvSpPr>
          <p:spPr bwMode="auto">
            <a:xfrm rot="-4823862">
              <a:off x="448407" y="1062473"/>
              <a:ext cx="8649" cy="51"/>
            </a:xfrm>
            <a:custGeom>
              <a:avLst/>
              <a:gdLst>
                <a:gd name="T0" fmla="*/ 51 w 168"/>
                <a:gd name="T1" fmla="*/ 0 h 1"/>
                <a:gd name="T2" fmla="*/ 51 w 168"/>
                <a:gd name="T3" fmla="*/ 0 h 1"/>
                <a:gd name="T4" fmla="*/ 8649 w 168"/>
                <a:gd name="T5" fmla="*/ 0 h 1"/>
                <a:gd name="T6" fmla="*/ 8649 w 168"/>
                <a:gd name="T7" fmla="*/ 0 h 1"/>
                <a:gd name="T8" fmla="*/ 51 w 168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8" name="Google Shape;1542;p21"/>
            <p:cNvSpPr>
              <a:spLocks/>
            </p:cNvSpPr>
            <p:nvPr/>
          </p:nvSpPr>
          <p:spPr bwMode="auto">
            <a:xfrm rot="-4823862">
              <a:off x="433772" y="1149449"/>
              <a:ext cx="8494" cy="51"/>
            </a:xfrm>
            <a:custGeom>
              <a:avLst/>
              <a:gdLst>
                <a:gd name="T0" fmla="*/ 51 w 165"/>
                <a:gd name="T1" fmla="*/ 0 h 1"/>
                <a:gd name="T2" fmla="*/ 51 w 165"/>
                <a:gd name="T3" fmla="*/ 0 h 1"/>
                <a:gd name="T4" fmla="*/ 8494 w 165"/>
                <a:gd name="T5" fmla="*/ 0 h 1"/>
                <a:gd name="T6" fmla="*/ 8494 w 165"/>
                <a:gd name="T7" fmla="*/ 0 h 1"/>
                <a:gd name="T8" fmla="*/ 51 w 165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9" name="Google Shape;1543;p21"/>
            <p:cNvSpPr>
              <a:spLocks/>
            </p:cNvSpPr>
            <p:nvPr/>
          </p:nvSpPr>
          <p:spPr bwMode="auto">
            <a:xfrm rot="-4823862">
              <a:off x="-180169" y="629085"/>
              <a:ext cx="993280" cy="354875"/>
            </a:xfrm>
            <a:custGeom>
              <a:avLst/>
              <a:gdLst>
                <a:gd name="T0" fmla="*/ 791010 w 19294"/>
                <a:gd name="T1" fmla="*/ 618 h 6894"/>
                <a:gd name="T2" fmla="*/ 340806 w 19294"/>
                <a:gd name="T3" fmla="*/ 29238 h 6894"/>
                <a:gd name="T4" fmla="*/ 333753 w 19294"/>
                <a:gd name="T5" fmla="*/ 30474 h 6894"/>
                <a:gd name="T6" fmla="*/ 68830 w 19294"/>
                <a:gd name="T7" fmla="*/ 48079 h 6894"/>
                <a:gd name="T8" fmla="*/ 157996 w 19294"/>
                <a:gd name="T9" fmla="*/ 117005 h 6894"/>
                <a:gd name="T10" fmla="*/ 599191 w 19294"/>
                <a:gd name="T11" fmla="*/ 172599 h 6894"/>
                <a:gd name="T12" fmla="*/ 492779 w 19294"/>
                <a:gd name="T13" fmla="*/ 104702 h 6894"/>
                <a:gd name="T14" fmla="*/ 657262 w 19294"/>
                <a:gd name="T15" fmla="*/ 178158 h 6894"/>
                <a:gd name="T16" fmla="*/ 654842 w 19294"/>
                <a:gd name="T17" fmla="*/ 101356 h 6894"/>
                <a:gd name="T18" fmla="*/ 789723 w 19294"/>
                <a:gd name="T19" fmla="*/ 180011 h 6894"/>
                <a:gd name="T20" fmla="*/ 701278 w 19294"/>
                <a:gd name="T21" fmla="*/ 178313 h 6894"/>
                <a:gd name="T22" fmla="*/ 462714 w 19294"/>
                <a:gd name="T23" fmla="*/ 173114 h 6894"/>
                <a:gd name="T24" fmla="*/ 362531 w 19294"/>
                <a:gd name="T25" fmla="*/ 118755 h 6894"/>
                <a:gd name="T26" fmla="*/ 258796 w 19294"/>
                <a:gd name="T27" fmla="*/ 203021 h 6894"/>
                <a:gd name="T28" fmla="*/ 250199 w 19294"/>
                <a:gd name="T29" fmla="*/ 203742 h 6894"/>
                <a:gd name="T30" fmla="*/ 150789 w 19294"/>
                <a:gd name="T31" fmla="*/ 125807 h 6894"/>
                <a:gd name="T32" fmla="*/ 75883 w 19294"/>
                <a:gd name="T33" fmla="*/ 123903 h 6894"/>
                <a:gd name="T34" fmla="*/ 677339 w 19294"/>
                <a:gd name="T35" fmla="*/ 186703 h 6894"/>
                <a:gd name="T36" fmla="*/ 548739 w 19294"/>
                <a:gd name="T37" fmla="*/ 253879 h 6894"/>
                <a:gd name="T38" fmla="*/ 777419 w 19294"/>
                <a:gd name="T39" fmla="*/ 192468 h 6894"/>
                <a:gd name="T40" fmla="*/ 696696 w 19294"/>
                <a:gd name="T41" fmla="*/ 255321 h 6894"/>
                <a:gd name="T42" fmla="*/ 798526 w 19294"/>
                <a:gd name="T43" fmla="*/ 258255 h 6894"/>
                <a:gd name="T44" fmla="*/ 469921 w 19294"/>
                <a:gd name="T45" fmla="*/ 256505 h 6894"/>
                <a:gd name="T46" fmla="*/ 356456 w 19294"/>
                <a:gd name="T47" fmla="*/ 262115 h 6894"/>
                <a:gd name="T48" fmla="*/ 338335 w 19294"/>
                <a:gd name="T49" fmla="*/ 203021 h 6894"/>
                <a:gd name="T50" fmla="*/ 250045 w 19294"/>
                <a:gd name="T51" fmla="*/ 212904 h 6894"/>
                <a:gd name="T52" fmla="*/ 685422 w 19294"/>
                <a:gd name="T53" fmla="*/ 263711 h 6894"/>
                <a:gd name="T54" fmla="*/ 685422 w 19294"/>
                <a:gd name="T55" fmla="*/ 263711 h 6894"/>
                <a:gd name="T56" fmla="*/ 570001 w 19294"/>
                <a:gd name="T57" fmla="*/ 262012 h 6894"/>
                <a:gd name="T58" fmla="*/ 708486 w 19294"/>
                <a:gd name="T59" fmla="*/ 329497 h 6894"/>
                <a:gd name="T60" fmla="*/ 878065 w 19294"/>
                <a:gd name="T61" fmla="*/ 270043 h 6894"/>
                <a:gd name="T62" fmla="*/ 831938 w 19294"/>
                <a:gd name="T63" fmla="*/ 268756 h 6894"/>
                <a:gd name="T64" fmla="*/ 368915 w 19294"/>
                <a:gd name="T65" fmla="*/ 353434 h 6894"/>
                <a:gd name="T66" fmla="*/ 54055 w 19294"/>
                <a:gd name="T67" fmla="*/ 51 h 6894"/>
                <a:gd name="T68" fmla="*/ 13951 w 19294"/>
                <a:gd name="T69" fmla="*/ 41541 h 6894"/>
                <a:gd name="T70" fmla="*/ 7413 w 19294"/>
                <a:gd name="T71" fmla="*/ 118961 h 6894"/>
                <a:gd name="T72" fmla="*/ 46488 w 19294"/>
                <a:gd name="T73" fmla="*/ 221861 h 6894"/>
                <a:gd name="T74" fmla="*/ 81289 w 19294"/>
                <a:gd name="T75" fmla="*/ 293619 h 6894"/>
                <a:gd name="T76" fmla="*/ 81289 w 19294"/>
                <a:gd name="T77" fmla="*/ 304171 h 6894"/>
                <a:gd name="T78" fmla="*/ 174573 w 19294"/>
                <a:gd name="T79" fmla="*/ 354669 h 6894"/>
                <a:gd name="T80" fmla="*/ 256531 w 19294"/>
                <a:gd name="T81" fmla="*/ 298560 h 6894"/>
                <a:gd name="T82" fmla="*/ 426986 w 19294"/>
                <a:gd name="T83" fmla="*/ 354669 h 6894"/>
                <a:gd name="T84" fmla="*/ 621379 w 19294"/>
                <a:gd name="T85" fmla="*/ 336035 h 6894"/>
                <a:gd name="T86" fmla="*/ 695255 w 19294"/>
                <a:gd name="T87" fmla="*/ 354824 h 6894"/>
                <a:gd name="T88" fmla="*/ 801358 w 19294"/>
                <a:gd name="T89" fmla="*/ 354824 h 6894"/>
                <a:gd name="T90" fmla="*/ 901643 w 19294"/>
                <a:gd name="T91" fmla="*/ 353588 h 6894"/>
                <a:gd name="T92" fmla="*/ 993280 w 19294"/>
                <a:gd name="T93" fmla="*/ 280080 h 6894"/>
                <a:gd name="T94" fmla="*/ 989213 w 19294"/>
                <a:gd name="T95" fmla="*/ 183666 h 6894"/>
                <a:gd name="T96" fmla="*/ 885066 w 19294"/>
                <a:gd name="T97" fmla="*/ 98731 h 6894"/>
                <a:gd name="T98" fmla="*/ 978865 w 19294"/>
                <a:gd name="T99" fmla="*/ 85707 h 6894"/>
                <a:gd name="T100" fmla="*/ 756312 w 19294"/>
                <a:gd name="T101" fmla="*/ 206 h 6894"/>
                <a:gd name="T102" fmla="*/ 662719 w 19294"/>
                <a:gd name="T103" fmla="*/ 206 h 6894"/>
                <a:gd name="T104" fmla="*/ 582665 w 19294"/>
                <a:gd name="T105" fmla="*/ 91009 h 6894"/>
                <a:gd name="T106" fmla="*/ 473628 w 19294"/>
                <a:gd name="T107" fmla="*/ 412 h 6894"/>
                <a:gd name="T108" fmla="*/ 340085 w 19294"/>
                <a:gd name="T109" fmla="*/ 412 h 6894"/>
                <a:gd name="T110" fmla="*/ 237895 w 19294"/>
                <a:gd name="T111" fmla="*/ 32430 h 6894"/>
                <a:gd name="T112" fmla="*/ 133388 w 19294"/>
                <a:gd name="T113" fmla="*/ 206 h 689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lnTo>
                    <a:pt x="2683" y="934"/>
                  </a:ln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lnTo>
                    <a:pt x="17004" y="1911"/>
                  </a:ln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lnTo>
                    <a:pt x="13157" y="3627"/>
                  </a:ln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lnTo>
                    <a:pt x="10375" y="3586"/>
                  </a:ln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lnTo>
                    <a:pt x="14267" y="3650"/>
                  </a:ln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lnTo>
                    <a:pt x="13314" y="5123"/>
                  </a:ln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lnTo>
                    <a:pt x="1050" y="1"/>
                  </a:ln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sp>
        <p:nvSpPr>
          <p:cNvPr id="70" name="Google Shape;1544;p21"/>
          <p:cNvSpPr>
            <a:spLocks/>
          </p:cNvSpPr>
          <p:nvPr/>
        </p:nvSpPr>
        <p:spPr bwMode="auto">
          <a:xfrm rot="857805">
            <a:off x="7769235" y="219077"/>
            <a:ext cx="847725" cy="286941"/>
          </a:xfrm>
          <a:custGeom>
            <a:avLst/>
            <a:gdLst>
              <a:gd name="T0" fmla="*/ 116427 w 11213"/>
              <a:gd name="T1" fmla="*/ 146251 h 3801"/>
              <a:gd name="T2" fmla="*/ 177060 w 11213"/>
              <a:gd name="T3" fmla="*/ 148566 h 3801"/>
              <a:gd name="T4" fmla="*/ 144249 w 11213"/>
              <a:gd name="T5" fmla="*/ 324410 h 3801"/>
              <a:gd name="T6" fmla="*/ 62069 w 11213"/>
              <a:gd name="T7" fmla="*/ 152089 h 3801"/>
              <a:gd name="T8" fmla="*/ 779003 w 11213"/>
              <a:gd name="T9" fmla="*/ 134173 h 3801"/>
              <a:gd name="T10" fmla="*/ 702267 w 11213"/>
              <a:gd name="T11" fmla="*/ 324410 h 3801"/>
              <a:gd name="T12" fmla="*/ 666583 w 11213"/>
              <a:gd name="T13" fmla="*/ 148969 h 3801"/>
              <a:gd name="T14" fmla="*/ 727442 w 11213"/>
              <a:gd name="T15" fmla="*/ 146553 h 3801"/>
              <a:gd name="T16" fmla="*/ 760632 w 11213"/>
              <a:gd name="T17" fmla="*/ 120383 h 3801"/>
              <a:gd name="T18" fmla="*/ 299989 w 11213"/>
              <a:gd name="T19" fmla="*/ 191244 h 3801"/>
              <a:gd name="T20" fmla="*/ 343309 w 11213"/>
              <a:gd name="T21" fmla="*/ 173931 h 3801"/>
              <a:gd name="T22" fmla="*/ 374683 w 11213"/>
              <a:gd name="T23" fmla="*/ 272774 h 3801"/>
              <a:gd name="T24" fmla="*/ 347845 w 11213"/>
              <a:gd name="T25" fmla="*/ 366081 h 3801"/>
              <a:gd name="T26" fmla="*/ 251225 w 11213"/>
              <a:gd name="T27" fmla="*/ 339105 h 3801"/>
              <a:gd name="T28" fmla="*/ 287590 w 11213"/>
              <a:gd name="T29" fmla="*/ 173428 h 3801"/>
              <a:gd name="T30" fmla="*/ 589393 w 11213"/>
              <a:gd name="T31" fmla="*/ 287570 h 3801"/>
              <a:gd name="T32" fmla="*/ 511599 w 11213"/>
              <a:gd name="T33" fmla="*/ 364571 h 3801"/>
              <a:gd name="T34" fmla="*/ 468732 w 11213"/>
              <a:gd name="T35" fmla="*/ 270358 h 3801"/>
              <a:gd name="T36" fmla="*/ 499729 w 11213"/>
              <a:gd name="T37" fmla="*/ 173730 h 3801"/>
              <a:gd name="T38" fmla="*/ 531482 w 11213"/>
              <a:gd name="T39" fmla="*/ 207751 h 3801"/>
              <a:gd name="T40" fmla="*/ 547283 w 11213"/>
              <a:gd name="T41" fmla="*/ 173327 h 3801"/>
              <a:gd name="T42" fmla="*/ 830639 w 11213"/>
              <a:gd name="T43" fmla="*/ 4831 h 3801"/>
              <a:gd name="T44" fmla="*/ 724494 w 11213"/>
              <a:gd name="T45" fmla="*/ 43281 h 3801"/>
              <a:gd name="T46" fmla="*/ 711037 w 11213"/>
              <a:gd name="T47" fmla="*/ 47509 h 3801"/>
              <a:gd name="T48" fmla="*/ 654713 w 11213"/>
              <a:gd name="T49" fmla="*/ 97736 h 3801"/>
              <a:gd name="T50" fmla="*/ 514849 w 11213"/>
              <a:gd name="T51" fmla="*/ 87167 h 3801"/>
              <a:gd name="T52" fmla="*/ 497385 w 11213"/>
              <a:gd name="T53" fmla="*/ 120383 h 3801"/>
              <a:gd name="T54" fmla="*/ 344745 w 11213"/>
              <a:gd name="T55" fmla="*/ 102567 h 3801"/>
              <a:gd name="T56" fmla="*/ 301425 w 11213"/>
              <a:gd name="T57" fmla="*/ 116357 h 3801"/>
              <a:gd name="T58" fmla="*/ 144022 w 11213"/>
              <a:gd name="T59" fmla="*/ 73981 h 3801"/>
              <a:gd name="T60" fmla="*/ 120207 w 11213"/>
              <a:gd name="T61" fmla="*/ 43785 h 3801"/>
              <a:gd name="T62" fmla="*/ 105238 w 11213"/>
              <a:gd name="T63" fmla="*/ 68143 h 3801"/>
              <a:gd name="T64" fmla="*/ 2419 w 11213"/>
              <a:gd name="T65" fmla="*/ 10367 h 3801"/>
              <a:gd name="T66" fmla="*/ 102592 w 11213"/>
              <a:gd name="T67" fmla="*/ 111324 h 3801"/>
              <a:gd name="T68" fmla="*/ 60557 w 11213"/>
              <a:gd name="T69" fmla="*/ 108002 h 3801"/>
              <a:gd name="T70" fmla="*/ 26158 w 11213"/>
              <a:gd name="T71" fmla="*/ 301360 h 3801"/>
              <a:gd name="T72" fmla="*/ 168517 w 11213"/>
              <a:gd name="T73" fmla="*/ 300253 h 3801"/>
              <a:gd name="T74" fmla="*/ 137293 w 11213"/>
              <a:gd name="T75" fmla="*/ 105989 h 3801"/>
              <a:gd name="T76" fmla="*/ 292504 w 11213"/>
              <a:gd name="T77" fmla="*/ 131052 h 3801"/>
              <a:gd name="T78" fmla="*/ 266724 w 11213"/>
              <a:gd name="T79" fmla="*/ 159638 h 3801"/>
              <a:gd name="T80" fmla="*/ 242909 w 11213"/>
              <a:gd name="T81" fmla="*/ 358733 h 3801"/>
              <a:gd name="T82" fmla="*/ 371357 w 11213"/>
              <a:gd name="T83" fmla="*/ 380474 h 3801"/>
              <a:gd name="T84" fmla="*/ 368484 w 11213"/>
              <a:gd name="T85" fmla="*/ 164772 h 3801"/>
              <a:gd name="T86" fmla="*/ 346030 w 11213"/>
              <a:gd name="T87" fmla="*/ 136186 h 3801"/>
              <a:gd name="T88" fmla="*/ 461474 w 11213"/>
              <a:gd name="T89" fmla="*/ 142426 h 3801"/>
              <a:gd name="T90" fmla="*/ 499956 w 11213"/>
              <a:gd name="T91" fmla="*/ 159940 h 3801"/>
              <a:gd name="T92" fmla="*/ 459962 w 11213"/>
              <a:gd name="T93" fmla="*/ 364269 h 3801"/>
              <a:gd name="T94" fmla="*/ 566108 w 11213"/>
              <a:gd name="T95" fmla="*/ 372523 h 3801"/>
              <a:gd name="T96" fmla="*/ 595592 w 11213"/>
              <a:gd name="T97" fmla="*/ 212884 h 3801"/>
              <a:gd name="T98" fmla="*/ 544183 w 11213"/>
              <a:gd name="T99" fmla="*/ 149975 h 3801"/>
              <a:gd name="T100" fmla="*/ 697882 w 11213"/>
              <a:gd name="T101" fmla="*/ 103171 h 3801"/>
              <a:gd name="T102" fmla="*/ 659098 w 11213"/>
              <a:gd name="T103" fmla="*/ 136890 h 3801"/>
              <a:gd name="T104" fmla="*/ 700755 w 11213"/>
              <a:gd name="T105" fmla="*/ 341118 h 3801"/>
              <a:gd name="T106" fmla="*/ 830639 w 11213"/>
              <a:gd name="T107" fmla="*/ 267942 h 3801"/>
              <a:gd name="T108" fmla="*/ 785731 w 11213"/>
              <a:gd name="T109" fmla="*/ 94917 h 3801"/>
              <a:gd name="T110" fmla="*/ 747023 w 11213"/>
              <a:gd name="T111" fmla="*/ 110619 h 3801"/>
              <a:gd name="T112" fmla="*/ 838955 w 11213"/>
              <a:gd name="T113" fmla="*/ 19326 h 380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1213" h="3801" extrusionOk="0">
                <a:moveTo>
                  <a:pt x="934" y="1135"/>
                </a:moveTo>
                <a:cubicBezTo>
                  <a:pt x="1054" y="1179"/>
                  <a:pt x="1166" y="1220"/>
                  <a:pt x="1296" y="1237"/>
                </a:cubicBezTo>
                <a:cubicBezTo>
                  <a:pt x="1320" y="1241"/>
                  <a:pt x="1351" y="1237"/>
                  <a:pt x="1351" y="1282"/>
                </a:cubicBezTo>
                <a:cubicBezTo>
                  <a:pt x="1358" y="1380"/>
                  <a:pt x="1446" y="1453"/>
                  <a:pt x="1540" y="1453"/>
                </a:cubicBezTo>
                <a:cubicBezTo>
                  <a:pt x="1575" y="1453"/>
                  <a:pt x="1612" y="1442"/>
                  <a:pt x="1645" y="1418"/>
                </a:cubicBezTo>
                <a:cubicBezTo>
                  <a:pt x="1685" y="1391"/>
                  <a:pt x="1720" y="1382"/>
                  <a:pt x="1759" y="1382"/>
                </a:cubicBezTo>
                <a:cubicBezTo>
                  <a:pt x="1784" y="1382"/>
                  <a:pt x="1810" y="1386"/>
                  <a:pt x="1840" y="1391"/>
                </a:cubicBezTo>
                <a:cubicBezTo>
                  <a:pt x="2004" y="1418"/>
                  <a:pt x="2174" y="1425"/>
                  <a:pt x="2342" y="1476"/>
                </a:cubicBezTo>
                <a:cubicBezTo>
                  <a:pt x="2390" y="1493"/>
                  <a:pt x="2403" y="1497"/>
                  <a:pt x="2390" y="1555"/>
                </a:cubicBezTo>
                <a:cubicBezTo>
                  <a:pt x="2257" y="2074"/>
                  <a:pt x="2116" y="2590"/>
                  <a:pt x="2034" y="3120"/>
                </a:cubicBezTo>
                <a:cubicBezTo>
                  <a:pt x="2022" y="3194"/>
                  <a:pt x="1993" y="3224"/>
                  <a:pt x="1930" y="3224"/>
                </a:cubicBezTo>
                <a:cubicBezTo>
                  <a:pt x="1923" y="3224"/>
                  <a:pt x="1916" y="3223"/>
                  <a:pt x="1908" y="3223"/>
                </a:cubicBezTo>
                <a:cubicBezTo>
                  <a:pt x="1457" y="3192"/>
                  <a:pt x="1023" y="3089"/>
                  <a:pt x="609" y="2918"/>
                </a:cubicBezTo>
                <a:cubicBezTo>
                  <a:pt x="541" y="2888"/>
                  <a:pt x="473" y="2854"/>
                  <a:pt x="404" y="2833"/>
                </a:cubicBezTo>
                <a:cubicBezTo>
                  <a:pt x="326" y="2813"/>
                  <a:pt x="326" y="2775"/>
                  <a:pt x="353" y="2707"/>
                </a:cubicBezTo>
                <a:cubicBezTo>
                  <a:pt x="500" y="2303"/>
                  <a:pt x="685" y="1914"/>
                  <a:pt x="821" y="1511"/>
                </a:cubicBezTo>
                <a:cubicBezTo>
                  <a:pt x="859" y="1384"/>
                  <a:pt x="893" y="1261"/>
                  <a:pt x="934" y="1135"/>
                </a:cubicBezTo>
                <a:close/>
                <a:moveTo>
                  <a:pt x="10214" y="1141"/>
                </a:moveTo>
                <a:cubicBezTo>
                  <a:pt x="10225" y="1141"/>
                  <a:pt x="10236" y="1144"/>
                  <a:pt x="10246" y="1152"/>
                </a:cubicBezTo>
                <a:cubicBezTo>
                  <a:pt x="10287" y="1179"/>
                  <a:pt x="10287" y="1271"/>
                  <a:pt x="10304" y="1333"/>
                </a:cubicBezTo>
                <a:cubicBezTo>
                  <a:pt x="10437" y="1804"/>
                  <a:pt x="10656" y="2238"/>
                  <a:pt x="10820" y="2693"/>
                </a:cubicBezTo>
                <a:cubicBezTo>
                  <a:pt x="10854" y="2782"/>
                  <a:pt x="10833" y="2802"/>
                  <a:pt x="10751" y="2843"/>
                </a:cubicBezTo>
                <a:cubicBezTo>
                  <a:pt x="10331" y="3035"/>
                  <a:pt x="9890" y="3154"/>
                  <a:pt x="9432" y="3212"/>
                </a:cubicBezTo>
                <a:cubicBezTo>
                  <a:pt x="9395" y="3219"/>
                  <a:pt x="9350" y="3219"/>
                  <a:pt x="9289" y="3223"/>
                </a:cubicBezTo>
                <a:cubicBezTo>
                  <a:pt x="9272" y="3228"/>
                  <a:pt x="9256" y="3231"/>
                  <a:pt x="9243" y="3231"/>
                </a:cubicBezTo>
                <a:cubicBezTo>
                  <a:pt x="9180" y="3231"/>
                  <a:pt x="9152" y="3176"/>
                  <a:pt x="9135" y="3086"/>
                </a:cubicBezTo>
                <a:cubicBezTo>
                  <a:pt x="9039" y="2563"/>
                  <a:pt x="8916" y="2050"/>
                  <a:pt x="8780" y="1545"/>
                </a:cubicBezTo>
                <a:cubicBezTo>
                  <a:pt x="8763" y="1487"/>
                  <a:pt x="8783" y="1493"/>
                  <a:pt x="8817" y="1480"/>
                </a:cubicBezTo>
                <a:cubicBezTo>
                  <a:pt x="8981" y="1425"/>
                  <a:pt x="9152" y="1418"/>
                  <a:pt x="9323" y="1391"/>
                </a:cubicBezTo>
                <a:cubicBezTo>
                  <a:pt x="9357" y="1385"/>
                  <a:pt x="9389" y="1379"/>
                  <a:pt x="9421" y="1379"/>
                </a:cubicBezTo>
                <a:cubicBezTo>
                  <a:pt x="9462" y="1379"/>
                  <a:pt x="9503" y="1390"/>
                  <a:pt x="9545" y="1429"/>
                </a:cubicBezTo>
                <a:cubicBezTo>
                  <a:pt x="9566" y="1449"/>
                  <a:pt x="9593" y="1456"/>
                  <a:pt x="9622" y="1456"/>
                </a:cubicBezTo>
                <a:cubicBezTo>
                  <a:pt x="9661" y="1456"/>
                  <a:pt x="9704" y="1444"/>
                  <a:pt x="9743" y="1432"/>
                </a:cubicBezTo>
                <a:cubicBezTo>
                  <a:pt x="9825" y="1408"/>
                  <a:pt x="9849" y="1360"/>
                  <a:pt x="9825" y="1278"/>
                </a:cubicBezTo>
                <a:cubicBezTo>
                  <a:pt x="9819" y="1241"/>
                  <a:pt x="9856" y="1244"/>
                  <a:pt x="9877" y="1237"/>
                </a:cubicBezTo>
                <a:cubicBezTo>
                  <a:pt x="9935" y="1220"/>
                  <a:pt x="10000" y="1206"/>
                  <a:pt x="10061" y="1196"/>
                </a:cubicBezTo>
                <a:cubicBezTo>
                  <a:pt x="10113" y="1188"/>
                  <a:pt x="10169" y="1141"/>
                  <a:pt x="10214" y="1141"/>
                </a:cubicBezTo>
                <a:close/>
                <a:moveTo>
                  <a:pt x="3804" y="1723"/>
                </a:moveTo>
                <a:cubicBezTo>
                  <a:pt x="3848" y="1723"/>
                  <a:pt x="3891" y="1724"/>
                  <a:pt x="3934" y="1726"/>
                </a:cubicBezTo>
                <a:cubicBezTo>
                  <a:pt x="3979" y="1726"/>
                  <a:pt x="3999" y="1832"/>
                  <a:pt x="3968" y="1900"/>
                </a:cubicBezTo>
                <a:cubicBezTo>
                  <a:pt x="3914" y="2027"/>
                  <a:pt x="3931" y="2061"/>
                  <a:pt x="4068" y="2068"/>
                </a:cubicBezTo>
                <a:lnTo>
                  <a:pt x="4143" y="2068"/>
                </a:lnTo>
                <a:cubicBezTo>
                  <a:pt x="4491" y="2068"/>
                  <a:pt x="4433" y="2064"/>
                  <a:pt x="4478" y="1804"/>
                </a:cubicBezTo>
                <a:cubicBezTo>
                  <a:pt x="4486" y="1749"/>
                  <a:pt x="4504" y="1728"/>
                  <a:pt x="4541" y="1728"/>
                </a:cubicBezTo>
                <a:cubicBezTo>
                  <a:pt x="4551" y="1728"/>
                  <a:pt x="4563" y="1730"/>
                  <a:pt x="4577" y="1733"/>
                </a:cubicBezTo>
                <a:cubicBezTo>
                  <a:pt x="4683" y="1750"/>
                  <a:pt x="4789" y="1770"/>
                  <a:pt x="4895" y="1784"/>
                </a:cubicBezTo>
                <a:cubicBezTo>
                  <a:pt x="4939" y="1787"/>
                  <a:pt x="4956" y="1801"/>
                  <a:pt x="4956" y="1852"/>
                </a:cubicBezTo>
                <a:cubicBezTo>
                  <a:pt x="4953" y="2136"/>
                  <a:pt x="4956" y="2423"/>
                  <a:pt x="4956" y="2710"/>
                </a:cubicBezTo>
                <a:lnTo>
                  <a:pt x="4970" y="2710"/>
                </a:lnTo>
                <a:cubicBezTo>
                  <a:pt x="4970" y="2990"/>
                  <a:pt x="4963" y="3274"/>
                  <a:pt x="4973" y="3554"/>
                </a:cubicBezTo>
                <a:cubicBezTo>
                  <a:pt x="4973" y="3609"/>
                  <a:pt x="4953" y="3605"/>
                  <a:pt x="4918" y="3609"/>
                </a:cubicBezTo>
                <a:cubicBezTo>
                  <a:pt x="4813" y="3625"/>
                  <a:pt x="4707" y="3637"/>
                  <a:pt x="4601" y="3637"/>
                </a:cubicBezTo>
                <a:cubicBezTo>
                  <a:pt x="4508" y="3637"/>
                  <a:pt x="4415" y="3628"/>
                  <a:pt x="4324" y="3605"/>
                </a:cubicBezTo>
                <a:cubicBezTo>
                  <a:pt x="4047" y="3540"/>
                  <a:pt x="3757" y="3564"/>
                  <a:pt x="3480" y="3496"/>
                </a:cubicBezTo>
                <a:cubicBezTo>
                  <a:pt x="3449" y="3486"/>
                  <a:pt x="3422" y="3479"/>
                  <a:pt x="3394" y="3475"/>
                </a:cubicBezTo>
                <a:cubicBezTo>
                  <a:pt x="3329" y="3465"/>
                  <a:pt x="3319" y="3445"/>
                  <a:pt x="3323" y="3369"/>
                </a:cubicBezTo>
                <a:cubicBezTo>
                  <a:pt x="3350" y="3004"/>
                  <a:pt x="3405" y="2642"/>
                  <a:pt x="3449" y="2279"/>
                </a:cubicBezTo>
                <a:cubicBezTo>
                  <a:pt x="3466" y="2115"/>
                  <a:pt x="3511" y="1958"/>
                  <a:pt x="3541" y="1798"/>
                </a:cubicBezTo>
                <a:cubicBezTo>
                  <a:pt x="3552" y="1753"/>
                  <a:pt x="3576" y="1740"/>
                  <a:pt x="3613" y="1736"/>
                </a:cubicBezTo>
                <a:cubicBezTo>
                  <a:pt x="3678" y="1726"/>
                  <a:pt x="3741" y="1723"/>
                  <a:pt x="3804" y="1723"/>
                </a:cubicBezTo>
                <a:close/>
                <a:moveTo>
                  <a:pt x="7444" y="1716"/>
                </a:moveTo>
                <a:cubicBezTo>
                  <a:pt x="7495" y="1716"/>
                  <a:pt x="7544" y="1722"/>
                  <a:pt x="7587" y="1743"/>
                </a:cubicBezTo>
                <a:cubicBezTo>
                  <a:pt x="7686" y="1794"/>
                  <a:pt x="7645" y="1917"/>
                  <a:pt x="7673" y="2013"/>
                </a:cubicBezTo>
                <a:cubicBezTo>
                  <a:pt x="7761" y="2286"/>
                  <a:pt x="7755" y="2577"/>
                  <a:pt x="7796" y="2857"/>
                </a:cubicBezTo>
                <a:cubicBezTo>
                  <a:pt x="7826" y="3038"/>
                  <a:pt x="7830" y="3223"/>
                  <a:pt x="7857" y="3400"/>
                </a:cubicBezTo>
                <a:cubicBezTo>
                  <a:pt x="7864" y="3465"/>
                  <a:pt x="7826" y="3462"/>
                  <a:pt x="7796" y="3469"/>
                </a:cubicBezTo>
                <a:cubicBezTo>
                  <a:pt x="7608" y="3534"/>
                  <a:pt x="7413" y="3537"/>
                  <a:pt x="7215" y="3557"/>
                </a:cubicBezTo>
                <a:cubicBezTo>
                  <a:pt x="7064" y="3575"/>
                  <a:pt x="6911" y="3592"/>
                  <a:pt x="6767" y="3622"/>
                </a:cubicBezTo>
                <a:cubicBezTo>
                  <a:pt x="6708" y="3633"/>
                  <a:pt x="6651" y="3638"/>
                  <a:pt x="6593" y="3638"/>
                </a:cubicBezTo>
                <a:cubicBezTo>
                  <a:pt x="6473" y="3638"/>
                  <a:pt x="6355" y="3619"/>
                  <a:pt x="6237" y="3605"/>
                </a:cubicBezTo>
                <a:cubicBezTo>
                  <a:pt x="6207" y="3602"/>
                  <a:pt x="6200" y="3588"/>
                  <a:pt x="6200" y="3554"/>
                </a:cubicBezTo>
                <a:cubicBezTo>
                  <a:pt x="6203" y="3264"/>
                  <a:pt x="6200" y="2977"/>
                  <a:pt x="6200" y="2686"/>
                </a:cubicBezTo>
                <a:lnTo>
                  <a:pt x="6214" y="2686"/>
                </a:lnTo>
                <a:lnTo>
                  <a:pt x="6214" y="1842"/>
                </a:lnTo>
                <a:cubicBezTo>
                  <a:pt x="6214" y="1794"/>
                  <a:pt x="6227" y="1787"/>
                  <a:pt x="6268" y="1781"/>
                </a:cubicBezTo>
                <a:cubicBezTo>
                  <a:pt x="6384" y="1763"/>
                  <a:pt x="6494" y="1746"/>
                  <a:pt x="6610" y="1726"/>
                </a:cubicBezTo>
                <a:cubicBezTo>
                  <a:pt x="6616" y="1725"/>
                  <a:pt x="6622" y="1725"/>
                  <a:pt x="6628" y="1725"/>
                </a:cubicBezTo>
                <a:cubicBezTo>
                  <a:pt x="6671" y="1725"/>
                  <a:pt x="6682" y="1749"/>
                  <a:pt x="6689" y="1794"/>
                </a:cubicBezTo>
                <a:cubicBezTo>
                  <a:pt x="6741" y="2040"/>
                  <a:pt x="6746" y="2065"/>
                  <a:pt x="6953" y="2065"/>
                </a:cubicBezTo>
                <a:cubicBezTo>
                  <a:pt x="6976" y="2065"/>
                  <a:pt x="7002" y="2065"/>
                  <a:pt x="7030" y="2064"/>
                </a:cubicBezTo>
                <a:cubicBezTo>
                  <a:pt x="7085" y="2064"/>
                  <a:pt x="7129" y="2064"/>
                  <a:pt x="7174" y="2057"/>
                </a:cubicBezTo>
                <a:cubicBezTo>
                  <a:pt x="7249" y="2040"/>
                  <a:pt x="7283" y="1989"/>
                  <a:pt x="7228" y="1921"/>
                </a:cubicBezTo>
                <a:cubicBezTo>
                  <a:pt x="7191" y="1869"/>
                  <a:pt x="7211" y="1811"/>
                  <a:pt x="7198" y="1760"/>
                </a:cubicBezTo>
                <a:cubicBezTo>
                  <a:pt x="7194" y="1733"/>
                  <a:pt x="7211" y="1722"/>
                  <a:pt x="7239" y="1722"/>
                </a:cubicBezTo>
                <a:lnTo>
                  <a:pt x="7280" y="1722"/>
                </a:lnTo>
                <a:cubicBezTo>
                  <a:pt x="7333" y="1722"/>
                  <a:pt x="7390" y="1716"/>
                  <a:pt x="7444" y="1716"/>
                </a:cubicBezTo>
                <a:close/>
                <a:moveTo>
                  <a:pt x="11107" y="1"/>
                </a:moveTo>
                <a:cubicBezTo>
                  <a:pt x="11064" y="1"/>
                  <a:pt x="11020" y="28"/>
                  <a:pt x="10987" y="48"/>
                </a:cubicBezTo>
                <a:cubicBezTo>
                  <a:pt x="10895" y="103"/>
                  <a:pt x="10799" y="164"/>
                  <a:pt x="10704" y="222"/>
                </a:cubicBezTo>
                <a:cubicBezTo>
                  <a:pt x="10386" y="417"/>
                  <a:pt x="10037" y="561"/>
                  <a:pt x="9692" y="708"/>
                </a:cubicBezTo>
                <a:cubicBezTo>
                  <a:pt x="9675" y="622"/>
                  <a:pt x="9665" y="544"/>
                  <a:pt x="9624" y="475"/>
                </a:cubicBezTo>
                <a:cubicBezTo>
                  <a:pt x="9613" y="457"/>
                  <a:pt x="9599" y="430"/>
                  <a:pt x="9583" y="430"/>
                </a:cubicBezTo>
                <a:cubicBezTo>
                  <a:pt x="9578" y="430"/>
                  <a:pt x="9574" y="432"/>
                  <a:pt x="9569" y="438"/>
                </a:cubicBezTo>
                <a:cubicBezTo>
                  <a:pt x="9544" y="465"/>
                  <a:pt x="9515" y="470"/>
                  <a:pt x="9487" y="470"/>
                </a:cubicBezTo>
                <a:cubicBezTo>
                  <a:pt x="9470" y="470"/>
                  <a:pt x="9453" y="468"/>
                  <a:pt x="9437" y="468"/>
                </a:cubicBezTo>
                <a:cubicBezTo>
                  <a:pt x="9426" y="468"/>
                  <a:pt x="9415" y="469"/>
                  <a:pt x="9405" y="472"/>
                </a:cubicBezTo>
                <a:cubicBezTo>
                  <a:pt x="9245" y="506"/>
                  <a:pt x="9214" y="550"/>
                  <a:pt x="9262" y="711"/>
                </a:cubicBezTo>
                <a:cubicBezTo>
                  <a:pt x="9265" y="721"/>
                  <a:pt x="9268" y="738"/>
                  <a:pt x="9279" y="752"/>
                </a:cubicBezTo>
                <a:cubicBezTo>
                  <a:pt x="9313" y="813"/>
                  <a:pt x="9296" y="841"/>
                  <a:pt x="9227" y="858"/>
                </a:cubicBezTo>
                <a:cubicBezTo>
                  <a:pt x="9039" y="906"/>
                  <a:pt x="8852" y="943"/>
                  <a:pt x="8660" y="971"/>
                </a:cubicBezTo>
                <a:cubicBezTo>
                  <a:pt x="8199" y="1029"/>
                  <a:pt x="7741" y="1080"/>
                  <a:pt x="7280" y="1145"/>
                </a:cubicBezTo>
                <a:cubicBezTo>
                  <a:pt x="7260" y="1147"/>
                  <a:pt x="7242" y="1149"/>
                  <a:pt x="7225" y="1149"/>
                </a:cubicBezTo>
                <a:cubicBezTo>
                  <a:pt x="7151" y="1149"/>
                  <a:pt x="7103" y="1120"/>
                  <a:pt x="7078" y="1025"/>
                </a:cubicBezTo>
                <a:cubicBezTo>
                  <a:pt x="7052" y="928"/>
                  <a:pt x="6925" y="866"/>
                  <a:pt x="6810" y="866"/>
                </a:cubicBezTo>
                <a:cubicBezTo>
                  <a:pt x="6756" y="866"/>
                  <a:pt x="6705" y="880"/>
                  <a:pt x="6668" y="909"/>
                </a:cubicBezTo>
                <a:cubicBezTo>
                  <a:pt x="6637" y="937"/>
                  <a:pt x="6620" y="967"/>
                  <a:pt x="6627" y="1008"/>
                </a:cubicBezTo>
                <a:cubicBezTo>
                  <a:pt x="6630" y="1053"/>
                  <a:pt x="6627" y="1097"/>
                  <a:pt x="6630" y="1142"/>
                </a:cubicBezTo>
                <a:cubicBezTo>
                  <a:pt x="6630" y="1179"/>
                  <a:pt x="6620" y="1193"/>
                  <a:pt x="6579" y="1196"/>
                </a:cubicBezTo>
                <a:cubicBezTo>
                  <a:pt x="6261" y="1223"/>
                  <a:pt x="5946" y="1275"/>
                  <a:pt x="5625" y="1275"/>
                </a:cubicBezTo>
                <a:cubicBezTo>
                  <a:pt x="5615" y="1275"/>
                  <a:pt x="5605" y="1275"/>
                  <a:pt x="5595" y="1275"/>
                </a:cubicBezTo>
                <a:cubicBezTo>
                  <a:pt x="5301" y="1268"/>
                  <a:pt x="5011" y="1247"/>
                  <a:pt x="4720" y="1206"/>
                </a:cubicBezTo>
                <a:cubicBezTo>
                  <a:pt x="4563" y="1179"/>
                  <a:pt x="4563" y="1183"/>
                  <a:pt x="4560" y="1019"/>
                </a:cubicBezTo>
                <a:cubicBezTo>
                  <a:pt x="4560" y="978"/>
                  <a:pt x="4549" y="943"/>
                  <a:pt x="4515" y="919"/>
                </a:cubicBezTo>
                <a:cubicBezTo>
                  <a:pt x="4480" y="886"/>
                  <a:pt x="4428" y="872"/>
                  <a:pt x="4371" y="872"/>
                </a:cubicBezTo>
                <a:cubicBezTo>
                  <a:pt x="4259" y="872"/>
                  <a:pt x="4133" y="931"/>
                  <a:pt x="4098" y="1022"/>
                </a:cubicBezTo>
                <a:cubicBezTo>
                  <a:pt x="4057" y="1128"/>
                  <a:pt x="4045" y="1156"/>
                  <a:pt x="3987" y="1156"/>
                </a:cubicBezTo>
                <a:cubicBezTo>
                  <a:pt x="3962" y="1156"/>
                  <a:pt x="3929" y="1151"/>
                  <a:pt x="3883" y="1145"/>
                </a:cubicBezTo>
                <a:cubicBezTo>
                  <a:pt x="3541" y="1097"/>
                  <a:pt x="3200" y="1063"/>
                  <a:pt x="2858" y="1019"/>
                </a:cubicBezTo>
                <a:cubicBezTo>
                  <a:pt x="2564" y="978"/>
                  <a:pt x="2270" y="950"/>
                  <a:pt x="1983" y="872"/>
                </a:cubicBezTo>
                <a:cubicBezTo>
                  <a:pt x="1898" y="851"/>
                  <a:pt x="1877" y="824"/>
                  <a:pt x="1905" y="735"/>
                </a:cubicBezTo>
                <a:cubicBezTo>
                  <a:pt x="1973" y="550"/>
                  <a:pt x="1911" y="475"/>
                  <a:pt x="1713" y="472"/>
                </a:cubicBezTo>
                <a:cubicBezTo>
                  <a:pt x="1697" y="472"/>
                  <a:pt x="1680" y="482"/>
                  <a:pt x="1664" y="482"/>
                </a:cubicBezTo>
                <a:cubicBezTo>
                  <a:pt x="1656" y="482"/>
                  <a:pt x="1648" y="480"/>
                  <a:pt x="1641" y="472"/>
                </a:cubicBezTo>
                <a:cubicBezTo>
                  <a:pt x="1619" y="445"/>
                  <a:pt x="1603" y="435"/>
                  <a:pt x="1590" y="435"/>
                </a:cubicBezTo>
                <a:cubicBezTo>
                  <a:pt x="1564" y="435"/>
                  <a:pt x="1554" y="479"/>
                  <a:pt x="1542" y="509"/>
                </a:cubicBezTo>
                <a:cubicBezTo>
                  <a:pt x="1525" y="547"/>
                  <a:pt x="1505" y="585"/>
                  <a:pt x="1505" y="626"/>
                </a:cubicBezTo>
                <a:cubicBezTo>
                  <a:pt x="1503" y="682"/>
                  <a:pt x="1489" y="699"/>
                  <a:pt x="1465" y="699"/>
                </a:cubicBezTo>
                <a:cubicBezTo>
                  <a:pt x="1446" y="699"/>
                  <a:pt x="1421" y="688"/>
                  <a:pt x="1392" y="677"/>
                </a:cubicBezTo>
                <a:cubicBezTo>
                  <a:pt x="975" y="499"/>
                  <a:pt x="565" y="304"/>
                  <a:pt x="186" y="51"/>
                </a:cubicBezTo>
                <a:cubicBezTo>
                  <a:pt x="155" y="34"/>
                  <a:pt x="128" y="17"/>
                  <a:pt x="93" y="14"/>
                </a:cubicBezTo>
                <a:cubicBezTo>
                  <a:pt x="88" y="14"/>
                  <a:pt x="83" y="13"/>
                  <a:pt x="78" y="13"/>
                </a:cubicBezTo>
                <a:cubicBezTo>
                  <a:pt x="18" y="13"/>
                  <a:pt x="0" y="33"/>
                  <a:pt x="32" y="103"/>
                </a:cubicBezTo>
                <a:cubicBezTo>
                  <a:pt x="76" y="205"/>
                  <a:pt x="175" y="250"/>
                  <a:pt x="264" y="301"/>
                </a:cubicBezTo>
                <a:cubicBezTo>
                  <a:pt x="599" y="496"/>
                  <a:pt x="944" y="667"/>
                  <a:pt x="1303" y="817"/>
                </a:cubicBezTo>
                <a:cubicBezTo>
                  <a:pt x="1460" y="882"/>
                  <a:pt x="1460" y="899"/>
                  <a:pt x="1406" y="1056"/>
                </a:cubicBezTo>
                <a:cubicBezTo>
                  <a:pt x="1394" y="1085"/>
                  <a:pt x="1387" y="1106"/>
                  <a:pt x="1357" y="1106"/>
                </a:cubicBezTo>
                <a:cubicBezTo>
                  <a:pt x="1351" y="1106"/>
                  <a:pt x="1345" y="1106"/>
                  <a:pt x="1337" y="1104"/>
                </a:cubicBezTo>
                <a:cubicBezTo>
                  <a:pt x="1214" y="1073"/>
                  <a:pt x="1084" y="1046"/>
                  <a:pt x="972" y="988"/>
                </a:cubicBezTo>
                <a:cubicBezTo>
                  <a:pt x="909" y="956"/>
                  <a:pt x="872" y="937"/>
                  <a:pt x="848" y="937"/>
                </a:cubicBezTo>
                <a:cubicBezTo>
                  <a:pt x="815" y="937"/>
                  <a:pt x="811" y="976"/>
                  <a:pt x="801" y="1073"/>
                </a:cubicBezTo>
                <a:cubicBezTo>
                  <a:pt x="801" y="1080"/>
                  <a:pt x="794" y="1087"/>
                  <a:pt x="791" y="1094"/>
                </a:cubicBezTo>
                <a:cubicBezTo>
                  <a:pt x="753" y="1224"/>
                  <a:pt x="722" y="1350"/>
                  <a:pt x="681" y="1480"/>
                </a:cubicBezTo>
                <a:cubicBezTo>
                  <a:pt x="545" y="1890"/>
                  <a:pt x="360" y="2276"/>
                  <a:pt x="213" y="2679"/>
                </a:cubicBezTo>
                <a:cubicBezTo>
                  <a:pt x="152" y="2854"/>
                  <a:pt x="172" y="2915"/>
                  <a:pt x="346" y="2994"/>
                </a:cubicBezTo>
                <a:cubicBezTo>
                  <a:pt x="842" y="3226"/>
                  <a:pt x="1358" y="3363"/>
                  <a:pt x="1905" y="3397"/>
                </a:cubicBezTo>
                <a:cubicBezTo>
                  <a:pt x="1911" y="3397"/>
                  <a:pt x="1917" y="3397"/>
                  <a:pt x="1924" y="3397"/>
                </a:cubicBezTo>
                <a:cubicBezTo>
                  <a:pt x="2067" y="3397"/>
                  <a:pt x="2162" y="3322"/>
                  <a:pt x="2195" y="3178"/>
                </a:cubicBezTo>
                <a:cubicBezTo>
                  <a:pt x="2209" y="3113"/>
                  <a:pt x="2219" y="3045"/>
                  <a:pt x="2229" y="2983"/>
                </a:cubicBezTo>
                <a:cubicBezTo>
                  <a:pt x="2321" y="2478"/>
                  <a:pt x="2482" y="1992"/>
                  <a:pt x="2564" y="1487"/>
                </a:cubicBezTo>
                <a:cubicBezTo>
                  <a:pt x="2578" y="1411"/>
                  <a:pt x="2554" y="1388"/>
                  <a:pt x="2496" y="1367"/>
                </a:cubicBezTo>
                <a:cubicBezTo>
                  <a:pt x="2321" y="1316"/>
                  <a:pt x="2144" y="1278"/>
                  <a:pt x="1963" y="1261"/>
                </a:cubicBezTo>
                <a:cubicBezTo>
                  <a:pt x="1761" y="1241"/>
                  <a:pt x="1761" y="1244"/>
                  <a:pt x="1816" y="1053"/>
                </a:cubicBezTo>
                <a:cubicBezTo>
                  <a:pt x="1826" y="1018"/>
                  <a:pt x="1836" y="1003"/>
                  <a:pt x="1858" y="1003"/>
                </a:cubicBezTo>
                <a:cubicBezTo>
                  <a:pt x="1866" y="1003"/>
                  <a:pt x="1876" y="1005"/>
                  <a:pt x="1887" y="1008"/>
                </a:cubicBezTo>
                <a:cubicBezTo>
                  <a:pt x="1980" y="1039"/>
                  <a:pt x="2072" y="1060"/>
                  <a:pt x="2168" y="1077"/>
                </a:cubicBezTo>
                <a:cubicBezTo>
                  <a:pt x="2731" y="1179"/>
                  <a:pt x="3302" y="1234"/>
                  <a:pt x="3869" y="1302"/>
                </a:cubicBezTo>
                <a:cubicBezTo>
                  <a:pt x="4033" y="1319"/>
                  <a:pt x="4023" y="1319"/>
                  <a:pt x="4013" y="1480"/>
                </a:cubicBezTo>
                <a:cubicBezTo>
                  <a:pt x="4003" y="1565"/>
                  <a:pt x="3968" y="1576"/>
                  <a:pt x="3897" y="1576"/>
                </a:cubicBezTo>
                <a:cubicBezTo>
                  <a:pt x="3880" y="1575"/>
                  <a:pt x="3862" y="1575"/>
                  <a:pt x="3845" y="1575"/>
                </a:cubicBezTo>
                <a:cubicBezTo>
                  <a:pt x="3740" y="1575"/>
                  <a:pt x="3636" y="1583"/>
                  <a:pt x="3528" y="1586"/>
                </a:cubicBezTo>
                <a:cubicBezTo>
                  <a:pt x="3456" y="1589"/>
                  <a:pt x="3408" y="1620"/>
                  <a:pt x="3405" y="1695"/>
                </a:cubicBezTo>
                <a:cubicBezTo>
                  <a:pt x="3370" y="2027"/>
                  <a:pt x="3278" y="2341"/>
                  <a:pt x="3254" y="2669"/>
                </a:cubicBezTo>
                <a:cubicBezTo>
                  <a:pt x="3237" y="2953"/>
                  <a:pt x="3186" y="3229"/>
                  <a:pt x="3183" y="3513"/>
                </a:cubicBezTo>
                <a:cubicBezTo>
                  <a:pt x="3183" y="3537"/>
                  <a:pt x="3193" y="3554"/>
                  <a:pt x="3213" y="3564"/>
                </a:cubicBezTo>
                <a:cubicBezTo>
                  <a:pt x="3254" y="3581"/>
                  <a:pt x="3295" y="3609"/>
                  <a:pt x="3340" y="3622"/>
                </a:cubicBezTo>
                <a:cubicBezTo>
                  <a:pt x="3528" y="3687"/>
                  <a:pt x="3726" y="3704"/>
                  <a:pt x="3921" y="3718"/>
                </a:cubicBezTo>
                <a:cubicBezTo>
                  <a:pt x="4176" y="3734"/>
                  <a:pt x="4427" y="3800"/>
                  <a:pt x="4682" y="3800"/>
                </a:cubicBezTo>
                <a:cubicBezTo>
                  <a:pt x="4758" y="3800"/>
                  <a:pt x="4835" y="3794"/>
                  <a:pt x="4912" y="3780"/>
                </a:cubicBezTo>
                <a:cubicBezTo>
                  <a:pt x="5106" y="3745"/>
                  <a:pt x="5106" y="3759"/>
                  <a:pt x="5113" y="3581"/>
                </a:cubicBezTo>
                <a:cubicBezTo>
                  <a:pt x="5113" y="3568"/>
                  <a:pt x="5117" y="3557"/>
                  <a:pt x="5117" y="3547"/>
                </a:cubicBezTo>
                <a:cubicBezTo>
                  <a:pt x="5117" y="2990"/>
                  <a:pt x="5134" y="2440"/>
                  <a:pt x="5100" y="1883"/>
                </a:cubicBezTo>
                <a:cubicBezTo>
                  <a:pt x="5093" y="1743"/>
                  <a:pt x="5011" y="1658"/>
                  <a:pt x="4874" y="1637"/>
                </a:cubicBezTo>
                <a:cubicBezTo>
                  <a:pt x="4775" y="1620"/>
                  <a:pt x="4679" y="1603"/>
                  <a:pt x="4580" y="1593"/>
                </a:cubicBezTo>
                <a:cubicBezTo>
                  <a:pt x="4536" y="1589"/>
                  <a:pt x="4519" y="1572"/>
                  <a:pt x="4525" y="1531"/>
                </a:cubicBezTo>
                <a:cubicBezTo>
                  <a:pt x="4529" y="1483"/>
                  <a:pt x="4536" y="1435"/>
                  <a:pt x="4543" y="1384"/>
                </a:cubicBezTo>
                <a:cubicBezTo>
                  <a:pt x="4546" y="1363"/>
                  <a:pt x="4556" y="1353"/>
                  <a:pt x="4577" y="1353"/>
                </a:cubicBezTo>
                <a:cubicBezTo>
                  <a:pt x="4580" y="1353"/>
                  <a:pt x="4584" y="1353"/>
                  <a:pt x="4587" y="1353"/>
                </a:cubicBezTo>
                <a:cubicBezTo>
                  <a:pt x="4679" y="1367"/>
                  <a:pt x="4768" y="1364"/>
                  <a:pt x="4854" y="1381"/>
                </a:cubicBezTo>
                <a:cubicBezTo>
                  <a:pt x="5091" y="1422"/>
                  <a:pt x="5331" y="1438"/>
                  <a:pt x="5572" y="1438"/>
                </a:cubicBezTo>
                <a:cubicBezTo>
                  <a:pt x="5749" y="1438"/>
                  <a:pt x="5927" y="1429"/>
                  <a:pt x="6104" y="1415"/>
                </a:cubicBezTo>
                <a:cubicBezTo>
                  <a:pt x="6272" y="1401"/>
                  <a:pt x="6432" y="1364"/>
                  <a:pt x="6600" y="1360"/>
                </a:cubicBezTo>
                <a:cubicBezTo>
                  <a:pt x="6648" y="1360"/>
                  <a:pt x="6668" y="1360"/>
                  <a:pt x="6668" y="1411"/>
                </a:cubicBezTo>
                <a:cubicBezTo>
                  <a:pt x="6668" y="1446"/>
                  <a:pt x="6678" y="1480"/>
                  <a:pt x="6682" y="1507"/>
                </a:cubicBezTo>
                <a:cubicBezTo>
                  <a:pt x="6695" y="1565"/>
                  <a:pt x="6678" y="1586"/>
                  <a:pt x="6613" y="1589"/>
                </a:cubicBezTo>
                <a:cubicBezTo>
                  <a:pt x="6524" y="1593"/>
                  <a:pt x="6439" y="1610"/>
                  <a:pt x="6347" y="1627"/>
                </a:cubicBezTo>
                <a:cubicBezTo>
                  <a:pt x="6183" y="1658"/>
                  <a:pt x="6114" y="1740"/>
                  <a:pt x="6101" y="1907"/>
                </a:cubicBezTo>
                <a:cubicBezTo>
                  <a:pt x="6067" y="2430"/>
                  <a:pt x="6087" y="2959"/>
                  <a:pt x="6084" y="3486"/>
                </a:cubicBezTo>
                <a:cubicBezTo>
                  <a:pt x="6084" y="3530"/>
                  <a:pt x="6101" y="3581"/>
                  <a:pt x="6084" y="3619"/>
                </a:cubicBezTo>
                <a:cubicBezTo>
                  <a:pt x="6036" y="3711"/>
                  <a:pt x="6097" y="3745"/>
                  <a:pt x="6166" y="3756"/>
                </a:cubicBezTo>
                <a:cubicBezTo>
                  <a:pt x="6303" y="3777"/>
                  <a:pt x="6443" y="3801"/>
                  <a:pt x="6585" y="3801"/>
                </a:cubicBezTo>
                <a:cubicBezTo>
                  <a:pt x="6644" y="3801"/>
                  <a:pt x="6704" y="3796"/>
                  <a:pt x="6764" y="3786"/>
                </a:cubicBezTo>
                <a:cubicBezTo>
                  <a:pt x="7003" y="3742"/>
                  <a:pt x="7246" y="3721"/>
                  <a:pt x="7488" y="3701"/>
                </a:cubicBezTo>
                <a:cubicBezTo>
                  <a:pt x="7656" y="3687"/>
                  <a:pt x="7826" y="3657"/>
                  <a:pt x="7980" y="3568"/>
                </a:cubicBezTo>
                <a:cubicBezTo>
                  <a:pt x="8001" y="3554"/>
                  <a:pt x="8031" y="3551"/>
                  <a:pt x="8028" y="3516"/>
                </a:cubicBezTo>
                <a:cubicBezTo>
                  <a:pt x="8018" y="3393"/>
                  <a:pt x="8021" y="3264"/>
                  <a:pt x="8008" y="3141"/>
                </a:cubicBezTo>
                <a:cubicBezTo>
                  <a:pt x="7956" y="2799"/>
                  <a:pt x="7946" y="2454"/>
                  <a:pt x="7878" y="2115"/>
                </a:cubicBezTo>
                <a:cubicBezTo>
                  <a:pt x="7850" y="1982"/>
                  <a:pt x="7799" y="1859"/>
                  <a:pt x="7806" y="1722"/>
                </a:cubicBezTo>
                <a:cubicBezTo>
                  <a:pt x="7806" y="1623"/>
                  <a:pt x="7758" y="1582"/>
                  <a:pt x="7659" y="1582"/>
                </a:cubicBezTo>
                <a:cubicBezTo>
                  <a:pt x="7536" y="1582"/>
                  <a:pt x="7416" y="1572"/>
                  <a:pt x="7293" y="1572"/>
                </a:cubicBezTo>
                <a:cubicBezTo>
                  <a:pt x="7232" y="1572"/>
                  <a:pt x="7191" y="1569"/>
                  <a:pt x="7198" y="1490"/>
                </a:cubicBezTo>
                <a:cubicBezTo>
                  <a:pt x="7198" y="1463"/>
                  <a:pt x="7191" y="1432"/>
                  <a:pt x="7187" y="1401"/>
                </a:cubicBezTo>
                <a:cubicBezTo>
                  <a:pt x="7177" y="1347"/>
                  <a:pt x="7181" y="1316"/>
                  <a:pt x="7256" y="1312"/>
                </a:cubicBezTo>
                <a:cubicBezTo>
                  <a:pt x="7536" y="1282"/>
                  <a:pt x="7823" y="1244"/>
                  <a:pt x="8103" y="1206"/>
                </a:cubicBezTo>
                <a:cubicBezTo>
                  <a:pt x="8479" y="1155"/>
                  <a:pt x="8862" y="1124"/>
                  <a:pt x="9231" y="1025"/>
                </a:cubicBezTo>
                <a:cubicBezTo>
                  <a:pt x="9281" y="1012"/>
                  <a:pt x="9313" y="1004"/>
                  <a:pt x="9336" y="1004"/>
                </a:cubicBezTo>
                <a:cubicBezTo>
                  <a:pt x="9378" y="1004"/>
                  <a:pt x="9385" y="1035"/>
                  <a:pt x="9419" y="1124"/>
                </a:cubicBezTo>
                <a:cubicBezTo>
                  <a:pt x="9453" y="1224"/>
                  <a:pt x="9419" y="1244"/>
                  <a:pt x="9330" y="1247"/>
                </a:cubicBezTo>
                <a:cubicBezTo>
                  <a:pt x="9122" y="1261"/>
                  <a:pt x="8920" y="1295"/>
                  <a:pt x="8718" y="1360"/>
                </a:cubicBezTo>
                <a:cubicBezTo>
                  <a:pt x="8660" y="1377"/>
                  <a:pt x="8633" y="1394"/>
                  <a:pt x="8643" y="1473"/>
                </a:cubicBezTo>
                <a:cubicBezTo>
                  <a:pt x="8660" y="1675"/>
                  <a:pt x="8729" y="1863"/>
                  <a:pt x="8770" y="2061"/>
                </a:cubicBezTo>
                <a:cubicBezTo>
                  <a:pt x="8841" y="2420"/>
                  <a:pt x="8944" y="2772"/>
                  <a:pt x="9005" y="3137"/>
                </a:cubicBezTo>
                <a:cubicBezTo>
                  <a:pt x="9034" y="3303"/>
                  <a:pt x="9125" y="3389"/>
                  <a:pt x="9269" y="3389"/>
                </a:cubicBezTo>
                <a:cubicBezTo>
                  <a:pt x="9282" y="3389"/>
                  <a:pt x="9295" y="3388"/>
                  <a:pt x="9309" y="3387"/>
                </a:cubicBezTo>
                <a:cubicBezTo>
                  <a:pt x="9603" y="3363"/>
                  <a:pt x="9894" y="3315"/>
                  <a:pt x="10181" y="3240"/>
                </a:cubicBezTo>
                <a:cubicBezTo>
                  <a:pt x="10410" y="3175"/>
                  <a:pt x="10635" y="3086"/>
                  <a:pt x="10854" y="2987"/>
                </a:cubicBezTo>
                <a:cubicBezTo>
                  <a:pt x="11035" y="2908"/>
                  <a:pt x="11056" y="2840"/>
                  <a:pt x="10987" y="2662"/>
                </a:cubicBezTo>
                <a:cubicBezTo>
                  <a:pt x="10950" y="2560"/>
                  <a:pt x="10905" y="2461"/>
                  <a:pt x="10871" y="2361"/>
                </a:cubicBezTo>
                <a:cubicBezTo>
                  <a:pt x="10734" y="1996"/>
                  <a:pt x="10560" y="1640"/>
                  <a:pt x="10461" y="1261"/>
                </a:cubicBezTo>
                <a:cubicBezTo>
                  <a:pt x="10444" y="1189"/>
                  <a:pt x="10413" y="1111"/>
                  <a:pt x="10410" y="1039"/>
                </a:cubicBezTo>
                <a:cubicBezTo>
                  <a:pt x="10410" y="1005"/>
                  <a:pt x="10430" y="971"/>
                  <a:pt x="10393" y="943"/>
                </a:cubicBezTo>
                <a:cubicBezTo>
                  <a:pt x="10380" y="935"/>
                  <a:pt x="10367" y="932"/>
                  <a:pt x="10356" y="932"/>
                </a:cubicBezTo>
                <a:cubicBezTo>
                  <a:pt x="10333" y="932"/>
                  <a:pt x="10312" y="944"/>
                  <a:pt x="10290" y="957"/>
                </a:cubicBezTo>
                <a:cubicBezTo>
                  <a:pt x="10184" y="1019"/>
                  <a:pt x="10065" y="1046"/>
                  <a:pt x="9948" y="1087"/>
                </a:cubicBezTo>
                <a:cubicBezTo>
                  <a:pt x="9923" y="1095"/>
                  <a:pt x="9900" y="1099"/>
                  <a:pt x="9881" y="1099"/>
                </a:cubicBezTo>
                <a:cubicBezTo>
                  <a:pt x="9817" y="1099"/>
                  <a:pt x="9788" y="1055"/>
                  <a:pt x="9778" y="971"/>
                </a:cubicBezTo>
                <a:cubicBezTo>
                  <a:pt x="9771" y="909"/>
                  <a:pt x="9757" y="872"/>
                  <a:pt x="9839" y="837"/>
                </a:cubicBezTo>
                <a:cubicBezTo>
                  <a:pt x="10130" y="714"/>
                  <a:pt x="10427" y="595"/>
                  <a:pt x="10700" y="431"/>
                </a:cubicBezTo>
                <a:cubicBezTo>
                  <a:pt x="10833" y="356"/>
                  <a:pt x="10970" y="284"/>
                  <a:pt x="11097" y="192"/>
                </a:cubicBezTo>
                <a:cubicBezTo>
                  <a:pt x="11158" y="151"/>
                  <a:pt x="11213" y="89"/>
                  <a:pt x="11179" y="34"/>
                </a:cubicBezTo>
                <a:cubicBezTo>
                  <a:pt x="11156" y="10"/>
                  <a:pt x="11132" y="1"/>
                  <a:pt x="1110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71" name="Google Shape;1545;p21"/>
          <p:cNvSpPr>
            <a:spLocks/>
          </p:cNvSpPr>
          <p:nvPr/>
        </p:nvSpPr>
        <p:spPr bwMode="auto">
          <a:xfrm>
            <a:off x="892182" y="150022"/>
            <a:ext cx="1230313" cy="251222"/>
          </a:xfrm>
          <a:custGeom>
            <a:avLst/>
            <a:gdLst>
              <a:gd name="T0" fmla="*/ 553942 w 9808"/>
              <a:gd name="T1" fmla="*/ 114935 h 2008"/>
              <a:gd name="T2" fmla="*/ 508031 w 9808"/>
              <a:gd name="T3" fmla="*/ 215858 h 2008"/>
              <a:gd name="T4" fmla="*/ 525593 w 9808"/>
              <a:gd name="T5" fmla="*/ 39535 h 2008"/>
              <a:gd name="T6" fmla="*/ 143629 w 9808"/>
              <a:gd name="T7" fmla="*/ 87577 h 2008"/>
              <a:gd name="T8" fmla="*/ 91446 w 9808"/>
              <a:gd name="T9" fmla="*/ 215190 h 2008"/>
              <a:gd name="T10" fmla="*/ 118415 w 9808"/>
              <a:gd name="T11" fmla="*/ 60053 h 2008"/>
              <a:gd name="T12" fmla="*/ 839317 w 9808"/>
              <a:gd name="T13" fmla="*/ 114935 h 2008"/>
              <a:gd name="T14" fmla="*/ 792277 w 9808"/>
              <a:gd name="T15" fmla="*/ 219194 h 2008"/>
              <a:gd name="T16" fmla="*/ 680134 w 9808"/>
              <a:gd name="T17" fmla="*/ 24188 h 2008"/>
              <a:gd name="T18" fmla="*/ 682518 w 9808"/>
              <a:gd name="T19" fmla="*/ 220862 h 2008"/>
              <a:gd name="T20" fmla="*/ 644384 w 9808"/>
              <a:gd name="T21" fmla="*/ 149132 h 2008"/>
              <a:gd name="T22" fmla="*/ 680134 w 9808"/>
              <a:gd name="T23" fmla="*/ 24188 h 2008"/>
              <a:gd name="T24" fmla="*/ 1079033 w 9808"/>
              <a:gd name="T25" fmla="*/ 106427 h 2008"/>
              <a:gd name="T26" fmla="*/ 1049053 w 9808"/>
              <a:gd name="T27" fmla="*/ 73065 h 2008"/>
              <a:gd name="T28" fmla="*/ 279982 w 9808"/>
              <a:gd name="T29" fmla="*/ 109263 h 2008"/>
              <a:gd name="T30" fmla="*/ 229429 w 9808"/>
              <a:gd name="T31" fmla="*/ 110931 h 2008"/>
              <a:gd name="T32" fmla="*/ 928254 w 9808"/>
              <a:gd name="T33" fmla="*/ 84575 h 2008"/>
              <a:gd name="T34" fmla="*/ 918219 w 9808"/>
              <a:gd name="T35" fmla="*/ 244883 h 2008"/>
              <a:gd name="T36" fmla="*/ 901159 w 9808"/>
              <a:gd name="T37" fmla="*/ 189001 h 2008"/>
              <a:gd name="T38" fmla="*/ 381462 w 9808"/>
              <a:gd name="T39" fmla="*/ 57050 h 2008"/>
              <a:gd name="T40" fmla="*/ 383720 w 9808"/>
              <a:gd name="T41" fmla="*/ 246551 h 2008"/>
              <a:gd name="T42" fmla="*/ 348095 w 9808"/>
              <a:gd name="T43" fmla="*/ 173654 h 2008"/>
              <a:gd name="T44" fmla="*/ 680761 w 9808"/>
              <a:gd name="T45" fmla="*/ 167 h 2008"/>
              <a:gd name="T46" fmla="*/ 593581 w 9808"/>
              <a:gd name="T47" fmla="*/ 268404 h 2008"/>
              <a:gd name="T48" fmla="*/ 548799 w 9808"/>
              <a:gd name="T49" fmla="*/ 27191 h 2008"/>
              <a:gd name="T50" fmla="*/ 481438 w 9808"/>
              <a:gd name="T51" fmla="*/ 106427 h 2008"/>
              <a:gd name="T52" fmla="*/ 434900 w 9808"/>
              <a:gd name="T53" fmla="*/ 279747 h 2008"/>
              <a:gd name="T54" fmla="*/ 426119 w 9808"/>
              <a:gd name="T55" fmla="*/ 67560 h 2008"/>
              <a:gd name="T56" fmla="*/ 338687 w 9808"/>
              <a:gd name="T57" fmla="*/ 82406 h 2008"/>
              <a:gd name="T58" fmla="*/ 265054 w 9808"/>
              <a:gd name="T59" fmla="*/ 273909 h 2008"/>
              <a:gd name="T60" fmla="*/ 291522 w 9808"/>
              <a:gd name="T61" fmla="*/ 78403 h 2008"/>
              <a:gd name="T62" fmla="*/ 220899 w 9808"/>
              <a:gd name="T63" fmla="*/ 248220 h 2008"/>
              <a:gd name="T64" fmla="*/ 120171 w 9808"/>
              <a:gd name="T65" fmla="*/ 264901 h 2008"/>
              <a:gd name="T66" fmla="*/ 135099 w 9808"/>
              <a:gd name="T67" fmla="*/ 39035 h 2008"/>
              <a:gd name="T68" fmla="*/ 73759 w 9808"/>
              <a:gd name="T69" fmla="*/ 89246 h 2008"/>
              <a:gd name="T70" fmla="*/ 45158 w 9808"/>
              <a:gd name="T71" fmla="*/ 253891 h 2008"/>
              <a:gd name="T72" fmla="*/ 6147 w 9808"/>
              <a:gd name="T73" fmla="*/ 236376 h 2008"/>
              <a:gd name="T74" fmla="*/ 42273 w 9808"/>
              <a:gd name="T75" fmla="*/ 281249 h 2008"/>
              <a:gd name="T76" fmla="*/ 96087 w 9808"/>
              <a:gd name="T77" fmla="*/ 272741 h 2008"/>
              <a:gd name="T78" fmla="*/ 237708 w 9808"/>
              <a:gd name="T79" fmla="*/ 284418 h 2008"/>
              <a:gd name="T80" fmla="*/ 357629 w 9808"/>
              <a:gd name="T81" fmla="*/ 304102 h 2008"/>
              <a:gd name="T82" fmla="*/ 436029 w 9808"/>
              <a:gd name="T83" fmla="*/ 306605 h 2008"/>
              <a:gd name="T84" fmla="*/ 520449 w 9808"/>
              <a:gd name="T85" fmla="*/ 268738 h 2008"/>
              <a:gd name="T86" fmla="*/ 672733 w 9808"/>
              <a:gd name="T87" fmla="*/ 268070 h 2008"/>
              <a:gd name="T88" fmla="*/ 785378 w 9808"/>
              <a:gd name="T89" fmla="*/ 269905 h 2008"/>
              <a:gd name="T90" fmla="*/ 857506 w 9808"/>
              <a:gd name="T91" fmla="*/ 306605 h 2008"/>
              <a:gd name="T92" fmla="*/ 912198 w 9808"/>
              <a:gd name="T93" fmla="*/ 299098 h 2008"/>
              <a:gd name="T94" fmla="*/ 1051561 w 9808"/>
              <a:gd name="T95" fmla="*/ 289256 h 2008"/>
              <a:gd name="T96" fmla="*/ 1105877 w 9808"/>
              <a:gd name="T97" fmla="*/ 307439 h 2008"/>
              <a:gd name="T98" fmla="*/ 1220027 w 9808"/>
              <a:gd name="T99" fmla="*/ 165146 h 2008"/>
              <a:gd name="T100" fmla="*/ 1130839 w 9808"/>
              <a:gd name="T101" fmla="*/ 271740 h 2008"/>
              <a:gd name="T102" fmla="*/ 1079409 w 9808"/>
              <a:gd name="T103" fmla="*/ 247219 h 2008"/>
              <a:gd name="T104" fmla="*/ 1049680 w 9808"/>
              <a:gd name="T105" fmla="*/ 48209 h 2008"/>
              <a:gd name="T106" fmla="*/ 1040397 w 9808"/>
              <a:gd name="T107" fmla="*/ 248887 h 2008"/>
              <a:gd name="T108" fmla="*/ 970778 w 9808"/>
              <a:gd name="T109" fmla="*/ 308440 h 2008"/>
              <a:gd name="T110" fmla="*/ 970151 w 9808"/>
              <a:gd name="T111" fmla="*/ 195339 h 2008"/>
              <a:gd name="T112" fmla="*/ 922986 w 9808"/>
              <a:gd name="T113" fmla="*/ 60720 h 2008"/>
              <a:gd name="T114" fmla="*/ 885228 w 9808"/>
              <a:gd name="T115" fmla="*/ 272241 h 2008"/>
              <a:gd name="T116" fmla="*/ 817993 w 9808"/>
              <a:gd name="T117" fmla="*/ 240379 h 2008"/>
              <a:gd name="T118" fmla="*/ 805449 w 9808"/>
              <a:gd name="T119" fmla="*/ 24855 h 2008"/>
              <a:gd name="T120" fmla="*/ 756653 w 9808"/>
              <a:gd name="T121" fmla="*/ 133785 h 2008"/>
              <a:gd name="T122" fmla="*/ 730937 w 9808"/>
              <a:gd name="T123" fmla="*/ 258729 h 2008"/>
              <a:gd name="T124" fmla="*/ 717264 w 9808"/>
              <a:gd name="T125" fmla="*/ 30027 h 200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72" name="Google Shape;1546;p21"/>
          <p:cNvSpPr>
            <a:spLocks/>
          </p:cNvSpPr>
          <p:nvPr/>
        </p:nvSpPr>
        <p:spPr bwMode="auto">
          <a:xfrm rot="19919109">
            <a:off x="8637588" y="2611041"/>
            <a:ext cx="222250" cy="259556"/>
          </a:xfrm>
          <a:custGeom>
            <a:avLst/>
            <a:gdLst>
              <a:gd name="T0" fmla="*/ 111717 w 2817"/>
              <a:gd name="T1" fmla="*/ 56718 h 3301"/>
              <a:gd name="T2" fmla="*/ 121421 w 2817"/>
              <a:gd name="T3" fmla="*/ 116896 h 3301"/>
              <a:gd name="T4" fmla="*/ 124892 w 2817"/>
              <a:gd name="T5" fmla="*/ 143316 h 3301"/>
              <a:gd name="T6" fmla="*/ 137831 w 2817"/>
              <a:gd name="T7" fmla="*/ 155896 h 3301"/>
              <a:gd name="T8" fmla="*/ 192270 w 2817"/>
              <a:gd name="T9" fmla="*/ 169525 h 3301"/>
              <a:gd name="T10" fmla="*/ 207102 w 2817"/>
              <a:gd name="T11" fmla="*/ 175292 h 3301"/>
              <a:gd name="T12" fmla="*/ 191717 w 2817"/>
              <a:gd name="T13" fmla="*/ 189969 h 3301"/>
              <a:gd name="T14" fmla="*/ 155110 w 2817"/>
              <a:gd name="T15" fmla="*/ 211776 h 3301"/>
              <a:gd name="T16" fmla="*/ 149429 w 2817"/>
              <a:gd name="T17" fmla="*/ 232219 h 3301"/>
              <a:gd name="T18" fmla="*/ 169626 w 2817"/>
              <a:gd name="T19" fmla="*/ 321018 h 3301"/>
              <a:gd name="T20" fmla="*/ 124340 w 2817"/>
              <a:gd name="T21" fmla="*/ 251929 h 3301"/>
              <a:gd name="T22" fmla="*/ 123788 w 2817"/>
              <a:gd name="T23" fmla="*/ 250881 h 3301"/>
              <a:gd name="T24" fmla="*/ 111086 w 2817"/>
              <a:gd name="T25" fmla="*/ 237042 h 3301"/>
              <a:gd name="T26" fmla="*/ 98699 w 2817"/>
              <a:gd name="T27" fmla="*/ 250461 h 3301"/>
              <a:gd name="T28" fmla="*/ 52939 w 2817"/>
              <a:gd name="T29" fmla="*/ 320704 h 3301"/>
              <a:gd name="T30" fmla="*/ 51519 w 2817"/>
              <a:gd name="T31" fmla="*/ 319970 h 3301"/>
              <a:gd name="T32" fmla="*/ 72584 w 2817"/>
              <a:gd name="T33" fmla="*/ 233268 h 3301"/>
              <a:gd name="T34" fmla="*/ 66115 w 2817"/>
              <a:gd name="T35" fmla="*/ 211776 h 3301"/>
              <a:gd name="T36" fmla="*/ 22722 w 2817"/>
              <a:gd name="T37" fmla="*/ 184517 h 3301"/>
              <a:gd name="T38" fmla="*/ 15148 w 2817"/>
              <a:gd name="T39" fmla="*/ 175921 h 3301"/>
              <a:gd name="T40" fmla="*/ 52939 w 2817"/>
              <a:gd name="T41" fmla="*/ 165227 h 3301"/>
              <a:gd name="T42" fmla="*/ 91204 w 2817"/>
              <a:gd name="T43" fmla="*/ 152646 h 3301"/>
              <a:gd name="T44" fmla="*/ 97358 w 2817"/>
              <a:gd name="T45" fmla="*/ 140904 h 3301"/>
              <a:gd name="T46" fmla="*/ 111717 w 2817"/>
              <a:gd name="T47" fmla="*/ 56718 h 3301"/>
              <a:gd name="T48" fmla="*/ 110612 w 2817"/>
              <a:gd name="T49" fmla="*/ 105 h 3301"/>
              <a:gd name="T50" fmla="*/ 102801 w 2817"/>
              <a:gd name="T51" fmla="*/ 16145 h 3301"/>
              <a:gd name="T52" fmla="*/ 85523 w 2817"/>
              <a:gd name="T53" fmla="*/ 131888 h 3301"/>
              <a:gd name="T54" fmla="*/ 82052 w 2817"/>
              <a:gd name="T55" fmla="*/ 139751 h 3301"/>
              <a:gd name="T56" fmla="*/ 55306 w 2817"/>
              <a:gd name="T57" fmla="*/ 146566 h 3301"/>
              <a:gd name="T58" fmla="*/ 14122 w 2817"/>
              <a:gd name="T59" fmla="*/ 156211 h 3301"/>
              <a:gd name="T60" fmla="*/ 1105 w 2817"/>
              <a:gd name="T61" fmla="*/ 173090 h 3301"/>
              <a:gd name="T62" fmla="*/ 9783 w 2817"/>
              <a:gd name="T63" fmla="*/ 191751 h 3301"/>
              <a:gd name="T64" fmla="*/ 45050 w 2817"/>
              <a:gd name="T65" fmla="*/ 216493 h 3301"/>
              <a:gd name="T66" fmla="*/ 55069 w 2817"/>
              <a:gd name="T67" fmla="*/ 242913 h 3301"/>
              <a:gd name="T68" fmla="*/ 51046 w 2817"/>
              <a:gd name="T69" fmla="*/ 261994 h 3301"/>
              <a:gd name="T70" fmla="*/ 37554 w 2817"/>
              <a:gd name="T71" fmla="*/ 330768 h 3301"/>
              <a:gd name="T72" fmla="*/ 45760 w 2817"/>
              <a:gd name="T73" fmla="*/ 345656 h 3301"/>
              <a:gd name="T74" fmla="*/ 47495 w 2817"/>
              <a:gd name="T75" fmla="*/ 345446 h 3301"/>
              <a:gd name="T76" fmla="*/ 55858 w 2817"/>
              <a:gd name="T77" fmla="*/ 337898 h 3301"/>
              <a:gd name="T78" fmla="*/ 106825 w 2817"/>
              <a:gd name="T79" fmla="*/ 260107 h 3301"/>
              <a:gd name="T80" fmla="*/ 111243 w 2817"/>
              <a:gd name="T81" fmla="*/ 255913 h 3301"/>
              <a:gd name="T82" fmla="*/ 115740 w 2817"/>
              <a:gd name="T83" fmla="*/ 260841 h 3301"/>
              <a:gd name="T84" fmla="*/ 165839 w 2817"/>
              <a:gd name="T85" fmla="*/ 337164 h 3301"/>
              <a:gd name="T86" fmla="*/ 175622 w 2817"/>
              <a:gd name="T87" fmla="*/ 346075 h 3301"/>
              <a:gd name="T88" fmla="*/ 179883 w 2817"/>
              <a:gd name="T89" fmla="*/ 344293 h 3301"/>
              <a:gd name="T90" fmla="*/ 183907 w 2817"/>
              <a:gd name="T91" fmla="*/ 324688 h 3301"/>
              <a:gd name="T92" fmla="*/ 164261 w 2817"/>
              <a:gd name="T93" fmla="*/ 233268 h 3301"/>
              <a:gd name="T94" fmla="*/ 168048 w 2817"/>
              <a:gd name="T95" fmla="*/ 221840 h 3301"/>
              <a:gd name="T96" fmla="*/ 205524 w 2817"/>
              <a:gd name="T97" fmla="*/ 198147 h 3301"/>
              <a:gd name="T98" fmla="*/ 220356 w 2817"/>
              <a:gd name="T99" fmla="*/ 173404 h 3301"/>
              <a:gd name="T100" fmla="*/ 199528 w 2817"/>
              <a:gd name="T101" fmla="*/ 154114 h 3301"/>
              <a:gd name="T102" fmla="*/ 141855 w 2817"/>
              <a:gd name="T103" fmla="*/ 140170 h 3301"/>
              <a:gd name="T104" fmla="*/ 135386 w 2817"/>
              <a:gd name="T105" fmla="*/ 131888 h 3301"/>
              <a:gd name="T106" fmla="*/ 118423 w 2817"/>
              <a:gd name="T107" fmla="*/ 16145 h 3301"/>
              <a:gd name="T108" fmla="*/ 110612 w 2817"/>
              <a:gd name="T109" fmla="*/ 105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73" name="Google Shape;1547;p21"/>
          <p:cNvSpPr>
            <a:spLocks/>
          </p:cNvSpPr>
          <p:nvPr/>
        </p:nvSpPr>
        <p:spPr bwMode="auto">
          <a:xfrm rot="19919156">
            <a:off x="4449775" y="133353"/>
            <a:ext cx="244475" cy="284560"/>
          </a:xfrm>
          <a:custGeom>
            <a:avLst/>
            <a:gdLst>
              <a:gd name="T0" fmla="*/ 122888 w 2817"/>
              <a:gd name="T1" fmla="*/ 62182 h 3301"/>
              <a:gd name="T2" fmla="*/ 133563 w 2817"/>
              <a:gd name="T3" fmla="*/ 128157 h 3301"/>
              <a:gd name="T4" fmla="*/ 137382 w 2817"/>
              <a:gd name="T5" fmla="*/ 157121 h 3301"/>
              <a:gd name="T6" fmla="*/ 151614 w 2817"/>
              <a:gd name="T7" fmla="*/ 170914 h 3301"/>
              <a:gd name="T8" fmla="*/ 211496 w 2817"/>
              <a:gd name="T9" fmla="*/ 185856 h 3301"/>
              <a:gd name="T10" fmla="*/ 227812 w 2817"/>
              <a:gd name="T11" fmla="*/ 192178 h 3301"/>
              <a:gd name="T12" fmla="*/ 210889 w 2817"/>
              <a:gd name="T13" fmla="*/ 208269 h 3301"/>
              <a:gd name="T14" fmla="*/ 170620 w 2817"/>
              <a:gd name="T15" fmla="*/ 232176 h 3301"/>
              <a:gd name="T16" fmla="*/ 164372 w 2817"/>
              <a:gd name="T17" fmla="*/ 254589 h 3301"/>
              <a:gd name="T18" fmla="*/ 186589 w 2817"/>
              <a:gd name="T19" fmla="*/ 351943 h 3301"/>
              <a:gd name="T20" fmla="*/ 136774 w 2817"/>
              <a:gd name="T21" fmla="*/ 276198 h 3301"/>
              <a:gd name="T22" fmla="*/ 136167 w 2817"/>
              <a:gd name="T23" fmla="*/ 275049 h 3301"/>
              <a:gd name="T24" fmla="*/ 122194 w 2817"/>
              <a:gd name="T25" fmla="*/ 259877 h 3301"/>
              <a:gd name="T26" fmla="*/ 108569 w 2817"/>
              <a:gd name="T27" fmla="*/ 274589 h 3301"/>
              <a:gd name="T28" fmla="*/ 58233 w 2817"/>
              <a:gd name="T29" fmla="*/ 351598 h 3301"/>
              <a:gd name="T30" fmla="*/ 56671 w 2817"/>
              <a:gd name="T31" fmla="*/ 350793 h 3301"/>
              <a:gd name="T32" fmla="*/ 79843 w 2817"/>
              <a:gd name="T33" fmla="*/ 255739 h 3301"/>
              <a:gd name="T34" fmla="*/ 72726 w 2817"/>
              <a:gd name="T35" fmla="*/ 232176 h 3301"/>
              <a:gd name="T36" fmla="*/ 24994 w 2817"/>
              <a:gd name="T37" fmla="*/ 202292 h 3301"/>
              <a:gd name="T38" fmla="*/ 16663 w 2817"/>
              <a:gd name="T39" fmla="*/ 192867 h 3301"/>
              <a:gd name="T40" fmla="*/ 58233 w 2817"/>
              <a:gd name="T41" fmla="*/ 181144 h 3301"/>
              <a:gd name="T42" fmla="*/ 100324 w 2817"/>
              <a:gd name="T43" fmla="*/ 167351 h 3301"/>
              <a:gd name="T44" fmla="*/ 107093 w 2817"/>
              <a:gd name="T45" fmla="*/ 154478 h 3301"/>
              <a:gd name="T46" fmla="*/ 122888 w 2817"/>
              <a:gd name="T47" fmla="*/ 62182 h 3301"/>
              <a:gd name="T48" fmla="*/ 121673 w 2817"/>
              <a:gd name="T49" fmla="*/ 115 h 3301"/>
              <a:gd name="T50" fmla="*/ 113082 w 2817"/>
              <a:gd name="T51" fmla="*/ 17701 h 3301"/>
              <a:gd name="T52" fmla="*/ 94076 w 2817"/>
              <a:gd name="T53" fmla="*/ 144593 h 3301"/>
              <a:gd name="T54" fmla="*/ 90257 w 2817"/>
              <a:gd name="T55" fmla="*/ 153213 h 3301"/>
              <a:gd name="T56" fmla="*/ 60837 w 2817"/>
              <a:gd name="T57" fmla="*/ 160684 h 3301"/>
              <a:gd name="T58" fmla="*/ 15535 w 2817"/>
              <a:gd name="T59" fmla="*/ 171259 h 3301"/>
              <a:gd name="T60" fmla="*/ 1215 w 2817"/>
              <a:gd name="T61" fmla="*/ 189764 h 3301"/>
              <a:gd name="T62" fmla="*/ 10761 w 2817"/>
              <a:gd name="T63" fmla="*/ 210223 h 3301"/>
              <a:gd name="T64" fmla="*/ 49555 w 2817"/>
              <a:gd name="T65" fmla="*/ 237349 h 3301"/>
              <a:gd name="T66" fmla="*/ 60576 w 2817"/>
              <a:gd name="T67" fmla="*/ 266313 h 3301"/>
              <a:gd name="T68" fmla="*/ 56150 w 2817"/>
              <a:gd name="T69" fmla="*/ 287232 h 3301"/>
              <a:gd name="T70" fmla="*/ 41310 w 2817"/>
              <a:gd name="T71" fmla="*/ 362632 h 3301"/>
              <a:gd name="T72" fmla="*/ 50336 w 2817"/>
              <a:gd name="T73" fmla="*/ 378953 h 3301"/>
              <a:gd name="T74" fmla="*/ 52245 w 2817"/>
              <a:gd name="T75" fmla="*/ 378723 h 3301"/>
              <a:gd name="T76" fmla="*/ 61444 w 2817"/>
              <a:gd name="T77" fmla="*/ 370448 h 3301"/>
              <a:gd name="T78" fmla="*/ 117508 w 2817"/>
              <a:gd name="T79" fmla="*/ 285163 h 3301"/>
              <a:gd name="T80" fmla="*/ 122368 w 2817"/>
              <a:gd name="T81" fmla="*/ 280566 h 3301"/>
              <a:gd name="T82" fmla="*/ 127314 w 2817"/>
              <a:gd name="T83" fmla="*/ 285968 h 3301"/>
              <a:gd name="T84" fmla="*/ 182423 w 2817"/>
              <a:gd name="T85" fmla="*/ 369643 h 3301"/>
              <a:gd name="T86" fmla="*/ 193185 w 2817"/>
              <a:gd name="T87" fmla="*/ 379413 h 3301"/>
              <a:gd name="T88" fmla="*/ 197871 w 2817"/>
              <a:gd name="T89" fmla="*/ 377459 h 3301"/>
              <a:gd name="T90" fmla="*/ 202297 w 2817"/>
              <a:gd name="T91" fmla="*/ 355965 h 3301"/>
              <a:gd name="T92" fmla="*/ 180688 w 2817"/>
              <a:gd name="T93" fmla="*/ 255739 h 3301"/>
              <a:gd name="T94" fmla="*/ 184853 w 2817"/>
              <a:gd name="T95" fmla="*/ 243211 h 3301"/>
              <a:gd name="T96" fmla="*/ 226076 w 2817"/>
              <a:gd name="T97" fmla="*/ 217234 h 3301"/>
              <a:gd name="T98" fmla="*/ 242392 w 2817"/>
              <a:gd name="T99" fmla="*/ 190109 h 3301"/>
              <a:gd name="T100" fmla="*/ 219481 w 2817"/>
              <a:gd name="T101" fmla="*/ 168960 h 3301"/>
              <a:gd name="T102" fmla="*/ 156040 w 2817"/>
              <a:gd name="T103" fmla="*/ 153673 h 3301"/>
              <a:gd name="T104" fmla="*/ 148924 w 2817"/>
              <a:gd name="T105" fmla="*/ 144593 h 3301"/>
              <a:gd name="T106" fmla="*/ 130265 w 2817"/>
              <a:gd name="T107" fmla="*/ 17701 h 3301"/>
              <a:gd name="T108" fmla="*/ 121673 w 2817"/>
              <a:gd name="T109" fmla="*/ 115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74" name="Google Shape;1548;p21"/>
          <p:cNvSpPr>
            <a:spLocks/>
          </p:cNvSpPr>
          <p:nvPr/>
        </p:nvSpPr>
        <p:spPr bwMode="auto">
          <a:xfrm rot="2449001">
            <a:off x="2381250" y="4694652"/>
            <a:ext cx="190500" cy="222647"/>
          </a:xfrm>
          <a:custGeom>
            <a:avLst/>
            <a:gdLst>
              <a:gd name="T0" fmla="*/ 95757 w 2817"/>
              <a:gd name="T1" fmla="*/ 48653 h 3301"/>
              <a:gd name="T2" fmla="*/ 104075 w 2817"/>
              <a:gd name="T3" fmla="*/ 100273 h 3301"/>
              <a:gd name="T4" fmla="*/ 107051 w 2817"/>
              <a:gd name="T5" fmla="*/ 122936 h 3301"/>
              <a:gd name="T6" fmla="*/ 118141 w 2817"/>
              <a:gd name="T7" fmla="*/ 133727 h 3301"/>
              <a:gd name="T8" fmla="*/ 164802 w 2817"/>
              <a:gd name="T9" fmla="*/ 145418 h 3301"/>
              <a:gd name="T10" fmla="*/ 177516 w 2817"/>
              <a:gd name="T11" fmla="*/ 150365 h 3301"/>
              <a:gd name="T12" fmla="*/ 164329 w 2817"/>
              <a:gd name="T13" fmla="*/ 162955 h 3301"/>
              <a:gd name="T14" fmla="*/ 132951 w 2817"/>
              <a:gd name="T15" fmla="*/ 181660 h 3301"/>
              <a:gd name="T16" fmla="*/ 128082 w 2817"/>
              <a:gd name="T17" fmla="*/ 199197 h 3301"/>
              <a:gd name="T18" fmla="*/ 145394 w 2817"/>
              <a:gd name="T19" fmla="*/ 275369 h 3301"/>
              <a:gd name="T20" fmla="*/ 106577 w 2817"/>
              <a:gd name="T21" fmla="*/ 216104 h 3301"/>
              <a:gd name="T22" fmla="*/ 106104 w 2817"/>
              <a:gd name="T23" fmla="*/ 215205 h 3301"/>
              <a:gd name="T24" fmla="*/ 95216 w 2817"/>
              <a:gd name="T25" fmla="*/ 203334 h 3301"/>
              <a:gd name="T26" fmla="*/ 84599 w 2817"/>
              <a:gd name="T27" fmla="*/ 214845 h 3301"/>
              <a:gd name="T28" fmla="*/ 45376 w 2817"/>
              <a:gd name="T29" fmla="*/ 275099 h 3301"/>
              <a:gd name="T30" fmla="*/ 44159 w 2817"/>
              <a:gd name="T31" fmla="*/ 274469 h 3301"/>
              <a:gd name="T32" fmla="*/ 62215 w 2817"/>
              <a:gd name="T33" fmla="*/ 200096 h 3301"/>
              <a:gd name="T34" fmla="*/ 56670 w 2817"/>
              <a:gd name="T35" fmla="*/ 181660 h 3301"/>
              <a:gd name="T36" fmla="*/ 19476 w 2817"/>
              <a:gd name="T37" fmla="*/ 158278 h 3301"/>
              <a:gd name="T38" fmla="*/ 12984 w 2817"/>
              <a:gd name="T39" fmla="*/ 150904 h 3301"/>
              <a:gd name="T40" fmla="*/ 45376 w 2817"/>
              <a:gd name="T41" fmla="*/ 141731 h 3301"/>
              <a:gd name="T42" fmla="*/ 78175 w 2817"/>
              <a:gd name="T43" fmla="*/ 130939 h 3301"/>
              <a:gd name="T44" fmla="*/ 83449 w 2817"/>
              <a:gd name="T45" fmla="*/ 120867 h 3301"/>
              <a:gd name="T46" fmla="*/ 95757 w 2817"/>
              <a:gd name="T47" fmla="*/ 48653 h 3301"/>
              <a:gd name="T48" fmla="*/ 94810 w 2817"/>
              <a:gd name="T49" fmla="*/ 90 h 3301"/>
              <a:gd name="T50" fmla="*/ 88116 w 2817"/>
              <a:gd name="T51" fmla="*/ 13849 h 3301"/>
              <a:gd name="T52" fmla="*/ 73306 w 2817"/>
              <a:gd name="T53" fmla="*/ 113133 h 3301"/>
              <a:gd name="T54" fmla="*/ 70330 w 2817"/>
              <a:gd name="T55" fmla="*/ 119878 h 3301"/>
              <a:gd name="T56" fmla="*/ 47405 w 2817"/>
              <a:gd name="T57" fmla="*/ 125723 h 3301"/>
              <a:gd name="T58" fmla="*/ 12105 w 2817"/>
              <a:gd name="T59" fmla="*/ 133997 h 3301"/>
              <a:gd name="T60" fmla="*/ 947 w 2817"/>
              <a:gd name="T61" fmla="*/ 148476 h 3301"/>
              <a:gd name="T62" fmla="*/ 8386 w 2817"/>
              <a:gd name="T63" fmla="*/ 164484 h 3301"/>
              <a:gd name="T64" fmla="*/ 38614 w 2817"/>
              <a:gd name="T65" fmla="*/ 185707 h 3301"/>
              <a:gd name="T66" fmla="*/ 47202 w 2817"/>
              <a:gd name="T67" fmla="*/ 208370 h 3301"/>
              <a:gd name="T68" fmla="*/ 43753 w 2817"/>
              <a:gd name="T69" fmla="*/ 224737 h 3301"/>
              <a:gd name="T70" fmla="*/ 32190 w 2817"/>
              <a:gd name="T71" fmla="*/ 283732 h 3301"/>
              <a:gd name="T72" fmla="*/ 39223 w 2817"/>
              <a:gd name="T73" fmla="*/ 296502 h 3301"/>
              <a:gd name="T74" fmla="*/ 40710 w 2817"/>
              <a:gd name="T75" fmla="*/ 296322 h 3301"/>
              <a:gd name="T76" fmla="*/ 47879 w 2817"/>
              <a:gd name="T77" fmla="*/ 289847 h 3301"/>
              <a:gd name="T78" fmla="*/ 91564 w 2817"/>
              <a:gd name="T79" fmla="*/ 223119 h 3301"/>
              <a:gd name="T80" fmla="*/ 95351 w 2817"/>
              <a:gd name="T81" fmla="*/ 219521 h 3301"/>
              <a:gd name="T82" fmla="*/ 99206 w 2817"/>
              <a:gd name="T83" fmla="*/ 223748 h 3301"/>
              <a:gd name="T84" fmla="*/ 142148 w 2817"/>
              <a:gd name="T85" fmla="*/ 289218 h 3301"/>
              <a:gd name="T86" fmla="*/ 150534 w 2817"/>
              <a:gd name="T87" fmla="*/ 296862 h 3301"/>
              <a:gd name="T88" fmla="*/ 154185 w 2817"/>
              <a:gd name="T89" fmla="*/ 295333 h 3301"/>
              <a:gd name="T90" fmla="*/ 157634 w 2817"/>
              <a:gd name="T91" fmla="*/ 278516 h 3301"/>
              <a:gd name="T92" fmla="*/ 140796 w 2817"/>
              <a:gd name="T93" fmla="*/ 200096 h 3301"/>
              <a:gd name="T94" fmla="*/ 144042 w 2817"/>
              <a:gd name="T95" fmla="*/ 190294 h 3301"/>
              <a:gd name="T96" fmla="*/ 176163 w 2817"/>
              <a:gd name="T97" fmla="*/ 169969 h 3301"/>
              <a:gd name="T98" fmla="*/ 188877 w 2817"/>
              <a:gd name="T99" fmla="*/ 148746 h 3301"/>
              <a:gd name="T100" fmla="*/ 171024 w 2817"/>
              <a:gd name="T101" fmla="*/ 132198 h 3301"/>
              <a:gd name="T102" fmla="*/ 121590 w 2817"/>
              <a:gd name="T103" fmla="*/ 120238 h 3301"/>
              <a:gd name="T104" fmla="*/ 116045 w 2817"/>
              <a:gd name="T105" fmla="*/ 113133 h 3301"/>
              <a:gd name="T106" fmla="*/ 101505 w 2817"/>
              <a:gd name="T107" fmla="*/ 13849 h 3301"/>
              <a:gd name="T108" fmla="*/ 94810 w 2817"/>
              <a:gd name="T109" fmla="*/ 90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75" name="Google Shape;1549;p21"/>
          <p:cNvSpPr>
            <a:spLocks/>
          </p:cNvSpPr>
          <p:nvPr/>
        </p:nvSpPr>
        <p:spPr bwMode="auto">
          <a:xfrm rot="16200000">
            <a:off x="-54173" y="4044771"/>
            <a:ext cx="603647" cy="250825"/>
          </a:xfrm>
          <a:custGeom>
            <a:avLst/>
            <a:gdLst>
              <a:gd name="T0" fmla="*/ 360663 w 4037"/>
              <a:gd name="T1" fmla="*/ 21707 h 1687"/>
              <a:gd name="T2" fmla="*/ 360663 w 4037"/>
              <a:gd name="T3" fmla="*/ 21707 h 1687"/>
              <a:gd name="T4" fmla="*/ 93505 w 4037"/>
              <a:gd name="T5" fmla="*/ 92331 h 1687"/>
              <a:gd name="T6" fmla="*/ 510391 w 4037"/>
              <a:gd name="T7" fmla="*/ 29588 h 1687"/>
              <a:gd name="T8" fmla="*/ 436823 w 4037"/>
              <a:gd name="T9" fmla="*/ 95453 h 1687"/>
              <a:gd name="T10" fmla="*/ 641178 w 4037"/>
              <a:gd name="T11" fmla="*/ 55755 h 1687"/>
              <a:gd name="T12" fmla="*/ 569006 w 4037"/>
              <a:gd name="T13" fmla="*/ 100954 h 1687"/>
              <a:gd name="T14" fmla="*/ 752228 w 4037"/>
              <a:gd name="T15" fmla="*/ 120283 h 1687"/>
              <a:gd name="T16" fmla="*/ 758408 w 4037"/>
              <a:gd name="T17" fmla="*/ 141098 h 1687"/>
              <a:gd name="T18" fmla="*/ 690223 w 4037"/>
              <a:gd name="T19" fmla="*/ 132921 h 1687"/>
              <a:gd name="T20" fmla="*/ 575784 w 4037"/>
              <a:gd name="T21" fmla="*/ 158345 h 1687"/>
              <a:gd name="T22" fmla="*/ 624232 w 4037"/>
              <a:gd name="T23" fmla="*/ 201612 h 1687"/>
              <a:gd name="T24" fmla="*/ 282908 w 4037"/>
              <a:gd name="T25" fmla="*/ 142139 h 1687"/>
              <a:gd name="T26" fmla="*/ 282908 w 4037"/>
              <a:gd name="T27" fmla="*/ 142139 h 1687"/>
              <a:gd name="T28" fmla="*/ 93505 w 4037"/>
              <a:gd name="T29" fmla="*/ 126825 h 1687"/>
              <a:gd name="T30" fmla="*/ 179434 w 4037"/>
              <a:gd name="T31" fmla="*/ 219899 h 1687"/>
              <a:gd name="T32" fmla="*/ 143348 w 4037"/>
              <a:gd name="T33" fmla="*/ 204585 h 1687"/>
              <a:gd name="T34" fmla="*/ 453171 w 4037"/>
              <a:gd name="T35" fmla="*/ 156859 h 1687"/>
              <a:gd name="T36" fmla="*/ 453171 w 4037"/>
              <a:gd name="T37" fmla="*/ 156859 h 1687"/>
              <a:gd name="T38" fmla="*/ 349697 w 4037"/>
              <a:gd name="T39" fmla="*/ 4014 h 1687"/>
              <a:gd name="T40" fmla="*/ 252205 w 4037"/>
              <a:gd name="T41" fmla="*/ 82667 h 1687"/>
              <a:gd name="T42" fmla="*/ 203957 w 4037"/>
              <a:gd name="T43" fmla="*/ 105118 h 1687"/>
              <a:gd name="T44" fmla="*/ 197776 w 4037"/>
              <a:gd name="T45" fmla="*/ 55309 h 1687"/>
              <a:gd name="T46" fmla="*/ 176444 w 4037"/>
              <a:gd name="T47" fmla="*/ 5501 h 1687"/>
              <a:gd name="T48" fmla="*/ 63599 w 4037"/>
              <a:gd name="T49" fmla="*/ 84748 h 1687"/>
              <a:gd name="T50" fmla="*/ 27513 w 4037"/>
              <a:gd name="T51" fmla="*/ 99914 h 1687"/>
              <a:gd name="T52" fmla="*/ 7775 w 4037"/>
              <a:gd name="T53" fmla="*/ 102441 h 1687"/>
              <a:gd name="T54" fmla="*/ 11165 w 4037"/>
              <a:gd name="T55" fmla="*/ 120729 h 1687"/>
              <a:gd name="T56" fmla="*/ 29906 w 4037"/>
              <a:gd name="T57" fmla="*/ 120134 h 1687"/>
              <a:gd name="T58" fmla="*/ 121417 w 4037"/>
              <a:gd name="T59" fmla="*/ 222427 h 1687"/>
              <a:gd name="T60" fmla="*/ 177241 w 4037"/>
              <a:gd name="T61" fmla="*/ 246216 h 1687"/>
              <a:gd name="T62" fmla="*/ 177241 w 4037"/>
              <a:gd name="T63" fmla="*/ 161914 h 1687"/>
              <a:gd name="T64" fmla="*/ 237850 w 4037"/>
              <a:gd name="T65" fmla="*/ 127866 h 1687"/>
              <a:gd name="T66" fmla="*/ 302646 w 4037"/>
              <a:gd name="T67" fmla="*/ 219305 h 1687"/>
              <a:gd name="T68" fmla="*/ 339928 w 4037"/>
              <a:gd name="T69" fmla="*/ 237592 h 1687"/>
              <a:gd name="T70" fmla="*/ 368837 w 4037"/>
              <a:gd name="T71" fmla="*/ 208154 h 1687"/>
              <a:gd name="T72" fmla="*/ 310222 w 4037"/>
              <a:gd name="T73" fmla="*/ 130988 h 1687"/>
              <a:gd name="T74" fmla="*/ 407515 w 4037"/>
              <a:gd name="T75" fmla="*/ 133516 h 1687"/>
              <a:gd name="T76" fmla="*/ 440212 w 4037"/>
              <a:gd name="T77" fmla="*/ 213209 h 1687"/>
              <a:gd name="T78" fmla="*/ 493843 w 4037"/>
              <a:gd name="T79" fmla="*/ 250676 h 1687"/>
              <a:gd name="T80" fmla="*/ 520758 w 4037"/>
              <a:gd name="T81" fmla="*/ 222427 h 1687"/>
              <a:gd name="T82" fmla="*/ 459950 w 4037"/>
              <a:gd name="T83" fmla="*/ 133962 h 1687"/>
              <a:gd name="T84" fmla="*/ 518565 w 4037"/>
              <a:gd name="T85" fmla="*/ 133962 h 1687"/>
              <a:gd name="T86" fmla="*/ 584756 w 4037"/>
              <a:gd name="T87" fmla="*/ 207113 h 1687"/>
              <a:gd name="T88" fmla="*/ 631808 w 4037"/>
              <a:gd name="T89" fmla="*/ 224508 h 1687"/>
              <a:gd name="T90" fmla="*/ 651545 w 4037"/>
              <a:gd name="T91" fmla="*/ 197448 h 1687"/>
              <a:gd name="T92" fmla="*/ 585354 w 4037"/>
              <a:gd name="T93" fmla="*/ 136043 h 1687"/>
              <a:gd name="T94" fmla="*/ 684840 w 4037"/>
              <a:gd name="T95" fmla="*/ 153290 h 1687"/>
              <a:gd name="T96" fmla="*/ 769972 w 4037"/>
              <a:gd name="T97" fmla="*/ 157899 h 1687"/>
              <a:gd name="T98" fmla="*/ 756415 w 4037"/>
              <a:gd name="T99" fmla="*/ 96940 h 1687"/>
              <a:gd name="T100" fmla="*/ 694410 w 4037"/>
              <a:gd name="T101" fmla="*/ 106604 h 1687"/>
              <a:gd name="T102" fmla="*/ 606288 w 4037"/>
              <a:gd name="T103" fmla="*/ 114633 h 1687"/>
              <a:gd name="T104" fmla="*/ 658324 w 4037"/>
              <a:gd name="T105" fmla="*/ 71070 h 1687"/>
              <a:gd name="T106" fmla="*/ 650150 w 4037"/>
              <a:gd name="T107" fmla="*/ 34940 h 1687"/>
              <a:gd name="T108" fmla="*/ 581367 w 4037"/>
              <a:gd name="T109" fmla="*/ 57242 h 1687"/>
              <a:gd name="T110" fmla="*/ 493245 w 4037"/>
              <a:gd name="T111" fmla="*/ 111957 h 1687"/>
              <a:gd name="T112" fmla="*/ 523350 w 4037"/>
              <a:gd name="T113" fmla="*/ 67501 h 1687"/>
              <a:gd name="T114" fmla="*/ 538303 w 4037"/>
              <a:gd name="T115" fmla="*/ 14571 h 1687"/>
              <a:gd name="T116" fmla="*/ 484472 w 4037"/>
              <a:gd name="T117" fmla="*/ 12043 h 1687"/>
              <a:gd name="T118" fmla="*/ 370831 w 4037"/>
              <a:gd name="T119" fmla="*/ 109281 h 1687"/>
              <a:gd name="T120" fmla="*/ 305437 w 4037"/>
              <a:gd name="T121" fmla="*/ 106010 h 1687"/>
              <a:gd name="T122" fmla="*/ 392562 w 4037"/>
              <a:gd name="T123" fmla="*/ 7434 h 168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76" name="Google Shape;1550;p21"/>
          <p:cNvSpPr>
            <a:spLocks/>
          </p:cNvSpPr>
          <p:nvPr/>
        </p:nvSpPr>
        <p:spPr bwMode="auto">
          <a:xfrm rot="18013350">
            <a:off x="6102351" y="4632326"/>
            <a:ext cx="190500" cy="222250"/>
          </a:xfrm>
          <a:custGeom>
            <a:avLst/>
            <a:gdLst>
              <a:gd name="T0" fmla="*/ 127676 w 2817"/>
              <a:gd name="T1" fmla="*/ 36424 h 3301"/>
              <a:gd name="T2" fmla="*/ 138767 w 2817"/>
              <a:gd name="T3" fmla="*/ 75071 h 3301"/>
              <a:gd name="T4" fmla="*/ 142734 w 2817"/>
              <a:gd name="T5" fmla="*/ 92037 h 3301"/>
              <a:gd name="T6" fmla="*/ 157521 w 2817"/>
              <a:gd name="T7" fmla="*/ 100117 h 3301"/>
              <a:gd name="T8" fmla="*/ 219737 w 2817"/>
              <a:gd name="T9" fmla="*/ 108870 h 3301"/>
              <a:gd name="T10" fmla="*/ 236688 w 2817"/>
              <a:gd name="T11" fmla="*/ 112573 h 3301"/>
              <a:gd name="T12" fmla="*/ 219105 w 2817"/>
              <a:gd name="T13" fmla="*/ 121998 h 3301"/>
              <a:gd name="T14" fmla="*/ 177268 w 2817"/>
              <a:gd name="T15" fmla="*/ 136003 h 3301"/>
              <a:gd name="T16" fmla="*/ 170776 w 2817"/>
              <a:gd name="T17" fmla="*/ 149132 h 3301"/>
              <a:gd name="T18" fmla="*/ 193859 w 2817"/>
              <a:gd name="T19" fmla="*/ 206159 h 3301"/>
              <a:gd name="T20" fmla="*/ 142103 w 2817"/>
              <a:gd name="T21" fmla="*/ 161789 h 3301"/>
              <a:gd name="T22" fmla="*/ 141472 w 2817"/>
              <a:gd name="T23" fmla="*/ 161116 h 3301"/>
              <a:gd name="T24" fmla="*/ 126955 w 2817"/>
              <a:gd name="T25" fmla="*/ 152229 h 3301"/>
              <a:gd name="T26" fmla="*/ 112799 w 2817"/>
              <a:gd name="T27" fmla="*/ 160847 h 3301"/>
              <a:gd name="T28" fmla="*/ 60502 w 2817"/>
              <a:gd name="T29" fmla="*/ 205957 h 3301"/>
              <a:gd name="T30" fmla="*/ 58879 w 2817"/>
              <a:gd name="T31" fmla="*/ 205485 h 3301"/>
              <a:gd name="T32" fmla="*/ 82953 w 2817"/>
              <a:gd name="T33" fmla="*/ 149805 h 3301"/>
              <a:gd name="T34" fmla="*/ 75560 w 2817"/>
              <a:gd name="T35" fmla="*/ 136003 h 3301"/>
              <a:gd name="T36" fmla="*/ 25968 w 2817"/>
              <a:gd name="T37" fmla="*/ 118497 h 3301"/>
              <a:gd name="T38" fmla="*/ 17312 w 2817"/>
              <a:gd name="T39" fmla="*/ 112977 h 3301"/>
              <a:gd name="T40" fmla="*/ 60502 w 2817"/>
              <a:gd name="T41" fmla="*/ 106109 h 3301"/>
              <a:gd name="T42" fmla="*/ 104233 w 2817"/>
              <a:gd name="T43" fmla="*/ 98030 h 3301"/>
              <a:gd name="T44" fmla="*/ 111266 w 2817"/>
              <a:gd name="T45" fmla="*/ 90489 h 3301"/>
              <a:gd name="T46" fmla="*/ 127676 w 2817"/>
              <a:gd name="T47" fmla="*/ 36424 h 3301"/>
              <a:gd name="T48" fmla="*/ 126414 w 2817"/>
              <a:gd name="T49" fmla="*/ 67 h 3301"/>
              <a:gd name="T50" fmla="*/ 117487 w 2817"/>
              <a:gd name="T51" fmla="*/ 10369 h 3301"/>
              <a:gd name="T52" fmla="*/ 97741 w 2817"/>
              <a:gd name="T53" fmla="*/ 84699 h 3301"/>
              <a:gd name="T54" fmla="*/ 93774 w 2817"/>
              <a:gd name="T55" fmla="*/ 89748 h 3301"/>
              <a:gd name="T56" fmla="*/ 63207 w 2817"/>
              <a:gd name="T57" fmla="*/ 94125 h 3301"/>
              <a:gd name="T58" fmla="*/ 16140 w 2817"/>
              <a:gd name="T59" fmla="*/ 100319 h 3301"/>
              <a:gd name="T60" fmla="*/ 1262 w 2817"/>
              <a:gd name="T61" fmla="*/ 111159 h 3301"/>
              <a:gd name="T62" fmla="*/ 11181 w 2817"/>
              <a:gd name="T63" fmla="*/ 123143 h 3301"/>
              <a:gd name="T64" fmla="*/ 51485 w 2817"/>
              <a:gd name="T65" fmla="*/ 139032 h 3301"/>
              <a:gd name="T66" fmla="*/ 62936 w 2817"/>
              <a:gd name="T67" fmla="*/ 155999 h 3301"/>
              <a:gd name="T68" fmla="*/ 58338 w 2817"/>
              <a:gd name="T69" fmla="*/ 168253 h 3301"/>
              <a:gd name="T70" fmla="*/ 42919 w 2817"/>
              <a:gd name="T71" fmla="*/ 212420 h 3301"/>
              <a:gd name="T72" fmla="*/ 52297 w 2817"/>
              <a:gd name="T73" fmla="*/ 221981 h 3301"/>
              <a:gd name="T74" fmla="*/ 54280 w 2817"/>
              <a:gd name="T75" fmla="*/ 221846 h 3301"/>
              <a:gd name="T76" fmla="*/ 63838 w 2817"/>
              <a:gd name="T77" fmla="*/ 216998 h 3301"/>
              <a:gd name="T78" fmla="*/ 122086 w 2817"/>
              <a:gd name="T79" fmla="*/ 167041 h 3301"/>
              <a:gd name="T80" fmla="*/ 127135 w 2817"/>
              <a:gd name="T81" fmla="*/ 164348 h 3301"/>
              <a:gd name="T82" fmla="*/ 132275 w 2817"/>
              <a:gd name="T83" fmla="*/ 167512 h 3301"/>
              <a:gd name="T84" fmla="*/ 189531 w 2817"/>
              <a:gd name="T85" fmla="*/ 216527 h 3301"/>
              <a:gd name="T86" fmla="*/ 200711 w 2817"/>
              <a:gd name="T87" fmla="*/ 222250 h 3301"/>
              <a:gd name="T88" fmla="*/ 205580 w 2817"/>
              <a:gd name="T89" fmla="*/ 221105 h 3301"/>
              <a:gd name="T90" fmla="*/ 210179 w 2817"/>
              <a:gd name="T91" fmla="*/ 208515 h 3301"/>
              <a:gd name="T92" fmla="*/ 187727 w 2817"/>
              <a:gd name="T93" fmla="*/ 149805 h 3301"/>
              <a:gd name="T94" fmla="*/ 192055 w 2817"/>
              <a:gd name="T95" fmla="*/ 142466 h 3301"/>
              <a:gd name="T96" fmla="*/ 234885 w 2817"/>
              <a:gd name="T97" fmla="*/ 127250 h 3301"/>
              <a:gd name="T98" fmla="*/ 251836 w 2817"/>
              <a:gd name="T99" fmla="*/ 111361 h 3301"/>
              <a:gd name="T100" fmla="*/ 228032 w 2817"/>
              <a:gd name="T101" fmla="*/ 98972 h 3301"/>
              <a:gd name="T102" fmla="*/ 162120 w 2817"/>
              <a:gd name="T103" fmla="*/ 90018 h 3301"/>
              <a:gd name="T104" fmla="*/ 154726 w 2817"/>
              <a:gd name="T105" fmla="*/ 84699 h 3301"/>
              <a:gd name="T106" fmla="*/ 135340 w 2817"/>
              <a:gd name="T107" fmla="*/ 10369 h 3301"/>
              <a:gd name="T108" fmla="*/ 126414 w 2817"/>
              <a:gd name="T109" fmla="*/ 67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grpSp>
        <p:nvGrpSpPr>
          <p:cNvPr id="77" name="Google Shape;1551;p21"/>
          <p:cNvGrpSpPr>
            <a:grpSpLocks/>
          </p:cNvGrpSpPr>
          <p:nvPr/>
        </p:nvGrpSpPr>
        <p:grpSpPr bwMode="auto">
          <a:xfrm>
            <a:off x="109538" y="1132288"/>
            <a:ext cx="296862" cy="297656"/>
            <a:chOff x="1832541" y="4437115"/>
            <a:chExt cx="298097" cy="297912"/>
          </a:xfrm>
        </p:grpSpPr>
        <p:sp>
          <p:nvSpPr>
            <p:cNvPr id="78" name="Google Shape;1552;p21"/>
            <p:cNvSpPr>
              <a:spLocks/>
            </p:cNvSpPr>
            <p:nvPr/>
          </p:nvSpPr>
          <p:spPr bwMode="auto">
            <a:xfrm rot="2954778">
              <a:off x="1876346" y="4480014"/>
              <a:ext cx="210487" cy="212116"/>
            </a:xfrm>
            <a:custGeom>
              <a:avLst/>
              <a:gdLst>
                <a:gd name="T0" fmla="*/ 99175 w 2844"/>
                <a:gd name="T1" fmla="*/ 17837 h 2866"/>
                <a:gd name="T2" fmla="*/ 102431 w 2844"/>
                <a:gd name="T3" fmla="*/ 54472 h 2866"/>
                <a:gd name="T4" fmla="*/ 108574 w 2844"/>
                <a:gd name="T5" fmla="*/ 63354 h 2866"/>
                <a:gd name="T6" fmla="*/ 137068 w 2844"/>
                <a:gd name="T7" fmla="*/ 32787 h 2866"/>
                <a:gd name="T8" fmla="*/ 153499 w 2844"/>
                <a:gd name="T9" fmla="*/ 30197 h 2866"/>
                <a:gd name="T10" fmla="*/ 146468 w 2844"/>
                <a:gd name="T11" fmla="*/ 78748 h 2866"/>
                <a:gd name="T12" fmla="*/ 148170 w 2844"/>
                <a:gd name="T13" fmla="*/ 91330 h 2866"/>
                <a:gd name="T14" fmla="*/ 164082 w 2844"/>
                <a:gd name="T15" fmla="*/ 89702 h 2866"/>
                <a:gd name="T16" fmla="*/ 192428 w 2844"/>
                <a:gd name="T17" fmla="*/ 111387 h 2866"/>
                <a:gd name="T18" fmla="*/ 152981 w 2844"/>
                <a:gd name="T19" fmla="*/ 133886 h 2866"/>
                <a:gd name="T20" fmla="*/ 144691 w 2844"/>
                <a:gd name="T21" fmla="*/ 135440 h 2866"/>
                <a:gd name="T22" fmla="*/ 156015 w 2844"/>
                <a:gd name="T23" fmla="*/ 157718 h 2866"/>
                <a:gd name="T24" fmla="*/ 149502 w 2844"/>
                <a:gd name="T25" fmla="*/ 191319 h 2866"/>
                <a:gd name="T26" fmla="*/ 129223 w 2844"/>
                <a:gd name="T27" fmla="*/ 183474 h 2866"/>
                <a:gd name="T28" fmla="*/ 120638 w 2844"/>
                <a:gd name="T29" fmla="*/ 159198 h 2866"/>
                <a:gd name="T30" fmla="*/ 114569 w 2844"/>
                <a:gd name="T31" fmla="*/ 153869 h 2866"/>
                <a:gd name="T32" fmla="*/ 102431 w 2844"/>
                <a:gd name="T33" fmla="*/ 181993 h 2866"/>
                <a:gd name="T34" fmla="*/ 79192 w 2844"/>
                <a:gd name="T35" fmla="*/ 201236 h 2866"/>
                <a:gd name="T36" fmla="*/ 60171 w 2844"/>
                <a:gd name="T37" fmla="*/ 175628 h 2866"/>
                <a:gd name="T38" fmla="*/ 72087 w 2844"/>
                <a:gd name="T39" fmla="*/ 132924 h 2866"/>
                <a:gd name="T40" fmla="*/ 62465 w 2844"/>
                <a:gd name="T41" fmla="*/ 133886 h 2866"/>
                <a:gd name="T42" fmla="*/ 21463 w 2844"/>
                <a:gd name="T43" fmla="*/ 139511 h 2866"/>
                <a:gd name="T44" fmla="*/ 52622 w 2844"/>
                <a:gd name="T45" fmla="*/ 93698 h 2866"/>
                <a:gd name="T46" fmla="*/ 54398 w 2844"/>
                <a:gd name="T47" fmla="*/ 80080 h 2866"/>
                <a:gd name="T48" fmla="*/ 23017 w 2844"/>
                <a:gd name="T49" fmla="*/ 57063 h 2866"/>
                <a:gd name="T50" fmla="*/ 40484 w 2844"/>
                <a:gd name="T51" fmla="*/ 40854 h 2866"/>
                <a:gd name="T52" fmla="*/ 77415 w 2844"/>
                <a:gd name="T53" fmla="*/ 70977 h 2866"/>
                <a:gd name="T54" fmla="*/ 81190 w 2844"/>
                <a:gd name="T55" fmla="*/ 67942 h 2866"/>
                <a:gd name="T56" fmla="*/ 82448 w 2844"/>
                <a:gd name="T57" fmla="*/ 16579 h 2866"/>
                <a:gd name="T58" fmla="*/ 89923 w 2844"/>
                <a:gd name="T59" fmla="*/ 74 h 2866"/>
                <a:gd name="T60" fmla="*/ 70088 w 2844"/>
                <a:gd name="T61" fmla="*/ 14062 h 2866"/>
                <a:gd name="T62" fmla="*/ 51586 w 2844"/>
                <a:gd name="T63" fmla="*/ 31233 h 2866"/>
                <a:gd name="T64" fmla="*/ 27088 w 2844"/>
                <a:gd name="T65" fmla="*/ 27680 h 2866"/>
                <a:gd name="T66" fmla="*/ 23017 w 2844"/>
                <a:gd name="T67" fmla="*/ 75491 h 2866"/>
                <a:gd name="T68" fmla="*/ 5033 w 2844"/>
                <a:gd name="T69" fmla="*/ 122785 h 2866"/>
                <a:gd name="T70" fmla="*/ 35747 w 2844"/>
                <a:gd name="T71" fmla="*/ 151649 h 2866"/>
                <a:gd name="T72" fmla="*/ 52622 w 2844"/>
                <a:gd name="T73" fmla="*/ 150317 h 2866"/>
                <a:gd name="T74" fmla="*/ 67794 w 2844"/>
                <a:gd name="T75" fmla="*/ 209822 h 2866"/>
                <a:gd name="T76" fmla="*/ 102431 w 2844"/>
                <a:gd name="T77" fmla="*/ 200940 h 2866"/>
                <a:gd name="T78" fmla="*/ 145579 w 2844"/>
                <a:gd name="T79" fmla="*/ 202865 h 2866"/>
                <a:gd name="T80" fmla="*/ 170447 w 2844"/>
                <a:gd name="T81" fmla="*/ 182956 h 2866"/>
                <a:gd name="T82" fmla="*/ 201310 w 2844"/>
                <a:gd name="T83" fmla="*/ 119010 h 2866"/>
                <a:gd name="T84" fmla="*/ 162380 w 2844"/>
                <a:gd name="T85" fmla="*/ 76232 h 2866"/>
                <a:gd name="T86" fmla="*/ 148318 w 2844"/>
                <a:gd name="T87" fmla="*/ 16801 h 2866"/>
                <a:gd name="T88" fmla="*/ 136032 w 2844"/>
                <a:gd name="T89" fmla="*/ 19317 h 2866"/>
                <a:gd name="T90" fmla="*/ 109758 w 2844"/>
                <a:gd name="T91" fmla="*/ 11768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9" name="Google Shape;1553;p21"/>
            <p:cNvSpPr>
              <a:spLocks/>
            </p:cNvSpPr>
            <p:nvPr/>
          </p:nvSpPr>
          <p:spPr bwMode="auto">
            <a:xfrm rot="2954778">
              <a:off x="1947999" y="4554567"/>
              <a:ext cx="51882" cy="57729"/>
            </a:xfrm>
            <a:custGeom>
              <a:avLst/>
              <a:gdLst>
                <a:gd name="T0" fmla="*/ 25534 w 701"/>
                <a:gd name="T1" fmla="*/ 12656 h 780"/>
                <a:gd name="T2" fmla="*/ 39226 w 701"/>
                <a:gd name="T3" fmla="*/ 28346 h 780"/>
                <a:gd name="T4" fmla="*/ 24720 w 701"/>
                <a:gd name="T5" fmla="*/ 46331 h 780"/>
                <a:gd name="T6" fmla="*/ 24276 w 701"/>
                <a:gd name="T7" fmla="*/ 46331 h 780"/>
                <a:gd name="T8" fmla="*/ 10658 w 701"/>
                <a:gd name="T9" fmla="*/ 29901 h 780"/>
                <a:gd name="T10" fmla="*/ 25090 w 701"/>
                <a:gd name="T11" fmla="*/ 12656 h 780"/>
                <a:gd name="T12" fmla="*/ 25534 w 701"/>
                <a:gd name="T13" fmla="*/ 12656 h 780"/>
                <a:gd name="T14" fmla="*/ 27458 w 701"/>
                <a:gd name="T15" fmla="*/ 74 h 780"/>
                <a:gd name="T16" fmla="*/ 296 w 701"/>
                <a:gd name="T17" fmla="*/ 29901 h 780"/>
                <a:gd name="T18" fmla="*/ 25830 w 701"/>
                <a:gd name="T19" fmla="*/ 57729 h 780"/>
                <a:gd name="T20" fmla="*/ 26348 w 701"/>
                <a:gd name="T21" fmla="*/ 57729 h 780"/>
                <a:gd name="T22" fmla="*/ 51882 w 701"/>
                <a:gd name="T23" fmla="*/ 28346 h 780"/>
                <a:gd name="T24" fmla="*/ 27828 w 701"/>
                <a:gd name="T25" fmla="*/ 74 h 780"/>
                <a:gd name="T26" fmla="*/ 27458 w 701"/>
                <a:gd name="T27" fmla="*/ 74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0" name="Google Shape;1554;p21"/>
          <p:cNvGrpSpPr>
            <a:grpSpLocks/>
          </p:cNvGrpSpPr>
          <p:nvPr/>
        </p:nvGrpSpPr>
        <p:grpSpPr bwMode="auto">
          <a:xfrm>
            <a:off x="122241" y="3026586"/>
            <a:ext cx="250825" cy="252413"/>
            <a:chOff x="721088" y="3132699"/>
            <a:chExt cx="250137" cy="252072"/>
          </a:xfrm>
        </p:grpSpPr>
        <p:sp>
          <p:nvSpPr>
            <p:cNvPr id="81" name="Google Shape;1555;p21"/>
            <p:cNvSpPr>
              <a:spLocks/>
            </p:cNvSpPr>
            <p:nvPr/>
          </p:nvSpPr>
          <p:spPr bwMode="auto">
            <a:xfrm>
              <a:off x="721088" y="3132699"/>
              <a:ext cx="250137" cy="252072"/>
            </a:xfrm>
            <a:custGeom>
              <a:avLst/>
              <a:gdLst>
                <a:gd name="T0" fmla="*/ 117856 w 2844"/>
                <a:gd name="T1" fmla="*/ 21197 h 2866"/>
                <a:gd name="T2" fmla="*/ 121726 w 2844"/>
                <a:gd name="T3" fmla="*/ 64733 h 2866"/>
                <a:gd name="T4" fmla="*/ 129026 w 2844"/>
                <a:gd name="T5" fmla="*/ 75287 h 2866"/>
                <a:gd name="T6" fmla="*/ 162888 w 2844"/>
                <a:gd name="T7" fmla="*/ 38963 h 2866"/>
                <a:gd name="T8" fmla="*/ 182414 w 2844"/>
                <a:gd name="T9" fmla="*/ 35885 h 2866"/>
                <a:gd name="T10" fmla="*/ 174058 w 2844"/>
                <a:gd name="T11" fmla="*/ 93582 h 2866"/>
                <a:gd name="T12" fmla="*/ 176081 w 2844"/>
                <a:gd name="T13" fmla="*/ 108533 h 2866"/>
                <a:gd name="T14" fmla="*/ 194991 w 2844"/>
                <a:gd name="T15" fmla="*/ 106598 h 2866"/>
                <a:gd name="T16" fmla="*/ 228677 w 2844"/>
                <a:gd name="T17" fmla="*/ 132369 h 2866"/>
                <a:gd name="T18" fmla="*/ 181798 w 2844"/>
                <a:gd name="T19" fmla="*/ 159106 h 2866"/>
                <a:gd name="T20" fmla="*/ 171947 w 2844"/>
                <a:gd name="T21" fmla="*/ 160953 h 2866"/>
                <a:gd name="T22" fmla="*/ 185404 w 2844"/>
                <a:gd name="T23" fmla="*/ 187427 h 2866"/>
                <a:gd name="T24" fmla="*/ 177664 w 2844"/>
                <a:gd name="T25" fmla="*/ 227357 h 2866"/>
                <a:gd name="T26" fmla="*/ 153565 w 2844"/>
                <a:gd name="T27" fmla="*/ 218034 h 2866"/>
                <a:gd name="T28" fmla="*/ 143363 w 2844"/>
                <a:gd name="T29" fmla="*/ 189186 h 2866"/>
                <a:gd name="T30" fmla="*/ 136151 w 2844"/>
                <a:gd name="T31" fmla="*/ 182853 h 2866"/>
                <a:gd name="T32" fmla="*/ 121726 w 2844"/>
                <a:gd name="T33" fmla="*/ 216275 h 2866"/>
                <a:gd name="T34" fmla="*/ 94109 w 2844"/>
                <a:gd name="T35" fmla="*/ 239143 h 2866"/>
                <a:gd name="T36" fmla="*/ 71505 w 2844"/>
                <a:gd name="T37" fmla="*/ 208711 h 2866"/>
                <a:gd name="T38" fmla="*/ 85666 w 2844"/>
                <a:gd name="T39" fmla="*/ 157963 h 2866"/>
                <a:gd name="T40" fmla="*/ 74232 w 2844"/>
                <a:gd name="T41" fmla="*/ 159106 h 2866"/>
                <a:gd name="T42" fmla="*/ 25506 w 2844"/>
                <a:gd name="T43" fmla="*/ 165791 h 2866"/>
                <a:gd name="T44" fmla="*/ 62534 w 2844"/>
                <a:gd name="T45" fmla="*/ 111348 h 2866"/>
                <a:gd name="T46" fmla="*/ 64645 w 2844"/>
                <a:gd name="T47" fmla="*/ 95165 h 2866"/>
                <a:gd name="T48" fmla="*/ 27353 w 2844"/>
                <a:gd name="T49" fmla="*/ 67811 h 2866"/>
                <a:gd name="T50" fmla="*/ 48110 w 2844"/>
                <a:gd name="T51" fmla="*/ 48550 h 2866"/>
                <a:gd name="T52" fmla="*/ 91998 w 2844"/>
                <a:gd name="T53" fmla="*/ 84346 h 2866"/>
                <a:gd name="T54" fmla="*/ 96484 w 2844"/>
                <a:gd name="T55" fmla="*/ 80740 h 2866"/>
                <a:gd name="T56" fmla="*/ 97979 w 2844"/>
                <a:gd name="T57" fmla="*/ 19701 h 2866"/>
                <a:gd name="T58" fmla="*/ 106862 w 2844"/>
                <a:gd name="T59" fmla="*/ 88 h 2866"/>
                <a:gd name="T60" fmla="*/ 83291 w 2844"/>
                <a:gd name="T61" fmla="*/ 16711 h 2866"/>
                <a:gd name="T62" fmla="*/ 61303 w 2844"/>
                <a:gd name="T63" fmla="*/ 37116 h 2866"/>
                <a:gd name="T64" fmla="*/ 32191 w 2844"/>
                <a:gd name="T65" fmla="*/ 32894 h 2866"/>
                <a:gd name="T66" fmla="*/ 27353 w 2844"/>
                <a:gd name="T67" fmla="*/ 89712 h 2866"/>
                <a:gd name="T68" fmla="*/ 5981 w 2844"/>
                <a:gd name="T69" fmla="*/ 145913 h 2866"/>
                <a:gd name="T70" fmla="*/ 42481 w 2844"/>
                <a:gd name="T71" fmla="*/ 180215 h 2866"/>
                <a:gd name="T72" fmla="*/ 62534 w 2844"/>
                <a:gd name="T73" fmla="*/ 178632 h 2866"/>
                <a:gd name="T74" fmla="*/ 80565 w 2844"/>
                <a:gd name="T75" fmla="*/ 249345 h 2866"/>
                <a:gd name="T76" fmla="*/ 121726 w 2844"/>
                <a:gd name="T77" fmla="*/ 238791 h 2866"/>
                <a:gd name="T78" fmla="*/ 173003 w 2844"/>
                <a:gd name="T79" fmla="*/ 241078 h 2866"/>
                <a:gd name="T80" fmla="*/ 202555 w 2844"/>
                <a:gd name="T81" fmla="*/ 217419 h 2866"/>
                <a:gd name="T82" fmla="*/ 239231 w 2844"/>
                <a:gd name="T83" fmla="*/ 141428 h 2866"/>
                <a:gd name="T84" fmla="*/ 192968 w 2844"/>
                <a:gd name="T85" fmla="*/ 90591 h 2866"/>
                <a:gd name="T86" fmla="*/ 176257 w 2844"/>
                <a:gd name="T87" fmla="*/ 19965 h 2866"/>
                <a:gd name="T88" fmla="*/ 161657 w 2844"/>
                <a:gd name="T89" fmla="*/ 22956 h 2866"/>
                <a:gd name="T90" fmla="*/ 130434 w 2844"/>
                <a:gd name="T91" fmla="*/ 13984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2" name="Google Shape;1556;p21"/>
            <p:cNvSpPr>
              <a:spLocks/>
            </p:cNvSpPr>
            <p:nvPr/>
          </p:nvSpPr>
          <p:spPr bwMode="auto">
            <a:xfrm>
              <a:off x="807018" y="3229273"/>
              <a:ext cx="61655" cy="68603"/>
            </a:xfrm>
            <a:custGeom>
              <a:avLst/>
              <a:gdLst>
                <a:gd name="T0" fmla="*/ 30344 w 701"/>
                <a:gd name="T1" fmla="*/ 15040 h 780"/>
                <a:gd name="T2" fmla="*/ 46615 w 701"/>
                <a:gd name="T3" fmla="*/ 33686 h 780"/>
                <a:gd name="T4" fmla="*/ 29376 w 701"/>
                <a:gd name="T5" fmla="*/ 55058 h 780"/>
                <a:gd name="T6" fmla="*/ 28849 w 701"/>
                <a:gd name="T7" fmla="*/ 55058 h 780"/>
                <a:gd name="T8" fmla="*/ 12665 w 701"/>
                <a:gd name="T9" fmla="*/ 35533 h 780"/>
                <a:gd name="T10" fmla="*/ 29816 w 701"/>
                <a:gd name="T11" fmla="*/ 15040 h 780"/>
                <a:gd name="T12" fmla="*/ 30344 w 701"/>
                <a:gd name="T13" fmla="*/ 15040 h 780"/>
                <a:gd name="T14" fmla="*/ 32631 w 701"/>
                <a:gd name="T15" fmla="*/ 88 h 780"/>
                <a:gd name="T16" fmla="*/ 352 w 701"/>
                <a:gd name="T17" fmla="*/ 35533 h 780"/>
                <a:gd name="T18" fmla="*/ 30696 w 701"/>
                <a:gd name="T19" fmla="*/ 68603 h 780"/>
                <a:gd name="T20" fmla="*/ 31311 w 701"/>
                <a:gd name="T21" fmla="*/ 68603 h 780"/>
                <a:gd name="T22" fmla="*/ 61655 w 701"/>
                <a:gd name="T23" fmla="*/ 33686 h 780"/>
                <a:gd name="T24" fmla="*/ 33070 w 701"/>
                <a:gd name="T25" fmla="*/ 88 h 780"/>
                <a:gd name="T26" fmla="*/ 32631 w 701"/>
                <a:gd name="T27" fmla="*/ 88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3" name="Google Shape;1557;p21"/>
          <p:cNvGrpSpPr>
            <a:grpSpLocks/>
          </p:cNvGrpSpPr>
          <p:nvPr/>
        </p:nvGrpSpPr>
        <p:grpSpPr bwMode="auto">
          <a:xfrm>
            <a:off x="468314" y="4020742"/>
            <a:ext cx="298450" cy="298848"/>
            <a:chOff x="1832541" y="4437115"/>
            <a:chExt cx="298097" cy="297912"/>
          </a:xfrm>
        </p:grpSpPr>
        <p:sp>
          <p:nvSpPr>
            <p:cNvPr id="84" name="Google Shape;1558;p21"/>
            <p:cNvSpPr>
              <a:spLocks/>
            </p:cNvSpPr>
            <p:nvPr/>
          </p:nvSpPr>
          <p:spPr bwMode="auto">
            <a:xfrm rot="2954778">
              <a:off x="1876346" y="4480014"/>
              <a:ext cx="210487" cy="212116"/>
            </a:xfrm>
            <a:custGeom>
              <a:avLst/>
              <a:gdLst>
                <a:gd name="T0" fmla="*/ 99175 w 2844"/>
                <a:gd name="T1" fmla="*/ 17837 h 2866"/>
                <a:gd name="T2" fmla="*/ 102431 w 2844"/>
                <a:gd name="T3" fmla="*/ 54472 h 2866"/>
                <a:gd name="T4" fmla="*/ 108574 w 2844"/>
                <a:gd name="T5" fmla="*/ 63354 h 2866"/>
                <a:gd name="T6" fmla="*/ 137068 w 2844"/>
                <a:gd name="T7" fmla="*/ 32787 h 2866"/>
                <a:gd name="T8" fmla="*/ 153499 w 2844"/>
                <a:gd name="T9" fmla="*/ 30197 h 2866"/>
                <a:gd name="T10" fmla="*/ 146468 w 2844"/>
                <a:gd name="T11" fmla="*/ 78748 h 2866"/>
                <a:gd name="T12" fmla="*/ 148170 w 2844"/>
                <a:gd name="T13" fmla="*/ 91330 h 2866"/>
                <a:gd name="T14" fmla="*/ 164082 w 2844"/>
                <a:gd name="T15" fmla="*/ 89702 h 2866"/>
                <a:gd name="T16" fmla="*/ 192428 w 2844"/>
                <a:gd name="T17" fmla="*/ 111387 h 2866"/>
                <a:gd name="T18" fmla="*/ 152981 w 2844"/>
                <a:gd name="T19" fmla="*/ 133886 h 2866"/>
                <a:gd name="T20" fmla="*/ 144691 w 2844"/>
                <a:gd name="T21" fmla="*/ 135440 h 2866"/>
                <a:gd name="T22" fmla="*/ 156015 w 2844"/>
                <a:gd name="T23" fmla="*/ 157718 h 2866"/>
                <a:gd name="T24" fmla="*/ 149502 w 2844"/>
                <a:gd name="T25" fmla="*/ 191319 h 2866"/>
                <a:gd name="T26" fmla="*/ 129223 w 2844"/>
                <a:gd name="T27" fmla="*/ 183474 h 2866"/>
                <a:gd name="T28" fmla="*/ 120638 w 2844"/>
                <a:gd name="T29" fmla="*/ 159198 h 2866"/>
                <a:gd name="T30" fmla="*/ 114569 w 2844"/>
                <a:gd name="T31" fmla="*/ 153869 h 2866"/>
                <a:gd name="T32" fmla="*/ 102431 w 2844"/>
                <a:gd name="T33" fmla="*/ 181993 h 2866"/>
                <a:gd name="T34" fmla="*/ 79192 w 2844"/>
                <a:gd name="T35" fmla="*/ 201236 h 2866"/>
                <a:gd name="T36" fmla="*/ 60171 w 2844"/>
                <a:gd name="T37" fmla="*/ 175628 h 2866"/>
                <a:gd name="T38" fmla="*/ 72087 w 2844"/>
                <a:gd name="T39" fmla="*/ 132924 h 2866"/>
                <a:gd name="T40" fmla="*/ 62465 w 2844"/>
                <a:gd name="T41" fmla="*/ 133886 h 2866"/>
                <a:gd name="T42" fmla="*/ 21463 w 2844"/>
                <a:gd name="T43" fmla="*/ 139511 h 2866"/>
                <a:gd name="T44" fmla="*/ 52622 w 2844"/>
                <a:gd name="T45" fmla="*/ 93698 h 2866"/>
                <a:gd name="T46" fmla="*/ 54398 w 2844"/>
                <a:gd name="T47" fmla="*/ 80080 h 2866"/>
                <a:gd name="T48" fmla="*/ 23017 w 2844"/>
                <a:gd name="T49" fmla="*/ 57063 h 2866"/>
                <a:gd name="T50" fmla="*/ 40484 w 2844"/>
                <a:gd name="T51" fmla="*/ 40854 h 2866"/>
                <a:gd name="T52" fmla="*/ 77415 w 2844"/>
                <a:gd name="T53" fmla="*/ 70977 h 2866"/>
                <a:gd name="T54" fmla="*/ 81190 w 2844"/>
                <a:gd name="T55" fmla="*/ 67942 h 2866"/>
                <a:gd name="T56" fmla="*/ 82448 w 2844"/>
                <a:gd name="T57" fmla="*/ 16579 h 2866"/>
                <a:gd name="T58" fmla="*/ 89923 w 2844"/>
                <a:gd name="T59" fmla="*/ 74 h 2866"/>
                <a:gd name="T60" fmla="*/ 70088 w 2844"/>
                <a:gd name="T61" fmla="*/ 14062 h 2866"/>
                <a:gd name="T62" fmla="*/ 51586 w 2844"/>
                <a:gd name="T63" fmla="*/ 31233 h 2866"/>
                <a:gd name="T64" fmla="*/ 27088 w 2844"/>
                <a:gd name="T65" fmla="*/ 27680 h 2866"/>
                <a:gd name="T66" fmla="*/ 23017 w 2844"/>
                <a:gd name="T67" fmla="*/ 75491 h 2866"/>
                <a:gd name="T68" fmla="*/ 5033 w 2844"/>
                <a:gd name="T69" fmla="*/ 122785 h 2866"/>
                <a:gd name="T70" fmla="*/ 35747 w 2844"/>
                <a:gd name="T71" fmla="*/ 151649 h 2866"/>
                <a:gd name="T72" fmla="*/ 52622 w 2844"/>
                <a:gd name="T73" fmla="*/ 150317 h 2866"/>
                <a:gd name="T74" fmla="*/ 67794 w 2844"/>
                <a:gd name="T75" fmla="*/ 209822 h 2866"/>
                <a:gd name="T76" fmla="*/ 102431 w 2844"/>
                <a:gd name="T77" fmla="*/ 200940 h 2866"/>
                <a:gd name="T78" fmla="*/ 145579 w 2844"/>
                <a:gd name="T79" fmla="*/ 202865 h 2866"/>
                <a:gd name="T80" fmla="*/ 170447 w 2844"/>
                <a:gd name="T81" fmla="*/ 182956 h 2866"/>
                <a:gd name="T82" fmla="*/ 201310 w 2844"/>
                <a:gd name="T83" fmla="*/ 119010 h 2866"/>
                <a:gd name="T84" fmla="*/ 162380 w 2844"/>
                <a:gd name="T85" fmla="*/ 76232 h 2866"/>
                <a:gd name="T86" fmla="*/ 148318 w 2844"/>
                <a:gd name="T87" fmla="*/ 16801 h 2866"/>
                <a:gd name="T88" fmla="*/ 136032 w 2844"/>
                <a:gd name="T89" fmla="*/ 19317 h 2866"/>
                <a:gd name="T90" fmla="*/ 109758 w 2844"/>
                <a:gd name="T91" fmla="*/ 11768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5" name="Google Shape;1559;p21"/>
            <p:cNvSpPr>
              <a:spLocks/>
            </p:cNvSpPr>
            <p:nvPr/>
          </p:nvSpPr>
          <p:spPr bwMode="auto">
            <a:xfrm rot="2954778">
              <a:off x="1947999" y="4554567"/>
              <a:ext cx="51882" cy="57729"/>
            </a:xfrm>
            <a:custGeom>
              <a:avLst/>
              <a:gdLst>
                <a:gd name="T0" fmla="*/ 25534 w 701"/>
                <a:gd name="T1" fmla="*/ 12656 h 780"/>
                <a:gd name="T2" fmla="*/ 39226 w 701"/>
                <a:gd name="T3" fmla="*/ 28346 h 780"/>
                <a:gd name="T4" fmla="*/ 24720 w 701"/>
                <a:gd name="T5" fmla="*/ 46331 h 780"/>
                <a:gd name="T6" fmla="*/ 24276 w 701"/>
                <a:gd name="T7" fmla="*/ 46331 h 780"/>
                <a:gd name="T8" fmla="*/ 10658 w 701"/>
                <a:gd name="T9" fmla="*/ 29901 h 780"/>
                <a:gd name="T10" fmla="*/ 25090 w 701"/>
                <a:gd name="T11" fmla="*/ 12656 h 780"/>
                <a:gd name="T12" fmla="*/ 25534 w 701"/>
                <a:gd name="T13" fmla="*/ 12656 h 780"/>
                <a:gd name="T14" fmla="*/ 27458 w 701"/>
                <a:gd name="T15" fmla="*/ 74 h 780"/>
                <a:gd name="T16" fmla="*/ 296 w 701"/>
                <a:gd name="T17" fmla="*/ 29901 h 780"/>
                <a:gd name="T18" fmla="*/ 25830 w 701"/>
                <a:gd name="T19" fmla="*/ 57729 h 780"/>
                <a:gd name="T20" fmla="*/ 26348 w 701"/>
                <a:gd name="T21" fmla="*/ 57729 h 780"/>
                <a:gd name="T22" fmla="*/ 51882 w 701"/>
                <a:gd name="T23" fmla="*/ 28346 h 780"/>
                <a:gd name="T24" fmla="*/ 27828 w 701"/>
                <a:gd name="T25" fmla="*/ 74 h 780"/>
                <a:gd name="T26" fmla="*/ 27458 w 701"/>
                <a:gd name="T27" fmla="*/ 74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6" name="Google Shape;1560;p21"/>
          <p:cNvGrpSpPr>
            <a:grpSpLocks/>
          </p:cNvGrpSpPr>
          <p:nvPr/>
        </p:nvGrpSpPr>
        <p:grpSpPr bwMode="auto">
          <a:xfrm>
            <a:off x="3552828" y="4739884"/>
            <a:ext cx="296863" cy="297656"/>
            <a:chOff x="1832541" y="4437115"/>
            <a:chExt cx="298097" cy="297912"/>
          </a:xfrm>
        </p:grpSpPr>
        <p:sp>
          <p:nvSpPr>
            <p:cNvPr id="87" name="Google Shape;1561;p21"/>
            <p:cNvSpPr>
              <a:spLocks/>
            </p:cNvSpPr>
            <p:nvPr/>
          </p:nvSpPr>
          <p:spPr bwMode="auto">
            <a:xfrm rot="2954778">
              <a:off x="1876346" y="4480014"/>
              <a:ext cx="210487" cy="212116"/>
            </a:xfrm>
            <a:custGeom>
              <a:avLst/>
              <a:gdLst>
                <a:gd name="T0" fmla="*/ 99175 w 2844"/>
                <a:gd name="T1" fmla="*/ 17837 h 2866"/>
                <a:gd name="T2" fmla="*/ 102431 w 2844"/>
                <a:gd name="T3" fmla="*/ 54472 h 2866"/>
                <a:gd name="T4" fmla="*/ 108574 w 2844"/>
                <a:gd name="T5" fmla="*/ 63354 h 2866"/>
                <a:gd name="T6" fmla="*/ 137068 w 2844"/>
                <a:gd name="T7" fmla="*/ 32787 h 2866"/>
                <a:gd name="T8" fmla="*/ 153499 w 2844"/>
                <a:gd name="T9" fmla="*/ 30197 h 2866"/>
                <a:gd name="T10" fmla="*/ 146468 w 2844"/>
                <a:gd name="T11" fmla="*/ 78748 h 2866"/>
                <a:gd name="T12" fmla="*/ 148170 w 2844"/>
                <a:gd name="T13" fmla="*/ 91330 h 2866"/>
                <a:gd name="T14" fmla="*/ 164082 w 2844"/>
                <a:gd name="T15" fmla="*/ 89702 h 2866"/>
                <a:gd name="T16" fmla="*/ 192428 w 2844"/>
                <a:gd name="T17" fmla="*/ 111387 h 2866"/>
                <a:gd name="T18" fmla="*/ 152981 w 2844"/>
                <a:gd name="T19" fmla="*/ 133886 h 2866"/>
                <a:gd name="T20" fmla="*/ 144691 w 2844"/>
                <a:gd name="T21" fmla="*/ 135440 h 2866"/>
                <a:gd name="T22" fmla="*/ 156015 w 2844"/>
                <a:gd name="T23" fmla="*/ 157718 h 2866"/>
                <a:gd name="T24" fmla="*/ 149502 w 2844"/>
                <a:gd name="T25" fmla="*/ 191319 h 2866"/>
                <a:gd name="T26" fmla="*/ 129223 w 2844"/>
                <a:gd name="T27" fmla="*/ 183474 h 2866"/>
                <a:gd name="T28" fmla="*/ 120638 w 2844"/>
                <a:gd name="T29" fmla="*/ 159198 h 2866"/>
                <a:gd name="T30" fmla="*/ 114569 w 2844"/>
                <a:gd name="T31" fmla="*/ 153869 h 2866"/>
                <a:gd name="T32" fmla="*/ 102431 w 2844"/>
                <a:gd name="T33" fmla="*/ 181993 h 2866"/>
                <a:gd name="T34" fmla="*/ 79192 w 2844"/>
                <a:gd name="T35" fmla="*/ 201236 h 2866"/>
                <a:gd name="T36" fmla="*/ 60171 w 2844"/>
                <a:gd name="T37" fmla="*/ 175628 h 2866"/>
                <a:gd name="T38" fmla="*/ 72087 w 2844"/>
                <a:gd name="T39" fmla="*/ 132924 h 2866"/>
                <a:gd name="T40" fmla="*/ 62465 w 2844"/>
                <a:gd name="T41" fmla="*/ 133886 h 2866"/>
                <a:gd name="T42" fmla="*/ 21463 w 2844"/>
                <a:gd name="T43" fmla="*/ 139511 h 2866"/>
                <a:gd name="T44" fmla="*/ 52622 w 2844"/>
                <a:gd name="T45" fmla="*/ 93698 h 2866"/>
                <a:gd name="T46" fmla="*/ 54398 w 2844"/>
                <a:gd name="T47" fmla="*/ 80080 h 2866"/>
                <a:gd name="T48" fmla="*/ 23017 w 2844"/>
                <a:gd name="T49" fmla="*/ 57063 h 2866"/>
                <a:gd name="T50" fmla="*/ 40484 w 2844"/>
                <a:gd name="T51" fmla="*/ 40854 h 2866"/>
                <a:gd name="T52" fmla="*/ 77415 w 2844"/>
                <a:gd name="T53" fmla="*/ 70977 h 2866"/>
                <a:gd name="T54" fmla="*/ 81190 w 2844"/>
                <a:gd name="T55" fmla="*/ 67942 h 2866"/>
                <a:gd name="T56" fmla="*/ 82448 w 2844"/>
                <a:gd name="T57" fmla="*/ 16579 h 2866"/>
                <a:gd name="T58" fmla="*/ 89923 w 2844"/>
                <a:gd name="T59" fmla="*/ 74 h 2866"/>
                <a:gd name="T60" fmla="*/ 70088 w 2844"/>
                <a:gd name="T61" fmla="*/ 14062 h 2866"/>
                <a:gd name="T62" fmla="*/ 51586 w 2844"/>
                <a:gd name="T63" fmla="*/ 31233 h 2866"/>
                <a:gd name="T64" fmla="*/ 27088 w 2844"/>
                <a:gd name="T65" fmla="*/ 27680 h 2866"/>
                <a:gd name="T66" fmla="*/ 23017 w 2844"/>
                <a:gd name="T67" fmla="*/ 75491 h 2866"/>
                <a:gd name="T68" fmla="*/ 5033 w 2844"/>
                <a:gd name="T69" fmla="*/ 122785 h 2866"/>
                <a:gd name="T70" fmla="*/ 35747 w 2844"/>
                <a:gd name="T71" fmla="*/ 151649 h 2866"/>
                <a:gd name="T72" fmla="*/ 52622 w 2844"/>
                <a:gd name="T73" fmla="*/ 150317 h 2866"/>
                <a:gd name="T74" fmla="*/ 67794 w 2844"/>
                <a:gd name="T75" fmla="*/ 209822 h 2866"/>
                <a:gd name="T76" fmla="*/ 102431 w 2844"/>
                <a:gd name="T77" fmla="*/ 200940 h 2866"/>
                <a:gd name="T78" fmla="*/ 145579 w 2844"/>
                <a:gd name="T79" fmla="*/ 202865 h 2866"/>
                <a:gd name="T80" fmla="*/ 170447 w 2844"/>
                <a:gd name="T81" fmla="*/ 182956 h 2866"/>
                <a:gd name="T82" fmla="*/ 201310 w 2844"/>
                <a:gd name="T83" fmla="*/ 119010 h 2866"/>
                <a:gd name="T84" fmla="*/ 162380 w 2844"/>
                <a:gd name="T85" fmla="*/ 76232 h 2866"/>
                <a:gd name="T86" fmla="*/ 148318 w 2844"/>
                <a:gd name="T87" fmla="*/ 16801 h 2866"/>
                <a:gd name="T88" fmla="*/ 136032 w 2844"/>
                <a:gd name="T89" fmla="*/ 19317 h 2866"/>
                <a:gd name="T90" fmla="*/ 109758 w 2844"/>
                <a:gd name="T91" fmla="*/ 11768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8" name="Google Shape;1562;p21"/>
            <p:cNvSpPr>
              <a:spLocks/>
            </p:cNvSpPr>
            <p:nvPr/>
          </p:nvSpPr>
          <p:spPr bwMode="auto">
            <a:xfrm rot="2954778">
              <a:off x="1947999" y="4554567"/>
              <a:ext cx="51882" cy="57729"/>
            </a:xfrm>
            <a:custGeom>
              <a:avLst/>
              <a:gdLst>
                <a:gd name="T0" fmla="*/ 25534 w 701"/>
                <a:gd name="T1" fmla="*/ 12656 h 780"/>
                <a:gd name="T2" fmla="*/ 39226 w 701"/>
                <a:gd name="T3" fmla="*/ 28346 h 780"/>
                <a:gd name="T4" fmla="*/ 24720 w 701"/>
                <a:gd name="T5" fmla="*/ 46331 h 780"/>
                <a:gd name="T6" fmla="*/ 24276 w 701"/>
                <a:gd name="T7" fmla="*/ 46331 h 780"/>
                <a:gd name="T8" fmla="*/ 10658 w 701"/>
                <a:gd name="T9" fmla="*/ 29901 h 780"/>
                <a:gd name="T10" fmla="*/ 25090 w 701"/>
                <a:gd name="T11" fmla="*/ 12656 h 780"/>
                <a:gd name="T12" fmla="*/ 25534 w 701"/>
                <a:gd name="T13" fmla="*/ 12656 h 780"/>
                <a:gd name="T14" fmla="*/ 27458 w 701"/>
                <a:gd name="T15" fmla="*/ 74 h 780"/>
                <a:gd name="T16" fmla="*/ 296 w 701"/>
                <a:gd name="T17" fmla="*/ 29901 h 780"/>
                <a:gd name="T18" fmla="*/ 25830 w 701"/>
                <a:gd name="T19" fmla="*/ 57729 h 780"/>
                <a:gd name="T20" fmla="*/ 26348 w 701"/>
                <a:gd name="T21" fmla="*/ 57729 h 780"/>
                <a:gd name="T22" fmla="*/ 51882 w 701"/>
                <a:gd name="T23" fmla="*/ 28346 h 780"/>
                <a:gd name="T24" fmla="*/ 27828 w 701"/>
                <a:gd name="T25" fmla="*/ 74 h 780"/>
                <a:gd name="T26" fmla="*/ 27458 w 701"/>
                <a:gd name="T27" fmla="*/ 74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9" name="Google Shape;1563;p21"/>
          <p:cNvGrpSpPr>
            <a:grpSpLocks/>
          </p:cNvGrpSpPr>
          <p:nvPr/>
        </p:nvGrpSpPr>
        <p:grpSpPr bwMode="auto">
          <a:xfrm rot="-3310899">
            <a:off x="5225673" y="4740295"/>
            <a:ext cx="297656" cy="296863"/>
            <a:chOff x="1832541" y="4437115"/>
            <a:chExt cx="298097" cy="297912"/>
          </a:xfrm>
        </p:grpSpPr>
        <p:sp>
          <p:nvSpPr>
            <p:cNvPr id="90" name="Google Shape;1564;p21"/>
            <p:cNvSpPr>
              <a:spLocks/>
            </p:cNvSpPr>
            <p:nvPr/>
          </p:nvSpPr>
          <p:spPr bwMode="auto">
            <a:xfrm rot="2954778">
              <a:off x="1876346" y="4480014"/>
              <a:ext cx="210487" cy="212116"/>
            </a:xfrm>
            <a:custGeom>
              <a:avLst/>
              <a:gdLst>
                <a:gd name="T0" fmla="*/ 99175 w 2844"/>
                <a:gd name="T1" fmla="*/ 17837 h 2866"/>
                <a:gd name="T2" fmla="*/ 102431 w 2844"/>
                <a:gd name="T3" fmla="*/ 54472 h 2866"/>
                <a:gd name="T4" fmla="*/ 108574 w 2844"/>
                <a:gd name="T5" fmla="*/ 63354 h 2866"/>
                <a:gd name="T6" fmla="*/ 137068 w 2844"/>
                <a:gd name="T7" fmla="*/ 32787 h 2866"/>
                <a:gd name="T8" fmla="*/ 153499 w 2844"/>
                <a:gd name="T9" fmla="*/ 30197 h 2866"/>
                <a:gd name="T10" fmla="*/ 146468 w 2844"/>
                <a:gd name="T11" fmla="*/ 78748 h 2866"/>
                <a:gd name="T12" fmla="*/ 148170 w 2844"/>
                <a:gd name="T13" fmla="*/ 91330 h 2866"/>
                <a:gd name="T14" fmla="*/ 164082 w 2844"/>
                <a:gd name="T15" fmla="*/ 89702 h 2866"/>
                <a:gd name="T16" fmla="*/ 192428 w 2844"/>
                <a:gd name="T17" fmla="*/ 111387 h 2866"/>
                <a:gd name="T18" fmla="*/ 152981 w 2844"/>
                <a:gd name="T19" fmla="*/ 133886 h 2866"/>
                <a:gd name="T20" fmla="*/ 144691 w 2844"/>
                <a:gd name="T21" fmla="*/ 135440 h 2866"/>
                <a:gd name="T22" fmla="*/ 156015 w 2844"/>
                <a:gd name="T23" fmla="*/ 157718 h 2866"/>
                <a:gd name="T24" fmla="*/ 149502 w 2844"/>
                <a:gd name="T25" fmla="*/ 191319 h 2866"/>
                <a:gd name="T26" fmla="*/ 129223 w 2844"/>
                <a:gd name="T27" fmla="*/ 183474 h 2866"/>
                <a:gd name="T28" fmla="*/ 120638 w 2844"/>
                <a:gd name="T29" fmla="*/ 159198 h 2866"/>
                <a:gd name="T30" fmla="*/ 114569 w 2844"/>
                <a:gd name="T31" fmla="*/ 153869 h 2866"/>
                <a:gd name="T32" fmla="*/ 102431 w 2844"/>
                <a:gd name="T33" fmla="*/ 181993 h 2866"/>
                <a:gd name="T34" fmla="*/ 79192 w 2844"/>
                <a:gd name="T35" fmla="*/ 201236 h 2866"/>
                <a:gd name="T36" fmla="*/ 60171 w 2844"/>
                <a:gd name="T37" fmla="*/ 175628 h 2866"/>
                <a:gd name="T38" fmla="*/ 72087 w 2844"/>
                <a:gd name="T39" fmla="*/ 132924 h 2866"/>
                <a:gd name="T40" fmla="*/ 62465 w 2844"/>
                <a:gd name="T41" fmla="*/ 133886 h 2866"/>
                <a:gd name="T42" fmla="*/ 21463 w 2844"/>
                <a:gd name="T43" fmla="*/ 139511 h 2866"/>
                <a:gd name="T44" fmla="*/ 52622 w 2844"/>
                <a:gd name="T45" fmla="*/ 93698 h 2866"/>
                <a:gd name="T46" fmla="*/ 54398 w 2844"/>
                <a:gd name="T47" fmla="*/ 80080 h 2866"/>
                <a:gd name="T48" fmla="*/ 23017 w 2844"/>
                <a:gd name="T49" fmla="*/ 57063 h 2866"/>
                <a:gd name="T50" fmla="*/ 40484 w 2844"/>
                <a:gd name="T51" fmla="*/ 40854 h 2866"/>
                <a:gd name="T52" fmla="*/ 77415 w 2844"/>
                <a:gd name="T53" fmla="*/ 70977 h 2866"/>
                <a:gd name="T54" fmla="*/ 81190 w 2844"/>
                <a:gd name="T55" fmla="*/ 67942 h 2866"/>
                <a:gd name="T56" fmla="*/ 82448 w 2844"/>
                <a:gd name="T57" fmla="*/ 16579 h 2866"/>
                <a:gd name="T58" fmla="*/ 89923 w 2844"/>
                <a:gd name="T59" fmla="*/ 74 h 2866"/>
                <a:gd name="T60" fmla="*/ 70088 w 2844"/>
                <a:gd name="T61" fmla="*/ 14062 h 2866"/>
                <a:gd name="T62" fmla="*/ 51586 w 2844"/>
                <a:gd name="T63" fmla="*/ 31233 h 2866"/>
                <a:gd name="T64" fmla="*/ 27088 w 2844"/>
                <a:gd name="T65" fmla="*/ 27680 h 2866"/>
                <a:gd name="T66" fmla="*/ 23017 w 2844"/>
                <a:gd name="T67" fmla="*/ 75491 h 2866"/>
                <a:gd name="T68" fmla="*/ 5033 w 2844"/>
                <a:gd name="T69" fmla="*/ 122785 h 2866"/>
                <a:gd name="T70" fmla="*/ 35747 w 2844"/>
                <a:gd name="T71" fmla="*/ 151649 h 2866"/>
                <a:gd name="T72" fmla="*/ 52622 w 2844"/>
                <a:gd name="T73" fmla="*/ 150317 h 2866"/>
                <a:gd name="T74" fmla="*/ 67794 w 2844"/>
                <a:gd name="T75" fmla="*/ 209822 h 2866"/>
                <a:gd name="T76" fmla="*/ 102431 w 2844"/>
                <a:gd name="T77" fmla="*/ 200940 h 2866"/>
                <a:gd name="T78" fmla="*/ 145579 w 2844"/>
                <a:gd name="T79" fmla="*/ 202865 h 2866"/>
                <a:gd name="T80" fmla="*/ 170447 w 2844"/>
                <a:gd name="T81" fmla="*/ 182956 h 2866"/>
                <a:gd name="T82" fmla="*/ 201310 w 2844"/>
                <a:gd name="T83" fmla="*/ 119010 h 2866"/>
                <a:gd name="T84" fmla="*/ 162380 w 2844"/>
                <a:gd name="T85" fmla="*/ 76232 h 2866"/>
                <a:gd name="T86" fmla="*/ 148318 w 2844"/>
                <a:gd name="T87" fmla="*/ 16801 h 2866"/>
                <a:gd name="T88" fmla="*/ 136032 w 2844"/>
                <a:gd name="T89" fmla="*/ 19317 h 2866"/>
                <a:gd name="T90" fmla="*/ 109758 w 2844"/>
                <a:gd name="T91" fmla="*/ 11768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1" name="Google Shape;1565;p21"/>
            <p:cNvSpPr>
              <a:spLocks/>
            </p:cNvSpPr>
            <p:nvPr/>
          </p:nvSpPr>
          <p:spPr bwMode="auto">
            <a:xfrm rot="2954778">
              <a:off x="1947999" y="4554567"/>
              <a:ext cx="51882" cy="57729"/>
            </a:xfrm>
            <a:custGeom>
              <a:avLst/>
              <a:gdLst>
                <a:gd name="T0" fmla="*/ 25534 w 701"/>
                <a:gd name="T1" fmla="*/ 12656 h 780"/>
                <a:gd name="T2" fmla="*/ 39226 w 701"/>
                <a:gd name="T3" fmla="*/ 28346 h 780"/>
                <a:gd name="T4" fmla="*/ 24720 w 701"/>
                <a:gd name="T5" fmla="*/ 46331 h 780"/>
                <a:gd name="T6" fmla="*/ 24276 w 701"/>
                <a:gd name="T7" fmla="*/ 46331 h 780"/>
                <a:gd name="T8" fmla="*/ 10658 w 701"/>
                <a:gd name="T9" fmla="*/ 29901 h 780"/>
                <a:gd name="T10" fmla="*/ 25090 w 701"/>
                <a:gd name="T11" fmla="*/ 12656 h 780"/>
                <a:gd name="T12" fmla="*/ 25534 w 701"/>
                <a:gd name="T13" fmla="*/ 12656 h 780"/>
                <a:gd name="T14" fmla="*/ 27458 w 701"/>
                <a:gd name="T15" fmla="*/ 74 h 780"/>
                <a:gd name="T16" fmla="*/ 296 w 701"/>
                <a:gd name="T17" fmla="*/ 29901 h 780"/>
                <a:gd name="T18" fmla="*/ 25830 w 701"/>
                <a:gd name="T19" fmla="*/ 57729 h 780"/>
                <a:gd name="T20" fmla="*/ 26348 w 701"/>
                <a:gd name="T21" fmla="*/ 57729 h 780"/>
                <a:gd name="T22" fmla="*/ 51882 w 701"/>
                <a:gd name="T23" fmla="*/ 28346 h 780"/>
                <a:gd name="T24" fmla="*/ 27828 w 701"/>
                <a:gd name="T25" fmla="*/ 74 h 780"/>
                <a:gd name="T26" fmla="*/ 27458 w 701"/>
                <a:gd name="T27" fmla="*/ 74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sp>
        <p:nvSpPr>
          <p:cNvPr id="92" name="Google Shape;1566;p21"/>
          <p:cNvSpPr>
            <a:spLocks/>
          </p:cNvSpPr>
          <p:nvPr/>
        </p:nvSpPr>
        <p:spPr bwMode="auto">
          <a:xfrm>
            <a:off x="6707189" y="4762518"/>
            <a:ext cx="1231900" cy="252413"/>
          </a:xfrm>
          <a:custGeom>
            <a:avLst/>
            <a:gdLst>
              <a:gd name="T0" fmla="*/ 554656 w 9808"/>
              <a:gd name="T1" fmla="*/ 115480 h 2008"/>
              <a:gd name="T2" fmla="*/ 508686 w 9808"/>
              <a:gd name="T3" fmla="*/ 216880 h 2008"/>
              <a:gd name="T4" fmla="*/ 526270 w 9808"/>
              <a:gd name="T5" fmla="*/ 39722 h 2008"/>
              <a:gd name="T6" fmla="*/ 143814 w 9808"/>
              <a:gd name="T7" fmla="*/ 87992 h 2008"/>
              <a:gd name="T8" fmla="*/ 91564 w 9808"/>
              <a:gd name="T9" fmla="*/ 216210 h 2008"/>
              <a:gd name="T10" fmla="*/ 118568 w 9808"/>
              <a:gd name="T11" fmla="*/ 60338 h 2008"/>
              <a:gd name="T12" fmla="*/ 840400 w 9808"/>
              <a:gd name="T13" fmla="*/ 115480 h 2008"/>
              <a:gd name="T14" fmla="*/ 793299 w 9808"/>
              <a:gd name="T15" fmla="*/ 220232 h 2008"/>
              <a:gd name="T16" fmla="*/ 681012 w 9808"/>
              <a:gd name="T17" fmla="*/ 24303 h 2008"/>
              <a:gd name="T18" fmla="*/ 683398 w 9808"/>
              <a:gd name="T19" fmla="*/ 221908 h 2008"/>
              <a:gd name="T20" fmla="*/ 645215 w 9808"/>
              <a:gd name="T21" fmla="*/ 149838 h 2008"/>
              <a:gd name="T22" fmla="*/ 681012 w 9808"/>
              <a:gd name="T23" fmla="*/ 24303 h 2008"/>
              <a:gd name="T24" fmla="*/ 1080425 w 9808"/>
              <a:gd name="T25" fmla="*/ 106932 h 2008"/>
              <a:gd name="T26" fmla="*/ 1050406 w 9808"/>
              <a:gd name="T27" fmla="*/ 73411 h 2008"/>
              <a:gd name="T28" fmla="*/ 280343 w 9808"/>
              <a:gd name="T29" fmla="*/ 109781 h 2008"/>
              <a:gd name="T30" fmla="*/ 229725 w 9808"/>
              <a:gd name="T31" fmla="*/ 111457 h 2008"/>
              <a:gd name="T32" fmla="*/ 929451 w 9808"/>
              <a:gd name="T33" fmla="*/ 84976 h 2008"/>
              <a:gd name="T34" fmla="*/ 919403 w 9808"/>
              <a:gd name="T35" fmla="*/ 246044 h 2008"/>
              <a:gd name="T36" fmla="*/ 902322 w 9808"/>
              <a:gd name="T37" fmla="*/ 189896 h 2008"/>
              <a:gd name="T38" fmla="*/ 381954 w 9808"/>
              <a:gd name="T39" fmla="*/ 57321 h 2008"/>
              <a:gd name="T40" fmla="*/ 384215 w 9808"/>
              <a:gd name="T41" fmla="*/ 247720 h 2008"/>
              <a:gd name="T42" fmla="*/ 348544 w 9808"/>
              <a:gd name="T43" fmla="*/ 174476 h 2008"/>
              <a:gd name="T44" fmla="*/ 681640 w 9808"/>
              <a:gd name="T45" fmla="*/ 168 h 2008"/>
              <a:gd name="T46" fmla="*/ 594347 w 9808"/>
              <a:gd name="T47" fmla="*/ 269676 h 2008"/>
              <a:gd name="T48" fmla="*/ 549507 w 9808"/>
              <a:gd name="T49" fmla="*/ 27320 h 2008"/>
              <a:gd name="T50" fmla="*/ 482059 w 9808"/>
              <a:gd name="T51" fmla="*/ 106932 h 2008"/>
              <a:gd name="T52" fmla="*/ 435461 w 9808"/>
              <a:gd name="T53" fmla="*/ 281073 h 2008"/>
              <a:gd name="T54" fmla="*/ 426668 w 9808"/>
              <a:gd name="T55" fmla="*/ 67880 h 2008"/>
              <a:gd name="T56" fmla="*/ 339124 w 9808"/>
              <a:gd name="T57" fmla="*/ 82797 h 2008"/>
              <a:gd name="T58" fmla="*/ 265396 w 9808"/>
              <a:gd name="T59" fmla="*/ 275207 h 2008"/>
              <a:gd name="T60" fmla="*/ 291898 w 9808"/>
              <a:gd name="T61" fmla="*/ 78774 h 2008"/>
              <a:gd name="T62" fmla="*/ 221184 w 9808"/>
              <a:gd name="T63" fmla="*/ 249396 h 2008"/>
              <a:gd name="T64" fmla="*/ 120326 w 9808"/>
              <a:gd name="T65" fmla="*/ 266156 h 2008"/>
              <a:gd name="T66" fmla="*/ 135273 w 9808"/>
              <a:gd name="T67" fmla="*/ 39219 h 2008"/>
              <a:gd name="T68" fmla="*/ 73854 w 9808"/>
              <a:gd name="T69" fmla="*/ 89668 h 2008"/>
              <a:gd name="T70" fmla="*/ 45217 w 9808"/>
              <a:gd name="T71" fmla="*/ 255094 h 2008"/>
              <a:gd name="T72" fmla="*/ 6154 w 9808"/>
              <a:gd name="T73" fmla="*/ 237496 h 2008"/>
              <a:gd name="T74" fmla="*/ 42328 w 9808"/>
              <a:gd name="T75" fmla="*/ 282581 h 2008"/>
              <a:gd name="T76" fmla="*/ 96211 w 9808"/>
              <a:gd name="T77" fmla="*/ 274033 h 2008"/>
              <a:gd name="T78" fmla="*/ 238015 w 9808"/>
              <a:gd name="T79" fmla="*/ 285766 h 2008"/>
              <a:gd name="T80" fmla="*/ 358090 w 9808"/>
              <a:gd name="T81" fmla="*/ 305543 h 2008"/>
              <a:gd name="T82" fmla="*/ 436591 w 9808"/>
              <a:gd name="T83" fmla="*/ 308057 h 2008"/>
              <a:gd name="T84" fmla="*/ 521121 w 9808"/>
              <a:gd name="T85" fmla="*/ 270011 h 2008"/>
              <a:gd name="T86" fmla="*/ 673601 w 9808"/>
              <a:gd name="T87" fmla="*/ 269341 h 2008"/>
              <a:gd name="T88" fmla="*/ 786391 w 9808"/>
              <a:gd name="T89" fmla="*/ 271184 h 2008"/>
              <a:gd name="T90" fmla="*/ 858612 w 9808"/>
              <a:gd name="T91" fmla="*/ 308057 h 2008"/>
              <a:gd name="T92" fmla="*/ 913374 w 9808"/>
              <a:gd name="T93" fmla="*/ 300515 h 2008"/>
              <a:gd name="T94" fmla="*/ 1052918 w 9808"/>
              <a:gd name="T95" fmla="*/ 290626 h 2008"/>
              <a:gd name="T96" fmla="*/ 1107303 w 9808"/>
              <a:gd name="T97" fmla="*/ 308895 h 2008"/>
              <a:gd name="T98" fmla="*/ 1221601 w 9808"/>
              <a:gd name="T99" fmla="*/ 165929 h 2008"/>
              <a:gd name="T100" fmla="*/ 1132298 w 9808"/>
              <a:gd name="T101" fmla="*/ 273028 h 2008"/>
              <a:gd name="T102" fmla="*/ 1080801 w 9808"/>
              <a:gd name="T103" fmla="*/ 248390 h 2008"/>
              <a:gd name="T104" fmla="*/ 1051034 w 9808"/>
              <a:gd name="T105" fmla="*/ 48438 h 2008"/>
              <a:gd name="T106" fmla="*/ 1041739 w 9808"/>
              <a:gd name="T107" fmla="*/ 250066 h 2008"/>
              <a:gd name="T108" fmla="*/ 972030 w 9808"/>
              <a:gd name="T109" fmla="*/ 309901 h 2008"/>
              <a:gd name="T110" fmla="*/ 971402 w 9808"/>
              <a:gd name="T111" fmla="*/ 196265 h 2008"/>
              <a:gd name="T112" fmla="*/ 924176 w 9808"/>
              <a:gd name="T113" fmla="*/ 61008 h 2008"/>
              <a:gd name="T114" fmla="*/ 886370 w 9808"/>
              <a:gd name="T115" fmla="*/ 273531 h 2008"/>
              <a:gd name="T116" fmla="*/ 819048 w 9808"/>
              <a:gd name="T117" fmla="*/ 241518 h 2008"/>
              <a:gd name="T118" fmla="*/ 806488 w 9808"/>
              <a:gd name="T119" fmla="*/ 24973 h 2008"/>
              <a:gd name="T120" fmla="*/ 757629 w 9808"/>
              <a:gd name="T121" fmla="*/ 134419 h 2008"/>
              <a:gd name="T122" fmla="*/ 731880 w 9808"/>
              <a:gd name="T123" fmla="*/ 259955 h 2008"/>
              <a:gd name="T124" fmla="*/ 718190 w 9808"/>
              <a:gd name="T125" fmla="*/ 30169 h 200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93" name="Google Shape;1567;p21"/>
          <p:cNvSpPr>
            <a:spLocks/>
          </p:cNvSpPr>
          <p:nvPr/>
        </p:nvSpPr>
        <p:spPr bwMode="auto">
          <a:xfrm rot="21067650">
            <a:off x="8047075" y="4901805"/>
            <a:ext cx="782637" cy="84534"/>
          </a:xfrm>
          <a:custGeom>
            <a:avLst/>
            <a:gdLst>
              <a:gd name="T0" fmla="*/ 258819 w 18993"/>
              <a:gd name="T1" fmla="*/ 1325 h 2042"/>
              <a:gd name="T2" fmla="*/ 204179 w 18993"/>
              <a:gd name="T3" fmla="*/ 24563 h 2042"/>
              <a:gd name="T4" fmla="*/ 182916 w 18993"/>
              <a:gd name="T5" fmla="*/ 17553 h 2042"/>
              <a:gd name="T6" fmla="*/ 147561 w 18993"/>
              <a:gd name="T7" fmla="*/ 10046 h 2042"/>
              <a:gd name="T8" fmla="*/ 102646 w 18993"/>
              <a:gd name="T9" fmla="*/ 35105 h 2042"/>
              <a:gd name="T10" fmla="*/ 76892 w 18993"/>
              <a:gd name="T11" fmla="*/ 31517 h 2042"/>
              <a:gd name="T12" fmla="*/ 50107 w 18993"/>
              <a:gd name="T13" fmla="*/ 18215 h 2042"/>
              <a:gd name="T14" fmla="*/ 701 w 18993"/>
              <a:gd name="T15" fmla="*/ 48297 h 2042"/>
              <a:gd name="T16" fmla="*/ 12692 w 18993"/>
              <a:gd name="T17" fmla="*/ 73191 h 2042"/>
              <a:gd name="T18" fmla="*/ 77427 w 18993"/>
              <a:gd name="T19" fmla="*/ 63421 h 2042"/>
              <a:gd name="T20" fmla="*/ 98195 w 18993"/>
              <a:gd name="T21" fmla="*/ 73743 h 2042"/>
              <a:gd name="T22" fmla="*/ 122631 w 18993"/>
              <a:gd name="T23" fmla="*/ 60772 h 2042"/>
              <a:gd name="T24" fmla="*/ 176282 w 18993"/>
              <a:gd name="T25" fmla="*/ 51333 h 2042"/>
              <a:gd name="T26" fmla="*/ 211761 w 18993"/>
              <a:gd name="T27" fmla="*/ 65684 h 2042"/>
              <a:gd name="T28" fmla="*/ 269368 w 18993"/>
              <a:gd name="T29" fmla="*/ 42833 h 2042"/>
              <a:gd name="T30" fmla="*/ 332620 w 18993"/>
              <a:gd name="T31" fmla="*/ 68279 h 2042"/>
              <a:gd name="T32" fmla="*/ 380749 w 18993"/>
              <a:gd name="T33" fmla="*/ 50836 h 2042"/>
              <a:gd name="T34" fmla="*/ 436502 w 18993"/>
              <a:gd name="T35" fmla="*/ 81691 h 2042"/>
              <a:gd name="T36" fmla="*/ 463822 w 18993"/>
              <a:gd name="T37" fmla="*/ 77331 h 2042"/>
              <a:gd name="T38" fmla="*/ 503421 w 18993"/>
              <a:gd name="T39" fmla="*/ 58619 h 2042"/>
              <a:gd name="T40" fmla="*/ 544916 w 18993"/>
              <a:gd name="T41" fmla="*/ 79594 h 2042"/>
              <a:gd name="T42" fmla="*/ 573390 w 18993"/>
              <a:gd name="T43" fmla="*/ 84175 h 2042"/>
              <a:gd name="T44" fmla="*/ 606602 w 18993"/>
              <a:gd name="T45" fmla="*/ 71259 h 2042"/>
              <a:gd name="T46" fmla="*/ 656174 w 18993"/>
              <a:gd name="T47" fmla="*/ 95215 h 2042"/>
              <a:gd name="T48" fmla="*/ 701625 w 18993"/>
              <a:gd name="T49" fmla="*/ 77993 h 2042"/>
              <a:gd name="T50" fmla="*/ 759273 w 18993"/>
              <a:gd name="T51" fmla="*/ 112712 h 2042"/>
              <a:gd name="T52" fmla="*/ 782596 w 18993"/>
              <a:gd name="T53" fmla="*/ 100569 h 2042"/>
              <a:gd name="T54" fmla="*/ 772047 w 18993"/>
              <a:gd name="T55" fmla="*/ 64746 h 2042"/>
              <a:gd name="T56" fmla="*/ 727709 w 18993"/>
              <a:gd name="T57" fmla="*/ 49456 h 2042"/>
              <a:gd name="T58" fmla="*/ 685019 w 18993"/>
              <a:gd name="T59" fmla="*/ 42667 h 2042"/>
              <a:gd name="T60" fmla="*/ 655638 w 18993"/>
              <a:gd name="T61" fmla="*/ 53099 h 2042"/>
              <a:gd name="T62" fmla="*/ 612536 w 18993"/>
              <a:gd name="T63" fmla="*/ 30579 h 2042"/>
              <a:gd name="T64" fmla="*/ 595477 w 18993"/>
              <a:gd name="T65" fmla="*/ 34167 h 2042"/>
              <a:gd name="T66" fmla="*/ 563006 w 18993"/>
              <a:gd name="T67" fmla="*/ 47359 h 2042"/>
              <a:gd name="T68" fmla="*/ 514094 w 18993"/>
              <a:gd name="T69" fmla="*/ 21913 h 2042"/>
              <a:gd name="T70" fmla="*/ 480593 w 18993"/>
              <a:gd name="T71" fmla="*/ 30413 h 2042"/>
              <a:gd name="T72" fmla="*/ 441282 w 18993"/>
              <a:gd name="T73" fmla="*/ 42060 h 2042"/>
              <a:gd name="T74" fmla="*/ 396243 w 18993"/>
              <a:gd name="T75" fmla="*/ 16228 h 2042"/>
              <a:gd name="T76" fmla="*/ 368923 w 18993"/>
              <a:gd name="T77" fmla="*/ 15290 h 2042"/>
              <a:gd name="T78" fmla="*/ 316137 w 18993"/>
              <a:gd name="T79" fmla="*/ 26053 h 2042"/>
              <a:gd name="T80" fmla="*/ 266566 w 18993"/>
              <a:gd name="T81" fmla="*/ 55 h 204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8993" h="2042" extrusionOk="0">
                <a:moveTo>
                  <a:pt x="6469" y="1"/>
                </a:moveTo>
                <a:cubicBezTo>
                  <a:pt x="6407" y="1"/>
                  <a:pt x="6344" y="8"/>
                  <a:pt x="6281" y="24"/>
                </a:cubicBezTo>
                <a:cubicBezTo>
                  <a:pt x="6154" y="55"/>
                  <a:pt x="6045" y="123"/>
                  <a:pt x="5939" y="188"/>
                </a:cubicBezTo>
                <a:cubicBezTo>
                  <a:pt x="5638" y="370"/>
                  <a:pt x="5307" y="431"/>
                  <a:pt x="4955" y="445"/>
                </a:cubicBezTo>
                <a:cubicBezTo>
                  <a:pt x="4946" y="445"/>
                  <a:pt x="4938" y="445"/>
                  <a:pt x="4929" y="445"/>
                </a:cubicBezTo>
                <a:cubicBezTo>
                  <a:pt x="4761" y="445"/>
                  <a:pt x="4598" y="383"/>
                  <a:pt x="4439" y="318"/>
                </a:cubicBezTo>
                <a:cubicBezTo>
                  <a:pt x="4202" y="222"/>
                  <a:pt x="3958" y="178"/>
                  <a:pt x="3708" y="178"/>
                </a:cubicBezTo>
                <a:cubicBezTo>
                  <a:pt x="3666" y="178"/>
                  <a:pt x="3624" y="179"/>
                  <a:pt x="3581" y="182"/>
                </a:cubicBezTo>
                <a:cubicBezTo>
                  <a:pt x="3462" y="192"/>
                  <a:pt x="3359" y="247"/>
                  <a:pt x="3260" y="311"/>
                </a:cubicBezTo>
                <a:cubicBezTo>
                  <a:pt x="3024" y="462"/>
                  <a:pt x="2771" y="575"/>
                  <a:pt x="2491" y="636"/>
                </a:cubicBezTo>
                <a:cubicBezTo>
                  <a:pt x="2418" y="652"/>
                  <a:pt x="2346" y="660"/>
                  <a:pt x="2275" y="660"/>
                </a:cubicBezTo>
                <a:cubicBezTo>
                  <a:pt x="2137" y="660"/>
                  <a:pt x="2001" y="630"/>
                  <a:pt x="1866" y="571"/>
                </a:cubicBezTo>
                <a:cubicBezTo>
                  <a:pt x="1780" y="534"/>
                  <a:pt x="1692" y="496"/>
                  <a:pt x="1610" y="452"/>
                </a:cubicBezTo>
                <a:cubicBezTo>
                  <a:pt x="1468" y="374"/>
                  <a:pt x="1338" y="330"/>
                  <a:pt x="1216" y="330"/>
                </a:cubicBezTo>
                <a:cubicBezTo>
                  <a:pt x="1059" y="330"/>
                  <a:pt x="915" y="402"/>
                  <a:pt x="772" y="568"/>
                </a:cubicBezTo>
                <a:cubicBezTo>
                  <a:pt x="595" y="780"/>
                  <a:pt x="311" y="872"/>
                  <a:pt x="17" y="875"/>
                </a:cubicBezTo>
                <a:cubicBezTo>
                  <a:pt x="21" y="1080"/>
                  <a:pt x="0" y="1292"/>
                  <a:pt x="10" y="1504"/>
                </a:cubicBezTo>
                <a:cubicBezTo>
                  <a:pt x="120" y="1477"/>
                  <a:pt x="219" y="1412"/>
                  <a:pt x="308" y="1326"/>
                </a:cubicBezTo>
                <a:cubicBezTo>
                  <a:pt x="566" y="1078"/>
                  <a:pt x="873" y="966"/>
                  <a:pt x="1183" y="966"/>
                </a:cubicBezTo>
                <a:cubicBezTo>
                  <a:pt x="1420" y="966"/>
                  <a:pt x="1658" y="1031"/>
                  <a:pt x="1879" y="1149"/>
                </a:cubicBezTo>
                <a:cubicBezTo>
                  <a:pt x="1924" y="1169"/>
                  <a:pt x="1965" y="1193"/>
                  <a:pt x="2009" y="1217"/>
                </a:cubicBezTo>
                <a:cubicBezTo>
                  <a:pt x="2136" y="1300"/>
                  <a:pt x="2260" y="1336"/>
                  <a:pt x="2383" y="1336"/>
                </a:cubicBezTo>
                <a:cubicBezTo>
                  <a:pt x="2519" y="1336"/>
                  <a:pt x="2652" y="1292"/>
                  <a:pt x="2785" y="1220"/>
                </a:cubicBezTo>
                <a:cubicBezTo>
                  <a:pt x="2853" y="1186"/>
                  <a:pt x="2918" y="1149"/>
                  <a:pt x="2976" y="1101"/>
                </a:cubicBezTo>
                <a:cubicBezTo>
                  <a:pt x="3211" y="915"/>
                  <a:pt x="3466" y="838"/>
                  <a:pt x="3734" y="838"/>
                </a:cubicBezTo>
                <a:cubicBezTo>
                  <a:pt x="3910" y="838"/>
                  <a:pt x="4092" y="872"/>
                  <a:pt x="4278" y="930"/>
                </a:cubicBezTo>
                <a:cubicBezTo>
                  <a:pt x="4405" y="971"/>
                  <a:pt x="4531" y="1009"/>
                  <a:pt x="4647" y="1067"/>
                </a:cubicBezTo>
                <a:cubicBezTo>
                  <a:pt x="4814" y="1151"/>
                  <a:pt x="4980" y="1190"/>
                  <a:pt x="5139" y="1190"/>
                </a:cubicBezTo>
                <a:cubicBezTo>
                  <a:pt x="5335" y="1190"/>
                  <a:pt x="5523" y="1131"/>
                  <a:pt x="5696" y="1026"/>
                </a:cubicBezTo>
                <a:cubicBezTo>
                  <a:pt x="5976" y="858"/>
                  <a:pt x="6256" y="776"/>
                  <a:pt x="6537" y="776"/>
                </a:cubicBezTo>
                <a:cubicBezTo>
                  <a:pt x="6834" y="776"/>
                  <a:pt x="7132" y="867"/>
                  <a:pt x="7432" y="1046"/>
                </a:cubicBezTo>
                <a:cubicBezTo>
                  <a:pt x="7651" y="1177"/>
                  <a:pt x="7863" y="1237"/>
                  <a:pt x="8072" y="1237"/>
                </a:cubicBezTo>
                <a:cubicBezTo>
                  <a:pt x="8278" y="1237"/>
                  <a:pt x="8481" y="1179"/>
                  <a:pt x="8683" y="1070"/>
                </a:cubicBezTo>
                <a:cubicBezTo>
                  <a:pt x="8871" y="968"/>
                  <a:pt x="9056" y="921"/>
                  <a:pt x="9240" y="921"/>
                </a:cubicBezTo>
                <a:cubicBezTo>
                  <a:pt x="9492" y="921"/>
                  <a:pt x="9743" y="1008"/>
                  <a:pt x="9995" y="1162"/>
                </a:cubicBezTo>
                <a:cubicBezTo>
                  <a:pt x="10190" y="1282"/>
                  <a:pt x="10374" y="1412"/>
                  <a:pt x="10593" y="1480"/>
                </a:cubicBezTo>
                <a:cubicBezTo>
                  <a:pt x="10684" y="1509"/>
                  <a:pt x="10771" y="1524"/>
                  <a:pt x="10855" y="1524"/>
                </a:cubicBezTo>
                <a:cubicBezTo>
                  <a:pt x="10997" y="1524"/>
                  <a:pt x="11130" y="1483"/>
                  <a:pt x="11256" y="1401"/>
                </a:cubicBezTo>
                <a:cubicBezTo>
                  <a:pt x="11447" y="1275"/>
                  <a:pt x="11642" y="1162"/>
                  <a:pt x="11871" y="1104"/>
                </a:cubicBezTo>
                <a:cubicBezTo>
                  <a:pt x="11988" y="1076"/>
                  <a:pt x="12103" y="1062"/>
                  <a:pt x="12217" y="1062"/>
                </a:cubicBezTo>
                <a:cubicBezTo>
                  <a:pt x="12455" y="1062"/>
                  <a:pt x="12687" y="1123"/>
                  <a:pt x="12913" y="1248"/>
                </a:cubicBezTo>
                <a:cubicBezTo>
                  <a:pt x="13019" y="1306"/>
                  <a:pt x="13125" y="1371"/>
                  <a:pt x="13224" y="1442"/>
                </a:cubicBezTo>
                <a:cubicBezTo>
                  <a:pt x="13356" y="1541"/>
                  <a:pt x="13489" y="1587"/>
                  <a:pt x="13626" y="1587"/>
                </a:cubicBezTo>
                <a:cubicBezTo>
                  <a:pt x="13721" y="1587"/>
                  <a:pt x="13817" y="1565"/>
                  <a:pt x="13915" y="1525"/>
                </a:cubicBezTo>
                <a:cubicBezTo>
                  <a:pt x="14007" y="1487"/>
                  <a:pt x="14092" y="1446"/>
                  <a:pt x="14181" y="1408"/>
                </a:cubicBezTo>
                <a:cubicBezTo>
                  <a:pt x="14362" y="1330"/>
                  <a:pt x="14543" y="1291"/>
                  <a:pt x="14721" y="1291"/>
                </a:cubicBezTo>
                <a:cubicBezTo>
                  <a:pt x="14989" y="1291"/>
                  <a:pt x="15251" y="1380"/>
                  <a:pt x="15497" y="1562"/>
                </a:cubicBezTo>
                <a:cubicBezTo>
                  <a:pt x="15646" y="1673"/>
                  <a:pt x="15785" y="1725"/>
                  <a:pt x="15924" y="1725"/>
                </a:cubicBezTo>
                <a:cubicBezTo>
                  <a:pt x="16041" y="1725"/>
                  <a:pt x="16159" y="1687"/>
                  <a:pt x="16283" y="1617"/>
                </a:cubicBezTo>
                <a:cubicBezTo>
                  <a:pt x="16518" y="1483"/>
                  <a:pt x="16773" y="1413"/>
                  <a:pt x="17027" y="1413"/>
                </a:cubicBezTo>
                <a:cubicBezTo>
                  <a:pt x="17386" y="1413"/>
                  <a:pt x="17741" y="1554"/>
                  <a:pt x="18032" y="1853"/>
                </a:cubicBezTo>
                <a:cubicBezTo>
                  <a:pt x="18163" y="1986"/>
                  <a:pt x="18291" y="2042"/>
                  <a:pt x="18426" y="2042"/>
                </a:cubicBezTo>
                <a:cubicBezTo>
                  <a:pt x="18587" y="2042"/>
                  <a:pt x="18758" y="1963"/>
                  <a:pt x="18955" y="1846"/>
                </a:cubicBezTo>
                <a:cubicBezTo>
                  <a:pt x="18969" y="1835"/>
                  <a:pt x="18979" y="1829"/>
                  <a:pt x="18992" y="1822"/>
                </a:cubicBezTo>
                <a:lnTo>
                  <a:pt x="18992" y="1114"/>
                </a:lnTo>
                <a:cubicBezTo>
                  <a:pt x="18910" y="1138"/>
                  <a:pt x="18825" y="1162"/>
                  <a:pt x="18736" y="1173"/>
                </a:cubicBezTo>
                <a:cubicBezTo>
                  <a:pt x="18650" y="1186"/>
                  <a:pt x="18565" y="1193"/>
                  <a:pt x="18481" y="1193"/>
                </a:cubicBezTo>
                <a:cubicBezTo>
                  <a:pt x="18185" y="1193"/>
                  <a:pt x="17908" y="1104"/>
                  <a:pt x="17660" y="896"/>
                </a:cubicBezTo>
                <a:cubicBezTo>
                  <a:pt x="17467" y="738"/>
                  <a:pt x="17270" y="666"/>
                  <a:pt x="17068" y="666"/>
                </a:cubicBezTo>
                <a:cubicBezTo>
                  <a:pt x="16923" y="666"/>
                  <a:pt x="16775" y="703"/>
                  <a:pt x="16624" y="773"/>
                </a:cubicBezTo>
                <a:cubicBezTo>
                  <a:pt x="16464" y="844"/>
                  <a:pt x="16300" y="913"/>
                  <a:pt x="16122" y="944"/>
                </a:cubicBezTo>
                <a:cubicBezTo>
                  <a:pt x="16051" y="956"/>
                  <a:pt x="15980" y="962"/>
                  <a:pt x="15911" y="962"/>
                </a:cubicBezTo>
                <a:cubicBezTo>
                  <a:pt x="15686" y="962"/>
                  <a:pt x="15473" y="896"/>
                  <a:pt x="15275" y="752"/>
                </a:cubicBezTo>
                <a:cubicBezTo>
                  <a:pt x="15152" y="660"/>
                  <a:pt x="15018" y="581"/>
                  <a:pt x="14865" y="554"/>
                </a:cubicBezTo>
                <a:cubicBezTo>
                  <a:pt x="14823" y="547"/>
                  <a:pt x="14782" y="544"/>
                  <a:pt x="14742" y="544"/>
                </a:cubicBezTo>
                <a:cubicBezTo>
                  <a:pt x="14639" y="544"/>
                  <a:pt x="14542" y="567"/>
                  <a:pt x="14451" y="619"/>
                </a:cubicBezTo>
                <a:cubicBezTo>
                  <a:pt x="14260" y="725"/>
                  <a:pt x="14062" y="810"/>
                  <a:pt x="13839" y="844"/>
                </a:cubicBezTo>
                <a:cubicBezTo>
                  <a:pt x="13780" y="854"/>
                  <a:pt x="13721" y="858"/>
                  <a:pt x="13663" y="858"/>
                </a:cubicBezTo>
                <a:cubicBezTo>
                  <a:pt x="13398" y="858"/>
                  <a:pt x="13152" y="766"/>
                  <a:pt x="12913" y="622"/>
                </a:cubicBezTo>
                <a:cubicBezTo>
                  <a:pt x="12773" y="537"/>
                  <a:pt x="12637" y="445"/>
                  <a:pt x="12476" y="397"/>
                </a:cubicBezTo>
                <a:cubicBezTo>
                  <a:pt x="12390" y="370"/>
                  <a:pt x="12307" y="358"/>
                  <a:pt x="12227" y="358"/>
                </a:cubicBezTo>
                <a:cubicBezTo>
                  <a:pt x="12023" y="358"/>
                  <a:pt x="11837" y="437"/>
                  <a:pt x="11663" y="551"/>
                </a:cubicBezTo>
                <a:cubicBezTo>
                  <a:pt x="11437" y="699"/>
                  <a:pt x="11192" y="781"/>
                  <a:pt x="10928" y="781"/>
                </a:cubicBezTo>
                <a:cubicBezTo>
                  <a:pt x="10856" y="781"/>
                  <a:pt x="10784" y="775"/>
                  <a:pt x="10709" y="762"/>
                </a:cubicBezTo>
                <a:cubicBezTo>
                  <a:pt x="10439" y="721"/>
                  <a:pt x="10183" y="622"/>
                  <a:pt x="9944" y="482"/>
                </a:cubicBezTo>
                <a:cubicBezTo>
                  <a:pt x="9835" y="417"/>
                  <a:pt x="9725" y="352"/>
                  <a:pt x="9616" y="294"/>
                </a:cubicBezTo>
                <a:cubicBezTo>
                  <a:pt x="9498" y="229"/>
                  <a:pt x="9383" y="196"/>
                  <a:pt x="9267" y="196"/>
                </a:cubicBezTo>
                <a:cubicBezTo>
                  <a:pt x="9163" y="196"/>
                  <a:pt x="9059" y="222"/>
                  <a:pt x="8953" y="277"/>
                </a:cubicBezTo>
                <a:cubicBezTo>
                  <a:pt x="8666" y="418"/>
                  <a:pt x="8366" y="518"/>
                  <a:pt x="8045" y="518"/>
                </a:cubicBezTo>
                <a:cubicBezTo>
                  <a:pt x="7924" y="518"/>
                  <a:pt x="7799" y="504"/>
                  <a:pt x="7672" y="472"/>
                </a:cubicBezTo>
                <a:cubicBezTo>
                  <a:pt x="7446" y="417"/>
                  <a:pt x="7248" y="284"/>
                  <a:pt x="7043" y="175"/>
                </a:cubicBezTo>
                <a:cubicBezTo>
                  <a:pt x="6858" y="76"/>
                  <a:pt x="6667" y="1"/>
                  <a:pt x="6469" y="1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94" name="Google Shape;1568;p21"/>
          <p:cNvSpPr>
            <a:spLocks/>
          </p:cNvSpPr>
          <p:nvPr/>
        </p:nvSpPr>
        <p:spPr bwMode="auto">
          <a:xfrm rot="21067650">
            <a:off x="8056563" y="4957768"/>
            <a:ext cx="781050" cy="69056"/>
          </a:xfrm>
          <a:custGeom>
            <a:avLst/>
            <a:gdLst>
              <a:gd name="T0" fmla="*/ 264665 w 18946"/>
              <a:gd name="T1" fmla="*/ 55 h 1682"/>
              <a:gd name="T2" fmla="*/ 256832 w 18946"/>
              <a:gd name="T3" fmla="*/ 1314 h 1682"/>
              <a:gd name="T4" fmla="*/ 242733 w 18946"/>
              <a:gd name="T5" fmla="*/ 10291 h 1682"/>
              <a:gd name="T6" fmla="*/ 202168 w 18946"/>
              <a:gd name="T7" fmla="*/ 24360 h 1682"/>
              <a:gd name="T8" fmla="*/ 201096 w 18946"/>
              <a:gd name="T9" fmla="*/ 24360 h 1682"/>
              <a:gd name="T10" fmla="*/ 180896 w 18946"/>
              <a:gd name="T11" fmla="*/ 17408 h 1682"/>
              <a:gd name="T12" fmla="*/ 150801 w 18946"/>
              <a:gd name="T13" fmla="*/ 9744 h 1682"/>
              <a:gd name="T14" fmla="*/ 145566 w 18946"/>
              <a:gd name="T15" fmla="*/ 9908 h 1682"/>
              <a:gd name="T16" fmla="*/ 132291 w 18946"/>
              <a:gd name="T17" fmla="*/ 17025 h 1682"/>
              <a:gd name="T18" fmla="*/ 100630 w 18946"/>
              <a:gd name="T19" fmla="*/ 34816 h 1682"/>
              <a:gd name="T20" fmla="*/ 91808 w 18946"/>
              <a:gd name="T21" fmla="*/ 36129 h 1682"/>
              <a:gd name="T22" fmla="*/ 74988 w 18946"/>
              <a:gd name="T23" fmla="*/ 31257 h 1682"/>
              <a:gd name="T24" fmla="*/ 64394 w 18946"/>
              <a:gd name="T25" fmla="*/ 24688 h 1682"/>
              <a:gd name="T26" fmla="*/ 48151 w 18946"/>
              <a:gd name="T27" fmla="*/ 18065 h 1682"/>
              <a:gd name="T28" fmla="*/ 29888 w 18946"/>
              <a:gd name="T29" fmla="*/ 31093 h 1682"/>
              <a:gd name="T30" fmla="*/ 330 w 18946"/>
              <a:gd name="T31" fmla="*/ 47899 h 1682"/>
              <a:gd name="T32" fmla="*/ 41 w 18946"/>
              <a:gd name="T33" fmla="*/ 64157 h 1682"/>
              <a:gd name="T34" fmla="*/ 1731 w 18946"/>
              <a:gd name="T35" fmla="*/ 92075 h 1682"/>
              <a:gd name="T36" fmla="*/ 781009 w 18946"/>
              <a:gd name="T37" fmla="*/ 92075 h 1682"/>
              <a:gd name="T38" fmla="*/ 781009 w 18946"/>
              <a:gd name="T39" fmla="*/ 60982 h 1682"/>
              <a:gd name="T40" fmla="*/ 780885 w 18946"/>
              <a:gd name="T41" fmla="*/ 60982 h 1682"/>
              <a:gd name="T42" fmla="*/ 770331 w 18946"/>
              <a:gd name="T43" fmla="*/ 64376 h 1682"/>
              <a:gd name="T44" fmla="*/ 760149 w 18946"/>
              <a:gd name="T45" fmla="*/ 65416 h 1682"/>
              <a:gd name="T46" fmla="*/ 725932 w 18946"/>
              <a:gd name="T47" fmla="*/ 49048 h 1682"/>
              <a:gd name="T48" fmla="*/ 701527 w 18946"/>
              <a:gd name="T49" fmla="*/ 36513 h 1682"/>
              <a:gd name="T50" fmla="*/ 683264 w 18946"/>
              <a:gd name="T51" fmla="*/ 42315 h 1682"/>
              <a:gd name="T52" fmla="*/ 662528 w 18946"/>
              <a:gd name="T53" fmla="*/ 51621 h 1682"/>
              <a:gd name="T54" fmla="*/ 653871 w 18946"/>
              <a:gd name="T55" fmla="*/ 52661 h 1682"/>
              <a:gd name="T56" fmla="*/ 627610 w 18946"/>
              <a:gd name="T57" fmla="*/ 41166 h 1682"/>
              <a:gd name="T58" fmla="*/ 610708 w 18946"/>
              <a:gd name="T59" fmla="*/ 30327 h 1682"/>
              <a:gd name="T60" fmla="*/ 605720 w 18946"/>
              <a:gd name="T61" fmla="*/ 29779 h 1682"/>
              <a:gd name="T62" fmla="*/ 593641 w 18946"/>
              <a:gd name="T63" fmla="*/ 33885 h 1682"/>
              <a:gd name="T64" fmla="*/ 568452 w 18946"/>
              <a:gd name="T65" fmla="*/ 46202 h 1682"/>
              <a:gd name="T66" fmla="*/ 561114 w 18946"/>
              <a:gd name="T67" fmla="*/ 46968 h 1682"/>
              <a:gd name="T68" fmla="*/ 530278 w 18946"/>
              <a:gd name="T69" fmla="*/ 34049 h 1682"/>
              <a:gd name="T70" fmla="*/ 512386 w 18946"/>
              <a:gd name="T71" fmla="*/ 21732 h 1682"/>
              <a:gd name="T72" fmla="*/ 502162 w 18946"/>
              <a:gd name="T73" fmla="*/ 19652 h 1682"/>
              <a:gd name="T74" fmla="*/ 478705 w 18946"/>
              <a:gd name="T75" fmla="*/ 30108 h 1682"/>
              <a:gd name="T76" fmla="*/ 448116 w 18946"/>
              <a:gd name="T77" fmla="*/ 42808 h 1682"/>
              <a:gd name="T78" fmla="*/ 439418 w 18946"/>
              <a:gd name="T79" fmla="*/ 41932 h 1682"/>
              <a:gd name="T80" fmla="*/ 407840 w 18946"/>
              <a:gd name="T81" fmla="*/ 26385 h 1682"/>
              <a:gd name="T82" fmla="*/ 394318 w 18946"/>
              <a:gd name="T83" fmla="*/ 16094 h 1682"/>
              <a:gd name="T84" fmla="*/ 380013 w 18946"/>
              <a:gd name="T85" fmla="*/ 10729 h 1682"/>
              <a:gd name="T86" fmla="*/ 366985 w 18946"/>
              <a:gd name="T87" fmla="*/ 15163 h 1682"/>
              <a:gd name="T88" fmla="*/ 329636 w 18946"/>
              <a:gd name="T89" fmla="*/ 28356 h 1682"/>
              <a:gd name="T90" fmla="*/ 314176 w 18946"/>
              <a:gd name="T91" fmla="*/ 25838 h 1682"/>
              <a:gd name="T92" fmla="*/ 288411 w 18946"/>
              <a:gd name="T93" fmla="*/ 9580 h 1682"/>
              <a:gd name="T94" fmla="*/ 264665 w 18946"/>
              <a:gd name="T95" fmla="*/ 55 h 168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8946" h="1682" extrusionOk="0">
                <a:moveTo>
                  <a:pt x="6420" y="1"/>
                </a:moveTo>
                <a:cubicBezTo>
                  <a:pt x="6358" y="1"/>
                  <a:pt x="6295" y="8"/>
                  <a:pt x="6230" y="24"/>
                </a:cubicBezTo>
                <a:cubicBezTo>
                  <a:pt x="6107" y="55"/>
                  <a:pt x="5994" y="123"/>
                  <a:pt x="5888" y="188"/>
                </a:cubicBezTo>
                <a:cubicBezTo>
                  <a:pt x="5588" y="369"/>
                  <a:pt x="5256" y="431"/>
                  <a:pt x="4904" y="445"/>
                </a:cubicBezTo>
                <a:cubicBezTo>
                  <a:pt x="4896" y="445"/>
                  <a:pt x="4887" y="445"/>
                  <a:pt x="4878" y="445"/>
                </a:cubicBezTo>
                <a:cubicBezTo>
                  <a:pt x="4710" y="445"/>
                  <a:pt x="4548" y="383"/>
                  <a:pt x="4388" y="318"/>
                </a:cubicBezTo>
                <a:cubicBezTo>
                  <a:pt x="4152" y="222"/>
                  <a:pt x="3907" y="178"/>
                  <a:pt x="3658" y="178"/>
                </a:cubicBezTo>
                <a:cubicBezTo>
                  <a:pt x="3615" y="178"/>
                  <a:pt x="3573" y="179"/>
                  <a:pt x="3531" y="181"/>
                </a:cubicBezTo>
                <a:cubicBezTo>
                  <a:pt x="3411" y="192"/>
                  <a:pt x="3309" y="246"/>
                  <a:pt x="3209" y="311"/>
                </a:cubicBezTo>
                <a:cubicBezTo>
                  <a:pt x="2974" y="462"/>
                  <a:pt x="2724" y="574"/>
                  <a:pt x="2441" y="636"/>
                </a:cubicBezTo>
                <a:cubicBezTo>
                  <a:pt x="2369" y="652"/>
                  <a:pt x="2298" y="660"/>
                  <a:pt x="2227" y="660"/>
                </a:cubicBezTo>
                <a:cubicBezTo>
                  <a:pt x="2090" y="660"/>
                  <a:pt x="1954" y="630"/>
                  <a:pt x="1819" y="571"/>
                </a:cubicBezTo>
                <a:cubicBezTo>
                  <a:pt x="1733" y="533"/>
                  <a:pt x="1641" y="496"/>
                  <a:pt x="1562" y="451"/>
                </a:cubicBezTo>
                <a:cubicBezTo>
                  <a:pt x="1420" y="374"/>
                  <a:pt x="1290" y="330"/>
                  <a:pt x="1168" y="330"/>
                </a:cubicBezTo>
                <a:cubicBezTo>
                  <a:pt x="1010" y="330"/>
                  <a:pt x="865" y="402"/>
                  <a:pt x="725" y="568"/>
                </a:cubicBezTo>
                <a:cubicBezTo>
                  <a:pt x="547" y="773"/>
                  <a:pt x="284" y="861"/>
                  <a:pt x="8" y="875"/>
                </a:cubicBezTo>
                <a:cubicBezTo>
                  <a:pt x="8" y="974"/>
                  <a:pt x="1" y="1070"/>
                  <a:pt x="1" y="1172"/>
                </a:cubicBezTo>
                <a:cubicBezTo>
                  <a:pt x="8" y="1343"/>
                  <a:pt x="31" y="1511"/>
                  <a:pt x="42" y="1682"/>
                </a:cubicBezTo>
                <a:lnTo>
                  <a:pt x="18945" y="1682"/>
                </a:lnTo>
                <a:lnTo>
                  <a:pt x="18945" y="1114"/>
                </a:lnTo>
                <a:lnTo>
                  <a:pt x="18942" y="1114"/>
                </a:lnTo>
                <a:cubicBezTo>
                  <a:pt x="18860" y="1142"/>
                  <a:pt x="18774" y="1162"/>
                  <a:pt x="18686" y="1176"/>
                </a:cubicBezTo>
                <a:cubicBezTo>
                  <a:pt x="18602" y="1188"/>
                  <a:pt x="18520" y="1195"/>
                  <a:pt x="18439" y="1195"/>
                </a:cubicBezTo>
                <a:cubicBezTo>
                  <a:pt x="18141" y="1195"/>
                  <a:pt x="17862" y="1106"/>
                  <a:pt x="17609" y="896"/>
                </a:cubicBezTo>
                <a:cubicBezTo>
                  <a:pt x="17417" y="740"/>
                  <a:pt x="17220" y="667"/>
                  <a:pt x="17017" y="667"/>
                </a:cubicBezTo>
                <a:cubicBezTo>
                  <a:pt x="16873" y="667"/>
                  <a:pt x="16725" y="703"/>
                  <a:pt x="16574" y="773"/>
                </a:cubicBezTo>
                <a:cubicBezTo>
                  <a:pt x="16413" y="844"/>
                  <a:pt x="16249" y="913"/>
                  <a:pt x="16071" y="943"/>
                </a:cubicBezTo>
                <a:cubicBezTo>
                  <a:pt x="16000" y="955"/>
                  <a:pt x="15930" y="962"/>
                  <a:pt x="15861" y="962"/>
                </a:cubicBezTo>
                <a:cubicBezTo>
                  <a:pt x="15637" y="962"/>
                  <a:pt x="15425" y="896"/>
                  <a:pt x="15224" y="752"/>
                </a:cubicBezTo>
                <a:cubicBezTo>
                  <a:pt x="15101" y="663"/>
                  <a:pt x="14968" y="581"/>
                  <a:pt x="14814" y="554"/>
                </a:cubicBezTo>
                <a:cubicBezTo>
                  <a:pt x="14773" y="547"/>
                  <a:pt x="14733" y="544"/>
                  <a:pt x="14693" y="544"/>
                </a:cubicBezTo>
                <a:cubicBezTo>
                  <a:pt x="14591" y="544"/>
                  <a:pt x="14494" y="567"/>
                  <a:pt x="14400" y="619"/>
                </a:cubicBezTo>
                <a:cubicBezTo>
                  <a:pt x="14209" y="725"/>
                  <a:pt x="14011" y="810"/>
                  <a:pt x="13789" y="844"/>
                </a:cubicBezTo>
                <a:cubicBezTo>
                  <a:pt x="13729" y="854"/>
                  <a:pt x="13669" y="858"/>
                  <a:pt x="13611" y="858"/>
                </a:cubicBezTo>
                <a:cubicBezTo>
                  <a:pt x="13347" y="858"/>
                  <a:pt x="13100" y="768"/>
                  <a:pt x="12863" y="622"/>
                </a:cubicBezTo>
                <a:cubicBezTo>
                  <a:pt x="12723" y="537"/>
                  <a:pt x="12586" y="445"/>
                  <a:pt x="12429" y="397"/>
                </a:cubicBezTo>
                <a:cubicBezTo>
                  <a:pt x="12343" y="371"/>
                  <a:pt x="12260" y="359"/>
                  <a:pt x="12181" y="359"/>
                </a:cubicBezTo>
                <a:cubicBezTo>
                  <a:pt x="11974" y="359"/>
                  <a:pt x="11787" y="437"/>
                  <a:pt x="11612" y="550"/>
                </a:cubicBezTo>
                <a:cubicBezTo>
                  <a:pt x="11384" y="700"/>
                  <a:pt x="11138" y="782"/>
                  <a:pt x="10870" y="782"/>
                </a:cubicBezTo>
                <a:cubicBezTo>
                  <a:pt x="10801" y="782"/>
                  <a:pt x="10731" y="777"/>
                  <a:pt x="10659" y="766"/>
                </a:cubicBezTo>
                <a:cubicBezTo>
                  <a:pt x="10389" y="721"/>
                  <a:pt x="10133" y="622"/>
                  <a:pt x="9893" y="482"/>
                </a:cubicBezTo>
                <a:cubicBezTo>
                  <a:pt x="9784" y="417"/>
                  <a:pt x="9678" y="356"/>
                  <a:pt x="9565" y="294"/>
                </a:cubicBezTo>
                <a:cubicBezTo>
                  <a:pt x="9448" y="229"/>
                  <a:pt x="9333" y="196"/>
                  <a:pt x="9218" y="196"/>
                </a:cubicBezTo>
                <a:cubicBezTo>
                  <a:pt x="9114" y="196"/>
                  <a:pt x="9010" y="222"/>
                  <a:pt x="8902" y="277"/>
                </a:cubicBezTo>
                <a:cubicBezTo>
                  <a:pt x="8615" y="418"/>
                  <a:pt x="8317" y="518"/>
                  <a:pt x="7996" y="518"/>
                </a:cubicBezTo>
                <a:cubicBezTo>
                  <a:pt x="7875" y="518"/>
                  <a:pt x="7750" y="504"/>
                  <a:pt x="7621" y="472"/>
                </a:cubicBezTo>
                <a:cubicBezTo>
                  <a:pt x="7395" y="417"/>
                  <a:pt x="7201" y="284"/>
                  <a:pt x="6996" y="175"/>
                </a:cubicBezTo>
                <a:cubicBezTo>
                  <a:pt x="6808" y="76"/>
                  <a:pt x="6619" y="1"/>
                  <a:pt x="6420" y="1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95" name="Google Shape;1569;p21"/>
          <p:cNvSpPr>
            <a:spLocks/>
          </p:cNvSpPr>
          <p:nvPr/>
        </p:nvSpPr>
        <p:spPr bwMode="auto">
          <a:xfrm rot="21067650">
            <a:off x="8016912" y="4791094"/>
            <a:ext cx="785813" cy="84535"/>
          </a:xfrm>
          <a:custGeom>
            <a:avLst/>
            <a:gdLst>
              <a:gd name="T0" fmla="*/ 270888 w 19082"/>
              <a:gd name="T1" fmla="*/ 1333 h 2030"/>
              <a:gd name="T2" fmla="*/ 216282 w 19082"/>
              <a:gd name="T3" fmla="*/ 24652 h 2030"/>
              <a:gd name="T4" fmla="*/ 195033 w 19082"/>
              <a:gd name="T5" fmla="*/ 17823 h 2030"/>
              <a:gd name="T6" fmla="*/ 159741 w 19082"/>
              <a:gd name="T7" fmla="*/ 10272 h 2030"/>
              <a:gd name="T8" fmla="*/ 114853 w 19082"/>
              <a:gd name="T9" fmla="*/ 35313 h 2030"/>
              <a:gd name="T10" fmla="*/ 89239 w 19082"/>
              <a:gd name="T11" fmla="*/ 31704 h 2030"/>
              <a:gd name="T12" fmla="*/ 62430 w 19082"/>
              <a:gd name="T13" fmla="*/ 18323 h 2030"/>
              <a:gd name="T14" fmla="*/ 12478 w 19082"/>
              <a:gd name="T15" fmla="*/ 48583 h 2030"/>
              <a:gd name="T16" fmla="*/ 0 w 19082"/>
              <a:gd name="T17" fmla="*/ 80842 h 2030"/>
              <a:gd name="T18" fmla="*/ 25203 w 19082"/>
              <a:gd name="T19" fmla="*/ 73236 h 2030"/>
              <a:gd name="T20" fmla="*/ 89939 w 19082"/>
              <a:gd name="T21" fmla="*/ 63019 h 2030"/>
              <a:gd name="T22" fmla="*/ 110735 w 19082"/>
              <a:gd name="T23" fmla="*/ 73513 h 2030"/>
              <a:gd name="T24" fmla="*/ 135114 w 19082"/>
              <a:gd name="T25" fmla="*/ 60521 h 2030"/>
              <a:gd name="T26" fmla="*/ 188732 w 19082"/>
              <a:gd name="T27" fmla="*/ 51026 h 2030"/>
              <a:gd name="T28" fmla="*/ 223900 w 19082"/>
              <a:gd name="T29" fmla="*/ 65407 h 2030"/>
              <a:gd name="T30" fmla="*/ 281677 w 19082"/>
              <a:gd name="T31" fmla="*/ 42309 h 2030"/>
              <a:gd name="T32" fmla="*/ 345054 w 19082"/>
              <a:gd name="T33" fmla="*/ 68072 h 2030"/>
              <a:gd name="T34" fmla="*/ 393112 w 19082"/>
              <a:gd name="T35" fmla="*/ 50527 h 2030"/>
              <a:gd name="T36" fmla="*/ 448748 w 19082"/>
              <a:gd name="T37" fmla="*/ 81564 h 2030"/>
              <a:gd name="T38" fmla="*/ 475927 w 19082"/>
              <a:gd name="T39" fmla="*/ 77011 h 2030"/>
              <a:gd name="T40" fmla="*/ 515790 w 19082"/>
              <a:gd name="T41" fmla="*/ 58355 h 2030"/>
              <a:gd name="T42" fmla="*/ 557136 w 19082"/>
              <a:gd name="T43" fmla="*/ 79510 h 2030"/>
              <a:gd name="T44" fmla="*/ 585551 w 19082"/>
              <a:gd name="T45" fmla="*/ 83841 h 2030"/>
              <a:gd name="T46" fmla="*/ 618701 w 19082"/>
              <a:gd name="T47" fmla="*/ 71015 h 2030"/>
              <a:gd name="T48" fmla="*/ 668283 w 19082"/>
              <a:gd name="T49" fmla="*/ 95168 h 2030"/>
              <a:gd name="T50" fmla="*/ 713705 w 19082"/>
              <a:gd name="T51" fmla="*/ 77844 h 2030"/>
              <a:gd name="T52" fmla="*/ 771276 w 19082"/>
              <a:gd name="T53" fmla="*/ 112713 h 2030"/>
              <a:gd name="T54" fmla="*/ 783095 w 19082"/>
              <a:gd name="T55" fmla="*/ 102275 h 2030"/>
              <a:gd name="T56" fmla="*/ 770823 w 19082"/>
              <a:gd name="T57" fmla="*/ 65518 h 2030"/>
              <a:gd name="T58" fmla="*/ 715105 w 19082"/>
              <a:gd name="T59" fmla="*/ 37090 h 2030"/>
              <a:gd name="T60" fmla="*/ 676148 w 19082"/>
              <a:gd name="T61" fmla="*/ 52359 h 2030"/>
              <a:gd name="T62" fmla="*/ 641268 w 19082"/>
              <a:gd name="T63" fmla="*/ 41754 h 2030"/>
              <a:gd name="T64" fmla="*/ 619031 w 19082"/>
              <a:gd name="T65" fmla="*/ 30260 h 2030"/>
              <a:gd name="T66" fmla="*/ 582174 w 19082"/>
              <a:gd name="T67" fmla="*/ 47084 h 2030"/>
              <a:gd name="T68" fmla="*/ 544040 w 19082"/>
              <a:gd name="T69" fmla="*/ 34702 h 2030"/>
              <a:gd name="T70" fmla="*/ 515955 w 19082"/>
              <a:gd name="T71" fmla="*/ 19933 h 2030"/>
              <a:gd name="T72" fmla="*/ 461967 w 19082"/>
              <a:gd name="T73" fmla="*/ 43419 h 2030"/>
              <a:gd name="T74" fmla="*/ 421733 w 19082"/>
              <a:gd name="T75" fmla="*/ 26762 h 2030"/>
              <a:gd name="T76" fmla="*/ 394018 w 19082"/>
              <a:gd name="T77" fmla="*/ 10938 h 2030"/>
              <a:gd name="T78" fmla="*/ 343531 w 19082"/>
              <a:gd name="T79" fmla="*/ 28872 h 2030"/>
              <a:gd name="T80" fmla="*/ 302432 w 19082"/>
              <a:gd name="T81" fmla="*/ 9661 h 203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082" h="2030" extrusionOk="0">
                <a:moveTo>
                  <a:pt x="6765" y="1"/>
                </a:moveTo>
                <a:cubicBezTo>
                  <a:pt x="6704" y="1"/>
                  <a:pt x="6641" y="8"/>
                  <a:pt x="6578" y="24"/>
                </a:cubicBezTo>
                <a:cubicBezTo>
                  <a:pt x="6455" y="55"/>
                  <a:pt x="6342" y="123"/>
                  <a:pt x="6236" y="188"/>
                </a:cubicBezTo>
                <a:cubicBezTo>
                  <a:pt x="5936" y="373"/>
                  <a:pt x="5604" y="431"/>
                  <a:pt x="5252" y="444"/>
                </a:cubicBezTo>
                <a:cubicBezTo>
                  <a:pt x="5243" y="445"/>
                  <a:pt x="5234" y="445"/>
                  <a:pt x="5225" y="445"/>
                </a:cubicBezTo>
                <a:cubicBezTo>
                  <a:pt x="5057" y="445"/>
                  <a:pt x="4895" y="386"/>
                  <a:pt x="4736" y="321"/>
                </a:cubicBezTo>
                <a:cubicBezTo>
                  <a:pt x="4501" y="223"/>
                  <a:pt x="4259" y="181"/>
                  <a:pt x="4011" y="181"/>
                </a:cubicBezTo>
                <a:cubicBezTo>
                  <a:pt x="3967" y="181"/>
                  <a:pt x="3923" y="182"/>
                  <a:pt x="3879" y="185"/>
                </a:cubicBezTo>
                <a:cubicBezTo>
                  <a:pt x="3759" y="191"/>
                  <a:pt x="3657" y="246"/>
                  <a:pt x="3557" y="311"/>
                </a:cubicBezTo>
                <a:cubicBezTo>
                  <a:pt x="3322" y="461"/>
                  <a:pt x="3072" y="578"/>
                  <a:pt x="2789" y="636"/>
                </a:cubicBezTo>
                <a:cubicBezTo>
                  <a:pt x="2715" y="652"/>
                  <a:pt x="2642" y="661"/>
                  <a:pt x="2570" y="661"/>
                </a:cubicBezTo>
                <a:cubicBezTo>
                  <a:pt x="2434" y="661"/>
                  <a:pt x="2301" y="631"/>
                  <a:pt x="2167" y="571"/>
                </a:cubicBezTo>
                <a:cubicBezTo>
                  <a:pt x="2081" y="533"/>
                  <a:pt x="1989" y="496"/>
                  <a:pt x="1910" y="451"/>
                </a:cubicBezTo>
                <a:cubicBezTo>
                  <a:pt x="1768" y="373"/>
                  <a:pt x="1638" y="330"/>
                  <a:pt x="1516" y="330"/>
                </a:cubicBezTo>
                <a:cubicBezTo>
                  <a:pt x="1358" y="330"/>
                  <a:pt x="1213" y="402"/>
                  <a:pt x="1073" y="567"/>
                </a:cubicBezTo>
                <a:cubicBezTo>
                  <a:pt x="887" y="784"/>
                  <a:pt x="599" y="875"/>
                  <a:pt x="303" y="875"/>
                </a:cubicBezTo>
                <a:cubicBezTo>
                  <a:pt x="202" y="875"/>
                  <a:pt x="100" y="864"/>
                  <a:pt x="0" y="844"/>
                </a:cubicBezTo>
                <a:lnTo>
                  <a:pt x="0" y="1456"/>
                </a:lnTo>
                <a:cubicBezTo>
                  <a:pt x="76" y="1492"/>
                  <a:pt x="148" y="1508"/>
                  <a:pt x="217" y="1508"/>
                </a:cubicBezTo>
                <a:cubicBezTo>
                  <a:pt x="364" y="1508"/>
                  <a:pt x="495" y="1433"/>
                  <a:pt x="612" y="1319"/>
                </a:cubicBezTo>
                <a:cubicBezTo>
                  <a:pt x="866" y="1067"/>
                  <a:pt x="1172" y="955"/>
                  <a:pt x="1483" y="955"/>
                </a:cubicBezTo>
                <a:cubicBezTo>
                  <a:pt x="1719" y="955"/>
                  <a:pt x="1960" y="1020"/>
                  <a:pt x="2184" y="1135"/>
                </a:cubicBezTo>
                <a:cubicBezTo>
                  <a:pt x="2225" y="1159"/>
                  <a:pt x="2269" y="1179"/>
                  <a:pt x="2310" y="1203"/>
                </a:cubicBezTo>
                <a:cubicBezTo>
                  <a:pt x="2439" y="1288"/>
                  <a:pt x="2565" y="1324"/>
                  <a:pt x="2689" y="1324"/>
                </a:cubicBezTo>
                <a:cubicBezTo>
                  <a:pt x="2825" y="1324"/>
                  <a:pt x="2957" y="1281"/>
                  <a:pt x="3089" y="1210"/>
                </a:cubicBezTo>
                <a:cubicBezTo>
                  <a:pt x="3158" y="1176"/>
                  <a:pt x="3219" y="1135"/>
                  <a:pt x="3281" y="1090"/>
                </a:cubicBezTo>
                <a:cubicBezTo>
                  <a:pt x="3516" y="904"/>
                  <a:pt x="3771" y="826"/>
                  <a:pt x="4039" y="826"/>
                </a:cubicBezTo>
                <a:cubicBezTo>
                  <a:pt x="4215" y="826"/>
                  <a:pt x="4397" y="860"/>
                  <a:pt x="4583" y="919"/>
                </a:cubicBezTo>
                <a:cubicBezTo>
                  <a:pt x="4706" y="957"/>
                  <a:pt x="4835" y="994"/>
                  <a:pt x="4952" y="1056"/>
                </a:cubicBezTo>
                <a:cubicBezTo>
                  <a:pt x="5116" y="1140"/>
                  <a:pt x="5279" y="1178"/>
                  <a:pt x="5437" y="1178"/>
                </a:cubicBezTo>
                <a:cubicBezTo>
                  <a:pt x="5635" y="1178"/>
                  <a:pt x="5826" y="1118"/>
                  <a:pt x="6001" y="1012"/>
                </a:cubicBezTo>
                <a:cubicBezTo>
                  <a:pt x="6280" y="844"/>
                  <a:pt x="6559" y="762"/>
                  <a:pt x="6840" y="762"/>
                </a:cubicBezTo>
                <a:cubicBezTo>
                  <a:pt x="7137" y="762"/>
                  <a:pt x="7435" y="853"/>
                  <a:pt x="7737" y="1032"/>
                </a:cubicBezTo>
                <a:cubicBezTo>
                  <a:pt x="7956" y="1165"/>
                  <a:pt x="8169" y="1226"/>
                  <a:pt x="8379" y="1226"/>
                </a:cubicBezTo>
                <a:cubicBezTo>
                  <a:pt x="8584" y="1226"/>
                  <a:pt x="8786" y="1168"/>
                  <a:pt x="8987" y="1059"/>
                </a:cubicBezTo>
                <a:cubicBezTo>
                  <a:pt x="9175" y="957"/>
                  <a:pt x="9361" y="910"/>
                  <a:pt x="9546" y="910"/>
                </a:cubicBezTo>
                <a:cubicBezTo>
                  <a:pt x="9797" y="910"/>
                  <a:pt x="10047" y="997"/>
                  <a:pt x="10299" y="1148"/>
                </a:cubicBezTo>
                <a:cubicBezTo>
                  <a:pt x="10494" y="1268"/>
                  <a:pt x="10679" y="1401"/>
                  <a:pt x="10897" y="1469"/>
                </a:cubicBezTo>
                <a:cubicBezTo>
                  <a:pt x="10988" y="1497"/>
                  <a:pt x="11075" y="1512"/>
                  <a:pt x="11158" y="1512"/>
                </a:cubicBezTo>
                <a:cubicBezTo>
                  <a:pt x="11300" y="1512"/>
                  <a:pt x="11432" y="1471"/>
                  <a:pt x="11557" y="1387"/>
                </a:cubicBezTo>
                <a:cubicBezTo>
                  <a:pt x="11752" y="1264"/>
                  <a:pt x="11946" y="1148"/>
                  <a:pt x="12172" y="1094"/>
                </a:cubicBezTo>
                <a:cubicBezTo>
                  <a:pt x="12291" y="1065"/>
                  <a:pt x="12408" y="1051"/>
                  <a:pt x="12525" y="1051"/>
                </a:cubicBezTo>
                <a:cubicBezTo>
                  <a:pt x="12761" y="1051"/>
                  <a:pt x="12992" y="1110"/>
                  <a:pt x="13214" y="1234"/>
                </a:cubicBezTo>
                <a:cubicBezTo>
                  <a:pt x="13324" y="1295"/>
                  <a:pt x="13429" y="1357"/>
                  <a:pt x="13529" y="1432"/>
                </a:cubicBezTo>
                <a:cubicBezTo>
                  <a:pt x="13659" y="1528"/>
                  <a:pt x="13793" y="1573"/>
                  <a:pt x="13929" y="1573"/>
                </a:cubicBezTo>
                <a:cubicBezTo>
                  <a:pt x="14024" y="1573"/>
                  <a:pt x="14120" y="1551"/>
                  <a:pt x="14219" y="1510"/>
                </a:cubicBezTo>
                <a:cubicBezTo>
                  <a:pt x="14308" y="1473"/>
                  <a:pt x="14393" y="1435"/>
                  <a:pt x="14485" y="1398"/>
                </a:cubicBezTo>
                <a:cubicBezTo>
                  <a:pt x="14666" y="1319"/>
                  <a:pt x="14846" y="1279"/>
                  <a:pt x="15024" y="1279"/>
                </a:cubicBezTo>
                <a:cubicBezTo>
                  <a:pt x="15292" y="1279"/>
                  <a:pt x="15555" y="1369"/>
                  <a:pt x="15801" y="1551"/>
                </a:cubicBezTo>
                <a:cubicBezTo>
                  <a:pt x="15951" y="1662"/>
                  <a:pt x="16089" y="1714"/>
                  <a:pt x="16228" y="1714"/>
                </a:cubicBezTo>
                <a:cubicBezTo>
                  <a:pt x="16345" y="1714"/>
                  <a:pt x="16463" y="1677"/>
                  <a:pt x="16587" y="1606"/>
                </a:cubicBezTo>
                <a:cubicBezTo>
                  <a:pt x="16823" y="1472"/>
                  <a:pt x="17078" y="1402"/>
                  <a:pt x="17331" y="1402"/>
                </a:cubicBezTo>
                <a:cubicBezTo>
                  <a:pt x="17690" y="1402"/>
                  <a:pt x="18046" y="1543"/>
                  <a:pt x="18336" y="1842"/>
                </a:cubicBezTo>
                <a:cubicBezTo>
                  <a:pt x="18468" y="1975"/>
                  <a:pt x="18595" y="2030"/>
                  <a:pt x="18729" y="2030"/>
                </a:cubicBezTo>
                <a:cubicBezTo>
                  <a:pt x="18839" y="2030"/>
                  <a:pt x="18955" y="1993"/>
                  <a:pt x="19081" y="1931"/>
                </a:cubicBezTo>
                <a:lnTo>
                  <a:pt x="19016" y="1842"/>
                </a:lnTo>
                <a:cubicBezTo>
                  <a:pt x="18870" y="1644"/>
                  <a:pt x="18832" y="1408"/>
                  <a:pt x="18777" y="1179"/>
                </a:cubicBezTo>
                <a:cubicBezTo>
                  <a:pt x="18757" y="1180"/>
                  <a:pt x="18737" y="1180"/>
                  <a:pt x="18718" y="1180"/>
                </a:cubicBezTo>
                <a:cubicBezTo>
                  <a:pt x="18440" y="1180"/>
                  <a:pt x="18187" y="1090"/>
                  <a:pt x="17957" y="899"/>
                </a:cubicBezTo>
                <a:cubicBezTo>
                  <a:pt x="17765" y="741"/>
                  <a:pt x="17568" y="668"/>
                  <a:pt x="17365" y="668"/>
                </a:cubicBezTo>
                <a:cubicBezTo>
                  <a:pt x="17221" y="668"/>
                  <a:pt x="17073" y="704"/>
                  <a:pt x="16922" y="772"/>
                </a:cubicBezTo>
                <a:cubicBezTo>
                  <a:pt x="16761" y="848"/>
                  <a:pt x="16597" y="912"/>
                  <a:pt x="16419" y="943"/>
                </a:cubicBezTo>
                <a:cubicBezTo>
                  <a:pt x="16348" y="955"/>
                  <a:pt x="16278" y="961"/>
                  <a:pt x="16209" y="961"/>
                </a:cubicBezTo>
                <a:cubicBezTo>
                  <a:pt x="15985" y="961"/>
                  <a:pt x="15773" y="896"/>
                  <a:pt x="15572" y="752"/>
                </a:cubicBezTo>
                <a:cubicBezTo>
                  <a:pt x="15449" y="663"/>
                  <a:pt x="15316" y="581"/>
                  <a:pt x="15162" y="557"/>
                </a:cubicBezTo>
                <a:cubicBezTo>
                  <a:pt x="15117" y="549"/>
                  <a:pt x="15074" y="545"/>
                  <a:pt x="15032" y="545"/>
                </a:cubicBezTo>
                <a:cubicBezTo>
                  <a:pt x="14933" y="545"/>
                  <a:pt x="14840" y="568"/>
                  <a:pt x="14748" y="619"/>
                </a:cubicBezTo>
                <a:cubicBezTo>
                  <a:pt x="14557" y="728"/>
                  <a:pt x="14359" y="813"/>
                  <a:pt x="14137" y="848"/>
                </a:cubicBezTo>
                <a:cubicBezTo>
                  <a:pt x="14078" y="857"/>
                  <a:pt x="14019" y="861"/>
                  <a:pt x="13962" y="861"/>
                </a:cubicBezTo>
                <a:cubicBezTo>
                  <a:pt x="13697" y="861"/>
                  <a:pt x="13449" y="769"/>
                  <a:pt x="13211" y="625"/>
                </a:cubicBezTo>
                <a:cubicBezTo>
                  <a:pt x="13071" y="540"/>
                  <a:pt x="12934" y="444"/>
                  <a:pt x="12777" y="396"/>
                </a:cubicBezTo>
                <a:cubicBezTo>
                  <a:pt x="12691" y="371"/>
                  <a:pt x="12608" y="359"/>
                  <a:pt x="12529" y="359"/>
                </a:cubicBezTo>
                <a:cubicBezTo>
                  <a:pt x="12322" y="359"/>
                  <a:pt x="12135" y="437"/>
                  <a:pt x="11960" y="550"/>
                </a:cubicBezTo>
                <a:cubicBezTo>
                  <a:pt x="11732" y="700"/>
                  <a:pt x="11486" y="782"/>
                  <a:pt x="11218" y="782"/>
                </a:cubicBezTo>
                <a:cubicBezTo>
                  <a:pt x="11149" y="782"/>
                  <a:pt x="11079" y="777"/>
                  <a:pt x="11007" y="766"/>
                </a:cubicBezTo>
                <a:cubicBezTo>
                  <a:pt x="10737" y="721"/>
                  <a:pt x="10481" y="625"/>
                  <a:pt x="10241" y="482"/>
                </a:cubicBezTo>
                <a:cubicBezTo>
                  <a:pt x="10132" y="420"/>
                  <a:pt x="10026" y="355"/>
                  <a:pt x="9913" y="294"/>
                </a:cubicBezTo>
                <a:cubicBezTo>
                  <a:pt x="9797" y="229"/>
                  <a:pt x="9683" y="197"/>
                  <a:pt x="9568" y="197"/>
                </a:cubicBezTo>
                <a:cubicBezTo>
                  <a:pt x="9464" y="197"/>
                  <a:pt x="9359" y="223"/>
                  <a:pt x="9250" y="277"/>
                </a:cubicBezTo>
                <a:cubicBezTo>
                  <a:pt x="8962" y="421"/>
                  <a:pt x="8663" y="520"/>
                  <a:pt x="8342" y="520"/>
                </a:cubicBezTo>
                <a:cubicBezTo>
                  <a:pt x="8221" y="520"/>
                  <a:pt x="8097" y="506"/>
                  <a:pt x="7969" y="475"/>
                </a:cubicBezTo>
                <a:cubicBezTo>
                  <a:pt x="7743" y="417"/>
                  <a:pt x="7549" y="287"/>
                  <a:pt x="7344" y="174"/>
                </a:cubicBezTo>
                <a:cubicBezTo>
                  <a:pt x="7155" y="78"/>
                  <a:pt x="6965" y="1"/>
                  <a:pt x="6765" y="1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96" name="Google Shape;1570;p21"/>
          <p:cNvSpPr>
            <a:spLocks/>
          </p:cNvSpPr>
          <p:nvPr/>
        </p:nvSpPr>
        <p:spPr bwMode="auto">
          <a:xfrm rot="21067650">
            <a:off x="8008975" y="4748229"/>
            <a:ext cx="771525" cy="72629"/>
          </a:xfrm>
          <a:custGeom>
            <a:avLst/>
            <a:gdLst>
              <a:gd name="T0" fmla="*/ 41 w 18703"/>
              <a:gd name="T1" fmla="*/ 0 h 1761"/>
              <a:gd name="T2" fmla="*/ 41 w 18703"/>
              <a:gd name="T3" fmla="*/ 65439 h 1761"/>
              <a:gd name="T4" fmla="*/ 9075 w 18703"/>
              <a:gd name="T5" fmla="*/ 68298 h 1761"/>
              <a:gd name="T6" fmla="*/ 25287 w 18703"/>
              <a:gd name="T7" fmla="*/ 57905 h 1761"/>
              <a:gd name="T8" fmla="*/ 61258 w 18703"/>
              <a:gd name="T9" fmla="*/ 37888 h 1761"/>
              <a:gd name="T10" fmla="*/ 90093 w 18703"/>
              <a:gd name="T11" fmla="*/ 47732 h 1761"/>
              <a:gd name="T12" fmla="*/ 95456 w 18703"/>
              <a:gd name="T13" fmla="*/ 51526 h 1761"/>
              <a:gd name="T14" fmla="*/ 111008 w 18703"/>
              <a:gd name="T15" fmla="*/ 58180 h 1761"/>
              <a:gd name="T16" fmla="*/ 127467 w 18703"/>
              <a:gd name="T17" fmla="*/ 51911 h 1761"/>
              <a:gd name="T18" fmla="*/ 135346 w 18703"/>
              <a:gd name="T19" fmla="*/ 45312 h 1761"/>
              <a:gd name="T20" fmla="*/ 166697 w 18703"/>
              <a:gd name="T21" fmla="*/ 30795 h 1761"/>
              <a:gd name="T22" fmla="*/ 189220 w 18703"/>
              <a:gd name="T23" fmla="*/ 35909 h 1761"/>
              <a:gd name="T24" fmla="*/ 204277 w 18703"/>
              <a:gd name="T25" fmla="*/ 43442 h 1761"/>
              <a:gd name="T26" fmla="*/ 224408 w 18703"/>
              <a:gd name="T27" fmla="*/ 50151 h 1761"/>
              <a:gd name="T28" fmla="*/ 247715 w 18703"/>
              <a:gd name="T29" fmla="*/ 40968 h 1761"/>
              <a:gd name="T30" fmla="*/ 282242 w 18703"/>
              <a:gd name="T31" fmla="*/ 27220 h 1761"/>
              <a:gd name="T32" fmla="*/ 319162 w 18703"/>
              <a:gd name="T33" fmla="*/ 42123 h 1761"/>
              <a:gd name="T34" fmla="*/ 345728 w 18703"/>
              <a:gd name="T35" fmla="*/ 52791 h 1761"/>
              <a:gd name="T36" fmla="*/ 370768 w 18703"/>
              <a:gd name="T37" fmla="*/ 43607 h 1761"/>
              <a:gd name="T38" fmla="*/ 393786 w 18703"/>
              <a:gd name="T39" fmla="*/ 35304 h 1761"/>
              <a:gd name="T40" fmla="*/ 424889 w 18703"/>
              <a:gd name="T41" fmla="*/ 48501 h 1761"/>
              <a:gd name="T42" fmla="*/ 449558 w 18703"/>
              <a:gd name="T43" fmla="*/ 66153 h 1761"/>
              <a:gd name="T44" fmla="*/ 460324 w 18703"/>
              <a:gd name="T45" fmla="*/ 68518 h 1761"/>
              <a:gd name="T46" fmla="*/ 476907 w 18703"/>
              <a:gd name="T47" fmla="*/ 61644 h 1761"/>
              <a:gd name="T48" fmla="*/ 502277 w 18703"/>
              <a:gd name="T49" fmla="*/ 45477 h 1761"/>
              <a:gd name="T50" fmla="*/ 516798 w 18703"/>
              <a:gd name="T51" fmla="*/ 43167 h 1761"/>
              <a:gd name="T52" fmla="*/ 545261 w 18703"/>
              <a:gd name="T53" fmla="*/ 53231 h 1761"/>
              <a:gd name="T54" fmla="*/ 558090 w 18703"/>
              <a:gd name="T55" fmla="*/ 63899 h 1761"/>
              <a:gd name="T56" fmla="*/ 574756 w 18703"/>
              <a:gd name="T57" fmla="*/ 71817 h 1761"/>
              <a:gd name="T58" fmla="*/ 586719 w 18703"/>
              <a:gd name="T59" fmla="*/ 68408 h 1761"/>
              <a:gd name="T60" fmla="*/ 597568 w 18703"/>
              <a:gd name="T61" fmla="*/ 62029 h 1761"/>
              <a:gd name="T62" fmla="*/ 619720 w 18703"/>
              <a:gd name="T63" fmla="*/ 55595 h 1761"/>
              <a:gd name="T64" fmla="*/ 651855 w 18703"/>
              <a:gd name="T65" fmla="*/ 70498 h 1761"/>
              <a:gd name="T66" fmla="*/ 669593 w 18703"/>
              <a:gd name="T67" fmla="*/ 79571 h 1761"/>
              <a:gd name="T68" fmla="*/ 684278 w 18703"/>
              <a:gd name="T69" fmla="*/ 73687 h 1761"/>
              <a:gd name="T70" fmla="*/ 715134 w 18703"/>
              <a:gd name="T71" fmla="*/ 62469 h 1761"/>
              <a:gd name="T72" fmla="*/ 756592 w 18703"/>
              <a:gd name="T73" fmla="*/ 86445 h 1761"/>
              <a:gd name="T74" fmla="*/ 771525 w 18703"/>
              <a:gd name="T75" fmla="*/ 96783 h 1761"/>
              <a:gd name="T76" fmla="*/ 767854 w 18703"/>
              <a:gd name="T77" fmla="*/ 67693 h 1761"/>
              <a:gd name="T78" fmla="*/ 767854 w 18703"/>
              <a:gd name="T79" fmla="*/ 60159 h 1761"/>
              <a:gd name="T80" fmla="*/ 769256 w 18703"/>
              <a:gd name="T81" fmla="*/ 58070 h 1761"/>
              <a:gd name="T82" fmla="*/ 764471 w 18703"/>
              <a:gd name="T83" fmla="*/ 45477 h 1761"/>
              <a:gd name="T84" fmla="*/ 757995 w 18703"/>
              <a:gd name="T85" fmla="*/ 22381 h 1761"/>
              <a:gd name="T86" fmla="*/ 758118 w 18703"/>
              <a:gd name="T87" fmla="*/ 4509 h 1761"/>
              <a:gd name="T88" fmla="*/ 758407 w 18703"/>
              <a:gd name="T89" fmla="*/ 0 h 1761"/>
              <a:gd name="T90" fmla="*/ 41 w 18703"/>
              <a:gd name="T91" fmla="*/ 0 h 176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8703" h="1761" extrusionOk="0">
                <a:moveTo>
                  <a:pt x="1" y="0"/>
                </a:moveTo>
                <a:lnTo>
                  <a:pt x="1" y="1190"/>
                </a:lnTo>
                <a:cubicBezTo>
                  <a:pt x="78" y="1225"/>
                  <a:pt x="151" y="1242"/>
                  <a:pt x="220" y="1242"/>
                </a:cubicBezTo>
                <a:cubicBezTo>
                  <a:pt x="368" y="1242"/>
                  <a:pt x="498" y="1167"/>
                  <a:pt x="613" y="1053"/>
                </a:cubicBezTo>
                <a:cubicBezTo>
                  <a:pt x="867" y="800"/>
                  <a:pt x="1173" y="689"/>
                  <a:pt x="1485" y="689"/>
                </a:cubicBezTo>
                <a:cubicBezTo>
                  <a:pt x="1722" y="689"/>
                  <a:pt x="1962" y="753"/>
                  <a:pt x="2184" y="868"/>
                </a:cubicBezTo>
                <a:cubicBezTo>
                  <a:pt x="2229" y="892"/>
                  <a:pt x="2270" y="913"/>
                  <a:pt x="2314" y="937"/>
                </a:cubicBezTo>
                <a:cubicBezTo>
                  <a:pt x="2442" y="1022"/>
                  <a:pt x="2567" y="1058"/>
                  <a:pt x="2691" y="1058"/>
                </a:cubicBezTo>
                <a:cubicBezTo>
                  <a:pt x="2825" y="1058"/>
                  <a:pt x="2958" y="1015"/>
                  <a:pt x="3090" y="944"/>
                </a:cubicBezTo>
                <a:cubicBezTo>
                  <a:pt x="3158" y="909"/>
                  <a:pt x="3223" y="868"/>
                  <a:pt x="3281" y="824"/>
                </a:cubicBezTo>
                <a:cubicBezTo>
                  <a:pt x="3517" y="638"/>
                  <a:pt x="3772" y="560"/>
                  <a:pt x="4041" y="560"/>
                </a:cubicBezTo>
                <a:cubicBezTo>
                  <a:pt x="4217" y="560"/>
                  <a:pt x="4400" y="594"/>
                  <a:pt x="4587" y="653"/>
                </a:cubicBezTo>
                <a:cubicBezTo>
                  <a:pt x="4710" y="691"/>
                  <a:pt x="4836" y="728"/>
                  <a:pt x="4952" y="790"/>
                </a:cubicBezTo>
                <a:cubicBezTo>
                  <a:pt x="5118" y="873"/>
                  <a:pt x="5281" y="912"/>
                  <a:pt x="5440" y="912"/>
                </a:cubicBezTo>
                <a:cubicBezTo>
                  <a:pt x="5638" y="912"/>
                  <a:pt x="5828" y="852"/>
                  <a:pt x="6005" y="745"/>
                </a:cubicBezTo>
                <a:cubicBezTo>
                  <a:pt x="6282" y="578"/>
                  <a:pt x="6562" y="495"/>
                  <a:pt x="6842" y="495"/>
                </a:cubicBezTo>
                <a:cubicBezTo>
                  <a:pt x="7139" y="495"/>
                  <a:pt x="7437" y="587"/>
                  <a:pt x="7737" y="766"/>
                </a:cubicBezTo>
                <a:cubicBezTo>
                  <a:pt x="7957" y="899"/>
                  <a:pt x="8171" y="960"/>
                  <a:pt x="8381" y="960"/>
                </a:cubicBezTo>
                <a:cubicBezTo>
                  <a:pt x="8587" y="960"/>
                  <a:pt x="8789" y="901"/>
                  <a:pt x="8988" y="793"/>
                </a:cubicBezTo>
                <a:cubicBezTo>
                  <a:pt x="9176" y="689"/>
                  <a:pt x="9362" y="642"/>
                  <a:pt x="9546" y="642"/>
                </a:cubicBezTo>
                <a:cubicBezTo>
                  <a:pt x="9799" y="642"/>
                  <a:pt x="10050" y="730"/>
                  <a:pt x="10300" y="882"/>
                </a:cubicBezTo>
                <a:cubicBezTo>
                  <a:pt x="10495" y="1002"/>
                  <a:pt x="10679" y="1135"/>
                  <a:pt x="10898" y="1203"/>
                </a:cubicBezTo>
                <a:cubicBezTo>
                  <a:pt x="10988" y="1231"/>
                  <a:pt x="11075" y="1246"/>
                  <a:pt x="11159" y="1246"/>
                </a:cubicBezTo>
                <a:cubicBezTo>
                  <a:pt x="11301" y="1246"/>
                  <a:pt x="11434" y="1205"/>
                  <a:pt x="11561" y="1121"/>
                </a:cubicBezTo>
                <a:cubicBezTo>
                  <a:pt x="11752" y="998"/>
                  <a:pt x="11947" y="882"/>
                  <a:pt x="12176" y="827"/>
                </a:cubicBezTo>
                <a:cubicBezTo>
                  <a:pt x="12295" y="799"/>
                  <a:pt x="12412" y="785"/>
                  <a:pt x="12528" y="785"/>
                </a:cubicBezTo>
                <a:cubicBezTo>
                  <a:pt x="12764" y="785"/>
                  <a:pt x="12994" y="844"/>
                  <a:pt x="13218" y="968"/>
                </a:cubicBezTo>
                <a:cubicBezTo>
                  <a:pt x="13324" y="1026"/>
                  <a:pt x="13430" y="1091"/>
                  <a:pt x="13529" y="1162"/>
                </a:cubicBezTo>
                <a:cubicBezTo>
                  <a:pt x="13661" y="1261"/>
                  <a:pt x="13795" y="1306"/>
                  <a:pt x="13933" y="1306"/>
                </a:cubicBezTo>
                <a:cubicBezTo>
                  <a:pt x="14028" y="1306"/>
                  <a:pt x="14125" y="1285"/>
                  <a:pt x="14223" y="1244"/>
                </a:cubicBezTo>
                <a:cubicBezTo>
                  <a:pt x="14312" y="1207"/>
                  <a:pt x="14397" y="1169"/>
                  <a:pt x="14486" y="1128"/>
                </a:cubicBezTo>
                <a:cubicBezTo>
                  <a:pt x="14666" y="1051"/>
                  <a:pt x="14846" y="1011"/>
                  <a:pt x="15023" y="1011"/>
                </a:cubicBezTo>
                <a:cubicBezTo>
                  <a:pt x="15292" y="1011"/>
                  <a:pt x="15555" y="1101"/>
                  <a:pt x="15802" y="1282"/>
                </a:cubicBezTo>
                <a:cubicBezTo>
                  <a:pt x="15953" y="1394"/>
                  <a:pt x="16092" y="1447"/>
                  <a:pt x="16232" y="1447"/>
                </a:cubicBezTo>
                <a:cubicBezTo>
                  <a:pt x="16349" y="1447"/>
                  <a:pt x="16465" y="1410"/>
                  <a:pt x="16588" y="1340"/>
                </a:cubicBezTo>
                <a:cubicBezTo>
                  <a:pt x="16825" y="1206"/>
                  <a:pt x="17082" y="1136"/>
                  <a:pt x="17336" y="1136"/>
                </a:cubicBezTo>
                <a:cubicBezTo>
                  <a:pt x="17695" y="1136"/>
                  <a:pt x="18050" y="1276"/>
                  <a:pt x="18341" y="1572"/>
                </a:cubicBezTo>
                <a:cubicBezTo>
                  <a:pt x="18460" y="1699"/>
                  <a:pt x="18580" y="1753"/>
                  <a:pt x="18703" y="1760"/>
                </a:cubicBezTo>
                <a:cubicBezTo>
                  <a:pt x="18676" y="1586"/>
                  <a:pt x="18635" y="1408"/>
                  <a:pt x="18614" y="1231"/>
                </a:cubicBezTo>
                <a:cubicBezTo>
                  <a:pt x="18597" y="1186"/>
                  <a:pt x="18597" y="1138"/>
                  <a:pt x="18614" y="1094"/>
                </a:cubicBezTo>
                <a:cubicBezTo>
                  <a:pt x="18635" y="1091"/>
                  <a:pt x="18641" y="1077"/>
                  <a:pt x="18648" y="1056"/>
                </a:cubicBezTo>
                <a:cubicBezTo>
                  <a:pt x="18648" y="991"/>
                  <a:pt x="18556" y="872"/>
                  <a:pt x="18532" y="827"/>
                </a:cubicBezTo>
                <a:cubicBezTo>
                  <a:pt x="18453" y="694"/>
                  <a:pt x="18378" y="564"/>
                  <a:pt x="18375" y="407"/>
                </a:cubicBezTo>
                <a:cubicBezTo>
                  <a:pt x="18368" y="305"/>
                  <a:pt x="18368" y="185"/>
                  <a:pt x="18378" y="82"/>
                </a:cubicBezTo>
                <a:cubicBezTo>
                  <a:pt x="18378" y="59"/>
                  <a:pt x="18382" y="28"/>
                  <a:pt x="18385" y="0"/>
                </a:cubicBezTo>
                <a:lnTo>
                  <a:pt x="1" y="0"/>
                </a:lnTo>
                <a:close/>
              </a:path>
            </a:pathLst>
          </a:custGeom>
          <a:solidFill>
            <a:srgbClr val="9F7E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97" name="Google Shape;1571;p21"/>
          <p:cNvSpPr>
            <a:spLocks/>
          </p:cNvSpPr>
          <p:nvPr/>
        </p:nvSpPr>
        <p:spPr bwMode="auto">
          <a:xfrm rot="21067650">
            <a:off x="8031200" y="4847037"/>
            <a:ext cx="788987" cy="83344"/>
          </a:xfrm>
          <a:custGeom>
            <a:avLst/>
            <a:gdLst>
              <a:gd name="T0" fmla="*/ 265357 w 19154"/>
              <a:gd name="T1" fmla="*/ 1304 h 2045"/>
              <a:gd name="T2" fmla="*/ 210737 w 19154"/>
              <a:gd name="T3" fmla="*/ 23964 h 2045"/>
              <a:gd name="T4" fmla="*/ 189482 w 19154"/>
              <a:gd name="T5" fmla="*/ 17280 h 2045"/>
              <a:gd name="T6" fmla="*/ 154140 w 19154"/>
              <a:gd name="T7" fmla="*/ 9836 h 2045"/>
              <a:gd name="T8" fmla="*/ 109241 w 19154"/>
              <a:gd name="T9" fmla="*/ 34343 h 2045"/>
              <a:gd name="T10" fmla="*/ 83496 w 19154"/>
              <a:gd name="T11" fmla="*/ 30974 h 2045"/>
              <a:gd name="T12" fmla="*/ 56639 w 19154"/>
              <a:gd name="T13" fmla="*/ 17769 h 2045"/>
              <a:gd name="T14" fmla="*/ 6302 w 19154"/>
              <a:gd name="T15" fmla="*/ 47384 h 2045"/>
              <a:gd name="T16" fmla="*/ 0 w 19154"/>
              <a:gd name="T17" fmla="*/ 46950 h 2045"/>
              <a:gd name="T18" fmla="*/ 5643 w 19154"/>
              <a:gd name="T19" fmla="*/ 81673 h 2045"/>
              <a:gd name="T20" fmla="*/ 55238 w 19154"/>
              <a:gd name="T21" fmla="*/ 52601 h 2045"/>
              <a:gd name="T22" fmla="*/ 89386 w 19154"/>
              <a:gd name="T23" fmla="*/ 66295 h 2045"/>
              <a:gd name="T24" fmla="*/ 121351 w 19154"/>
              <a:gd name="T25" fmla="*/ 66458 h 2045"/>
              <a:gd name="T26" fmla="*/ 160483 w 19154"/>
              <a:gd name="T27" fmla="*/ 45591 h 2045"/>
              <a:gd name="T28" fmla="*/ 198050 w 19154"/>
              <a:gd name="T29" fmla="*/ 58089 h 2045"/>
              <a:gd name="T30" fmla="*/ 241260 w 19154"/>
              <a:gd name="T31" fmla="*/ 55861 h 2045"/>
              <a:gd name="T32" fmla="*/ 312769 w 19154"/>
              <a:gd name="T33" fmla="*/ 57003 h 2045"/>
              <a:gd name="T34" fmla="*/ 364300 w 19154"/>
              <a:gd name="T35" fmla="*/ 58307 h 2045"/>
              <a:gd name="T36" fmla="*/ 418344 w 19154"/>
              <a:gd name="T37" fmla="*/ 63143 h 2045"/>
              <a:gd name="T38" fmla="*/ 453727 w 19154"/>
              <a:gd name="T39" fmla="*/ 82977 h 2045"/>
              <a:gd name="T40" fmla="*/ 495619 w 19154"/>
              <a:gd name="T41" fmla="*/ 60154 h 2045"/>
              <a:gd name="T42" fmla="*/ 538541 w 19154"/>
              <a:gd name="T43" fmla="*/ 67762 h 2045"/>
              <a:gd name="T44" fmla="*/ 567870 w 19154"/>
              <a:gd name="T45" fmla="*/ 86292 h 2045"/>
              <a:gd name="T46" fmla="*/ 590772 w 19154"/>
              <a:gd name="T47" fmla="*/ 76674 h 2045"/>
              <a:gd name="T48" fmla="*/ 644981 w 19154"/>
              <a:gd name="T49" fmla="*/ 85042 h 2045"/>
              <a:gd name="T50" fmla="*/ 677357 w 19154"/>
              <a:gd name="T51" fmla="*/ 88031 h 2045"/>
              <a:gd name="T52" fmla="*/ 749402 w 19154"/>
              <a:gd name="T53" fmla="*/ 100800 h 2045"/>
              <a:gd name="T54" fmla="*/ 787422 w 19154"/>
              <a:gd name="T55" fmla="*/ 100257 h 2045"/>
              <a:gd name="T56" fmla="*/ 788946 w 19154"/>
              <a:gd name="T57" fmla="*/ 60535 h 2045"/>
              <a:gd name="T58" fmla="*/ 768062 w 19154"/>
              <a:gd name="T59" fmla="*/ 64773 h 2045"/>
              <a:gd name="T60" fmla="*/ 709693 w 19154"/>
              <a:gd name="T61" fmla="*/ 36136 h 2045"/>
              <a:gd name="T62" fmla="*/ 670725 w 19154"/>
              <a:gd name="T63" fmla="*/ 51242 h 2045"/>
              <a:gd name="T64" fmla="*/ 635836 w 19154"/>
              <a:gd name="T65" fmla="*/ 40646 h 2045"/>
              <a:gd name="T66" fmla="*/ 613592 w 19154"/>
              <a:gd name="T67" fmla="*/ 29398 h 2045"/>
              <a:gd name="T68" fmla="*/ 576685 w 19154"/>
              <a:gd name="T69" fmla="*/ 45863 h 2045"/>
              <a:gd name="T70" fmla="*/ 538541 w 19154"/>
              <a:gd name="T71" fmla="*/ 33799 h 2045"/>
              <a:gd name="T72" fmla="*/ 510160 w 19154"/>
              <a:gd name="T73" fmla="*/ 19399 h 2045"/>
              <a:gd name="T74" fmla="*/ 456611 w 19154"/>
              <a:gd name="T75" fmla="*/ 42331 h 2045"/>
              <a:gd name="T76" fmla="*/ 416243 w 19154"/>
              <a:gd name="T77" fmla="*/ 26192 h 2045"/>
              <a:gd name="T78" fmla="*/ 388438 w 19154"/>
              <a:gd name="T79" fmla="*/ 10542 h 2045"/>
              <a:gd name="T80" fmla="*/ 338020 w 19154"/>
              <a:gd name="T81" fmla="*/ 28148 h 2045"/>
              <a:gd name="T82" fmla="*/ 296745 w 19154"/>
              <a:gd name="T83" fmla="*/ 9292 h 204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9154" h="2045" extrusionOk="0">
                <a:moveTo>
                  <a:pt x="6631" y="0"/>
                </a:moveTo>
                <a:cubicBezTo>
                  <a:pt x="6568" y="0"/>
                  <a:pt x="6505" y="7"/>
                  <a:pt x="6442" y="24"/>
                </a:cubicBezTo>
                <a:cubicBezTo>
                  <a:pt x="6315" y="51"/>
                  <a:pt x="6206" y="119"/>
                  <a:pt x="6100" y="184"/>
                </a:cubicBezTo>
                <a:cubicBezTo>
                  <a:pt x="5799" y="369"/>
                  <a:pt x="5468" y="427"/>
                  <a:pt x="5116" y="441"/>
                </a:cubicBezTo>
                <a:cubicBezTo>
                  <a:pt x="5103" y="441"/>
                  <a:pt x="5091" y="442"/>
                  <a:pt x="5078" y="442"/>
                </a:cubicBezTo>
                <a:cubicBezTo>
                  <a:pt x="4914" y="442"/>
                  <a:pt x="4756" y="381"/>
                  <a:pt x="4600" y="318"/>
                </a:cubicBezTo>
                <a:cubicBezTo>
                  <a:pt x="4365" y="219"/>
                  <a:pt x="4123" y="177"/>
                  <a:pt x="3875" y="177"/>
                </a:cubicBezTo>
                <a:cubicBezTo>
                  <a:pt x="3831" y="177"/>
                  <a:pt x="3787" y="178"/>
                  <a:pt x="3742" y="181"/>
                </a:cubicBezTo>
                <a:cubicBezTo>
                  <a:pt x="3623" y="188"/>
                  <a:pt x="3520" y="246"/>
                  <a:pt x="3421" y="307"/>
                </a:cubicBezTo>
                <a:cubicBezTo>
                  <a:pt x="3185" y="458"/>
                  <a:pt x="2932" y="574"/>
                  <a:pt x="2652" y="632"/>
                </a:cubicBezTo>
                <a:cubicBezTo>
                  <a:pt x="2577" y="649"/>
                  <a:pt x="2503" y="657"/>
                  <a:pt x="2429" y="657"/>
                </a:cubicBezTo>
                <a:cubicBezTo>
                  <a:pt x="2293" y="657"/>
                  <a:pt x="2160" y="628"/>
                  <a:pt x="2027" y="570"/>
                </a:cubicBezTo>
                <a:cubicBezTo>
                  <a:pt x="1941" y="529"/>
                  <a:pt x="1853" y="492"/>
                  <a:pt x="1771" y="451"/>
                </a:cubicBezTo>
                <a:cubicBezTo>
                  <a:pt x="1628" y="371"/>
                  <a:pt x="1498" y="327"/>
                  <a:pt x="1375" y="327"/>
                </a:cubicBezTo>
                <a:cubicBezTo>
                  <a:pt x="1219" y="327"/>
                  <a:pt x="1075" y="399"/>
                  <a:pt x="933" y="564"/>
                </a:cubicBezTo>
                <a:cubicBezTo>
                  <a:pt x="749" y="783"/>
                  <a:pt x="453" y="872"/>
                  <a:pt x="153" y="872"/>
                </a:cubicBezTo>
                <a:cubicBezTo>
                  <a:pt x="102" y="872"/>
                  <a:pt x="51" y="869"/>
                  <a:pt x="0" y="864"/>
                </a:cubicBezTo>
                <a:cubicBezTo>
                  <a:pt x="41" y="950"/>
                  <a:pt x="79" y="1035"/>
                  <a:pt x="106" y="1124"/>
                </a:cubicBezTo>
                <a:cubicBezTo>
                  <a:pt x="141" y="1254"/>
                  <a:pt x="141" y="1377"/>
                  <a:pt x="137" y="1503"/>
                </a:cubicBezTo>
                <a:cubicBezTo>
                  <a:pt x="260" y="1486"/>
                  <a:pt x="370" y="1418"/>
                  <a:pt x="469" y="1322"/>
                </a:cubicBezTo>
                <a:cubicBezTo>
                  <a:pt x="726" y="1078"/>
                  <a:pt x="1032" y="968"/>
                  <a:pt x="1341" y="968"/>
                </a:cubicBezTo>
                <a:cubicBezTo>
                  <a:pt x="1579" y="968"/>
                  <a:pt x="1818" y="1033"/>
                  <a:pt x="2040" y="1151"/>
                </a:cubicBezTo>
                <a:cubicBezTo>
                  <a:pt x="2085" y="1172"/>
                  <a:pt x="2126" y="1192"/>
                  <a:pt x="2170" y="1220"/>
                </a:cubicBezTo>
                <a:cubicBezTo>
                  <a:pt x="2297" y="1303"/>
                  <a:pt x="2421" y="1338"/>
                  <a:pt x="2544" y="1338"/>
                </a:cubicBezTo>
                <a:cubicBezTo>
                  <a:pt x="2680" y="1338"/>
                  <a:pt x="2813" y="1295"/>
                  <a:pt x="2946" y="1223"/>
                </a:cubicBezTo>
                <a:cubicBezTo>
                  <a:pt x="3014" y="1189"/>
                  <a:pt x="3079" y="1151"/>
                  <a:pt x="3137" y="1104"/>
                </a:cubicBezTo>
                <a:cubicBezTo>
                  <a:pt x="3373" y="918"/>
                  <a:pt x="3628" y="839"/>
                  <a:pt x="3896" y="839"/>
                </a:cubicBezTo>
                <a:cubicBezTo>
                  <a:pt x="4072" y="839"/>
                  <a:pt x="4254" y="873"/>
                  <a:pt x="4439" y="933"/>
                </a:cubicBezTo>
                <a:cubicBezTo>
                  <a:pt x="4566" y="970"/>
                  <a:pt x="4692" y="1011"/>
                  <a:pt x="4808" y="1069"/>
                </a:cubicBezTo>
                <a:cubicBezTo>
                  <a:pt x="4975" y="1154"/>
                  <a:pt x="5141" y="1193"/>
                  <a:pt x="5300" y="1193"/>
                </a:cubicBezTo>
                <a:cubicBezTo>
                  <a:pt x="5496" y="1193"/>
                  <a:pt x="5684" y="1134"/>
                  <a:pt x="5857" y="1028"/>
                </a:cubicBezTo>
                <a:cubicBezTo>
                  <a:pt x="6137" y="859"/>
                  <a:pt x="6417" y="776"/>
                  <a:pt x="6698" y="776"/>
                </a:cubicBezTo>
                <a:cubicBezTo>
                  <a:pt x="6995" y="776"/>
                  <a:pt x="7293" y="868"/>
                  <a:pt x="7593" y="1049"/>
                </a:cubicBezTo>
                <a:cubicBezTo>
                  <a:pt x="7812" y="1180"/>
                  <a:pt x="8024" y="1240"/>
                  <a:pt x="8233" y="1240"/>
                </a:cubicBezTo>
                <a:cubicBezTo>
                  <a:pt x="8439" y="1240"/>
                  <a:pt x="8642" y="1181"/>
                  <a:pt x="8844" y="1073"/>
                </a:cubicBezTo>
                <a:cubicBezTo>
                  <a:pt x="9032" y="970"/>
                  <a:pt x="9218" y="923"/>
                  <a:pt x="9403" y="923"/>
                </a:cubicBezTo>
                <a:cubicBezTo>
                  <a:pt x="9654" y="923"/>
                  <a:pt x="9904" y="1010"/>
                  <a:pt x="10156" y="1162"/>
                </a:cubicBezTo>
                <a:cubicBezTo>
                  <a:pt x="10351" y="1281"/>
                  <a:pt x="10535" y="1414"/>
                  <a:pt x="10754" y="1483"/>
                </a:cubicBezTo>
                <a:cubicBezTo>
                  <a:pt x="10844" y="1512"/>
                  <a:pt x="10931" y="1527"/>
                  <a:pt x="11015" y="1527"/>
                </a:cubicBezTo>
                <a:cubicBezTo>
                  <a:pt x="11157" y="1527"/>
                  <a:pt x="11290" y="1485"/>
                  <a:pt x="11417" y="1401"/>
                </a:cubicBezTo>
                <a:cubicBezTo>
                  <a:pt x="11608" y="1278"/>
                  <a:pt x="11803" y="1162"/>
                  <a:pt x="12032" y="1107"/>
                </a:cubicBezTo>
                <a:cubicBezTo>
                  <a:pt x="12149" y="1079"/>
                  <a:pt x="12265" y="1065"/>
                  <a:pt x="12380" y="1065"/>
                </a:cubicBezTo>
                <a:cubicBezTo>
                  <a:pt x="12617" y="1065"/>
                  <a:pt x="12849" y="1125"/>
                  <a:pt x="13074" y="1247"/>
                </a:cubicBezTo>
                <a:cubicBezTo>
                  <a:pt x="13180" y="1309"/>
                  <a:pt x="13286" y="1373"/>
                  <a:pt x="13385" y="1445"/>
                </a:cubicBezTo>
                <a:cubicBezTo>
                  <a:pt x="13516" y="1544"/>
                  <a:pt x="13649" y="1588"/>
                  <a:pt x="13786" y="1588"/>
                </a:cubicBezTo>
                <a:cubicBezTo>
                  <a:pt x="13881" y="1588"/>
                  <a:pt x="13977" y="1567"/>
                  <a:pt x="14076" y="1527"/>
                </a:cubicBezTo>
                <a:cubicBezTo>
                  <a:pt x="14168" y="1486"/>
                  <a:pt x="14253" y="1449"/>
                  <a:pt x="14342" y="1411"/>
                </a:cubicBezTo>
                <a:cubicBezTo>
                  <a:pt x="14522" y="1332"/>
                  <a:pt x="14703" y="1292"/>
                  <a:pt x="14881" y="1292"/>
                </a:cubicBezTo>
                <a:cubicBezTo>
                  <a:pt x="15149" y="1292"/>
                  <a:pt x="15411" y="1382"/>
                  <a:pt x="15658" y="1565"/>
                </a:cubicBezTo>
                <a:cubicBezTo>
                  <a:pt x="15807" y="1676"/>
                  <a:pt x="15946" y="1728"/>
                  <a:pt x="16085" y="1728"/>
                </a:cubicBezTo>
                <a:cubicBezTo>
                  <a:pt x="16202" y="1728"/>
                  <a:pt x="16320" y="1690"/>
                  <a:pt x="16444" y="1620"/>
                </a:cubicBezTo>
                <a:cubicBezTo>
                  <a:pt x="16679" y="1485"/>
                  <a:pt x="16934" y="1415"/>
                  <a:pt x="17188" y="1415"/>
                </a:cubicBezTo>
                <a:cubicBezTo>
                  <a:pt x="17547" y="1415"/>
                  <a:pt x="17902" y="1557"/>
                  <a:pt x="18193" y="1855"/>
                </a:cubicBezTo>
                <a:cubicBezTo>
                  <a:pt x="18324" y="1989"/>
                  <a:pt x="18451" y="2044"/>
                  <a:pt x="18586" y="2044"/>
                </a:cubicBezTo>
                <a:cubicBezTo>
                  <a:pt x="18747" y="2044"/>
                  <a:pt x="18918" y="1964"/>
                  <a:pt x="19116" y="1845"/>
                </a:cubicBezTo>
                <a:cubicBezTo>
                  <a:pt x="19130" y="1838"/>
                  <a:pt x="19140" y="1828"/>
                  <a:pt x="19153" y="1825"/>
                </a:cubicBezTo>
                <a:lnTo>
                  <a:pt x="19153" y="1114"/>
                </a:lnTo>
                <a:cubicBezTo>
                  <a:pt x="19071" y="1138"/>
                  <a:pt x="18986" y="1158"/>
                  <a:pt x="18897" y="1172"/>
                </a:cubicBezTo>
                <a:cubicBezTo>
                  <a:pt x="18812" y="1185"/>
                  <a:pt x="18728" y="1192"/>
                  <a:pt x="18646" y="1192"/>
                </a:cubicBezTo>
                <a:cubicBezTo>
                  <a:pt x="18348" y="1192"/>
                  <a:pt x="18070" y="1101"/>
                  <a:pt x="17821" y="895"/>
                </a:cubicBezTo>
                <a:cubicBezTo>
                  <a:pt x="17628" y="738"/>
                  <a:pt x="17431" y="665"/>
                  <a:pt x="17229" y="665"/>
                </a:cubicBezTo>
                <a:cubicBezTo>
                  <a:pt x="17084" y="665"/>
                  <a:pt x="16936" y="702"/>
                  <a:pt x="16785" y="772"/>
                </a:cubicBezTo>
                <a:cubicBezTo>
                  <a:pt x="16625" y="844"/>
                  <a:pt x="16461" y="912"/>
                  <a:pt x="16283" y="943"/>
                </a:cubicBezTo>
                <a:cubicBezTo>
                  <a:pt x="16213" y="955"/>
                  <a:pt x="16145" y="961"/>
                  <a:pt x="16077" y="961"/>
                </a:cubicBezTo>
                <a:cubicBezTo>
                  <a:pt x="15850" y="961"/>
                  <a:pt x="15636" y="893"/>
                  <a:pt x="15436" y="748"/>
                </a:cubicBezTo>
                <a:cubicBezTo>
                  <a:pt x="15313" y="659"/>
                  <a:pt x="15179" y="577"/>
                  <a:pt x="15026" y="553"/>
                </a:cubicBezTo>
                <a:cubicBezTo>
                  <a:pt x="14981" y="545"/>
                  <a:pt x="14938" y="541"/>
                  <a:pt x="14896" y="541"/>
                </a:cubicBezTo>
                <a:cubicBezTo>
                  <a:pt x="14796" y="541"/>
                  <a:pt x="14701" y="565"/>
                  <a:pt x="14612" y="618"/>
                </a:cubicBezTo>
                <a:cubicBezTo>
                  <a:pt x="14421" y="724"/>
                  <a:pt x="14223" y="810"/>
                  <a:pt x="14000" y="844"/>
                </a:cubicBezTo>
                <a:cubicBezTo>
                  <a:pt x="13941" y="853"/>
                  <a:pt x="13882" y="857"/>
                  <a:pt x="13824" y="857"/>
                </a:cubicBezTo>
                <a:cubicBezTo>
                  <a:pt x="13559" y="857"/>
                  <a:pt x="13313" y="765"/>
                  <a:pt x="13074" y="622"/>
                </a:cubicBezTo>
                <a:cubicBezTo>
                  <a:pt x="12934" y="536"/>
                  <a:pt x="12798" y="441"/>
                  <a:pt x="12637" y="396"/>
                </a:cubicBezTo>
                <a:cubicBezTo>
                  <a:pt x="12550" y="369"/>
                  <a:pt x="12466" y="357"/>
                  <a:pt x="12385" y="357"/>
                </a:cubicBezTo>
                <a:cubicBezTo>
                  <a:pt x="12182" y="357"/>
                  <a:pt x="11997" y="435"/>
                  <a:pt x="11824" y="550"/>
                </a:cubicBezTo>
                <a:cubicBezTo>
                  <a:pt x="11597" y="699"/>
                  <a:pt x="11350" y="779"/>
                  <a:pt x="11085" y="779"/>
                </a:cubicBezTo>
                <a:cubicBezTo>
                  <a:pt x="11015" y="779"/>
                  <a:pt x="10943" y="773"/>
                  <a:pt x="10870" y="762"/>
                </a:cubicBezTo>
                <a:cubicBezTo>
                  <a:pt x="10600" y="721"/>
                  <a:pt x="10344" y="622"/>
                  <a:pt x="10105" y="482"/>
                </a:cubicBezTo>
                <a:cubicBezTo>
                  <a:pt x="9996" y="417"/>
                  <a:pt x="9886" y="352"/>
                  <a:pt x="9777" y="294"/>
                </a:cubicBezTo>
                <a:cubicBezTo>
                  <a:pt x="9660" y="227"/>
                  <a:pt x="9546" y="194"/>
                  <a:pt x="9430" y="194"/>
                </a:cubicBezTo>
                <a:cubicBezTo>
                  <a:pt x="9326" y="194"/>
                  <a:pt x="9221" y="221"/>
                  <a:pt x="9114" y="277"/>
                </a:cubicBezTo>
                <a:cubicBezTo>
                  <a:pt x="8827" y="418"/>
                  <a:pt x="8527" y="518"/>
                  <a:pt x="8206" y="518"/>
                </a:cubicBezTo>
                <a:cubicBezTo>
                  <a:pt x="8085" y="518"/>
                  <a:pt x="7960" y="503"/>
                  <a:pt x="7833" y="471"/>
                </a:cubicBezTo>
                <a:cubicBezTo>
                  <a:pt x="7607" y="417"/>
                  <a:pt x="7409" y="283"/>
                  <a:pt x="7204" y="171"/>
                </a:cubicBezTo>
                <a:cubicBezTo>
                  <a:pt x="7019" y="74"/>
                  <a:pt x="6829" y="0"/>
                  <a:pt x="6631" y="0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98" name="Google Shape;1572;p21"/>
          <p:cNvSpPr>
            <a:spLocks/>
          </p:cNvSpPr>
          <p:nvPr/>
        </p:nvSpPr>
        <p:spPr bwMode="auto">
          <a:xfrm rot="21067650">
            <a:off x="8012113" y="4768457"/>
            <a:ext cx="773112" cy="75009"/>
          </a:xfrm>
          <a:custGeom>
            <a:avLst/>
            <a:gdLst>
              <a:gd name="T0" fmla="*/ 247200 w 18768"/>
              <a:gd name="T1" fmla="*/ 13797 h 1805"/>
              <a:gd name="T2" fmla="*/ 203865 w 18768"/>
              <a:gd name="T3" fmla="*/ 16290 h 1805"/>
              <a:gd name="T4" fmla="*/ 166255 w 18768"/>
              <a:gd name="T5" fmla="*/ 3602 h 1805"/>
              <a:gd name="T6" fmla="*/ 127122 w 18768"/>
              <a:gd name="T7" fmla="*/ 24823 h 1805"/>
              <a:gd name="T8" fmla="*/ 95197 w 18768"/>
              <a:gd name="T9" fmla="*/ 24435 h 1805"/>
              <a:gd name="T10" fmla="*/ 61295 w 18768"/>
              <a:gd name="T11" fmla="*/ 10528 h 1805"/>
              <a:gd name="T12" fmla="*/ 8980 w 18768"/>
              <a:gd name="T13" fmla="*/ 41335 h 1805"/>
              <a:gd name="T14" fmla="*/ 41 w 18768"/>
              <a:gd name="T15" fmla="*/ 80674 h 1805"/>
              <a:gd name="T16" fmla="*/ 44077 w 18768"/>
              <a:gd name="T17" fmla="*/ 65105 h 1805"/>
              <a:gd name="T18" fmla="*/ 78596 w 18768"/>
              <a:gd name="T19" fmla="*/ 58899 h 1805"/>
              <a:gd name="T20" fmla="*/ 105454 w 18768"/>
              <a:gd name="T21" fmla="*/ 70369 h 1805"/>
              <a:gd name="T22" fmla="*/ 146565 w 18768"/>
              <a:gd name="T23" fmla="*/ 50920 h 1805"/>
              <a:gd name="T24" fmla="*/ 165308 w 18768"/>
              <a:gd name="T25" fmla="*/ 43717 h 1805"/>
              <a:gd name="T26" fmla="*/ 214822 w 18768"/>
              <a:gd name="T27" fmla="*/ 58345 h 1805"/>
              <a:gd name="T28" fmla="*/ 256798 w 18768"/>
              <a:gd name="T29" fmla="*/ 44105 h 1805"/>
              <a:gd name="T30" fmla="*/ 278836 w 18768"/>
              <a:gd name="T31" fmla="*/ 33854 h 1805"/>
              <a:gd name="T32" fmla="*/ 328309 w 18768"/>
              <a:gd name="T33" fmla="*/ 60007 h 1805"/>
              <a:gd name="T34" fmla="*/ 381077 w 18768"/>
              <a:gd name="T35" fmla="*/ 49036 h 1805"/>
              <a:gd name="T36" fmla="*/ 408388 w 18768"/>
              <a:gd name="T37" fmla="*/ 49978 h 1805"/>
              <a:gd name="T38" fmla="*/ 453412 w 18768"/>
              <a:gd name="T39" fmla="*/ 76131 h 1805"/>
              <a:gd name="T40" fmla="*/ 492546 w 18768"/>
              <a:gd name="T41" fmla="*/ 64163 h 1805"/>
              <a:gd name="T42" fmla="*/ 526201 w 18768"/>
              <a:gd name="T43" fmla="*/ 55685 h 1805"/>
              <a:gd name="T44" fmla="*/ 575097 w 18768"/>
              <a:gd name="T45" fmla="*/ 81395 h 1805"/>
              <a:gd name="T46" fmla="*/ 607557 w 18768"/>
              <a:gd name="T47" fmla="*/ 67986 h 1805"/>
              <a:gd name="T48" fmla="*/ 624611 w 18768"/>
              <a:gd name="T49" fmla="*/ 64551 h 1805"/>
              <a:gd name="T50" fmla="*/ 667658 w 18768"/>
              <a:gd name="T51" fmla="*/ 86991 h 1805"/>
              <a:gd name="T52" fmla="*/ 697070 w 18768"/>
              <a:gd name="T53" fmla="*/ 76463 h 1805"/>
              <a:gd name="T54" fmla="*/ 739581 w 18768"/>
              <a:gd name="T55" fmla="*/ 83500 h 1805"/>
              <a:gd name="T56" fmla="*/ 772535 w 18768"/>
              <a:gd name="T57" fmla="*/ 96965 h 1805"/>
              <a:gd name="T58" fmla="*/ 770146 w 18768"/>
              <a:gd name="T59" fmla="*/ 70812 h 1805"/>
              <a:gd name="T60" fmla="*/ 713794 w 18768"/>
              <a:gd name="T61" fmla="*/ 35517 h 1805"/>
              <a:gd name="T62" fmla="*/ 668440 w 18768"/>
              <a:gd name="T63" fmla="*/ 52638 h 1805"/>
              <a:gd name="T64" fmla="*/ 618926 w 18768"/>
              <a:gd name="T65" fmla="*/ 28591 h 1805"/>
              <a:gd name="T66" fmla="*/ 585725 w 18768"/>
              <a:gd name="T67" fmla="*/ 41445 h 1805"/>
              <a:gd name="T68" fmla="*/ 557178 w 18768"/>
              <a:gd name="T69" fmla="*/ 37124 h 1805"/>
              <a:gd name="T70" fmla="*/ 515902 w 18768"/>
              <a:gd name="T71" fmla="*/ 16013 h 1805"/>
              <a:gd name="T72" fmla="*/ 476069 w 18768"/>
              <a:gd name="T73" fmla="*/ 34630 h 1805"/>
              <a:gd name="T74" fmla="*/ 448799 w 18768"/>
              <a:gd name="T75" fmla="*/ 39174 h 1805"/>
              <a:gd name="T76" fmla="*/ 393229 w 18768"/>
              <a:gd name="T77" fmla="*/ 8256 h 1805"/>
              <a:gd name="T78" fmla="*/ 345157 w 18768"/>
              <a:gd name="T79" fmla="*/ 25709 h 1805"/>
              <a:gd name="T80" fmla="*/ 281802 w 18768"/>
              <a:gd name="T81" fmla="*/ 55 h 180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8768" h="1805" extrusionOk="0">
                <a:moveTo>
                  <a:pt x="6841" y="1"/>
                </a:moveTo>
                <a:cubicBezTo>
                  <a:pt x="6559" y="1"/>
                  <a:pt x="6280" y="83"/>
                  <a:pt x="6001" y="249"/>
                </a:cubicBezTo>
                <a:cubicBezTo>
                  <a:pt x="5823" y="356"/>
                  <a:pt x="5633" y="416"/>
                  <a:pt x="5435" y="416"/>
                </a:cubicBezTo>
                <a:cubicBezTo>
                  <a:pt x="5277" y="416"/>
                  <a:pt x="5114" y="377"/>
                  <a:pt x="4949" y="294"/>
                </a:cubicBezTo>
                <a:cubicBezTo>
                  <a:pt x="4836" y="232"/>
                  <a:pt x="4706" y="195"/>
                  <a:pt x="4583" y="157"/>
                </a:cubicBezTo>
                <a:cubicBezTo>
                  <a:pt x="4396" y="99"/>
                  <a:pt x="4213" y="65"/>
                  <a:pt x="4036" y="65"/>
                </a:cubicBezTo>
                <a:cubicBezTo>
                  <a:pt x="3768" y="65"/>
                  <a:pt x="3514" y="143"/>
                  <a:pt x="3281" y="328"/>
                </a:cubicBezTo>
                <a:cubicBezTo>
                  <a:pt x="3220" y="372"/>
                  <a:pt x="3155" y="413"/>
                  <a:pt x="3086" y="448"/>
                </a:cubicBezTo>
                <a:cubicBezTo>
                  <a:pt x="2956" y="519"/>
                  <a:pt x="2824" y="562"/>
                  <a:pt x="2690" y="562"/>
                </a:cubicBezTo>
                <a:cubicBezTo>
                  <a:pt x="2566" y="562"/>
                  <a:pt x="2440" y="526"/>
                  <a:pt x="2311" y="441"/>
                </a:cubicBezTo>
                <a:cubicBezTo>
                  <a:pt x="2273" y="417"/>
                  <a:pt x="2225" y="396"/>
                  <a:pt x="2181" y="372"/>
                </a:cubicBezTo>
                <a:cubicBezTo>
                  <a:pt x="1961" y="255"/>
                  <a:pt x="1723" y="190"/>
                  <a:pt x="1488" y="190"/>
                </a:cubicBezTo>
                <a:cubicBezTo>
                  <a:pt x="1176" y="190"/>
                  <a:pt x="868" y="304"/>
                  <a:pt x="609" y="557"/>
                </a:cubicBezTo>
                <a:cubicBezTo>
                  <a:pt x="497" y="671"/>
                  <a:pt x="366" y="746"/>
                  <a:pt x="218" y="746"/>
                </a:cubicBezTo>
                <a:cubicBezTo>
                  <a:pt x="149" y="746"/>
                  <a:pt x="77" y="729"/>
                  <a:pt x="1" y="694"/>
                </a:cubicBezTo>
                <a:lnTo>
                  <a:pt x="1" y="1456"/>
                </a:lnTo>
                <a:cubicBezTo>
                  <a:pt x="96" y="1473"/>
                  <a:pt x="195" y="1483"/>
                  <a:pt x="293" y="1483"/>
                </a:cubicBezTo>
                <a:cubicBezTo>
                  <a:pt x="592" y="1483"/>
                  <a:pt x="885" y="1394"/>
                  <a:pt x="1070" y="1175"/>
                </a:cubicBezTo>
                <a:cubicBezTo>
                  <a:pt x="1212" y="1009"/>
                  <a:pt x="1355" y="936"/>
                  <a:pt x="1511" y="936"/>
                </a:cubicBezTo>
                <a:cubicBezTo>
                  <a:pt x="1634" y="936"/>
                  <a:pt x="1764" y="981"/>
                  <a:pt x="1908" y="1063"/>
                </a:cubicBezTo>
                <a:cubicBezTo>
                  <a:pt x="1990" y="1107"/>
                  <a:pt x="2078" y="1141"/>
                  <a:pt x="2164" y="1182"/>
                </a:cubicBezTo>
                <a:cubicBezTo>
                  <a:pt x="2295" y="1241"/>
                  <a:pt x="2426" y="1270"/>
                  <a:pt x="2560" y="1270"/>
                </a:cubicBezTo>
                <a:cubicBezTo>
                  <a:pt x="2635" y="1270"/>
                  <a:pt x="2711" y="1261"/>
                  <a:pt x="2789" y="1244"/>
                </a:cubicBezTo>
                <a:cubicBezTo>
                  <a:pt x="3069" y="1186"/>
                  <a:pt x="3319" y="1070"/>
                  <a:pt x="3558" y="919"/>
                </a:cubicBezTo>
                <a:cubicBezTo>
                  <a:pt x="3654" y="858"/>
                  <a:pt x="3756" y="800"/>
                  <a:pt x="3876" y="793"/>
                </a:cubicBezTo>
                <a:cubicBezTo>
                  <a:pt x="3922" y="790"/>
                  <a:pt x="3968" y="789"/>
                  <a:pt x="4013" y="789"/>
                </a:cubicBezTo>
                <a:cubicBezTo>
                  <a:pt x="4257" y="789"/>
                  <a:pt x="4498" y="829"/>
                  <a:pt x="4737" y="929"/>
                </a:cubicBezTo>
                <a:cubicBezTo>
                  <a:pt x="4889" y="993"/>
                  <a:pt x="5048" y="1053"/>
                  <a:pt x="5215" y="1053"/>
                </a:cubicBezTo>
                <a:cubicBezTo>
                  <a:pt x="5227" y="1053"/>
                  <a:pt x="5240" y="1053"/>
                  <a:pt x="5253" y="1052"/>
                </a:cubicBezTo>
                <a:cubicBezTo>
                  <a:pt x="5601" y="1035"/>
                  <a:pt x="5936" y="981"/>
                  <a:pt x="6234" y="796"/>
                </a:cubicBezTo>
                <a:cubicBezTo>
                  <a:pt x="6343" y="728"/>
                  <a:pt x="6452" y="663"/>
                  <a:pt x="6575" y="636"/>
                </a:cubicBezTo>
                <a:cubicBezTo>
                  <a:pt x="6641" y="619"/>
                  <a:pt x="6706" y="611"/>
                  <a:pt x="6769" y="611"/>
                </a:cubicBezTo>
                <a:cubicBezTo>
                  <a:pt x="6968" y="611"/>
                  <a:pt x="7157" y="684"/>
                  <a:pt x="7341" y="782"/>
                </a:cubicBezTo>
                <a:cubicBezTo>
                  <a:pt x="7546" y="895"/>
                  <a:pt x="7744" y="1028"/>
                  <a:pt x="7970" y="1083"/>
                </a:cubicBezTo>
                <a:cubicBezTo>
                  <a:pt x="8097" y="1115"/>
                  <a:pt x="8221" y="1129"/>
                  <a:pt x="8342" y="1129"/>
                </a:cubicBezTo>
                <a:cubicBezTo>
                  <a:pt x="8663" y="1129"/>
                  <a:pt x="8963" y="1029"/>
                  <a:pt x="9251" y="885"/>
                </a:cubicBezTo>
                <a:cubicBezTo>
                  <a:pt x="9358" y="831"/>
                  <a:pt x="9463" y="805"/>
                  <a:pt x="9567" y="805"/>
                </a:cubicBezTo>
                <a:cubicBezTo>
                  <a:pt x="9682" y="805"/>
                  <a:pt x="9797" y="837"/>
                  <a:pt x="9914" y="902"/>
                </a:cubicBezTo>
                <a:cubicBezTo>
                  <a:pt x="10023" y="964"/>
                  <a:pt x="10136" y="1028"/>
                  <a:pt x="10242" y="1090"/>
                </a:cubicBezTo>
                <a:cubicBezTo>
                  <a:pt x="10481" y="1234"/>
                  <a:pt x="10737" y="1329"/>
                  <a:pt x="11007" y="1374"/>
                </a:cubicBezTo>
                <a:cubicBezTo>
                  <a:pt x="11076" y="1384"/>
                  <a:pt x="11143" y="1389"/>
                  <a:pt x="11209" y="1389"/>
                </a:cubicBezTo>
                <a:cubicBezTo>
                  <a:pt x="11480" y="1389"/>
                  <a:pt x="11729" y="1307"/>
                  <a:pt x="11957" y="1158"/>
                </a:cubicBezTo>
                <a:cubicBezTo>
                  <a:pt x="12135" y="1045"/>
                  <a:pt x="12321" y="967"/>
                  <a:pt x="12526" y="967"/>
                </a:cubicBezTo>
                <a:cubicBezTo>
                  <a:pt x="12606" y="967"/>
                  <a:pt x="12688" y="979"/>
                  <a:pt x="12774" y="1005"/>
                </a:cubicBezTo>
                <a:cubicBezTo>
                  <a:pt x="12931" y="1052"/>
                  <a:pt x="13068" y="1148"/>
                  <a:pt x="13211" y="1234"/>
                </a:cubicBezTo>
                <a:cubicBezTo>
                  <a:pt x="13450" y="1377"/>
                  <a:pt x="13696" y="1469"/>
                  <a:pt x="13961" y="1469"/>
                </a:cubicBezTo>
                <a:cubicBezTo>
                  <a:pt x="14019" y="1469"/>
                  <a:pt x="14078" y="1465"/>
                  <a:pt x="14137" y="1456"/>
                </a:cubicBezTo>
                <a:cubicBezTo>
                  <a:pt x="14360" y="1421"/>
                  <a:pt x="14561" y="1336"/>
                  <a:pt x="14749" y="1227"/>
                </a:cubicBezTo>
                <a:cubicBezTo>
                  <a:pt x="14841" y="1176"/>
                  <a:pt x="14934" y="1154"/>
                  <a:pt x="15034" y="1154"/>
                </a:cubicBezTo>
                <a:cubicBezTo>
                  <a:pt x="15075" y="1154"/>
                  <a:pt x="15118" y="1158"/>
                  <a:pt x="15163" y="1165"/>
                </a:cubicBezTo>
                <a:cubicBezTo>
                  <a:pt x="15316" y="1189"/>
                  <a:pt x="15450" y="1268"/>
                  <a:pt x="15573" y="1360"/>
                </a:cubicBezTo>
                <a:cubicBezTo>
                  <a:pt x="15771" y="1504"/>
                  <a:pt x="15984" y="1570"/>
                  <a:pt x="16208" y="1570"/>
                </a:cubicBezTo>
                <a:cubicBezTo>
                  <a:pt x="16276" y="1570"/>
                  <a:pt x="16346" y="1563"/>
                  <a:pt x="16417" y="1551"/>
                </a:cubicBezTo>
                <a:cubicBezTo>
                  <a:pt x="16598" y="1524"/>
                  <a:pt x="16758" y="1456"/>
                  <a:pt x="16922" y="1380"/>
                </a:cubicBezTo>
                <a:cubicBezTo>
                  <a:pt x="17071" y="1313"/>
                  <a:pt x="17217" y="1276"/>
                  <a:pt x="17360" y="1276"/>
                </a:cubicBezTo>
                <a:cubicBezTo>
                  <a:pt x="17563" y="1276"/>
                  <a:pt x="17760" y="1349"/>
                  <a:pt x="17954" y="1507"/>
                </a:cubicBezTo>
                <a:cubicBezTo>
                  <a:pt x="18204" y="1712"/>
                  <a:pt x="18477" y="1801"/>
                  <a:pt x="18768" y="1804"/>
                </a:cubicBezTo>
                <a:cubicBezTo>
                  <a:pt x="18764" y="1787"/>
                  <a:pt x="18757" y="1767"/>
                  <a:pt x="18754" y="1750"/>
                </a:cubicBezTo>
                <a:cubicBezTo>
                  <a:pt x="18730" y="1650"/>
                  <a:pt x="18713" y="1592"/>
                  <a:pt x="18713" y="1497"/>
                </a:cubicBezTo>
                <a:cubicBezTo>
                  <a:pt x="18713" y="1425"/>
                  <a:pt x="18706" y="1353"/>
                  <a:pt x="18696" y="1278"/>
                </a:cubicBezTo>
                <a:cubicBezTo>
                  <a:pt x="18569" y="1271"/>
                  <a:pt x="18457" y="1216"/>
                  <a:pt x="18330" y="1090"/>
                </a:cubicBezTo>
                <a:cubicBezTo>
                  <a:pt x="18042" y="784"/>
                  <a:pt x="17688" y="641"/>
                  <a:pt x="17328" y="641"/>
                </a:cubicBezTo>
                <a:cubicBezTo>
                  <a:pt x="17076" y="641"/>
                  <a:pt x="16821" y="711"/>
                  <a:pt x="16584" y="844"/>
                </a:cubicBezTo>
                <a:cubicBezTo>
                  <a:pt x="16460" y="914"/>
                  <a:pt x="16343" y="950"/>
                  <a:pt x="16227" y="950"/>
                </a:cubicBezTo>
                <a:cubicBezTo>
                  <a:pt x="16087" y="950"/>
                  <a:pt x="15947" y="898"/>
                  <a:pt x="15798" y="789"/>
                </a:cubicBezTo>
                <a:cubicBezTo>
                  <a:pt x="15552" y="607"/>
                  <a:pt x="15292" y="516"/>
                  <a:pt x="15025" y="516"/>
                </a:cubicBezTo>
                <a:cubicBezTo>
                  <a:pt x="14847" y="516"/>
                  <a:pt x="14665" y="556"/>
                  <a:pt x="14483" y="636"/>
                </a:cubicBezTo>
                <a:cubicBezTo>
                  <a:pt x="14394" y="673"/>
                  <a:pt x="14308" y="711"/>
                  <a:pt x="14219" y="748"/>
                </a:cubicBezTo>
                <a:cubicBezTo>
                  <a:pt x="14121" y="789"/>
                  <a:pt x="14025" y="811"/>
                  <a:pt x="13930" y="811"/>
                </a:cubicBezTo>
                <a:cubicBezTo>
                  <a:pt x="13794" y="811"/>
                  <a:pt x="13661" y="766"/>
                  <a:pt x="13526" y="670"/>
                </a:cubicBezTo>
                <a:cubicBezTo>
                  <a:pt x="13430" y="595"/>
                  <a:pt x="13321" y="533"/>
                  <a:pt x="13215" y="472"/>
                </a:cubicBezTo>
                <a:cubicBezTo>
                  <a:pt x="12988" y="348"/>
                  <a:pt x="12759" y="289"/>
                  <a:pt x="12524" y="289"/>
                </a:cubicBezTo>
                <a:cubicBezTo>
                  <a:pt x="12408" y="289"/>
                  <a:pt x="12291" y="303"/>
                  <a:pt x="12173" y="331"/>
                </a:cubicBezTo>
                <a:cubicBezTo>
                  <a:pt x="11947" y="386"/>
                  <a:pt x="11749" y="499"/>
                  <a:pt x="11557" y="625"/>
                </a:cubicBezTo>
                <a:cubicBezTo>
                  <a:pt x="11430" y="709"/>
                  <a:pt x="11295" y="753"/>
                  <a:pt x="11153" y="753"/>
                </a:cubicBezTo>
                <a:cubicBezTo>
                  <a:pt x="11069" y="753"/>
                  <a:pt x="10983" y="738"/>
                  <a:pt x="10895" y="707"/>
                </a:cubicBezTo>
                <a:cubicBezTo>
                  <a:pt x="10679" y="636"/>
                  <a:pt x="10488" y="502"/>
                  <a:pt x="10297" y="386"/>
                </a:cubicBezTo>
                <a:cubicBezTo>
                  <a:pt x="10047" y="235"/>
                  <a:pt x="9797" y="149"/>
                  <a:pt x="9546" y="149"/>
                </a:cubicBezTo>
                <a:cubicBezTo>
                  <a:pt x="9361" y="149"/>
                  <a:pt x="9175" y="196"/>
                  <a:pt x="8988" y="297"/>
                </a:cubicBezTo>
                <a:cubicBezTo>
                  <a:pt x="8787" y="405"/>
                  <a:pt x="8585" y="464"/>
                  <a:pt x="8379" y="464"/>
                </a:cubicBezTo>
                <a:cubicBezTo>
                  <a:pt x="8169" y="464"/>
                  <a:pt x="7955" y="403"/>
                  <a:pt x="7734" y="270"/>
                </a:cubicBezTo>
                <a:cubicBezTo>
                  <a:pt x="7434" y="91"/>
                  <a:pt x="7137" y="1"/>
                  <a:pt x="6841" y="1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99" name="Google Shape;1573;p21"/>
          <p:cNvSpPr>
            <a:spLocks/>
          </p:cNvSpPr>
          <p:nvPr/>
        </p:nvSpPr>
        <p:spPr bwMode="auto">
          <a:xfrm rot="21067650">
            <a:off x="8021639" y="4823242"/>
            <a:ext cx="793750" cy="73819"/>
          </a:xfrm>
          <a:custGeom>
            <a:avLst/>
            <a:gdLst>
              <a:gd name="T0" fmla="*/ 246867 w 19295"/>
              <a:gd name="T1" fmla="*/ 13676 h 1792"/>
              <a:gd name="T2" fmla="*/ 203713 w 19295"/>
              <a:gd name="T3" fmla="*/ 15928 h 1792"/>
              <a:gd name="T4" fmla="*/ 166114 w 19295"/>
              <a:gd name="T5" fmla="*/ 3460 h 1792"/>
              <a:gd name="T6" fmla="*/ 127115 w 19295"/>
              <a:gd name="T7" fmla="*/ 24387 h 1792"/>
              <a:gd name="T8" fmla="*/ 95069 w 19295"/>
              <a:gd name="T9" fmla="*/ 24167 h 1792"/>
              <a:gd name="T10" fmla="*/ 61295 w 19295"/>
              <a:gd name="T11" fmla="*/ 10436 h 1792"/>
              <a:gd name="T12" fmla="*/ 8968 w 19295"/>
              <a:gd name="T13" fmla="*/ 40864 h 1792"/>
              <a:gd name="T14" fmla="*/ 41 w 19295"/>
              <a:gd name="T15" fmla="*/ 64701 h 1792"/>
              <a:gd name="T16" fmla="*/ 5677 w 19295"/>
              <a:gd name="T17" fmla="*/ 80684 h 1792"/>
              <a:gd name="T18" fmla="*/ 44305 w 19295"/>
              <a:gd name="T19" fmla="*/ 63768 h 1792"/>
              <a:gd name="T20" fmla="*/ 78779 w 19295"/>
              <a:gd name="T21" fmla="*/ 57616 h 1792"/>
              <a:gd name="T22" fmla="*/ 105600 w 19295"/>
              <a:gd name="T23" fmla="*/ 68985 h 1792"/>
              <a:gd name="T24" fmla="*/ 146656 w 19295"/>
              <a:gd name="T25" fmla="*/ 49707 h 1792"/>
              <a:gd name="T26" fmla="*/ 165373 w 19295"/>
              <a:gd name="T27" fmla="*/ 42512 h 1792"/>
              <a:gd name="T28" fmla="*/ 214821 w 19295"/>
              <a:gd name="T29" fmla="*/ 57067 h 1792"/>
              <a:gd name="T30" fmla="*/ 256740 w 19295"/>
              <a:gd name="T31" fmla="*/ 42951 h 1792"/>
              <a:gd name="T32" fmla="*/ 278748 w 19295"/>
              <a:gd name="T33" fmla="*/ 32790 h 1792"/>
              <a:gd name="T34" fmla="*/ 328155 w 19295"/>
              <a:gd name="T35" fmla="*/ 58714 h 1792"/>
              <a:gd name="T36" fmla="*/ 380852 w 19295"/>
              <a:gd name="T37" fmla="*/ 47839 h 1792"/>
              <a:gd name="T38" fmla="*/ 408126 w 19295"/>
              <a:gd name="T39" fmla="*/ 48773 h 1792"/>
              <a:gd name="T40" fmla="*/ 453090 w 19295"/>
              <a:gd name="T41" fmla="*/ 74643 h 1792"/>
              <a:gd name="T42" fmla="*/ 492170 w 19295"/>
              <a:gd name="T43" fmla="*/ 62834 h 1792"/>
              <a:gd name="T44" fmla="*/ 525780 w 19295"/>
              <a:gd name="T45" fmla="*/ 54375 h 1792"/>
              <a:gd name="T46" fmla="*/ 574610 w 19295"/>
              <a:gd name="T47" fmla="*/ 79915 h 1792"/>
              <a:gd name="T48" fmla="*/ 607026 w 19295"/>
              <a:gd name="T49" fmla="*/ 66624 h 1792"/>
              <a:gd name="T50" fmla="*/ 624057 w 19295"/>
              <a:gd name="T51" fmla="*/ 63218 h 1792"/>
              <a:gd name="T52" fmla="*/ 667046 w 19295"/>
              <a:gd name="T53" fmla="*/ 85408 h 1792"/>
              <a:gd name="T54" fmla="*/ 696418 w 19295"/>
              <a:gd name="T55" fmla="*/ 75027 h 1792"/>
              <a:gd name="T56" fmla="*/ 738872 w 19295"/>
              <a:gd name="T57" fmla="*/ 82003 h 1792"/>
              <a:gd name="T58" fmla="*/ 783178 w 19295"/>
              <a:gd name="T59" fmla="*/ 97217 h 1792"/>
              <a:gd name="T60" fmla="*/ 793709 w 19295"/>
              <a:gd name="T61" fmla="*/ 84419 h 1792"/>
              <a:gd name="T62" fmla="*/ 784988 w 19295"/>
              <a:gd name="T63" fmla="*/ 64152 h 1792"/>
              <a:gd name="T64" fmla="*/ 754340 w 19295"/>
              <a:gd name="T65" fmla="*/ 59099 h 1792"/>
              <a:gd name="T66" fmla="*/ 682391 w 19295"/>
              <a:gd name="T67" fmla="*/ 46301 h 1792"/>
              <a:gd name="T68" fmla="*/ 650056 w 19295"/>
              <a:gd name="T69" fmla="*/ 43116 h 1792"/>
              <a:gd name="T70" fmla="*/ 595919 w 19295"/>
              <a:gd name="T71" fmla="*/ 34712 h 1792"/>
              <a:gd name="T72" fmla="*/ 573129 w 19295"/>
              <a:gd name="T73" fmla="*/ 44489 h 1792"/>
              <a:gd name="T74" fmla="*/ 543757 w 19295"/>
              <a:gd name="T75" fmla="*/ 25870 h 1792"/>
              <a:gd name="T76" fmla="*/ 500891 w 19295"/>
              <a:gd name="T77" fmla="*/ 18180 h 1792"/>
              <a:gd name="T78" fmla="*/ 458972 w 19295"/>
              <a:gd name="T79" fmla="*/ 41248 h 1792"/>
              <a:gd name="T80" fmla="*/ 423717 w 19295"/>
              <a:gd name="T81" fmla="*/ 21201 h 1792"/>
              <a:gd name="T82" fmla="*/ 369745 w 19295"/>
              <a:gd name="T83" fmla="*/ 16313 h 1792"/>
              <a:gd name="T84" fmla="*/ 318282 w 19295"/>
              <a:gd name="T85" fmla="*/ 14775 h 179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9295" h="1792" extrusionOk="0">
                <a:moveTo>
                  <a:pt x="6844" y="0"/>
                </a:moveTo>
                <a:cubicBezTo>
                  <a:pt x="6562" y="0"/>
                  <a:pt x="6281" y="82"/>
                  <a:pt x="6001" y="249"/>
                </a:cubicBezTo>
                <a:cubicBezTo>
                  <a:pt x="5826" y="354"/>
                  <a:pt x="5639" y="413"/>
                  <a:pt x="5443" y="413"/>
                </a:cubicBezTo>
                <a:cubicBezTo>
                  <a:pt x="5284" y="413"/>
                  <a:pt x="5119" y="374"/>
                  <a:pt x="4952" y="290"/>
                </a:cubicBezTo>
                <a:cubicBezTo>
                  <a:pt x="4836" y="232"/>
                  <a:pt x="4710" y="194"/>
                  <a:pt x="4583" y="153"/>
                </a:cubicBezTo>
                <a:cubicBezTo>
                  <a:pt x="4397" y="96"/>
                  <a:pt x="4214" y="63"/>
                  <a:pt x="4038" y="63"/>
                </a:cubicBezTo>
                <a:cubicBezTo>
                  <a:pt x="3770" y="63"/>
                  <a:pt x="3516" y="139"/>
                  <a:pt x="3281" y="324"/>
                </a:cubicBezTo>
                <a:cubicBezTo>
                  <a:pt x="3223" y="372"/>
                  <a:pt x="3158" y="410"/>
                  <a:pt x="3090" y="444"/>
                </a:cubicBezTo>
                <a:cubicBezTo>
                  <a:pt x="2957" y="515"/>
                  <a:pt x="2824" y="559"/>
                  <a:pt x="2688" y="559"/>
                </a:cubicBezTo>
                <a:cubicBezTo>
                  <a:pt x="2565" y="559"/>
                  <a:pt x="2439" y="523"/>
                  <a:pt x="2311" y="440"/>
                </a:cubicBezTo>
                <a:cubicBezTo>
                  <a:pt x="2273" y="416"/>
                  <a:pt x="2225" y="392"/>
                  <a:pt x="2184" y="372"/>
                </a:cubicBezTo>
                <a:cubicBezTo>
                  <a:pt x="1964" y="254"/>
                  <a:pt x="1726" y="190"/>
                  <a:pt x="1490" y="190"/>
                </a:cubicBezTo>
                <a:cubicBezTo>
                  <a:pt x="1178" y="190"/>
                  <a:pt x="870" y="303"/>
                  <a:pt x="613" y="556"/>
                </a:cubicBezTo>
                <a:cubicBezTo>
                  <a:pt x="498" y="671"/>
                  <a:pt x="367" y="744"/>
                  <a:pt x="218" y="744"/>
                </a:cubicBezTo>
                <a:cubicBezTo>
                  <a:pt x="149" y="744"/>
                  <a:pt x="77" y="728"/>
                  <a:pt x="1" y="693"/>
                </a:cubicBezTo>
                <a:lnTo>
                  <a:pt x="1" y="1178"/>
                </a:lnTo>
                <a:cubicBezTo>
                  <a:pt x="28" y="1226"/>
                  <a:pt x="49" y="1274"/>
                  <a:pt x="69" y="1322"/>
                </a:cubicBezTo>
                <a:cubicBezTo>
                  <a:pt x="90" y="1373"/>
                  <a:pt x="117" y="1418"/>
                  <a:pt x="138" y="1469"/>
                </a:cubicBezTo>
                <a:cubicBezTo>
                  <a:pt x="182" y="1472"/>
                  <a:pt x="226" y="1474"/>
                  <a:pt x="270" y="1474"/>
                </a:cubicBezTo>
                <a:cubicBezTo>
                  <a:pt x="581" y="1474"/>
                  <a:pt x="883" y="1386"/>
                  <a:pt x="1077" y="1161"/>
                </a:cubicBezTo>
                <a:cubicBezTo>
                  <a:pt x="1219" y="995"/>
                  <a:pt x="1362" y="922"/>
                  <a:pt x="1518" y="922"/>
                </a:cubicBezTo>
                <a:cubicBezTo>
                  <a:pt x="1641" y="922"/>
                  <a:pt x="1771" y="967"/>
                  <a:pt x="1915" y="1049"/>
                </a:cubicBezTo>
                <a:cubicBezTo>
                  <a:pt x="1997" y="1093"/>
                  <a:pt x="2085" y="1127"/>
                  <a:pt x="2171" y="1168"/>
                </a:cubicBezTo>
                <a:cubicBezTo>
                  <a:pt x="2302" y="1227"/>
                  <a:pt x="2433" y="1256"/>
                  <a:pt x="2567" y="1256"/>
                </a:cubicBezTo>
                <a:cubicBezTo>
                  <a:pt x="2642" y="1256"/>
                  <a:pt x="2718" y="1247"/>
                  <a:pt x="2796" y="1230"/>
                </a:cubicBezTo>
                <a:cubicBezTo>
                  <a:pt x="3076" y="1172"/>
                  <a:pt x="3326" y="1055"/>
                  <a:pt x="3565" y="905"/>
                </a:cubicBezTo>
                <a:cubicBezTo>
                  <a:pt x="3661" y="843"/>
                  <a:pt x="3763" y="785"/>
                  <a:pt x="3883" y="779"/>
                </a:cubicBezTo>
                <a:cubicBezTo>
                  <a:pt x="3929" y="776"/>
                  <a:pt x="3975" y="774"/>
                  <a:pt x="4020" y="774"/>
                </a:cubicBezTo>
                <a:cubicBezTo>
                  <a:pt x="4264" y="774"/>
                  <a:pt x="4505" y="815"/>
                  <a:pt x="4744" y="915"/>
                </a:cubicBezTo>
                <a:cubicBezTo>
                  <a:pt x="4896" y="979"/>
                  <a:pt x="5055" y="1039"/>
                  <a:pt x="5222" y="1039"/>
                </a:cubicBezTo>
                <a:cubicBezTo>
                  <a:pt x="5234" y="1039"/>
                  <a:pt x="5247" y="1039"/>
                  <a:pt x="5260" y="1038"/>
                </a:cubicBezTo>
                <a:cubicBezTo>
                  <a:pt x="5608" y="1021"/>
                  <a:pt x="5943" y="967"/>
                  <a:pt x="6241" y="782"/>
                </a:cubicBezTo>
                <a:cubicBezTo>
                  <a:pt x="6350" y="714"/>
                  <a:pt x="6459" y="649"/>
                  <a:pt x="6582" y="621"/>
                </a:cubicBezTo>
                <a:cubicBezTo>
                  <a:pt x="6648" y="605"/>
                  <a:pt x="6713" y="597"/>
                  <a:pt x="6776" y="597"/>
                </a:cubicBezTo>
                <a:cubicBezTo>
                  <a:pt x="6975" y="597"/>
                  <a:pt x="7164" y="670"/>
                  <a:pt x="7348" y="768"/>
                </a:cubicBezTo>
                <a:cubicBezTo>
                  <a:pt x="7553" y="881"/>
                  <a:pt x="7751" y="1014"/>
                  <a:pt x="7977" y="1069"/>
                </a:cubicBezTo>
                <a:cubicBezTo>
                  <a:pt x="8104" y="1101"/>
                  <a:pt x="8228" y="1115"/>
                  <a:pt x="8349" y="1115"/>
                </a:cubicBezTo>
                <a:cubicBezTo>
                  <a:pt x="8670" y="1115"/>
                  <a:pt x="8970" y="1015"/>
                  <a:pt x="9258" y="871"/>
                </a:cubicBezTo>
                <a:cubicBezTo>
                  <a:pt x="9365" y="817"/>
                  <a:pt x="9470" y="791"/>
                  <a:pt x="9574" y="791"/>
                </a:cubicBezTo>
                <a:cubicBezTo>
                  <a:pt x="9689" y="791"/>
                  <a:pt x="9804" y="823"/>
                  <a:pt x="9921" y="888"/>
                </a:cubicBezTo>
                <a:cubicBezTo>
                  <a:pt x="10030" y="949"/>
                  <a:pt x="10143" y="1014"/>
                  <a:pt x="10249" y="1076"/>
                </a:cubicBezTo>
                <a:cubicBezTo>
                  <a:pt x="10488" y="1219"/>
                  <a:pt x="10744" y="1315"/>
                  <a:pt x="11014" y="1359"/>
                </a:cubicBezTo>
                <a:cubicBezTo>
                  <a:pt x="11083" y="1370"/>
                  <a:pt x="11150" y="1374"/>
                  <a:pt x="11216" y="1374"/>
                </a:cubicBezTo>
                <a:cubicBezTo>
                  <a:pt x="11487" y="1374"/>
                  <a:pt x="11736" y="1292"/>
                  <a:pt x="11964" y="1144"/>
                </a:cubicBezTo>
                <a:cubicBezTo>
                  <a:pt x="12142" y="1031"/>
                  <a:pt x="12328" y="953"/>
                  <a:pt x="12533" y="953"/>
                </a:cubicBezTo>
                <a:cubicBezTo>
                  <a:pt x="12613" y="953"/>
                  <a:pt x="12695" y="965"/>
                  <a:pt x="12781" y="990"/>
                </a:cubicBezTo>
                <a:cubicBezTo>
                  <a:pt x="12938" y="1038"/>
                  <a:pt x="13075" y="1134"/>
                  <a:pt x="13218" y="1219"/>
                </a:cubicBezTo>
                <a:cubicBezTo>
                  <a:pt x="13457" y="1363"/>
                  <a:pt x="13703" y="1455"/>
                  <a:pt x="13968" y="1455"/>
                </a:cubicBezTo>
                <a:cubicBezTo>
                  <a:pt x="14026" y="1455"/>
                  <a:pt x="14085" y="1451"/>
                  <a:pt x="14144" y="1441"/>
                </a:cubicBezTo>
                <a:cubicBezTo>
                  <a:pt x="14367" y="1407"/>
                  <a:pt x="14568" y="1322"/>
                  <a:pt x="14756" y="1213"/>
                </a:cubicBezTo>
                <a:cubicBezTo>
                  <a:pt x="14848" y="1162"/>
                  <a:pt x="14941" y="1140"/>
                  <a:pt x="15041" y="1140"/>
                </a:cubicBezTo>
                <a:cubicBezTo>
                  <a:pt x="15082" y="1140"/>
                  <a:pt x="15125" y="1144"/>
                  <a:pt x="15170" y="1151"/>
                </a:cubicBezTo>
                <a:cubicBezTo>
                  <a:pt x="15323" y="1175"/>
                  <a:pt x="15457" y="1254"/>
                  <a:pt x="15580" y="1346"/>
                </a:cubicBezTo>
                <a:cubicBezTo>
                  <a:pt x="15778" y="1490"/>
                  <a:pt x="15991" y="1555"/>
                  <a:pt x="16215" y="1555"/>
                </a:cubicBezTo>
                <a:cubicBezTo>
                  <a:pt x="16283" y="1555"/>
                  <a:pt x="16353" y="1549"/>
                  <a:pt x="16424" y="1537"/>
                </a:cubicBezTo>
                <a:cubicBezTo>
                  <a:pt x="16605" y="1510"/>
                  <a:pt x="16765" y="1441"/>
                  <a:pt x="16929" y="1366"/>
                </a:cubicBezTo>
                <a:cubicBezTo>
                  <a:pt x="17078" y="1298"/>
                  <a:pt x="17224" y="1262"/>
                  <a:pt x="17367" y="1262"/>
                </a:cubicBezTo>
                <a:cubicBezTo>
                  <a:pt x="17570" y="1262"/>
                  <a:pt x="17767" y="1335"/>
                  <a:pt x="17961" y="1493"/>
                </a:cubicBezTo>
                <a:cubicBezTo>
                  <a:pt x="18212" y="1698"/>
                  <a:pt x="18488" y="1791"/>
                  <a:pt x="18784" y="1791"/>
                </a:cubicBezTo>
                <a:cubicBezTo>
                  <a:pt x="18867" y="1791"/>
                  <a:pt x="18952" y="1784"/>
                  <a:pt x="19038" y="1770"/>
                </a:cubicBezTo>
                <a:cubicBezTo>
                  <a:pt x="19130" y="1756"/>
                  <a:pt x="19215" y="1735"/>
                  <a:pt x="19294" y="1708"/>
                </a:cubicBezTo>
                <a:lnTo>
                  <a:pt x="19294" y="1537"/>
                </a:lnTo>
                <a:cubicBezTo>
                  <a:pt x="19291" y="1530"/>
                  <a:pt x="19291" y="1517"/>
                  <a:pt x="19287" y="1510"/>
                </a:cubicBezTo>
                <a:cubicBezTo>
                  <a:pt x="19243" y="1383"/>
                  <a:pt x="19164" y="1274"/>
                  <a:pt x="19082" y="1168"/>
                </a:cubicBezTo>
                <a:cubicBezTo>
                  <a:pt x="18959" y="1229"/>
                  <a:pt x="18846" y="1265"/>
                  <a:pt x="18736" y="1265"/>
                </a:cubicBezTo>
                <a:cubicBezTo>
                  <a:pt x="18600" y="1265"/>
                  <a:pt x="18470" y="1209"/>
                  <a:pt x="18337" y="1076"/>
                </a:cubicBezTo>
                <a:cubicBezTo>
                  <a:pt x="18046" y="781"/>
                  <a:pt x="17691" y="642"/>
                  <a:pt x="17332" y="642"/>
                </a:cubicBezTo>
                <a:cubicBezTo>
                  <a:pt x="17078" y="642"/>
                  <a:pt x="16823" y="711"/>
                  <a:pt x="16588" y="843"/>
                </a:cubicBezTo>
                <a:cubicBezTo>
                  <a:pt x="16464" y="913"/>
                  <a:pt x="16348" y="949"/>
                  <a:pt x="16232" y="949"/>
                </a:cubicBezTo>
                <a:cubicBezTo>
                  <a:pt x="16091" y="949"/>
                  <a:pt x="15952" y="896"/>
                  <a:pt x="15802" y="785"/>
                </a:cubicBezTo>
                <a:cubicBezTo>
                  <a:pt x="15555" y="604"/>
                  <a:pt x="15294" y="515"/>
                  <a:pt x="15026" y="515"/>
                </a:cubicBezTo>
                <a:cubicBezTo>
                  <a:pt x="14849" y="515"/>
                  <a:pt x="14668" y="554"/>
                  <a:pt x="14486" y="632"/>
                </a:cubicBezTo>
                <a:cubicBezTo>
                  <a:pt x="14397" y="673"/>
                  <a:pt x="14312" y="710"/>
                  <a:pt x="14220" y="748"/>
                </a:cubicBezTo>
                <a:cubicBezTo>
                  <a:pt x="14122" y="788"/>
                  <a:pt x="14026" y="810"/>
                  <a:pt x="13932" y="810"/>
                </a:cubicBezTo>
                <a:cubicBezTo>
                  <a:pt x="13796" y="810"/>
                  <a:pt x="13663" y="765"/>
                  <a:pt x="13529" y="666"/>
                </a:cubicBezTo>
                <a:cubicBezTo>
                  <a:pt x="13430" y="594"/>
                  <a:pt x="13324" y="529"/>
                  <a:pt x="13218" y="471"/>
                </a:cubicBezTo>
                <a:cubicBezTo>
                  <a:pt x="12992" y="347"/>
                  <a:pt x="12762" y="288"/>
                  <a:pt x="12528" y="288"/>
                </a:cubicBezTo>
                <a:cubicBezTo>
                  <a:pt x="12412" y="288"/>
                  <a:pt x="12295" y="303"/>
                  <a:pt x="12176" y="331"/>
                </a:cubicBezTo>
                <a:cubicBezTo>
                  <a:pt x="11947" y="386"/>
                  <a:pt x="11752" y="495"/>
                  <a:pt x="11561" y="625"/>
                </a:cubicBezTo>
                <a:cubicBezTo>
                  <a:pt x="11434" y="709"/>
                  <a:pt x="11299" y="751"/>
                  <a:pt x="11157" y="751"/>
                </a:cubicBezTo>
                <a:cubicBezTo>
                  <a:pt x="11073" y="751"/>
                  <a:pt x="10987" y="736"/>
                  <a:pt x="10898" y="707"/>
                </a:cubicBezTo>
                <a:cubicBezTo>
                  <a:pt x="10679" y="632"/>
                  <a:pt x="10492" y="502"/>
                  <a:pt x="10300" y="386"/>
                </a:cubicBezTo>
                <a:cubicBezTo>
                  <a:pt x="10049" y="233"/>
                  <a:pt x="9801" y="147"/>
                  <a:pt x="9551" y="147"/>
                </a:cubicBezTo>
                <a:cubicBezTo>
                  <a:pt x="9365" y="147"/>
                  <a:pt x="9178" y="195"/>
                  <a:pt x="8988" y="297"/>
                </a:cubicBezTo>
                <a:cubicBezTo>
                  <a:pt x="8787" y="403"/>
                  <a:pt x="8585" y="461"/>
                  <a:pt x="8380" y="461"/>
                </a:cubicBezTo>
                <a:cubicBezTo>
                  <a:pt x="8170" y="461"/>
                  <a:pt x="7957" y="401"/>
                  <a:pt x="7737" y="269"/>
                </a:cubicBezTo>
                <a:cubicBezTo>
                  <a:pt x="7438" y="91"/>
                  <a:pt x="7140" y="0"/>
                  <a:pt x="6844" y="0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100" name="Google Shape;1574;p21"/>
          <p:cNvSpPr>
            <a:spLocks/>
          </p:cNvSpPr>
          <p:nvPr/>
        </p:nvSpPr>
        <p:spPr bwMode="auto">
          <a:xfrm rot="21067650">
            <a:off x="8040725" y="4878011"/>
            <a:ext cx="784225" cy="73819"/>
          </a:xfrm>
          <a:custGeom>
            <a:avLst/>
            <a:gdLst>
              <a:gd name="T0" fmla="*/ 236034 w 19018"/>
              <a:gd name="T1" fmla="*/ 13676 h 1792"/>
              <a:gd name="T2" fmla="*/ 192778 w 19018"/>
              <a:gd name="T3" fmla="*/ 16148 h 1792"/>
              <a:gd name="T4" fmla="*/ 155130 w 19018"/>
              <a:gd name="T5" fmla="*/ 3570 h 1792"/>
              <a:gd name="T6" fmla="*/ 115997 w 19018"/>
              <a:gd name="T7" fmla="*/ 24551 h 1792"/>
              <a:gd name="T8" fmla="*/ 83874 w 19018"/>
              <a:gd name="T9" fmla="*/ 24222 h 1792"/>
              <a:gd name="T10" fmla="*/ 50019 w 19018"/>
              <a:gd name="T11" fmla="*/ 10436 h 1792"/>
              <a:gd name="T12" fmla="*/ 41 w 19018"/>
              <a:gd name="T13" fmla="*/ 40699 h 1792"/>
              <a:gd name="T14" fmla="*/ 1856 w 19018"/>
              <a:gd name="T15" fmla="*/ 80520 h 1792"/>
              <a:gd name="T16" fmla="*/ 32989 w 19018"/>
              <a:gd name="T17" fmla="*/ 63987 h 1792"/>
              <a:gd name="T18" fmla="*/ 67544 w 19018"/>
              <a:gd name="T19" fmla="*/ 57616 h 1792"/>
              <a:gd name="T20" fmla="*/ 94636 w 19018"/>
              <a:gd name="T21" fmla="*/ 68930 h 1792"/>
              <a:gd name="T22" fmla="*/ 135584 w 19018"/>
              <a:gd name="T23" fmla="*/ 49927 h 1792"/>
              <a:gd name="T24" fmla="*/ 154346 w 19018"/>
              <a:gd name="T25" fmla="*/ 42567 h 1792"/>
              <a:gd name="T26" fmla="*/ 203912 w 19018"/>
              <a:gd name="T27" fmla="*/ 57122 h 1792"/>
              <a:gd name="T28" fmla="*/ 245931 w 19018"/>
              <a:gd name="T29" fmla="*/ 42951 h 1792"/>
              <a:gd name="T30" fmla="*/ 267992 w 19018"/>
              <a:gd name="T31" fmla="*/ 32845 h 1792"/>
              <a:gd name="T32" fmla="*/ 317517 w 19018"/>
              <a:gd name="T33" fmla="*/ 58714 h 1792"/>
              <a:gd name="T34" fmla="*/ 370340 w 19018"/>
              <a:gd name="T35" fmla="*/ 48059 h 1792"/>
              <a:gd name="T36" fmla="*/ 397679 w 19018"/>
              <a:gd name="T37" fmla="*/ 48993 h 1792"/>
              <a:gd name="T38" fmla="*/ 442750 w 19018"/>
              <a:gd name="T39" fmla="*/ 74698 h 1792"/>
              <a:gd name="T40" fmla="*/ 481924 w 19018"/>
              <a:gd name="T41" fmla="*/ 63054 h 1792"/>
              <a:gd name="T42" fmla="*/ 515614 w 19018"/>
              <a:gd name="T43" fmla="*/ 54595 h 1792"/>
              <a:gd name="T44" fmla="*/ 564561 w 19018"/>
              <a:gd name="T45" fmla="*/ 79915 h 1792"/>
              <a:gd name="T46" fmla="*/ 597055 w 19018"/>
              <a:gd name="T47" fmla="*/ 66788 h 1792"/>
              <a:gd name="T48" fmla="*/ 614127 w 19018"/>
              <a:gd name="T49" fmla="*/ 63218 h 1792"/>
              <a:gd name="T50" fmla="*/ 657383 w 19018"/>
              <a:gd name="T51" fmla="*/ 85628 h 1792"/>
              <a:gd name="T52" fmla="*/ 686661 w 19018"/>
              <a:gd name="T53" fmla="*/ 75247 h 1792"/>
              <a:gd name="T54" fmla="*/ 729216 w 19018"/>
              <a:gd name="T55" fmla="*/ 82003 h 1792"/>
              <a:gd name="T56" fmla="*/ 773627 w 19018"/>
              <a:gd name="T57" fmla="*/ 97217 h 1792"/>
              <a:gd name="T58" fmla="*/ 784184 w 19018"/>
              <a:gd name="T59" fmla="*/ 57616 h 1792"/>
              <a:gd name="T60" fmla="*/ 760885 w 19018"/>
              <a:gd name="T61" fmla="*/ 69535 h 1792"/>
              <a:gd name="T62" fmla="*/ 703196 w 19018"/>
              <a:gd name="T63" fmla="*/ 35262 h 1792"/>
              <a:gd name="T64" fmla="*/ 657837 w 19018"/>
              <a:gd name="T65" fmla="*/ 52178 h 1792"/>
              <a:gd name="T66" fmla="*/ 608271 w 19018"/>
              <a:gd name="T67" fmla="*/ 28341 h 1792"/>
              <a:gd name="T68" fmla="*/ 574953 w 19018"/>
              <a:gd name="T69" fmla="*/ 41084 h 1792"/>
              <a:gd name="T70" fmla="*/ 546459 w 19018"/>
              <a:gd name="T71" fmla="*/ 36745 h 1792"/>
              <a:gd name="T72" fmla="*/ 505181 w 19018"/>
              <a:gd name="T73" fmla="*/ 15873 h 1792"/>
              <a:gd name="T74" fmla="*/ 465306 w 19018"/>
              <a:gd name="T75" fmla="*/ 34328 h 1792"/>
              <a:gd name="T76" fmla="*/ 437967 w 19018"/>
              <a:gd name="T77" fmla="*/ 38832 h 1792"/>
              <a:gd name="T78" fmla="*/ 382298 w 19018"/>
              <a:gd name="T79" fmla="*/ 8184 h 1792"/>
              <a:gd name="T80" fmla="*/ 334135 w 19018"/>
              <a:gd name="T81" fmla="*/ 25485 h 1792"/>
              <a:gd name="T82" fmla="*/ 270796 w 19018"/>
              <a:gd name="T83" fmla="*/ 0 h 179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9018" h="1792" extrusionOk="0">
                <a:moveTo>
                  <a:pt x="6567" y="0"/>
                </a:moveTo>
                <a:cubicBezTo>
                  <a:pt x="6285" y="0"/>
                  <a:pt x="6004" y="83"/>
                  <a:pt x="5724" y="249"/>
                </a:cubicBezTo>
                <a:cubicBezTo>
                  <a:pt x="5548" y="356"/>
                  <a:pt x="5359" y="415"/>
                  <a:pt x="5161" y="415"/>
                </a:cubicBezTo>
                <a:cubicBezTo>
                  <a:pt x="5004" y="415"/>
                  <a:pt x="4841" y="377"/>
                  <a:pt x="4675" y="294"/>
                </a:cubicBezTo>
                <a:cubicBezTo>
                  <a:pt x="4559" y="232"/>
                  <a:pt x="4433" y="195"/>
                  <a:pt x="4306" y="157"/>
                </a:cubicBezTo>
                <a:cubicBezTo>
                  <a:pt x="4120" y="99"/>
                  <a:pt x="3938" y="65"/>
                  <a:pt x="3762" y="65"/>
                </a:cubicBezTo>
                <a:cubicBezTo>
                  <a:pt x="3494" y="65"/>
                  <a:pt x="3239" y="142"/>
                  <a:pt x="3004" y="328"/>
                </a:cubicBezTo>
                <a:cubicBezTo>
                  <a:pt x="2946" y="372"/>
                  <a:pt x="2881" y="413"/>
                  <a:pt x="2813" y="447"/>
                </a:cubicBezTo>
                <a:cubicBezTo>
                  <a:pt x="2681" y="519"/>
                  <a:pt x="2548" y="562"/>
                  <a:pt x="2413" y="562"/>
                </a:cubicBezTo>
                <a:cubicBezTo>
                  <a:pt x="2289" y="562"/>
                  <a:pt x="2163" y="526"/>
                  <a:pt x="2034" y="441"/>
                </a:cubicBezTo>
                <a:cubicBezTo>
                  <a:pt x="1996" y="417"/>
                  <a:pt x="1948" y="396"/>
                  <a:pt x="1907" y="372"/>
                </a:cubicBezTo>
                <a:cubicBezTo>
                  <a:pt x="1687" y="255"/>
                  <a:pt x="1449" y="190"/>
                  <a:pt x="1213" y="190"/>
                </a:cubicBezTo>
                <a:cubicBezTo>
                  <a:pt x="901" y="190"/>
                  <a:pt x="593" y="303"/>
                  <a:pt x="336" y="557"/>
                </a:cubicBezTo>
                <a:cubicBezTo>
                  <a:pt x="237" y="656"/>
                  <a:pt x="127" y="724"/>
                  <a:pt x="1" y="741"/>
                </a:cubicBezTo>
                <a:lnTo>
                  <a:pt x="1" y="834"/>
                </a:lnTo>
                <a:cubicBezTo>
                  <a:pt x="8" y="1045"/>
                  <a:pt x="35" y="1257"/>
                  <a:pt x="45" y="1466"/>
                </a:cubicBezTo>
                <a:lnTo>
                  <a:pt x="45" y="1479"/>
                </a:lnTo>
                <a:cubicBezTo>
                  <a:pt x="336" y="1466"/>
                  <a:pt x="619" y="1377"/>
                  <a:pt x="800" y="1165"/>
                </a:cubicBezTo>
                <a:cubicBezTo>
                  <a:pt x="942" y="996"/>
                  <a:pt x="1086" y="922"/>
                  <a:pt x="1242" y="922"/>
                </a:cubicBezTo>
                <a:cubicBezTo>
                  <a:pt x="1365" y="922"/>
                  <a:pt x="1495" y="968"/>
                  <a:pt x="1638" y="1049"/>
                </a:cubicBezTo>
                <a:cubicBezTo>
                  <a:pt x="1720" y="1093"/>
                  <a:pt x="1808" y="1131"/>
                  <a:pt x="1894" y="1168"/>
                </a:cubicBezTo>
                <a:cubicBezTo>
                  <a:pt x="2027" y="1226"/>
                  <a:pt x="2159" y="1255"/>
                  <a:pt x="2295" y="1255"/>
                </a:cubicBezTo>
                <a:cubicBezTo>
                  <a:pt x="2368" y="1255"/>
                  <a:pt x="2443" y="1247"/>
                  <a:pt x="2519" y="1230"/>
                </a:cubicBezTo>
                <a:cubicBezTo>
                  <a:pt x="2799" y="1172"/>
                  <a:pt x="3049" y="1056"/>
                  <a:pt x="3288" y="909"/>
                </a:cubicBezTo>
                <a:cubicBezTo>
                  <a:pt x="3384" y="844"/>
                  <a:pt x="3486" y="789"/>
                  <a:pt x="3606" y="779"/>
                </a:cubicBezTo>
                <a:cubicBezTo>
                  <a:pt x="3652" y="776"/>
                  <a:pt x="3698" y="775"/>
                  <a:pt x="3743" y="775"/>
                </a:cubicBezTo>
                <a:cubicBezTo>
                  <a:pt x="3987" y="775"/>
                  <a:pt x="4228" y="815"/>
                  <a:pt x="4467" y="916"/>
                </a:cubicBezTo>
                <a:cubicBezTo>
                  <a:pt x="4619" y="979"/>
                  <a:pt x="4778" y="1040"/>
                  <a:pt x="4945" y="1040"/>
                </a:cubicBezTo>
                <a:cubicBezTo>
                  <a:pt x="4957" y="1040"/>
                  <a:pt x="4970" y="1039"/>
                  <a:pt x="4983" y="1039"/>
                </a:cubicBezTo>
                <a:cubicBezTo>
                  <a:pt x="5331" y="1021"/>
                  <a:pt x="5666" y="967"/>
                  <a:pt x="5964" y="782"/>
                </a:cubicBezTo>
                <a:cubicBezTo>
                  <a:pt x="6073" y="714"/>
                  <a:pt x="6182" y="652"/>
                  <a:pt x="6305" y="622"/>
                </a:cubicBezTo>
                <a:cubicBezTo>
                  <a:pt x="6371" y="605"/>
                  <a:pt x="6435" y="598"/>
                  <a:pt x="6499" y="598"/>
                </a:cubicBezTo>
                <a:cubicBezTo>
                  <a:pt x="6697" y="598"/>
                  <a:pt x="6887" y="671"/>
                  <a:pt x="7071" y="772"/>
                </a:cubicBezTo>
                <a:cubicBezTo>
                  <a:pt x="7276" y="881"/>
                  <a:pt x="7474" y="1015"/>
                  <a:pt x="7700" y="1069"/>
                </a:cubicBezTo>
                <a:cubicBezTo>
                  <a:pt x="7827" y="1101"/>
                  <a:pt x="7952" y="1116"/>
                  <a:pt x="8073" y="1116"/>
                </a:cubicBezTo>
                <a:cubicBezTo>
                  <a:pt x="8394" y="1116"/>
                  <a:pt x="8694" y="1016"/>
                  <a:pt x="8981" y="875"/>
                </a:cubicBezTo>
                <a:cubicBezTo>
                  <a:pt x="9088" y="819"/>
                  <a:pt x="9193" y="792"/>
                  <a:pt x="9297" y="792"/>
                </a:cubicBezTo>
                <a:cubicBezTo>
                  <a:pt x="9413" y="792"/>
                  <a:pt x="9527" y="825"/>
                  <a:pt x="9644" y="892"/>
                </a:cubicBezTo>
                <a:cubicBezTo>
                  <a:pt x="9753" y="950"/>
                  <a:pt x="9866" y="1015"/>
                  <a:pt x="9972" y="1080"/>
                </a:cubicBezTo>
                <a:cubicBezTo>
                  <a:pt x="10211" y="1220"/>
                  <a:pt x="10467" y="1319"/>
                  <a:pt x="10737" y="1360"/>
                </a:cubicBezTo>
                <a:cubicBezTo>
                  <a:pt x="10806" y="1370"/>
                  <a:pt x="10874" y="1375"/>
                  <a:pt x="10940" y="1375"/>
                </a:cubicBezTo>
                <a:cubicBezTo>
                  <a:pt x="11210" y="1375"/>
                  <a:pt x="11460" y="1293"/>
                  <a:pt x="11687" y="1148"/>
                </a:cubicBezTo>
                <a:cubicBezTo>
                  <a:pt x="11863" y="1033"/>
                  <a:pt x="12048" y="955"/>
                  <a:pt x="12252" y="955"/>
                </a:cubicBezTo>
                <a:cubicBezTo>
                  <a:pt x="12333" y="955"/>
                  <a:pt x="12417" y="967"/>
                  <a:pt x="12504" y="994"/>
                </a:cubicBezTo>
                <a:cubicBezTo>
                  <a:pt x="12661" y="1039"/>
                  <a:pt x="12798" y="1134"/>
                  <a:pt x="12941" y="1220"/>
                </a:cubicBezTo>
                <a:cubicBezTo>
                  <a:pt x="13180" y="1363"/>
                  <a:pt x="13426" y="1455"/>
                  <a:pt x="13691" y="1455"/>
                </a:cubicBezTo>
                <a:cubicBezTo>
                  <a:pt x="13749" y="1455"/>
                  <a:pt x="13808" y="1451"/>
                  <a:pt x="13867" y="1442"/>
                </a:cubicBezTo>
                <a:cubicBezTo>
                  <a:pt x="14090" y="1408"/>
                  <a:pt x="14291" y="1322"/>
                  <a:pt x="14479" y="1216"/>
                </a:cubicBezTo>
                <a:cubicBezTo>
                  <a:pt x="14572" y="1163"/>
                  <a:pt x="14666" y="1142"/>
                  <a:pt x="14767" y="1142"/>
                </a:cubicBezTo>
                <a:cubicBezTo>
                  <a:pt x="14808" y="1142"/>
                  <a:pt x="14849" y="1145"/>
                  <a:pt x="14893" y="1151"/>
                </a:cubicBezTo>
                <a:cubicBezTo>
                  <a:pt x="15046" y="1175"/>
                  <a:pt x="15180" y="1254"/>
                  <a:pt x="15303" y="1346"/>
                </a:cubicBezTo>
                <a:cubicBezTo>
                  <a:pt x="15503" y="1491"/>
                  <a:pt x="15717" y="1559"/>
                  <a:pt x="15942" y="1559"/>
                </a:cubicBezTo>
                <a:cubicBezTo>
                  <a:pt x="16010" y="1559"/>
                  <a:pt x="16078" y="1553"/>
                  <a:pt x="16147" y="1541"/>
                </a:cubicBezTo>
                <a:cubicBezTo>
                  <a:pt x="16328" y="1510"/>
                  <a:pt x="16488" y="1442"/>
                  <a:pt x="16652" y="1370"/>
                </a:cubicBezTo>
                <a:cubicBezTo>
                  <a:pt x="16802" y="1300"/>
                  <a:pt x="16949" y="1263"/>
                  <a:pt x="17093" y="1263"/>
                </a:cubicBezTo>
                <a:cubicBezTo>
                  <a:pt x="17294" y="1263"/>
                  <a:pt x="17491" y="1336"/>
                  <a:pt x="17684" y="1493"/>
                </a:cubicBezTo>
                <a:cubicBezTo>
                  <a:pt x="17935" y="1698"/>
                  <a:pt x="18211" y="1791"/>
                  <a:pt x="18507" y="1791"/>
                </a:cubicBezTo>
                <a:cubicBezTo>
                  <a:pt x="18590" y="1791"/>
                  <a:pt x="18675" y="1784"/>
                  <a:pt x="18761" y="1770"/>
                </a:cubicBezTo>
                <a:cubicBezTo>
                  <a:pt x="18853" y="1756"/>
                  <a:pt x="18938" y="1736"/>
                  <a:pt x="19017" y="1712"/>
                </a:cubicBezTo>
                <a:lnTo>
                  <a:pt x="19017" y="1049"/>
                </a:lnTo>
                <a:cubicBezTo>
                  <a:pt x="19007" y="1056"/>
                  <a:pt x="18997" y="1066"/>
                  <a:pt x="18983" y="1069"/>
                </a:cubicBezTo>
                <a:cubicBezTo>
                  <a:pt x="18785" y="1187"/>
                  <a:pt x="18614" y="1266"/>
                  <a:pt x="18452" y="1266"/>
                </a:cubicBezTo>
                <a:cubicBezTo>
                  <a:pt x="18318" y="1266"/>
                  <a:pt x="18190" y="1211"/>
                  <a:pt x="18060" y="1080"/>
                </a:cubicBezTo>
                <a:cubicBezTo>
                  <a:pt x="17769" y="782"/>
                  <a:pt x="17413" y="642"/>
                  <a:pt x="17053" y="642"/>
                </a:cubicBezTo>
                <a:cubicBezTo>
                  <a:pt x="16801" y="642"/>
                  <a:pt x="16546" y="711"/>
                  <a:pt x="16311" y="844"/>
                </a:cubicBezTo>
                <a:cubicBezTo>
                  <a:pt x="16187" y="914"/>
                  <a:pt x="16070" y="950"/>
                  <a:pt x="15953" y="950"/>
                </a:cubicBezTo>
                <a:cubicBezTo>
                  <a:pt x="15813" y="950"/>
                  <a:pt x="15674" y="897"/>
                  <a:pt x="15525" y="789"/>
                </a:cubicBezTo>
                <a:cubicBezTo>
                  <a:pt x="15278" y="606"/>
                  <a:pt x="15019" y="516"/>
                  <a:pt x="14751" y="516"/>
                </a:cubicBezTo>
                <a:cubicBezTo>
                  <a:pt x="14573" y="516"/>
                  <a:pt x="14392" y="556"/>
                  <a:pt x="14209" y="635"/>
                </a:cubicBezTo>
                <a:cubicBezTo>
                  <a:pt x="14120" y="673"/>
                  <a:pt x="14035" y="710"/>
                  <a:pt x="13943" y="748"/>
                </a:cubicBezTo>
                <a:cubicBezTo>
                  <a:pt x="13844" y="789"/>
                  <a:pt x="13748" y="811"/>
                  <a:pt x="13653" y="811"/>
                </a:cubicBezTo>
                <a:cubicBezTo>
                  <a:pt x="13518" y="811"/>
                  <a:pt x="13385" y="766"/>
                  <a:pt x="13252" y="669"/>
                </a:cubicBezTo>
                <a:cubicBezTo>
                  <a:pt x="13153" y="594"/>
                  <a:pt x="13047" y="533"/>
                  <a:pt x="12941" y="471"/>
                </a:cubicBezTo>
                <a:cubicBezTo>
                  <a:pt x="12715" y="348"/>
                  <a:pt x="12485" y="289"/>
                  <a:pt x="12251" y="289"/>
                </a:cubicBezTo>
                <a:cubicBezTo>
                  <a:pt x="12135" y="289"/>
                  <a:pt x="12018" y="303"/>
                  <a:pt x="11899" y="331"/>
                </a:cubicBezTo>
                <a:cubicBezTo>
                  <a:pt x="11670" y="386"/>
                  <a:pt x="11475" y="499"/>
                  <a:pt x="11284" y="625"/>
                </a:cubicBezTo>
                <a:cubicBezTo>
                  <a:pt x="11157" y="709"/>
                  <a:pt x="11022" y="752"/>
                  <a:pt x="10879" y="752"/>
                </a:cubicBezTo>
                <a:cubicBezTo>
                  <a:pt x="10796" y="752"/>
                  <a:pt x="10710" y="737"/>
                  <a:pt x="10621" y="707"/>
                </a:cubicBezTo>
                <a:cubicBezTo>
                  <a:pt x="10402" y="635"/>
                  <a:pt x="10215" y="502"/>
                  <a:pt x="10023" y="386"/>
                </a:cubicBezTo>
                <a:cubicBezTo>
                  <a:pt x="9771" y="234"/>
                  <a:pt x="9522" y="149"/>
                  <a:pt x="9271" y="149"/>
                </a:cubicBezTo>
                <a:cubicBezTo>
                  <a:pt x="9086" y="149"/>
                  <a:pt x="8900" y="195"/>
                  <a:pt x="8711" y="297"/>
                </a:cubicBezTo>
                <a:cubicBezTo>
                  <a:pt x="8510" y="405"/>
                  <a:pt x="8308" y="464"/>
                  <a:pt x="8103" y="464"/>
                </a:cubicBezTo>
                <a:cubicBezTo>
                  <a:pt x="7893" y="464"/>
                  <a:pt x="7680" y="403"/>
                  <a:pt x="7460" y="270"/>
                </a:cubicBezTo>
                <a:cubicBezTo>
                  <a:pt x="7161" y="91"/>
                  <a:pt x="6863" y="0"/>
                  <a:pt x="6567" y="0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101" name="Google Shape;1575;p21"/>
          <p:cNvSpPr>
            <a:spLocks/>
          </p:cNvSpPr>
          <p:nvPr/>
        </p:nvSpPr>
        <p:spPr bwMode="auto">
          <a:xfrm rot="21067650">
            <a:off x="8051800" y="4933969"/>
            <a:ext cx="781050" cy="73819"/>
          </a:xfrm>
          <a:custGeom>
            <a:avLst/>
            <a:gdLst>
              <a:gd name="T0" fmla="*/ 234101 w 18984"/>
              <a:gd name="T1" fmla="*/ 13621 h 1792"/>
              <a:gd name="T2" fmla="*/ 190943 w 18984"/>
              <a:gd name="T3" fmla="*/ 16093 h 1792"/>
              <a:gd name="T4" fmla="*/ 153379 w 18984"/>
              <a:gd name="T5" fmla="*/ 3515 h 1792"/>
              <a:gd name="T6" fmla="*/ 114335 w 18984"/>
              <a:gd name="T7" fmla="*/ 24551 h 1792"/>
              <a:gd name="T8" fmla="*/ 82285 w 18984"/>
              <a:gd name="T9" fmla="*/ 24332 h 1792"/>
              <a:gd name="T10" fmla="*/ 48342 w 18984"/>
              <a:gd name="T11" fmla="*/ 10491 h 1792"/>
              <a:gd name="T12" fmla="*/ 41 w 18984"/>
              <a:gd name="T13" fmla="*/ 40315 h 1792"/>
              <a:gd name="T14" fmla="*/ 2016 w 18984"/>
              <a:gd name="T15" fmla="*/ 61296 h 1792"/>
              <a:gd name="T16" fmla="*/ 31515 w 18984"/>
              <a:gd name="T17" fmla="*/ 63932 h 1792"/>
              <a:gd name="T18" fmla="*/ 65993 w 18984"/>
              <a:gd name="T19" fmla="*/ 57561 h 1792"/>
              <a:gd name="T20" fmla="*/ 93311 w 18984"/>
              <a:gd name="T21" fmla="*/ 69040 h 1792"/>
              <a:gd name="T22" fmla="*/ 133878 w 18984"/>
              <a:gd name="T23" fmla="*/ 49872 h 1792"/>
              <a:gd name="T24" fmla="*/ 152598 w 18984"/>
              <a:gd name="T25" fmla="*/ 42512 h 1792"/>
              <a:gd name="T26" fmla="*/ 202504 w 18984"/>
              <a:gd name="T27" fmla="*/ 57232 h 1792"/>
              <a:gd name="T28" fmla="*/ 243975 w 18984"/>
              <a:gd name="T29" fmla="*/ 43116 h 1792"/>
              <a:gd name="T30" fmla="*/ 265987 w 18984"/>
              <a:gd name="T31" fmla="*/ 32790 h 1792"/>
              <a:gd name="T32" fmla="*/ 315399 w 18984"/>
              <a:gd name="T33" fmla="*/ 58714 h 1792"/>
              <a:gd name="T34" fmla="*/ 368102 w 18984"/>
              <a:gd name="T35" fmla="*/ 48004 h 1792"/>
              <a:gd name="T36" fmla="*/ 395380 w 18984"/>
              <a:gd name="T37" fmla="*/ 48938 h 1792"/>
              <a:gd name="T38" fmla="*/ 440349 w 18984"/>
              <a:gd name="T39" fmla="*/ 74643 h 1792"/>
              <a:gd name="T40" fmla="*/ 479434 w 18984"/>
              <a:gd name="T41" fmla="*/ 62999 h 1792"/>
              <a:gd name="T42" fmla="*/ 513047 w 18984"/>
              <a:gd name="T43" fmla="*/ 54540 h 1792"/>
              <a:gd name="T44" fmla="*/ 561884 w 18984"/>
              <a:gd name="T45" fmla="*/ 79915 h 1792"/>
              <a:gd name="T46" fmla="*/ 594304 w 18984"/>
              <a:gd name="T47" fmla="*/ 66733 h 1792"/>
              <a:gd name="T48" fmla="*/ 611337 w 18984"/>
              <a:gd name="T49" fmla="*/ 63218 h 1792"/>
              <a:gd name="T50" fmla="*/ 654331 w 18984"/>
              <a:gd name="T51" fmla="*/ 85573 h 1792"/>
              <a:gd name="T52" fmla="*/ 683707 w 18984"/>
              <a:gd name="T53" fmla="*/ 75192 h 1792"/>
              <a:gd name="T54" fmla="*/ 726166 w 18984"/>
              <a:gd name="T55" fmla="*/ 81948 h 1792"/>
              <a:gd name="T56" fmla="*/ 770476 w 18984"/>
              <a:gd name="T57" fmla="*/ 97162 h 1792"/>
              <a:gd name="T58" fmla="*/ 781009 w 18984"/>
              <a:gd name="T59" fmla="*/ 57561 h 1792"/>
              <a:gd name="T60" fmla="*/ 757763 w 18984"/>
              <a:gd name="T61" fmla="*/ 69480 h 1792"/>
              <a:gd name="T62" fmla="*/ 700205 w 18984"/>
              <a:gd name="T63" fmla="*/ 35207 h 1792"/>
              <a:gd name="T64" fmla="*/ 654866 w 18984"/>
              <a:gd name="T65" fmla="*/ 52178 h 1792"/>
              <a:gd name="T66" fmla="*/ 605495 w 18984"/>
              <a:gd name="T67" fmla="*/ 28286 h 1792"/>
              <a:gd name="T68" fmla="*/ 572252 w 18984"/>
              <a:gd name="T69" fmla="*/ 41248 h 1792"/>
              <a:gd name="T70" fmla="*/ 543822 w 18984"/>
              <a:gd name="T71" fmla="*/ 36745 h 1792"/>
              <a:gd name="T72" fmla="*/ 502433 w 18984"/>
              <a:gd name="T73" fmla="*/ 15873 h 1792"/>
              <a:gd name="T74" fmla="*/ 462854 w 18984"/>
              <a:gd name="T75" fmla="*/ 34273 h 1792"/>
              <a:gd name="T76" fmla="*/ 435576 w 18984"/>
              <a:gd name="T77" fmla="*/ 38777 h 1792"/>
              <a:gd name="T78" fmla="*/ 380034 w 18984"/>
              <a:gd name="T79" fmla="*/ 8129 h 1792"/>
              <a:gd name="T80" fmla="*/ 331856 w 18984"/>
              <a:gd name="T81" fmla="*/ 25485 h 1792"/>
              <a:gd name="T82" fmla="*/ 268702 w 18984"/>
              <a:gd name="T83" fmla="*/ 0 h 179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8984" h="1792" extrusionOk="0">
                <a:moveTo>
                  <a:pt x="6531" y="0"/>
                </a:moveTo>
                <a:cubicBezTo>
                  <a:pt x="6250" y="0"/>
                  <a:pt x="5970" y="82"/>
                  <a:pt x="5690" y="248"/>
                </a:cubicBezTo>
                <a:cubicBezTo>
                  <a:pt x="5515" y="356"/>
                  <a:pt x="5326" y="416"/>
                  <a:pt x="5130" y="416"/>
                </a:cubicBezTo>
                <a:cubicBezTo>
                  <a:pt x="4972" y="416"/>
                  <a:pt x="4808" y="377"/>
                  <a:pt x="4641" y="293"/>
                </a:cubicBezTo>
                <a:cubicBezTo>
                  <a:pt x="4525" y="231"/>
                  <a:pt x="4399" y="194"/>
                  <a:pt x="4272" y="156"/>
                </a:cubicBezTo>
                <a:cubicBezTo>
                  <a:pt x="4086" y="98"/>
                  <a:pt x="3904" y="64"/>
                  <a:pt x="3728" y="64"/>
                </a:cubicBezTo>
                <a:cubicBezTo>
                  <a:pt x="3460" y="64"/>
                  <a:pt x="3205" y="142"/>
                  <a:pt x="2970" y="327"/>
                </a:cubicBezTo>
                <a:cubicBezTo>
                  <a:pt x="2912" y="375"/>
                  <a:pt x="2847" y="412"/>
                  <a:pt x="2779" y="447"/>
                </a:cubicBezTo>
                <a:cubicBezTo>
                  <a:pt x="2646" y="518"/>
                  <a:pt x="2513" y="562"/>
                  <a:pt x="2377" y="562"/>
                </a:cubicBezTo>
                <a:cubicBezTo>
                  <a:pt x="2254" y="562"/>
                  <a:pt x="2128" y="526"/>
                  <a:pt x="2000" y="443"/>
                </a:cubicBezTo>
                <a:cubicBezTo>
                  <a:pt x="1962" y="416"/>
                  <a:pt x="1914" y="395"/>
                  <a:pt x="1873" y="375"/>
                </a:cubicBezTo>
                <a:cubicBezTo>
                  <a:pt x="1652" y="257"/>
                  <a:pt x="1412" y="191"/>
                  <a:pt x="1175" y="191"/>
                </a:cubicBezTo>
                <a:cubicBezTo>
                  <a:pt x="864" y="191"/>
                  <a:pt x="558" y="304"/>
                  <a:pt x="302" y="556"/>
                </a:cubicBezTo>
                <a:cubicBezTo>
                  <a:pt x="213" y="648"/>
                  <a:pt x="114" y="710"/>
                  <a:pt x="1" y="734"/>
                </a:cubicBezTo>
                <a:cubicBezTo>
                  <a:pt x="1" y="754"/>
                  <a:pt x="1" y="775"/>
                  <a:pt x="8" y="795"/>
                </a:cubicBezTo>
                <a:cubicBezTo>
                  <a:pt x="15" y="908"/>
                  <a:pt x="45" y="1000"/>
                  <a:pt x="49" y="1116"/>
                </a:cubicBezTo>
                <a:cubicBezTo>
                  <a:pt x="52" y="1236"/>
                  <a:pt x="49" y="1356"/>
                  <a:pt x="49" y="1475"/>
                </a:cubicBezTo>
                <a:cubicBezTo>
                  <a:pt x="329" y="1458"/>
                  <a:pt x="592" y="1369"/>
                  <a:pt x="766" y="1164"/>
                </a:cubicBezTo>
                <a:cubicBezTo>
                  <a:pt x="908" y="996"/>
                  <a:pt x="1052" y="922"/>
                  <a:pt x="1208" y="922"/>
                </a:cubicBezTo>
                <a:cubicBezTo>
                  <a:pt x="1331" y="922"/>
                  <a:pt x="1461" y="967"/>
                  <a:pt x="1604" y="1048"/>
                </a:cubicBezTo>
                <a:cubicBezTo>
                  <a:pt x="1686" y="1096"/>
                  <a:pt x="1774" y="1130"/>
                  <a:pt x="1860" y="1168"/>
                </a:cubicBezTo>
                <a:cubicBezTo>
                  <a:pt x="1995" y="1226"/>
                  <a:pt x="2129" y="1257"/>
                  <a:pt x="2268" y="1257"/>
                </a:cubicBezTo>
                <a:cubicBezTo>
                  <a:pt x="2339" y="1257"/>
                  <a:pt x="2411" y="1249"/>
                  <a:pt x="2485" y="1233"/>
                </a:cubicBezTo>
                <a:cubicBezTo>
                  <a:pt x="2765" y="1171"/>
                  <a:pt x="3015" y="1058"/>
                  <a:pt x="3254" y="908"/>
                </a:cubicBezTo>
                <a:cubicBezTo>
                  <a:pt x="3350" y="843"/>
                  <a:pt x="3452" y="788"/>
                  <a:pt x="3572" y="778"/>
                </a:cubicBezTo>
                <a:cubicBezTo>
                  <a:pt x="3618" y="775"/>
                  <a:pt x="3664" y="774"/>
                  <a:pt x="3709" y="774"/>
                </a:cubicBezTo>
                <a:cubicBezTo>
                  <a:pt x="3953" y="774"/>
                  <a:pt x="4194" y="814"/>
                  <a:pt x="4433" y="915"/>
                </a:cubicBezTo>
                <a:cubicBezTo>
                  <a:pt x="4589" y="980"/>
                  <a:pt x="4751" y="1042"/>
                  <a:pt x="4922" y="1042"/>
                </a:cubicBezTo>
                <a:cubicBezTo>
                  <a:pt x="4931" y="1042"/>
                  <a:pt x="4940" y="1042"/>
                  <a:pt x="4949" y="1041"/>
                </a:cubicBezTo>
                <a:cubicBezTo>
                  <a:pt x="5297" y="1024"/>
                  <a:pt x="5632" y="966"/>
                  <a:pt x="5930" y="785"/>
                </a:cubicBezTo>
                <a:cubicBezTo>
                  <a:pt x="6039" y="717"/>
                  <a:pt x="6148" y="652"/>
                  <a:pt x="6271" y="621"/>
                </a:cubicBezTo>
                <a:cubicBezTo>
                  <a:pt x="6337" y="604"/>
                  <a:pt x="6401" y="597"/>
                  <a:pt x="6465" y="597"/>
                </a:cubicBezTo>
                <a:cubicBezTo>
                  <a:pt x="6663" y="597"/>
                  <a:pt x="6853" y="670"/>
                  <a:pt x="7037" y="771"/>
                </a:cubicBezTo>
                <a:cubicBezTo>
                  <a:pt x="7242" y="881"/>
                  <a:pt x="7440" y="1014"/>
                  <a:pt x="7666" y="1069"/>
                </a:cubicBezTo>
                <a:cubicBezTo>
                  <a:pt x="7793" y="1101"/>
                  <a:pt x="7918" y="1115"/>
                  <a:pt x="8039" y="1115"/>
                </a:cubicBezTo>
                <a:cubicBezTo>
                  <a:pt x="8360" y="1115"/>
                  <a:pt x="8660" y="1015"/>
                  <a:pt x="8947" y="874"/>
                </a:cubicBezTo>
                <a:cubicBezTo>
                  <a:pt x="9053" y="819"/>
                  <a:pt x="9157" y="792"/>
                  <a:pt x="9261" y="792"/>
                </a:cubicBezTo>
                <a:cubicBezTo>
                  <a:pt x="9377" y="792"/>
                  <a:pt x="9492" y="826"/>
                  <a:pt x="9610" y="891"/>
                </a:cubicBezTo>
                <a:cubicBezTo>
                  <a:pt x="9719" y="949"/>
                  <a:pt x="9832" y="1014"/>
                  <a:pt x="9938" y="1079"/>
                </a:cubicBezTo>
                <a:cubicBezTo>
                  <a:pt x="10177" y="1219"/>
                  <a:pt x="10433" y="1318"/>
                  <a:pt x="10703" y="1359"/>
                </a:cubicBezTo>
                <a:cubicBezTo>
                  <a:pt x="10773" y="1369"/>
                  <a:pt x="10842" y="1374"/>
                  <a:pt x="10910" y="1374"/>
                </a:cubicBezTo>
                <a:cubicBezTo>
                  <a:pt x="11178" y="1374"/>
                  <a:pt x="11427" y="1295"/>
                  <a:pt x="11653" y="1147"/>
                </a:cubicBezTo>
                <a:cubicBezTo>
                  <a:pt x="11830" y="1034"/>
                  <a:pt x="12016" y="955"/>
                  <a:pt x="12221" y="955"/>
                </a:cubicBezTo>
                <a:cubicBezTo>
                  <a:pt x="12301" y="955"/>
                  <a:pt x="12384" y="967"/>
                  <a:pt x="12470" y="993"/>
                </a:cubicBezTo>
                <a:cubicBezTo>
                  <a:pt x="12627" y="1041"/>
                  <a:pt x="12764" y="1133"/>
                  <a:pt x="12907" y="1219"/>
                </a:cubicBezTo>
                <a:cubicBezTo>
                  <a:pt x="13146" y="1362"/>
                  <a:pt x="13392" y="1455"/>
                  <a:pt x="13657" y="1455"/>
                </a:cubicBezTo>
                <a:cubicBezTo>
                  <a:pt x="13715" y="1455"/>
                  <a:pt x="13774" y="1450"/>
                  <a:pt x="13833" y="1441"/>
                </a:cubicBezTo>
                <a:cubicBezTo>
                  <a:pt x="14056" y="1407"/>
                  <a:pt x="14257" y="1321"/>
                  <a:pt x="14445" y="1215"/>
                </a:cubicBezTo>
                <a:cubicBezTo>
                  <a:pt x="14539" y="1163"/>
                  <a:pt x="14635" y="1142"/>
                  <a:pt x="14739" y="1142"/>
                </a:cubicBezTo>
                <a:cubicBezTo>
                  <a:pt x="14778" y="1142"/>
                  <a:pt x="14817" y="1145"/>
                  <a:pt x="14859" y="1151"/>
                </a:cubicBezTo>
                <a:cubicBezTo>
                  <a:pt x="15012" y="1178"/>
                  <a:pt x="15146" y="1253"/>
                  <a:pt x="15269" y="1349"/>
                </a:cubicBezTo>
                <a:cubicBezTo>
                  <a:pt x="15467" y="1493"/>
                  <a:pt x="15680" y="1558"/>
                  <a:pt x="15904" y="1558"/>
                </a:cubicBezTo>
                <a:cubicBezTo>
                  <a:pt x="15972" y="1558"/>
                  <a:pt x="16042" y="1552"/>
                  <a:pt x="16113" y="1540"/>
                </a:cubicBezTo>
                <a:cubicBezTo>
                  <a:pt x="16294" y="1509"/>
                  <a:pt x="16454" y="1441"/>
                  <a:pt x="16618" y="1369"/>
                </a:cubicBezTo>
                <a:cubicBezTo>
                  <a:pt x="16768" y="1299"/>
                  <a:pt x="16915" y="1262"/>
                  <a:pt x="17059" y="1262"/>
                </a:cubicBezTo>
                <a:cubicBezTo>
                  <a:pt x="17260" y="1262"/>
                  <a:pt x="17457" y="1335"/>
                  <a:pt x="17650" y="1492"/>
                </a:cubicBezTo>
                <a:cubicBezTo>
                  <a:pt x="17900" y="1699"/>
                  <a:pt x="18175" y="1791"/>
                  <a:pt x="18469" y="1791"/>
                </a:cubicBezTo>
                <a:cubicBezTo>
                  <a:pt x="18553" y="1791"/>
                  <a:pt x="18639" y="1784"/>
                  <a:pt x="18727" y="1769"/>
                </a:cubicBezTo>
                <a:cubicBezTo>
                  <a:pt x="18819" y="1759"/>
                  <a:pt x="18904" y="1735"/>
                  <a:pt x="18983" y="1711"/>
                </a:cubicBezTo>
                <a:lnTo>
                  <a:pt x="18983" y="1048"/>
                </a:lnTo>
                <a:cubicBezTo>
                  <a:pt x="18973" y="1058"/>
                  <a:pt x="18963" y="1065"/>
                  <a:pt x="18949" y="1069"/>
                </a:cubicBezTo>
                <a:cubicBezTo>
                  <a:pt x="18751" y="1186"/>
                  <a:pt x="18580" y="1265"/>
                  <a:pt x="18418" y="1265"/>
                </a:cubicBezTo>
                <a:cubicBezTo>
                  <a:pt x="18284" y="1265"/>
                  <a:pt x="18156" y="1211"/>
                  <a:pt x="18026" y="1079"/>
                </a:cubicBezTo>
                <a:cubicBezTo>
                  <a:pt x="17735" y="782"/>
                  <a:pt x="17379" y="641"/>
                  <a:pt x="17019" y="641"/>
                </a:cubicBezTo>
                <a:cubicBezTo>
                  <a:pt x="16767" y="641"/>
                  <a:pt x="16512" y="711"/>
                  <a:pt x="16277" y="843"/>
                </a:cubicBezTo>
                <a:cubicBezTo>
                  <a:pt x="16152" y="913"/>
                  <a:pt x="16034" y="950"/>
                  <a:pt x="15917" y="950"/>
                </a:cubicBezTo>
                <a:cubicBezTo>
                  <a:pt x="15778" y="950"/>
                  <a:pt x="15639" y="898"/>
                  <a:pt x="15491" y="788"/>
                </a:cubicBezTo>
                <a:cubicBezTo>
                  <a:pt x="15244" y="606"/>
                  <a:pt x="14985" y="515"/>
                  <a:pt x="14717" y="515"/>
                </a:cubicBezTo>
                <a:cubicBezTo>
                  <a:pt x="14539" y="515"/>
                  <a:pt x="14358" y="555"/>
                  <a:pt x="14175" y="635"/>
                </a:cubicBezTo>
                <a:cubicBezTo>
                  <a:pt x="14086" y="672"/>
                  <a:pt x="14001" y="710"/>
                  <a:pt x="13909" y="751"/>
                </a:cubicBezTo>
                <a:cubicBezTo>
                  <a:pt x="13810" y="790"/>
                  <a:pt x="13714" y="811"/>
                  <a:pt x="13620" y="811"/>
                </a:cubicBezTo>
                <a:cubicBezTo>
                  <a:pt x="13484" y="811"/>
                  <a:pt x="13351" y="767"/>
                  <a:pt x="13218" y="669"/>
                </a:cubicBezTo>
                <a:cubicBezTo>
                  <a:pt x="13119" y="597"/>
                  <a:pt x="13013" y="532"/>
                  <a:pt x="12907" y="471"/>
                </a:cubicBezTo>
                <a:cubicBezTo>
                  <a:pt x="12679" y="349"/>
                  <a:pt x="12448" y="289"/>
                  <a:pt x="12212" y="289"/>
                </a:cubicBezTo>
                <a:cubicBezTo>
                  <a:pt x="12098" y="289"/>
                  <a:pt x="11982" y="303"/>
                  <a:pt x="11865" y="330"/>
                </a:cubicBezTo>
                <a:cubicBezTo>
                  <a:pt x="11636" y="385"/>
                  <a:pt x="11441" y="498"/>
                  <a:pt x="11250" y="624"/>
                </a:cubicBezTo>
                <a:cubicBezTo>
                  <a:pt x="11123" y="708"/>
                  <a:pt x="10988" y="752"/>
                  <a:pt x="10845" y="752"/>
                </a:cubicBezTo>
                <a:cubicBezTo>
                  <a:pt x="10762" y="752"/>
                  <a:pt x="10676" y="737"/>
                  <a:pt x="10587" y="706"/>
                </a:cubicBezTo>
                <a:cubicBezTo>
                  <a:pt x="10368" y="635"/>
                  <a:pt x="10181" y="501"/>
                  <a:pt x="9989" y="385"/>
                </a:cubicBezTo>
                <a:cubicBezTo>
                  <a:pt x="9737" y="234"/>
                  <a:pt x="9488" y="148"/>
                  <a:pt x="9237" y="148"/>
                </a:cubicBezTo>
                <a:cubicBezTo>
                  <a:pt x="9052" y="148"/>
                  <a:pt x="8866" y="195"/>
                  <a:pt x="8677" y="296"/>
                </a:cubicBezTo>
                <a:cubicBezTo>
                  <a:pt x="8475" y="405"/>
                  <a:pt x="8272" y="464"/>
                  <a:pt x="8066" y="464"/>
                </a:cubicBezTo>
                <a:cubicBezTo>
                  <a:pt x="7857" y="464"/>
                  <a:pt x="7645" y="403"/>
                  <a:pt x="7426" y="272"/>
                </a:cubicBezTo>
                <a:cubicBezTo>
                  <a:pt x="7126" y="92"/>
                  <a:pt x="6828" y="0"/>
                  <a:pt x="6531" y="0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grpSp>
        <p:nvGrpSpPr>
          <p:cNvPr id="102" name="Google Shape;1576;p21"/>
          <p:cNvGrpSpPr>
            <a:grpSpLocks/>
          </p:cNvGrpSpPr>
          <p:nvPr/>
        </p:nvGrpSpPr>
        <p:grpSpPr bwMode="auto">
          <a:xfrm rot="5555092">
            <a:off x="8148655" y="3924320"/>
            <a:ext cx="928688" cy="928687"/>
            <a:chOff x="8332425" y="1086157"/>
            <a:chExt cx="928746" cy="927598"/>
          </a:xfrm>
        </p:grpSpPr>
        <p:sp>
          <p:nvSpPr>
            <p:cNvPr id="103" name="Google Shape;1577;p21"/>
            <p:cNvSpPr>
              <a:spLocks/>
            </p:cNvSpPr>
            <p:nvPr/>
          </p:nvSpPr>
          <p:spPr bwMode="auto">
            <a:xfrm rot="-2490741">
              <a:off x="8464694" y="1224525"/>
              <a:ext cx="664209" cy="650860"/>
            </a:xfrm>
            <a:custGeom>
              <a:avLst/>
              <a:gdLst>
                <a:gd name="T0" fmla="*/ 376273 w 9504"/>
                <a:gd name="T1" fmla="*/ 0 h 9313"/>
                <a:gd name="T2" fmla="*/ 311697 w 9504"/>
                <a:gd name="T3" fmla="*/ 7897 h 9313"/>
                <a:gd name="T4" fmla="*/ 113008 w 9504"/>
                <a:gd name="T5" fmla="*/ 167240 h 9313"/>
                <a:gd name="T6" fmla="*/ 35852 w 9504"/>
                <a:gd name="T7" fmla="*/ 303800 h 9313"/>
                <a:gd name="T8" fmla="*/ 117970 w 9504"/>
                <a:gd name="T9" fmla="*/ 647715 h 9313"/>
                <a:gd name="T10" fmla="*/ 139984 w 9504"/>
                <a:gd name="T11" fmla="*/ 650790 h 9313"/>
                <a:gd name="T12" fmla="*/ 268717 w 9504"/>
                <a:gd name="T13" fmla="*/ 544981 h 9313"/>
                <a:gd name="T14" fmla="*/ 464261 w 9504"/>
                <a:gd name="T15" fmla="*/ 495361 h 9313"/>
                <a:gd name="T16" fmla="*/ 621158 w 9504"/>
                <a:gd name="T17" fmla="*/ 375225 h 9313"/>
                <a:gd name="T18" fmla="*/ 653167 w 9504"/>
                <a:gd name="T19" fmla="*/ 275635 h 9313"/>
                <a:gd name="T20" fmla="*/ 636673 w 9504"/>
                <a:gd name="T21" fmla="*/ 113217 h 9313"/>
                <a:gd name="T22" fmla="*/ 469992 w 9504"/>
                <a:gd name="T23" fmla="*/ 11741 h 9313"/>
                <a:gd name="T24" fmla="*/ 376273 w 9504"/>
                <a:gd name="T25" fmla="*/ 0 h 9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504" h="9313" extrusionOk="0">
                  <a:moveTo>
                    <a:pt x="5384" y="0"/>
                  </a:moveTo>
                  <a:cubicBezTo>
                    <a:pt x="5072" y="0"/>
                    <a:pt x="4762" y="33"/>
                    <a:pt x="4460" y="113"/>
                  </a:cubicBezTo>
                  <a:cubicBezTo>
                    <a:pt x="3260" y="428"/>
                    <a:pt x="2358" y="1402"/>
                    <a:pt x="1617" y="2393"/>
                  </a:cubicBezTo>
                  <a:cubicBezTo>
                    <a:pt x="1162" y="2991"/>
                    <a:pt x="735" y="3630"/>
                    <a:pt x="513" y="4347"/>
                  </a:cubicBezTo>
                  <a:cubicBezTo>
                    <a:pt x="0" y="6015"/>
                    <a:pt x="694" y="7833"/>
                    <a:pt x="1688" y="9268"/>
                  </a:cubicBezTo>
                  <a:lnTo>
                    <a:pt x="2003" y="9312"/>
                  </a:lnTo>
                  <a:cubicBezTo>
                    <a:pt x="2078" y="8468"/>
                    <a:pt x="3021" y="8007"/>
                    <a:pt x="3845" y="7798"/>
                  </a:cubicBezTo>
                  <a:cubicBezTo>
                    <a:pt x="4781" y="7563"/>
                    <a:pt x="5738" y="7416"/>
                    <a:pt x="6643" y="7088"/>
                  </a:cubicBezTo>
                  <a:cubicBezTo>
                    <a:pt x="7549" y="6760"/>
                    <a:pt x="8417" y="6206"/>
                    <a:pt x="8888" y="5369"/>
                  </a:cubicBezTo>
                  <a:cubicBezTo>
                    <a:pt x="9138" y="4935"/>
                    <a:pt x="9261" y="4439"/>
                    <a:pt x="9346" y="3944"/>
                  </a:cubicBezTo>
                  <a:cubicBezTo>
                    <a:pt x="9480" y="3158"/>
                    <a:pt x="9503" y="2307"/>
                    <a:pt x="9110" y="1620"/>
                  </a:cubicBezTo>
                  <a:cubicBezTo>
                    <a:pt x="8639" y="787"/>
                    <a:pt x="7658" y="380"/>
                    <a:pt x="6725" y="168"/>
                  </a:cubicBezTo>
                  <a:cubicBezTo>
                    <a:pt x="6286" y="69"/>
                    <a:pt x="5833" y="0"/>
                    <a:pt x="538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4" name="Google Shape;1578;p21"/>
            <p:cNvSpPr>
              <a:spLocks/>
            </p:cNvSpPr>
            <p:nvPr/>
          </p:nvSpPr>
          <p:spPr bwMode="auto">
            <a:xfrm rot="-2490741">
              <a:off x="8635631" y="1516221"/>
              <a:ext cx="93509" cy="166402"/>
            </a:xfrm>
            <a:custGeom>
              <a:avLst/>
              <a:gdLst>
                <a:gd name="T0" fmla="*/ 85542 w 1338"/>
                <a:gd name="T1" fmla="*/ 0 h 2381"/>
                <a:gd name="T2" fmla="*/ 68350 w 1338"/>
                <a:gd name="T3" fmla="*/ 8456 h 2381"/>
                <a:gd name="T4" fmla="*/ 62968 w 1338"/>
                <a:gd name="T5" fmla="*/ 58426 h 2381"/>
                <a:gd name="T6" fmla="*/ 62968 w 1338"/>
                <a:gd name="T7" fmla="*/ 58426 h 2381"/>
                <a:gd name="T8" fmla="*/ 61990 w 1338"/>
                <a:gd name="T9" fmla="*/ 64576 h 2381"/>
                <a:gd name="T10" fmla="*/ 61990 w 1338"/>
                <a:gd name="T11" fmla="*/ 64576 h 2381"/>
                <a:gd name="T12" fmla="*/ 27046 w 1338"/>
                <a:gd name="T13" fmla="*/ 23482 h 2381"/>
                <a:gd name="T14" fmla="*/ 21665 w 1338"/>
                <a:gd name="T15" fmla="*/ 21735 h 2381"/>
                <a:gd name="T16" fmla="*/ 3914 w 1338"/>
                <a:gd name="T17" fmla="*/ 33756 h 2381"/>
                <a:gd name="T18" fmla="*/ 58565 w 1338"/>
                <a:gd name="T19" fmla="*/ 91063 h 2381"/>
                <a:gd name="T20" fmla="*/ 63877 w 1338"/>
                <a:gd name="T21" fmla="*/ 92741 h 2381"/>
                <a:gd name="T22" fmla="*/ 63877 w 1338"/>
                <a:gd name="T23" fmla="*/ 92741 h 2381"/>
                <a:gd name="T24" fmla="*/ 66253 w 1338"/>
                <a:gd name="T25" fmla="*/ 115175 h 2381"/>
                <a:gd name="T26" fmla="*/ 66253 w 1338"/>
                <a:gd name="T27" fmla="*/ 140963 h 2381"/>
                <a:gd name="T28" fmla="*/ 62130 w 1338"/>
                <a:gd name="T29" fmla="*/ 149769 h 2381"/>
                <a:gd name="T30" fmla="*/ 59334 w 1338"/>
                <a:gd name="T31" fmla="*/ 152844 h 2381"/>
                <a:gd name="T32" fmla="*/ 59334 w 1338"/>
                <a:gd name="T33" fmla="*/ 152844 h 2381"/>
                <a:gd name="T34" fmla="*/ 58565 w 1338"/>
                <a:gd name="T35" fmla="*/ 152425 h 2381"/>
                <a:gd name="T36" fmla="*/ 49270 w 1338"/>
                <a:gd name="T37" fmla="*/ 146903 h 2381"/>
                <a:gd name="T38" fmla="*/ 43050 w 1338"/>
                <a:gd name="T39" fmla="*/ 138796 h 2381"/>
                <a:gd name="T40" fmla="*/ 39696 w 1338"/>
                <a:gd name="T41" fmla="*/ 117341 h 2381"/>
                <a:gd name="T42" fmla="*/ 32218 w 1338"/>
                <a:gd name="T43" fmla="*/ 112519 h 2381"/>
                <a:gd name="T44" fmla="*/ 14886 w 1338"/>
                <a:gd name="T45" fmla="*/ 120696 h 2381"/>
                <a:gd name="T46" fmla="*/ 38787 w 1338"/>
                <a:gd name="T47" fmla="*/ 164166 h 2381"/>
                <a:gd name="T48" fmla="*/ 51577 w 1338"/>
                <a:gd name="T49" fmla="*/ 166402 h 2381"/>
                <a:gd name="T50" fmla="*/ 88896 w 1338"/>
                <a:gd name="T51" fmla="*/ 143619 h 2381"/>
                <a:gd name="T52" fmla="*/ 92041 w 1338"/>
                <a:gd name="T53" fmla="*/ 112798 h 2381"/>
                <a:gd name="T54" fmla="*/ 87918 w 1338"/>
                <a:gd name="T55" fmla="*/ 78414 h 2381"/>
                <a:gd name="T56" fmla="*/ 87708 w 1338"/>
                <a:gd name="T57" fmla="*/ 53394 h 2381"/>
                <a:gd name="T58" fmla="*/ 87708 w 1338"/>
                <a:gd name="T59" fmla="*/ 53394 h 2381"/>
                <a:gd name="T60" fmla="*/ 93090 w 1338"/>
                <a:gd name="T61" fmla="*/ 6849 h 2381"/>
                <a:gd name="T62" fmla="*/ 93090 w 1338"/>
                <a:gd name="T63" fmla="*/ 6849 h 2381"/>
                <a:gd name="T64" fmla="*/ 93439 w 1338"/>
                <a:gd name="T65" fmla="*/ 4822 h 2381"/>
                <a:gd name="T66" fmla="*/ 93439 w 1338"/>
                <a:gd name="T67" fmla="*/ 4822 h 2381"/>
                <a:gd name="T68" fmla="*/ 93229 w 1338"/>
                <a:gd name="T69" fmla="*/ 4892 h 2381"/>
                <a:gd name="T70" fmla="*/ 93229 w 1338"/>
                <a:gd name="T71" fmla="*/ 4892 h 2381"/>
                <a:gd name="T72" fmla="*/ 85542 w 1338"/>
                <a:gd name="T73" fmla="*/ 0 h 238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338" h="2381" extrusionOk="0">
                  <a:moveTo>
                    <a:pt x="1224" y="0"/>
                  </a:moveTo>
                  <a:cubicBezTo>
                    <a:pt x="1125" y="0"/>
                    <a:pt x="991" y="53"/>
                    <a:pt x="978" y="121"/>
                  </a:cubicBezTo>
                  <a:cubicBezTo>
                    <a:pt x="932" y="358"/>
                    <a:pt x="907" y="597"/>
                    <a:pt x="901" y="836"/>
                  </a:cubicBezTo>
                  <a:cubicBezTo>
                    <a:pt x="897" y="866"/>
                    <a:pt x="892" y="895"/>
                    <a:pt x="887" y="924"/>
                  </a:cubicBezTo>
                  <a:cubicBezTo>
                    <a:pt x="698" y="750"/>
                    <a:pt x="531" y="554"/>
                    <a:pt x="387" y="336"/>
                  </a:cubicBezTo>
                  <a:cubicBezTo>
                    <a:pt x="374" y="319"/>
                    <a:pt x="345" y="311"/>
                    <a:pt x="310" y="311"/>
                  </a:cubicBezTo>
                  <a:cubicBezTo>
                    <a:pt x="193" y="311"/>
                    <a:pt x="0" y="396"/>
                    <a:pt x="56" y="483"/>
                  </a:cubicBezTo>
                  <a:cubicBezTo>
                    <a:pt x="264" y="804"/>
                    <a:pt x="531" y="1081"/>
                    <a:pt x="838" y="1303"/>
                  </a:cubicBezTo>
                  <a:cubicBezTo>
                    <a:pt x="856" y="1316"/>
                    <a:pt x="883" y="1324"/>
                    <a:pt x="914" y="1327"/>
                  </a:cubicBezTo>
                  <a:cubicBezTo>
                    <a:pt x="922" y="1434"/>
                    <a:pt x="933" y="1541"/>
                    <a:pt x="948" y="1648"/>
                  </a:cubicBezTo>
                  <a:cubicBezTo>
                    <a:pt x="965" y="1771"/>
                    <a:pt x="978" y="1897"/>
                    <a:pt x="948" y="2017"/>
                  </a:cubicBezTo>
                  <a:cubicBezTo>
                    <a:pt x="937" y="2061"/>
                    <a:pt x="920" y="2106"/>
                    <a:pt x="889" y="2143"/>
                  </a:cubicBezTo>
                  <a:cubicBezTo>
                    <a:pt x="877" y="2159"/>
                    <a:pt x="862" y="2172"/>
                    <a:pt x="849" y="2187"/>
                  </a:cubicBezTo>
                  <a:cubicBezTo>
                    <a:pt x="845" y="2186"/>
                    <a:pt x="841" y="2184"/>
                    <a:pt x="838" y="2181"/>
                  </a:cubicBezTo>
                  <a:cubicBezTo>
                    <a:pt x="801" y="2147"/>
                    <a:pt x="743" y="2137"/>
                    <a:pt x="705" y="2102"/>
                  </a:cubicBezTo>
                  <a:cubicBezTo>
                    <a:pt x="671" y="2068"/>
                    <a:pt x="637" y="2027"/>
                    <a:pt x="616" y="1986"/>
                  </a:cubicBezTo>
                  <a:cubicBezTo>
                    <a:pt x="565" y="1891"/>
                    <a:pt x="548" y="1781"/>
                    <a:pt x="568" y="1679"/>
                  </a:cubicBezTo>
                  <a:cubicBezTo>
                    <a:pt x="576" y="1630"/>
                    <a:pt x="526" y="1610"/>
                    <a:pt x="461" y="1610"/>
                  </a:cubicBezTo>
                  <a:cubicBezTo>
                    <a:pt x="361" y="1610"/>
                    <a:pt x="225" y="1658"/>
                    <a:pt x="213" y="1727"/>
                  </a:cubicBezTo>
                  <a:cubicBezTo>
                    <a:pt x="165" y="1986"/>
                    <a:pt x="305" y="2253"/>
                    <a:pt x="555" y="2349"/>
                  </a:cubicBezTo>
                  <a:cubicBezTo>
                    <a:pt x="614" y="2370"/>
                    <a:pt x="676" y="2381"/>
                    <a:pt x="738" y="2381"/>
                  </a:cubicBezTo>
                  <a:cubicBezTo>
                    <a:pt x="958" y="2381"/>
                    <a:pt x="1176" y="2252"/>
                    <a:pt x="1272" y="2055"/>
                  </a:cubicBezTo>
                  <a:cubicBezTo>
                    <a:pt x="1337" y="1918"/>
                    <a:pt x="1334" y="1761"/>
                    <a:pt x="1317" y="1614"/>
                  </a:cubicBezTo>
                  <a:cubicBezTo>
                    <a:pt x="1299" y="1453"/>
                    <a:pt x="1272" y="1289"/>
                    <a:pt x="1258" y="1122"/>
                  </a:cubicBezTo>
                  <a:cubicBezTo>
                    <a:pt x="1252" y="1003"/>
                    <a:pt x="1250" y="883"/>
                    <a:pt x="1255" y="764"/>
                  </a:cubicBezTo>
                  <a:cubicBezTo>
                    <a:pt x="1287" y="543"/>
                    <a:pt x="1313" y="320"/>
                    <a:pt x="1332" y="98"/>
                  </a:cubicBezTo>
                  <a:cubicBezTo>
                    <a:pt x="1333" y="88"/>
                    <a:pt x="1335" y="79"/>
                    <a:pt x="1337" y="69"/>
                  </a:cubicBezTo>
                  <a:cubicBezTo>
                    <a:pt x="1336" y="69"/>
                    <a:pt x="1335" y="70"/>
                    <a:pt x="1334" y="70"/>
                  </a:cubicBezTo>
                  <a:cubicBezTo>
                    <a:pt x="1334" y="21"/>
                    <a:pt x="1286" y="0"/>
                    <a:pt x="122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5" name="Google Shape;1579;p21"/>
            <p:cNvSpPr>
              <a:spLocks/>
            </p:cNvSpPr>
            <p:nvPr/>
          </p:nvSpPr>
          <p:spPr bwMode="auto">
            <a:xfrm rot="-2490741">
              <a:off x="8724399" y="1485132"/>
              <a:ext cx="100708" cy="93439"/>
            </a:xfrm>
            <a:custGeom>
              <a:avLst/>
              <a:gdLst>
                <a:gd name="T0" fmla="*/ 40884 w 1441"/>
                <a:gd name="T1" fmla="*/ 9295 h 1337"/>
                <a:gd name="T2" fmla="*/ 41653 w 1441"/>
                <a:gd name="T3" fmla="*/ 8946 h 1337"/>
                <a:gd name="T4" fmla="*/ 35852 w 1441"/>
                <a:gd name="T5" fmla="*/ 10553 h 1337"/>
                <a:gd name="T6" fmla="*/ 35433 w 1441"/>
                <a:gd name="T7" fmla="*/ 10413 h 1337"/>
                <a:gd name="T8" fmla="*/ 47803 w 1441"/>
                <a:gd name="T9" fmla="*/ 25089 h 1337"/>
                <a:gd name="T10" fmla="*/ 42562 w 1441"/>
                <a:gd name="T11" fmla="*/ 42072 h 1337"/>
                <a:gd name="T12" fmla="*/ 35363 w 1441"/>
                <a:gd name="T13" fmla="*/ 39906 h 1337"/>
                <a:gd name="T14" fmla="*/ 24600 w 1441"/>
                <a:gd name="T15" fmla="*/ 39836 h 1337"/>
                <a:gd name="T16" fmla="*/ 33476 w 1441"/>
                <a:gd name="T17" fmla="*/ 15794 h 1337"/>
                <a:gd name="T18" fmla="*/ 41373 w 1441"/>
                <a:gd name="T19" fmla="*/ 42911 h 1337"/>
                <a:gd name="T20" fmla="*/ 40675 w 1441"/>
                <a:gd name="T21" fmla="*/ 43260 h 1337"/>
                <a:gd name="T22" fmla="*/ 41094 w 1441"/>
                <a:gd name="T23" fmla="*/ 42981 h 1337"/>
                <a:gd name="T24" fmla="*/ 41373 w 1441"/>
                <a:gd name="T25" fmla="*/ 42911 h 1337"/>
                <a:gd name="T26" fmla="*/ 36831 w 1441"/>
                <a:gd name="T27" fmla="*/ 2376 h 1337"/>
                <a:gd name="T28" fmla="*/ 559 w 1441"/>
                <a:gd name="T29" fmla="*/ 48012 h 1337"/>
                <a:gd name="T30" fmla="*/ 49061 w 1441"/>
                <a:gd name="T31" fmla="*/ 93369 h 1337"/>
                <a:gd name="T32" fmla="*/ 97493 w 1441"/>
                <a:gd name="T33" fmla="*/ 75478 h 1337"/>
                <a:gd name="T34" fmla="*/ 91483 w 1441"/>
                <a:gd name="T35" fmla="*/ 71634 h 1337"/>
                <a:gd name="T36" fmla="*/ 72683 w 1441"/>
                <a:gd name="T37" fmla="*/ 79531 h 1337"/>
                <a:gd name="T38" fmla="*/ 71425 w 1441"/>
                <a:gd name="T39" fmla="*/ 80230 h 1337"/>
                <a:gd name="T40" fmla="*/ 70027 w 1441"/>
                <a:gd name="T41" fmla="*/ 81209 h 1337"/>
                <a:gd name="T42" fmla="*/ 69049 w 1441"/>
                <a:gd name="T43" fmla="*/ 81698 h 1337"/>
                <a:gd name="T44" fmla="*/ 67162 w 1441"/>
                <a:gd name="T45" fmla="*/ 82607 h 1337"/>
                <a:gd name="T46" fmla="*/ 66952 w 1441"/>
                <a:gd name="T47" fmla="*/ 82746 h 1337"/>
                <a:gd name="T48" fmla="*/ 66603 w 1441"/>
                <a:gd name="T49" fmla="*/ 82816 h 1337"/>
                <a:gd name="T50" fmla="*/ 65904 w 1441"/>
                <a:gd name="T51" fmla="*/ 82886 h 1337"/>
                <a:gd name="T52" fmla="*/ 65485 w 1441"/>
                <a:gd name="T53" fmla="*/ 82886 h 1337"/>
                <a:gd name="T54" fmla="*/ 63039 w 1441"/>
                <a:gd name="T55" fmla="*/ 83375 h 1337"/>
                <a:gd name="T56" fmla="*/ 62410 w 1441"/>
                <a:gd name="T57" fmla="*/ 83375 h 1337"/>
                <a:gd name="T58" fmla="*/ 50948 w 1441"/>
                <a:gd name="T59" fmla="*/ 81418 h 1337"/>
                <a:gd name="T60" fmla="*/ 25439 w 1441"/>
                <a:gd name="T61" fmla="*/ 51786 h 1337"/>
                <a:gd name="T62" fmla="*/ 29842 w 1441"/>
                <a:gd name="T63" fmla="*/ 51926 h 1337"/>
                <a:gd name="T64" fmla="*/ 72683 w 1441"/>
                <a:gd name="T65" fmla="*/ 30121 h 1337"/>
                <a:gd name="T66" fmla="*/ 50668 w 1441"/>
                <a:gd name="T67" fmla="*/ 70 h 13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41" h="1337" extrusionOk="0">
                  <a:moveTo>
                    <a:pt x="596" y="128"/>
                  </a:moveTo>
                  <a:cubicBezTo>
                    <a:pt x="597" y="128"/>
                    <a:pt x="591" y="132"/>
                    <a:pt x="585" y="133"/>
                  </a:cubicBezTo>
                  <a:cubicBezTo>
                    <a:pt x="592" y="129"/>
                    <a:pt x="595" y="128"/>
                    <a:pt x="596" y="128"/>
                  </a:cubicBezTo>
                  <a:close/>
                  <a:moveTo>
                    <a:pt x="507" y="149"/>
                  </a:moveTo>
                  <a:cubicBezTo>
                    <a:pt x="508" y="149"/>
                    <a:pt x="509" y="150"/>
                    <a:pt x="513" y="151"/>
                  </a:cubicBezTo>
                  <a:cubicBezTo>
                    <a:pt x="509" y="151"/>
                    <a:pt x="506" y="149"/>
                    <a:pt x="507" y="149"/>
                  </a:cubicBezTo>
                  <a:close/>
                  <a:moveTo>
                    <a:pt x="543" y="162"/>
                  </a:moveTo>
                  <a:cubicBezTo>
                    <a:pt x="620" y="197"/>
                    <a:pt x="667" y="278"/>
                    <a:pt x="684" y="359"/>
                  </a:cubicBezTo>
                  <a:cubicBezTo>
                    <a:pt x="704" y="449"/>
                    <a:pt x="680" y="540"/>
                    <a:pt x="611" y="602"/>
                  </a:cubicBezTo>
                  <a:lnTo>
                    <a:pt x="609" y="602"/>
                  </a:lnTo>
                  <a:cubicBezTo>
                    <a:pt x="585" y="602"/>
                    <a:pt x="602" y="602"/>
                    <a:pt x="585" y="598"/>
                  </a:cubicBezTo>
                  <a:cubicBezTo>
                    <a:pt x="561" y="595"/>
                    <a:pt x="530" y="584"/>
                    <a:pt x="506" y="571"/>
                  </a:cubicBezTo>
                  <a:cubicBezTo>
                    <a:pt x="485" y="562"/>
                    <a:pt x="461" y="559"/>
                    <a:pt x="436" y="559"/>
                  </a:cubicBezTo>
                  <a:cubicBezTo>
                    <a:pt x="409" y="559"/>
                    <a:pt x="380" y="563"/>
                    <a:pt x="352" y="570"/>
                  </a:cubicBezTo>
                  <a:cubicBezTo>
                    <a:pt x="360" y="445"/>
                    <a:pt x="401" y="323"/>
                    <a:pt x="479" y="226"/>
                  </a:cubicBezTo>
                  <a:cubicBezTo>
                    <a:pt x="498" y="202"/>
                    <a:pt x="519" y="181"/>
                    <a:pt x="543" y="162"/>
                  </a:cubicBezTo>
                  <a:close/>
                  <a:moveTo>
                    <a:pt x="592" y="614"/>
                  </a:moveTo>
                  <a:lnTo>
                    <a:pt x="592" y="614"/>
                  </a:lnTo>
                  <a:cubicBezTo>
                    <a:pt x="588" y="617"/>
                    <a:pt x="583" y="619"/>
                    <a:pt x="582" y="619"/>
                  </a:cubicBezTo>
                  <a:cubicBezTo>
                    <a:pt x="582" y="619"/>
                    <a:pt x="582" y="619"/>
                    <a:pt x="582" y="619"/>
                  </a:cubicBezTo>
                  <a:cubicBezTo>
                    <a:pt x="584" y="617"/>
                    <a:pt x="587" y="616"/>
                    <a:pt x="588" y="615"/>
                  </a:cubicBezTo>
                  <a:cubicBezTo>
                    <a:pt x="589" y="615"/>
                    <a:pt x="591" y="614"/>
                    <a:pt x="592" y="614"/>
                  </a:cubicBezTo>
                  <a:close/>
                  <a:moveTo>
                    <a:pt x="725" y="1"/>
                  </a:moveTo>
                  <a:cubicBezTo>
                    <a:pt x="658" y="1"/>
                    <a:pt x="590" y="15"/>
                    <a:pt x="527" y="34"/>
                  </a:cubicBezTo>
                  <a:cubicBezTo>
                    <a:pt x="356" y="82"/>
                    <a:pt x="206" y="181"/>
                    <a:pt x="107" y="328"/>
                  </a:cubicBezTo>
                  <a:cubicBezTo>
                    <a:pt x="38" y="438"/>
                    <a:pt x="8" y="561"/>
                    <a:pt x="8" y="687"/>
                  </a:cubicBezTo>
                  <a:cubicBezTo>
                    <a:pt x="1" y="950"/>
                    <a:pt x="148" y="1182"/>
                    <a:pt x="390" y="1282"/>
                  </a:cubicBezTo>
                  <a:cubicBezTo>
                    <a:pt x="490" y="1318"/>
                    <a:pt x="596" y="1336"/>
                    <a:pt x="702" y="1336"/>
                  </a:cubicBezTo>
                  <a:cubicBezTo>
                    <a:pt x="763" y="1336"/>
                    <a:pt x="825" y="1330"/>
                    <a:pt x="886" y="1319"/>
                  </a:cubicBezTo>
                  <a:cubicBezTo>
                    <a:pt x="1070" y="1285"/>
                    <a:pt x="1258" y="1213"/>
                    <a:pt x="1395" y="1080"/>
                  </a:cubicBezTo>
                  <a:cubicBezTo>
                    <a:pt x="1441" y="1034"/>
                    <a:pt x="1374" y="1024"/>
                    <a:pt x="1331" y="1024"/>
                  </a:cubicBezTo>
                  <a:cubicBezTo>
                    <a:pt x="1323" y="1024"/>
                    <a:pt x="1315" y="1025"/>
                    <a:pt x="1309" y="1025"/>
                  </a:cubicBezTo>
                  <a:cubicBezTo>
                    <a:pt x="1231" y="1036"/>
                    <a:pt x="1128" y="1056"/>
                    <a:pt x="1070" y="1111"/>
                  </a:cubicBezTo>
                  <a:cubicBezTo>
                    <a:pt x="1060" y="1121"/>
                    <a:pt x="1046" y="1128"/>
                    <a:pt x="1040" y="1138"/>
                  </a:cubicBezTo>
                  <a:cubicBezTo>
                    <a:pt x="1042" y="1138"/>
                    <a:pt x="1022" y="1152"/>
                    <a:pt x="1019" y="1152"/>
                  </a:cubicBezTo>
                  <a:cubicBezTo>
                    <a:pt x="1019" y="1152"/>
                    <a:pt x="1019" y="1151"/>
                    <a:pt x="1022" y="1148"/>
                  </a:cubicBezTo>
                  <a:cubicBezTo>
                    <a:pt x="1016" y="1152"/>
                    <a:pt x="1009" y="1159"/>
                    <a:pt x="1002" y="1162"/>
                  </a:cubicBezTo>
                  <a:cubicBezTo>
                    <a:pt x="999" y="1162"/>
                    <a:pt x="976" y="1173"/>
                    <a:pt x="977" y="1173"/>
                  </a:cubicBezTo>
                  <a:cubicBezTo>
                    <a:pt x="977" y="1173"/>
                    <a:pt x="981" y="1172"/>
                    <a:pt x="988" y="1169"/>
                  </a:cubicBezTo>
                  <a:lnTo>
                    <a:pt x="961" y="1182"/>
                  </a:lnTo>
                  <a:cubicBezTo>
                    <a:pt x="960" y="1183"/>
                    <a:pt x="959" y="1184"/>
                    <a:pt x="958" y="1184"/>
                  </a:cubicBezTo>
                  <a:cubicBezTo>
                    <a:pt x="956" y="1184"/>
                    <a:pt x="955" y="1185"/>
                    <a:pt x="953" y="1185"/>
                  </a:cubicBezTo>
                  <a:cubicBezTo>
                    <a:pt x="951" y="1185"/>
                    <a:pt x="948" y="1186"/>
                    <a:pt x="944" y="1186"/>
                  </a:cubicBezTo>
                  <a:cubicBezTo>
                    <a:pt x="944" y="1186"/>
                    <a:pt x="944" y="1186"/>
                    <a:pt x="943" y="1186"/>
                  </a:cubicBezTo>
                  <a:cubicBezTo>
                    <a:pt x="942" y="1186"/>
                    <a:pt x="940" y="1186"/>
                    <a:pt x="937" y="1186"/>
                  </a:cubicBezTo>
                  <a:cubicBezTo>
                    <a:pt x="927" y="1186"/>
                    <a:pt x="920" y="1186"/>
                    <a:pt x="910" y="1193"/>
                  </a:cubicBezTo>
                  <a:cubicBezTo>
                    <a:pt x="906" y="1193"/>
                    <a:pt x="904" y="1193"/>
                    <a:pt x="902" y="1193"/>
                  </a:cubicBezTo>
                  <a:cubicBezTo>
                    <a:pt x="899" y="1193"/>
                    <a:pt x="896" y="1193"/>
                    <a:pt x="893" y="1193"/>
                  </a:cubicBezTo>
                  <a:lnTo>
                    <a:pt x="858" y="1193"/>
                  </a:lnTo>
                  <a:cubicBezTo>
                    <a:pt x="824" y="1193"/>
                    <a:pt x="770" y="1179"/>
                    <a:pt x="729" y="1165"/>
                  </a:cubicBezTo>
                  <a:cubicBezTo>
                    <a:pt x="544" y="1107"/>
                    <a:pt x="414" y="954"/>
                    <a:pt x="370" y="769"/>
                  </a:cubicBezTo>
                  <a:cubicBezTo>
                    <a:pt x="367" y="760"/>
                    <a:pt x="365" y="750"/>
                    <a:pt x="364" y="741"/>
                  </a:cubicBezTo>
                  <a:cubicBezTo>
                    <a:pt x="385" y="742"/>
                    <a:pt x="406" y="743"/>
                    <a:pt x="427" y="743"/>
                  </a:cubicBezTo>
                  <a:cubicBezTo>
                    <a:pt x="506" y="743"/>
                    <a:pt x="586" y="731"/>
                    <a:pt x="660" y="711"/>
                  </a:cubicBezTo>
                  <a:cubicBezTo>
                    <a:pt x="804" y="666"/>
                    <a:pt x="985" y="591"/>
                    <a:pt x="1040" y="431"/>
                  </a:cubicBezTo>
                  <a:cubicBezTo>
                    <a:pt x="1077" y="321"/>
                    <a:pt x="1053" y="202"/>
                    <a:pt x="981" y="113"/>
                  </a:cubicBezTo>
                  <a:cubicBezTo>
                    <a:pt x="915" y="30"/>
                    <a:pt x="822" y="1"/>
                    <a:pt x="72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6" name="Google Shape;1580;p21"/>
            <p:cNvSpPr>
              <a:spLocks/>
            </p:cNvSpPr>
            <p:nvPr/>
          </p:nvSpPr>
          <p:spPr bwMode="auto">
            <a:xfrm rot="-2490741">
              <a:off x="8780211" y="1406129"/>
              <a:ext cx="113078" cy="104831"/>
            </a:xfrm>
            <a:custGeom>
              <a:avLst/>
              <a:gdLst>
                <a:gd name="T0" fmla="*/ 28304 w 1618"/>
                <a:gd name="T1" fmla="*/ 10972 h 1500"/>
                <a:gd name="T2" fmla="*/ 28304 w 1618"/>
                <a:gd name="T3" fmla="*/ 10972 h 1500"/>
                <a:gd name="T4" fmla="*/ 31589 w 1618"/>
                <a:gd name="T5" fmla="*/ 13768 h 1500"/>
                <a:gd name="T6" fmla="*/ 31589 w 1618"/>
                <a:gd name="T7" fmla="*/ 13838 h 1500"/>
                <a:gd name="T8" fmla="*/ 31589 w 1618"/>
                <a:gd name="T9" fmla="*/ 13838 h 1500"/>
                <a:gd name="T10" fmla="*/ 28304 w 1618"/>
                <a:gd name="T11" fmla="*/ 10972 h 1500"/>
                <a:gd name="T12" fmla="*/ 34455 w 1618"/>
                <a:gd name="T13" fmla="*/ 15655 h 1500"/>
                <a:gd name="T14" fmla="*/ 37040 w 1618"/>
                <a:gd name="T15" fmla="*/ 16493 h 1500"/>
                <a:gd name="T16" fmla="*/ 38368 w 1618"/>
                <a:gd name="T17" fmla="*/ 16004 h 1500"/>
                <a:gd name="T18" fmla="*/ 38368 w 1618"/>
                <a:gd name="T19" fmla="*/ 16004 h 1500"/>
                <a:gd name="T20" fmla="*/ 37390 w 1618"/>
                <a:gd name="T21" fmla="*/ 16004 h 1500"/>
                <a:gd name="T22" fmla="*/ 34455 w 1618"/>
                <a:gd name="T23" fmla="*/ 15655 h 1500"/>
                <a:gd name="T24" fmla="*/ 41443 w 1618"/>
                <a:gd name="T25" fmla="*/ 70 h 1500"/>
                <a:gd name="T26" fmla="*/ 34664 w 1618"/>
                <a:gd name="T27" fmla="*/ 629 h 1500"/>
                <a:gd name="T28" fmla="*/ 9155 w 1618"/>
                <a:gd name="T29" fmla="*/ 15655 h 1500"/>
                <a:gd name="T30" fmla="*/ 14397 w 1618"/>
                <a:gd name="T31" fmla="*/ 54372 h 1500"/>
                <a:gd name="T32" fmla="*/ 36970 w 1618"/>
                <a:gd name="T33" fmla="*/ 59195 h 1500"/>
                <a:gd name="T34" fmla="*/ 57378 w 1618"/>
                <a:gd name="T35" fmla="*/ 58216 h 1500"/>
                <a:gd name="T36" fmla="*/ 58146 w 1618"/>
                <a:gd name="T37" fmla="*/ 58216 h 1500"/>
                <a:gd name="T38" fmla="*/ 82956 w 1618"/>
                <a:gd name="T39" fmla="*/ 77994 h 1500"/>
                <a:gd name="T40" fmla="*/ 78903 w 1618"/>
                <a:gd name="T41" fmla="*/ 88757 h 1500"/>
                <a:gd name="T42" fmla="*/ 72473 w 1618"/>
                <a:gd name="T43" fmla="*/ 94558 h 1500"/>
                <a:gd name="T44" fmla="*/ 72473 w 1618"/>
                <a:gd name="T45" fmla="*/ 94558 h 1500"/>
                <a:gd name="T46" fmla="*/ 71006 w 1618"/>
                <a:gd name="T47" fmla="*/ 94488 h 1500"/>
                <a:gd name="T48" fmla="*/ 64786 w 1618"/>
                <a:gd name="T49" fmla="*/ 94488 h 1500"/>
                <a:gd name="T50" fmla="*/ 48292 w 1618"/>
                <a:gd name="T51" fmla="*/ 92112 h 1500"/>
                <a:gd name="T52" fmla="*/ 44379 w 1618"/>
                <a:gd name="T53" fmla="*/ 91692 h 1500"/>
                <a:gd name="T54" fmla="*/ 31100 w 1618"/>
                <a:gd name="T55" fmla="*/ 95466 h 1500"/>
                <a:gd name="T56" fmla="*/ 28025 w 1618"/>
                <a:gd name="T57" fmla="*/ 101896 h 1500"/>
                <a:gd name="T58" fmla="*/ 55281 w 1618"/>
                <a:gd name="T59" fmla="*/ 104831 h 1500"/>
                <a:gd name="T60" fmla="*/ 89596 w 1618"/>
                <a:gd name="T61" fmla="*/ 96654 h 1500"/>
                <a:gd name="T62" fmla="*/ 105600 w 1618"/>
                <a:gd name="T63" fmla="*/ 61571 h 1500"/>
                <a:gd name="T64" fmla="*/ 72963 w 1618"/>
                <a:gd name="T65" fmla="*/ 48082 h 1500"/>
                <a:gd name="T66" fmla="*/ 67372 w 1618"/>
                <a:gd name="T67" fmla="*/ 48152 h 1500"/>
                <a:gd name="T68" fmla="*/ 51996 w 1618"/>
                <a:gd name="T69" fmla="*/ 49201 h 1500"/>
                <a:gd name="T70" fmla="*/ 32987 w 1618"/>
                <a:gd name="T71" fmla="*/ 42911 h 1500"/>
                <a:gd name="T72" fmla="*/ 30122 w 1618"/>
                <a:gd name="T73" fmla="*/ 19289 h 1500"/>
                <a:gd name="T74" fmla="*/ 32148 w 1618"/>
                <a:gd name="T75" fmla="*/ 14467 h 1500"/>
                <a:gd name="T76" fmla="*/ 32148 w 1618"/>
                <a:gd name="T77" fmla="*/ 14467 h 1500"/>
                <a:gd name="T78" fmla="*/ 34455 w 1618"/>
                <a:gd name="T79" fmla="*/ 15655 h 1500"/>
                <a:gd name="T80" fmla="*/ 34455 w 1618"/>
                <a:gd name="T81" fmla="*/ 15655 h 1500"/>
                <a:gd name="T82" fmla="*/ 32218 w 1618"/>
                <a:gd name="T83" fmla="*/ 14257 h 1500"/>
                <a:gd name="T84" fmla="*/ 32218 w 1618"/>
                <a:gd name="T85" fmla="*/ 14257 h 1500"/>
                <a:gd name="T86" fmla="*/ 36342 w 1618"/>
                <a:gd name="T87" fmla="*/ 8317 h 1500"/>
                <a:gd name="T88" fmla="*/ 36901 w 1618"/>
                <a:gd name="T89" fmla="*/ 8037 h 1500"/>
                <a:gd name="T90" fmla="*/ 38368 w 1618"/>
                <a:gd name="T91" fmla="*/ 16004 h 1500"/>
                <a:gd name="T92" fmla="*/ 38368 w 1618"/>
                <a:gd name="T93" fmla="*/ 16004 h 1500"/>
                <a:gd name="T94" fmla="*/ 56679 w 1618"/>
                <a:gd name="T95" fmla="*/ 7338 h 1500"/>
                <a:gd name="T96" fmla="*/ 41443 w 1618"/>
                <a:gd name="T97" fmla="*/ 70 h 15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18" h="1500" extrusionOk="0">
                  <a:moveTo>
                    <a:pt x="405" y="157"/>
                  </a:moveTo>
                  <a:lnTo>
                    <a:pt x="405" y="157"/>
                  </a:lnTo>
                  <a:cubicBezTo>
                    <a:pt x="422" y="170"/>
                    <a:pt x="439" y="177"/>
                    <a:pt x="452" y="197"/>
                  </a:cubicBezTo>
                  <a:cubicBezTo>
                    <a:pt x="452" y="197"/>
                    <a:pt x="452" y="198"/>
                    <a:pt x="452" y="198"/>
                  </a:cubicBezTo>
                  <a:cubicBezTo>
                    <a:pt x="438" y="187"/>
                    <a:pt x="423" y="173"/>
                    <a:pt x="405" y="157"/>
                  </a:cubicBezTo>
                  <a:close/>
                  <a:moveTo>
                    <a:pt x="493" y="224"/>
                  </a:moveTo>
                  <a:cubicBezTo>
                    <a:pt x="508" y="233"/>
                    <a:pt x="520" y="236"/>
                    <a:pt x="530" y="236"/>
                  </a:cubicBezTo>
                  <a:cubicBezTo>
                    <a:pt x="538" y="236"/>
                    <a:pt x="545" y="233"/>
                    <a:pt x="549" y="229"/>
                  </a:cubicBezTo>
                  <a:cubicBezTo>
                    <a:pt x="545" y="229"/>
                    <a:pt x="540" y="229"/>
                    <a:pt x="535" y="229"/>
                  </a:cubicBezTo>
                  <a:cubicBezTo>
                    <a:pt x="520" y="229"/>
                    <a:pt x="505" y="228"/>
                    <a:pt x="493" y="224"/>
                  </a:cubicBezTo>
                  <a:close/>
                  <a:moveTo>
                    <a:pt x="593" y="1"/>
                  </a:moveTo>
                  <a:cubicBezTo>
                    <a:pt x="560" y="1"/>
                    <a:pt x="527" y="4"/>
                    <a:pt x="496" y="9"/>
                  </a:cubicBezTo>
                  <a:cubicBezTo>
                    <a:pt x="353" y="37"/>
                    <a:pt x="209" y="95"/>
                    <a:pt x="131" y="224"/>
                  </a:cubicBezTo>
                  <a:cubicBezTo>
                    <a:pt x="21" y="399"/>
                    <a:pt x="1" y="672"/>
                    <a:pt x="206" y="778"/>
                  </a:cubicBezTo>
                  <a:cubicBezTo>
                    <a:pt x="308" y="833"/>
                    <a:pt x="418" y="847"/>
                    <a:pt x="529" y="847"/>
                  </a:cubicBezTo>
                  <a:cubicBezTo>
                    <a:pt x="627" y="847"/>
                    <a:pt x="725" y="836"/>
                    <a:pt x="821" y="833"/>
                  </a:cubicBezTo>
                  <a:cubicBezTo>
                    <a:pt x="825" y="833"/>
                    <a:pt x="829" y="833"/>
                    <a:pt x="832" y="833"/>
                  </a:cubicBezTo>
                  <a:cubicBezTo>
                    <a:pt x="992" y="833"/>
                    <a:pt x="1207" y="903"/>
                    <a:pt x="1187" y="1116"/>
                  </a:cubicBezTo>
                  <a:cubicBezTo>
                    <a:pt x="1183" y="1171"/>
                    <a:pt x="1156" y="1222"/>
                    <a:pt x="1129" y="1270"/>
                  </a:cubicBezTo>
                  <a:cubicBezTo>
                    <a:pt x="1103" y="1302"/>
                    <a:pt x="1067" y="1339"/>
                    <a:pt x="1037" y="1353"/>
                  </a:cubicBezTo>
                  <a:cubicBezTo>
                    <a:pt x="1034" y="1352"/>
                    <a:pt x="1026" y="1352"/>
                    <a:pt x="1016" y="1352"/>
                  </a:cubicBezTo>
                  <a:lnTo>
                    <a:pt x="927" y="1352"/>
                  </a:lnTo>
                  <a:cubicBezTo>
                    <a:pt x="848" y="1345"/>
                    <a:pt x="770" y="1332"/>
                    <a:pt x="691" y="1318"/>
                  </a:cubicBezTo>
                  <a:cubicBezTo>
                    <a:pt x="673" y="1314"/>
                    <a:pt x="654" y="1312"/>
                    <a:pt x="635" y="1312"/>
                  </a:cubicBezTo>
                  <a:cubicBezTo>
                    <a:pt x="569" y="1312"/>
                    <a:pt x="501" y="1334"/>
                    <a:pt x="445" y="1366"/>
                  </a:cubicBezTo>
                  <a:cubicBezTo>
                    <a:pt x="414" y="1376"/>
                    <a:pt x="319" y="1444"/>
                    <a:pt x="401" y="1458"/>
                  </a:cubicBezTo>
                  <a:cubicBezTo>
                    <a:pt x="529" y="1482"/>
                    <a:pt x="661" y="1500"/>
                    <a:pt x="791" y="1500"/>
                  </a:cubicBezTo>
                  <a:cubicBezTo>
                    <a:pt x="961" y="1500"/>
                    <a:pt x="1128" y="1470"/>
                    <a:pt x="1282" y="1383"/>
                  </a:cubicBezTo>
                  <a:cubicBezTo>
                    <a:pt x="1443" y="1291"/>
                    <a:pt x="1617" y="1075"/>
                    <a:pt x="1511" y="881"/>
                  </a:cubicBezTo>
                  <a:cubicBezTo>
                    <a:pt x="1423" y="715"/>
                    <a:pt x="1219" y="688"/>
                    <a:pt x="1044" y="688"/>
                  </a:cubicBezTo>
                  <a:cubicBezTo>
                    <a:pt x="1017" y="688"/>
                    <a:pt x="990" y="688"/>
                    <a:pt x="964" y="689"/>
                  </a:cubicBezTo>
                  <a:cubicBezTo>
                    <a:pt x="894" y="694"/>
                    <a:pt x="818" y="704"/>
                    <a:pt x="744" y="704"/>
                  </a:cubicBezTo>
                  <a:cubicBezTo>
                    <a:pt x="646" y="704"/>
                    <a:pt x="550" y="686"/>
                    <a:pt x="472" y="614"/>
                  </a:cubicBezTo>
                  <a:cubicBezTo>
                    <a:pt x="380" y="529"/>
                    <a:pt x="397" y="382"/>
                    <a:pt x="431" y="276"/>
                  </a:cubicBezTo>
                  <a:cubicBezTo>
                    <a:pt x="440" y="250"/>
                    <a:pt x="449" y="228"/>
                    <a:pt x="460" y="207"/>
                  </a:cubicBezTo>
                  <a:cubicBezTo>
                    <a:pt x="468" y="215"/>
                    <a:pt x="479" y="221"/>
                    <a:pt x="493" y="224"/>
                  </a:cubicBezTo>
                  <a:cubicBezTo>
                    <a:pt x="483" y="220"/>
                    <a:pt x="473" y="213"/>
                    <a:pt x="461" y="204"/>
                  </a:cubicBezTo>
                  <a:cubicBezTo>
                    <a:pt x="477" y="175"/>
                    <a:pt x="496" y="148"/>
                    <a:pt x="520" y="119"/>
                  </a:cubicBezTo>
                  <a:cubicBezTo>
                    <a:pt x="523" y="116"/>
                    <a:pt x="525" y="115"/>
                    <a:pt x="528" y="115"/>
                  </a:cubicBezTo>
                  <a:cubicBezTo>
                    <a:pt x="549" y="115"/>
                    <a:pt x="577" y="203"/>
                    <a:pt x="549" y="229"/>
                  </a:cubicBezTo>
                  <a:cubicBezTo>
                    <a:pt x="665" y="223"/>
                    <a:pt x="833" y="144"/>
                    <a:pt x="811" y="105"/>
                  </a:cubicBezTo>
                  <a:cubicBezTo>
                    <a:pt x="764" y="24"/>
                    <a:pt x="678" y="1"/>
                    <a:pt x="59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7" name="Google Shape;1581;p21"/>
            <p:cNvSpPr>
              <a:spLocks/>
            </p:cNvSpPr>
            <p:nvPr/>
          </p:nvSpPr>
          <p:spPr bwMode="auto">
            <a:xfrm rot="-2490741">
              <a:off x="8829522" y="1292036"/>
              <a:ext cx="48991" cy="37669"/>
            </a:xfrm>
            <a:custGeom>
              <a:avLst/>
              <a:gdLst>
                <a:gd name="T0" fmla="*/ 42911 w 701"/>
                <a:gd name="T1" fmla="*/ 0 h 539"/>
                <a:gd name="T2" fmla="*/ 41303 w 701"/>
                <a:gd name="T3" fmla="*/ 70 h 539"/>
                <a:gd name="T4" fmla="*/ 31799 w 701"/>
                <a:gd name="T5" fmla="*/ 2166 h 539"/>
                <a:gd name="T6" fmla="*/ 24880 w 701"/>
                <a:gd name="T7" fmla="*/ 6010 h 539"/>
                <a:gd name="T8" fmla="*/ 1957 w 701"/>
                <a:gd name="T9" fmla="*/ 33476 h 539"/>
                <a:gd name="T10" fmla="*/ 1677 w 701"/>
                <a:gd name="T11" fmla="*/ 36830 h 539"/>
                <a:gd name="T12" fmla="*/ 5172 w 701"/>
                <a:gd name="T13" fmla="*/ 37599 h 539"/>
                <a:gd name="T14" fmla="*/ 7897 w 701"/>
                <a:gd name="T15" fmla="*/ 37529 h 539"/>
                <a:gd name="T16" fmla="*/ 17472 w 701"/>
                <a:gd name="T17" fmla="*/ 35642 h 539"/>
                <a:gd name="T18" fmla="*/ 24391 w 701"/>
                <a:gd name="T19" fmla="*/ 31589 h 539"/>
                <a:gd name="T20" fmla="*/ 47314 w 701"/>
                <a:gd name="T21" fmla="*/ 4123 h 539"/>
                <a:gd name="T22" fmla="*/ 47523 w 701"/>
                <a:gd name="T23" fmla="*/ 978 h 539"/>
                <a:gd name="T24" fmla="*/ 42911 w 701"/>
                <a:gd name="T25" fmla="*/ 0 h 5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01" h="539" extrusionOk="0">
                  <a:moveTo>
                    <a:pt x="614" y="0"/>
                  </a:moveTo>
                  <a:cubicBezTo>
                    <a:pt x="605" y="0"/>
                    <a:pt x="597" y="1"/>
                    <a:pt x="591" y="1"/>
                  </a:cubicBezTo>
                  <a:cubicBezTo>
                    <a:pt x="544" y="4"/>
                    <a:pt x="496" y="14"/>
                    <a:pt x="455" y="31"/>
                  </a:cubicBezTo>
                  <a:cubicBezTo>
                    <a:pt x="421" y="42"/>
                    <a:pt x="376" y="55"/>
                    <a:pt x="356" y="86"/>
                  </a:cubicBezTo>
                  <a:cubicBezTo>
                    <a:pt x="246" y="219"/>
                    <a:pt x="137" y="349"/>
                    <a:pt x="28" y="479"/>
                  </a:cubicBezTo>
                  <a:cubicBezTo>
                    <a:pt x="14" y="496"/>
                    <a:pt x="0" y="510"/>
                    <a:pt x="24" y="527"/>
                  </a:cubicBezTo>
                  <a:cubicBezTo>
                    <a:pt x="36" y="536"/>
                    <a:pt x="55" y="538"/>
                    <a:pt x="74" y="538"/>
                  </a:cubicBezTo>
                  <a:cubicBezTo>
                    <a:pt x="89" y="538"/>
                    <a:pt x="104" y="537"/>
                    <a:pt x="113" y="537"/>
                  </a:cubicBezTo>
                  <a:cubicBezTo>
                    <a:pt x="161" y="534"/>
                    <a:pt x="205" y="527"/>
                    <a:pt x="250" y="510"/>
                  </a:cubicBezTo>
                  <a:cubicBezTo>
                    <a:pt x="281" y="496"/>
                    <a:pt x="325" y="479"/>
                    <a:pt x="349" y="452"/>
                  </a:cubicBezTo>
                  <a:cubicBezTo>
                    <a:pt x="458" y="322"/>
                    <a:pt x="564" y="189"/>
                    <a:pt x="677" y="59"/>
                  </a:cubicBezTo>
                  <a:cubicBezTo>
                    <a:pt x="691" y="42"/>
                    <a:pt x="701" y="31"/>
                    <a:pt x="680" y="14"/>
                  </a:cubicBezTo>
                  <a:cubicBezTo>
                    <a:pt x="666" y="2"/>
                    <a:pt x="637" y="0"/>
                    <a:pt x="61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8" name="Google Shape;1582;p21"/>
            <p:cNvSpPr>
              <a:spLocks/>
            </p:cNvSpPr>
            <p:nvPr/>
          </p:nvSpPr>
          <p:spPr bwMode="auto">
            <a:xfrm rot="-2490741">
              <a:off x="8883272" y="1342067"/>
              <a:ext cx="39696" cy="20826"/>
            </a:xfrm>
            <a:custGeom>
              <a:avLst/>
              <a:gdLst>
                <a:gd name="T0" fmla="*/ 16004 w 568"/>
                <a:gd name="T1" fmla="*/ 70 h 298"/>
                <a:gd name="T2" fmla="*/ 11042 w 568"/>
                <a:gd name="T3" fmla="*/ 769 h 298"/>
                <a:gd name="T4" fmla="*/ 6500 w 568"/>
                <a:gd name="T5" fmla="*/ 2935 h 298"/>
                <a:gd name="T6" fmla="*/ 2935 w 568"/>
                <a:gd name="T7" fmla="*/ 5521 h 298"/>
                <a:gd name="T8" fmla="*/ 978 w 568"/>
                <a:gd name="T9" fmla="*/ 11741 h 298"/>
                <a:gd name="T10" fmla="*/ 1677 w 568"/>
                <a:gd name="T11" fmla="*/ 13628 h 298"/>
                <a:gd name="T12" fmla="*/ 6010 w 568"/>
                <a:gd name="T13" fmla="*/ 16074 h 298"/>
                <a:gd name="T14" fmla="*/ 19149 w 568"/>
                <a:gd name="T15" fmla="*/ 20127 h 298"/>
                <a:gd name="T16" fmla="*/ 23692 w 568"/>
                <a:gd name="T17" fmla="*/ 20826 h 298"/>
                <a:gd name="T18" fmla="*/ 28724 w 568"/>
                <a:gd name="T19" fmla="*/ 20127 h 298"/>
                <a:gd name="T20" fmla="*/ 33196 w 568"/>
                <a:gd name="T21" fmla="*/ 17961 h 298"/>
                <a:gd name="T22" fmla="*/ 36551 w 568"/>
                <a:gd name="T23" fmla="*/ 15305 h 298"/>
                <a:gd name="T24" fmla="*/ 38718 w 568"/>
                <a:gd name="T25" fmla="*/ 9085 h 298"/>
                <a:gd name="T26" fmla="*/ 37739 w 568"/>
                <a:gd name="T27" fmla="*/ 7198 h 298"/>
                <a:gd name="T28" fmla="*/ 33686 w 568"/>
                <a:gd name="T29" fmla="*/ 4822 h 298"/>
                <a:gd name="T30" fmla="*/ 20547 w 568"/>
                <a:gd name="T31" fmla="*/ 769 h 298"/>
                <a:gd name="T32" fmla="*/ 16004 w 568"/>
                <a:gd name="T33" fmla="*/ 70 h 2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8" h="298" extrusionOk="0">
                  <a:moveTo>
                    <a:pt x="229" y="1"/>
                  </a:moveTo>
                  <a:cubicBezTo>
                    <a:pt x="206" y="1"/>
                    <a:pt x="182" y="1"/>
                    <a:pt x="158" y="11"/>
                  </a:cubicBezTo>
                  <a:cubicBezTo>
                    <a:pt x="134" y="14"/>
                    <a:pt x="110" y="25"/>
                    <a:pt x="93" y="42"/>
                  </a:cubicBezTo>
                  <a:cubicBezTo>
                    <a:pt x="72" y="48"/>
                    <a:pt x="55" y="62"/>
                    <a:pt x="42" y="79"/>
                  </a:cubicBezTo>
                  <a:cubicBezTo>
                    <a:pt x="21" y="103"/>
                    <a:pt x="1" y="137"/>
                    <a:pt x="14" y="168"/>
                  </a:cubicBezTo>
                  <a:lnTo>
                    <a:pt x="24" y="195"/>
                  </a:lnTo>
                  <a:cubicBezTo>
                    <a:pt x="42" y="212"/>
                    <a:pt x="65" y="219"/>
                    <a:pt x="86" y="230"/>
                  </a:cubicBezTo>
                  <a:cubicBezTo>
                    <a:pt x="151" y="250"/>
                    <a:pt x="209" y="267"/>
                    <a:pt x="274" y="288"/>
                  </a:cubicBezTo>
                  <a:cubicBezTo>
                    <a:pt x="294" y="298"/>
                    <a:pt x="315" y="298"/>
                    <a:pt x="339" y="298"/>
                  </a:cubicBezTo>
                  <a:cubicBezTo>
                    <a:pt x="363" y="298"/>
                    <a:pt x="383" y="298"/>
                    <a:pt x="411" y="288"/>
                  </a:cubicBezTo>
                  <a:cubicBezTo>
                    <a:pt x="434" y="284"/>
                    <a:pt x="458" y="274"/>
                    <a:pt x="475" y="257"/>
                  </a:cubicBezTo>
                  <a:cubicBezTo>
                    <a:pt x="496" y="250"/>
                    <a:pt x="513" y="236"/>
                    <a:pt x="523" y="219"/>
                  </a:cubicBezTo>
                  <a:cubicBezTo>
                    <a:pt x="547" y="195"/>
                    <a:pt x="568" y="161"/>
                    <a:pt x="554" y="130"/>
                  </a:cubicBezTo>
                  <a:lnTo>
                    <a:pt x="540" y="103"/>
                  </a:lnTo>
                  <a:cubicBezTo>
                    <a:pt x="523" y="86"/>
                    <a:pt x="506" y="72"/>
                    <a:pt x="482" y="69"/>
                  </a:cubicBezTo>
                  <a:cubicBezTo>
                    <a:pt x="417" y="48"/>
                    <a:pt x="359" y="31"/>
                    <a:pt x="294" y="11"/>
                  </a:cubicBezTo>
                  <a:cubicBezTo>
                    <a:pt x="274" y="1"/>
                    <a:pt x="253" y="1"/>
                    <a:pt x="229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9" name="Google Shape;1583;p21"/>
            <p:cNvSpPr>
              <a:spLocks/>
            </p:cNvSpPr>
            <p:nvPr/>
          </p:nvSpPr>
          <p:spPr bwMode="auto">
            <a:xfrm rot="-2490741">
              <a:off x="8936760" y="1401713"/>
              <a:ext cx="36831" cy="23482"/>
            </a:xfrm>
            <a:custGeom>
              <a:avLst/>
              <a:gdLst>
                <a:gd name="T0" fmla="*/ 17682 w 527"/>
                <a:gd name="T1" fmla="*/ 0 h 336"/>
                <a:gd name="T2" fmla="*/ 12720 w 527"/>
                <a:gd name="T3" fmla="*/ 769 h 336"/>
                <a:gd name="T4" fmla="*/ 7688 w 527"/>
                <a:gd name="T5" fmla="*/ 2166 h 336"/>
                <a:gd name="T6" fmla="*/ 5032 w 527"/>
                <a:gd name="T7" fmla="*/ 3634 h 336"/>
                <a:gd name="T8" fmla="*/ 1258 w 527"/>
                <a:gd name="T9" fmla="*/ 6919 h 336"/>
                <a:gd name="T10" fmla="*/ 280 w 527"/>
                <a:gd name="T11" fmla="*/ 8876 h 336"/>
                <a:gd name="T12" fmla="*/ 1258 w 527"/>
                <a:gd name="T13" fmla="*/ 11741 h 336"/>
                <a:gd name="T14" fmla="*/ 12440 w 527"/>
                <a:gd name="T15" fmla="*/ 21525 h 336"/>
                <a:gd name="T16" fmla="*/ 15305 w 527"/>
                <a:gd name="T17" fmla="*/ 22713 h 336"/>
                <a:gd name="T18" fmla="*/ 19149 w 527"/>
                <a:gd name="T19" fmla="*/ 23412 h 336"/>
                <a:gd name="T20" fmla="*/ 23902 w 527"/>
                <a:gd name="T21" fmla="*/ 22713 h 336"/>
                <a:gd name="T22" fmla="*/ 28934 w 527"/>
                <a:gd name="T23" fmla="*/ 21246 h 336"/>
                <a:gd name="T24" fmla="*/ 31589 w 527"/>
                <a:gd name="T25" fmla="*/ 19848 h 336"/>
                <a:gd name="T26" fmla="*/ 35643 w 527"/>
                <a:gd name="T27" fmla="*/ 16493 h 336"/>
                <a:gd name="T28" fmla="*/ 36342 w 527"/>
                <a:gd name="T29" fmla="*/ 14606 h 336"/>
                <a:gd name="T30" fmla="*/ 35643 w 527"/>
                <a:gd name="T31" fmla="*/ 11741 h 336"/>
                <a:gd name="T32" fmla="*/ 24181 w 527"/>
                <a:gd name="T33" fmla="*/ 1957 h 336"/>
                <a:gd name="T34" fmla="*/ 21526 w 527"/>
                <a:gd name="T35" fmla="*/ 769 h 336"/>
                <a:gd name="T36" fmla="*/ 17682 w 527"/>
                <a:gd name="T37" fmla="*/ 0 h 3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27" h="336" extrusionOk="0">
                  <a:moveTo>
                    <a:pt x="253" y="0"/>
                  </a:moveTo>
                  <a:cubicBezTo>
                    <a:pt x="229" y="0"/>
                    <a:pt x="206" y="7"/>
                    <a:pt x="182" y="11"/>
                  </a:cubicBezTo>
                  <a:cubicBezTo>
                    <a:pt x="158" y="14"/>
                    <a:pt x="137" y="24"/>
                    <a:pt x="110" y="31"/>
                  </a:cubicBezTo>
                  <a:cubicBezTo>
                    <a:pt x="96" y="41"/>
                    <a:pt x="86" y="45"/>
                    <a:pt x="72" y="52"/>
                  </a:cubicBezTo>
                  <a:cubicBezTo>
                    <a:pt x="52" y="65"/>
                    <a:pt x="35" y="79"/>
                    <a:pt x="18" y="99"/>
                  </a:cubicBezTo>
                  <a:lnTo>
                    <a:pt x="4" y="127"/>
                  </a:lnTo>
                  <a:cubicBezTo>
                    <a:pt x="1" y="144"/>
                    <a:pt x="4" y="154"/>
                    <a:pt x="18" y="168"/>
                  </a:cubicBezTo>
                  <a:cubicBezTo>
                    <a:pt x="72" y="216"/>
                    <a:pt x="124" y="263"/>
                    <a:pt x="178" y="308"/>
                  </a:cubicBezTo>
                  <a:cubicBezTo>
                    <a:pt x="192" y="318"/>
                    <a:pt x="206" y="325"/>
                    <a:pt x="219" y="325"/>
                  </a:cubicBezTo>
                  <a:cubicBezTo>
                    <a:pt x="233" y="332"/>
                    <a:pt x="257" y="335"/>
                    <a:pt x="274" y="335"/>
                  </a:cubicBezTo>
                  <a:cubicBezTo>
                    <a:pt x="294" y="335"/>
                    <a:pt x="322" y="332"/>
                    <a:pt x="342" y="325"/>
                  </a:cubicBezTo>
                  <a:cubicBezTo>
                    <a:pt x="366" y="321"/>
                    <a:pt x="390" y="315"/>
                    <a:pt x="414" y="304"/>
                  </a:cubicBezTo>
                  <a:cubicBezTo>
                    <a:pt x="428" y="294"/>
                    <a:pt x="441" y="291"/>
                    <a:pt x="452" y="284"/>
                  </a:cubicBezTo>
                  <a:cubicBezTo>
                    <a:pt x="475" y="270"/>
                    <a:pt x="489" y="257"/>
                    <a:pt x="510" y="236"/>
                  </a:cubicBezTo>
                  <a:lnTo>
                    <a:pt x="520" y="209"/>
                  </a:lnTo>
                  <a:cubicBezTo>
                    <a:pt x="527" y="195"/>
                    <a:pt x="520" y="181"/>
                    <a:pt x="510" y="168"/>
                  </a:cubicBezTo>
                  <a:cubicBezTo>
                    <a:pt x="452" y="120"/>
                    <a:pt x="400" y="72"/>
                    <a:pt x="346" y="28"/>
                  </a:cubicBezTo>
                  <a:cubicBezTo>
                    <a:pt x="332" y="17"/>
                    <a:pt x="318" y="11"/>
                    <a:pt x="308" y="11"/>
                  </a:cubicBezTo>
                  <a:cubicBezTo>
                    <a:pt x="291" y="7"/>
                    <a:pt x="270" y="0"/>
                    <a:pt x="253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0" name="Google Shape;1584;p21"/>
            <p:cNvSpPr>
              <a:spLocks/>
            </p:cNvSpPr>
            <p:nvPr/>
          </p:nvSpPr>
          <p:spPr bwMode="auto">
            <a:xfrm rot="-2490741">
              <a:off x="8602207" y="1644874"/>
              <a:ext cx="51227" cy="18939"/>
            </a:xfrm>
            <a:custGeom>
              <a:avLst/>
              <a:gdLst>
                <a:gd name="T0" fmla="*/ 17681 w 733"/>
                <a:gd name="T1" fmla="*/ 70 h 271"/>
                <a:gd name="T2" fmla="*/ 11741 w 733"/>
                <a:gd name="T3" fmla="*/ 909 h 271"/>
                <a:gd name="T4" fmla="*/ 3424 w 733"/>
                <a:gd name="T5" fmla="*/ 5172 h 271"/>
                <a:gd name="T6" fmla="*/ 769 w 733"/>
                <a:gd name="T7" fmla="*/ 10483 h 271"/>
                <a:gd name="T8" fmla="*/ 5801 w 733"/>
                <a:gd name="T9" fmla="*/ 13767 h 271"/>
                <a:gd name="T10" fmla="*/ 30191 w 733"/>
                <a:gd name="T11" fmla="*/ 18590 h 271"/>
                <a:gd name="T12" fmla="*/ 33406 w 733"/>
                <a:gd name="T13" fmla="*/ 18939 h 271"/>
                <a:gd name="T14" fmla="*/ 39486 w 733"/>
                <a:gd name="T15" fmla="*/ 18100 h 271"/>
                <a:gd name="T16" fmla="*/ 47803 w 733"/>
                <a:gd name="T17" fmla="*/ 13767 h 271"/>
                <a:gd name="T18" fmla="*/ 50249 w 733"/>
                <a:gd name="T19" fmla="*/ 8526 h 271"/>
                <a:gd name="T20" fmla="*/ 45426 w 733"/>
                <a:gd name="T21" fmla="*/ 5172 h 271"/>
                <a:gd name="T22" fmla="*/ 20826 w 733"/>
                <a:gd name="T23" fmla="*/ 419 h 271"/>
                <a:gd name="T24" fmla="*/ 17681 w 733"/>
                <a:gd name="T25" fmla="*/ 70 h 2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33" h="271" extrusionOk="0">
                  <a:moveTo>
                    <a:pt x="253" y="1"/>
                  </a:moveTo>
                  <a:cubicBezTo>
                    <a:pt x="225" y="1"/>
                    <a:pt x="195" y="6"/>
                    <a:pt x="168" y="13"/>
                  </a:cubicBezTo>
                  <a:cubicBezTo>
                    <a:pt x="127" y="23"/>
                    <a:pt x="76" y="44"/>
                    <a:pt x="49" y="74"/>
                  </a:cubicBezTo>
                  <a:cubicBezTo>
                    <a:pt x="32" y="91"/>
                    <a:pt x="1" y="122"/>
                    <a:pt x="11" y="150"/>
                  </a:cubicBezTo>
                  <a:cubicBezTo>
                    <a:pt x="25" y="180"/>
                    <a:pt x="52" y="194"/>
                    <a:pt x="83" y="197"/>
                  </a:cubicBezTo>
                  <a:cubicBezTo>
                    <a:pt x="196" y="218"/>
                    <a:pt x="315" y="245"/>
                    <a:pt x="432" y="266"/>
                  </a:cubicBezTo>
                  <a:cubicBezTo>
                    <a:pt x="447" y="269"/>
                    <a:pt x="462" y="271"/>
                    <a:pt x="478" y="271"/>
                  </a:cubicBezTo>
                  <a:cubicBezTo>
                    <a:pt x="507" y="271"/>
                    <a:pt x="536" y="266"/>
                    <a:pt x="565" y="259"/>
                  </a:cubicBezTo>
                  <a:cubicBezTo>
                    <a:pt x="602" y="249"/>
                    <a:pt x="654" y="228"/>
                    <a:pt x="684" y="197"/>
                  </a:cubicBezTo>
                  <a:cubicBezTo>
                    <a:pt x="701" y="180"/>
                    <a:pt x="732" y="150"/>
                    <a:pt x="719" y="122"/>
                  </a:cubicBezTo>
                  <a:cubicBezTo>
                    <a:pt x="708" y="91"/>
                    <a:pt x="681" y="78"/>
                    <a:pt x="650" y="74"/>
                  </a:cubicBezTo>
                  <a:cubicBezTo>
                    <a:pt x="534" y="54"/>
                    <a:pt x="414" y="27"/>
                    <a:pt x="298" y="6"/>
                  </a:cubicBezTo>
                  <a:cubicBezTo>
                    <a:pt x="284" y="2"/>
                    <a:pt x="269" y="1"/>
                    <a:pt x="25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1" name="Google Shape;1585;p21"/>
            <p:cNvSpPr>
              <a:spLocks/>
            </p:cNvSpPr>
            <p:nvPr/>
          </p:nvSpPr>
          <p:spPr bwMode="auto">
            <a:xfrm rot="-2490741">
              <a:off x="8666482" y="1702351"/>
              <a:ext cx="43540" cy="28933"/>
            </a:xfrm>
            <a:custGeom>
              <a:avLst/>
              <a:gdLst>
                <a:gd name="T0" fmla="*/ 35573 w 623"/>
                <a:gd name="T1" fmla="*/ 0 h 414"/>
                <a:gd name="T2" fmla="*/ 25789 w 623"/>
                <a:gd name="T3" fmla="*/ 2166 h 414"/>
                <a:gd name="T4" fmla="*/ 18870 w 623"/>
                <a:gd name="T5" fmla="*/ 6220 h 414"/>
                <a:gd name="T6" fmla="*/ 1677 w 623"/>
                <a:gd name="T7" fmla="*/ 23901 h 414"/>
                <a:gd name="T8" fmla="*/ 1188 w 623"/>
                <a:gd name="T9" fmla="*/ 27745 h 414"/>
                <a:gd name="T10" fmla="*/ 3844 w 623"/>
                <a:gd name="T11" fmla="*/ 28653 h 414"/>
                <a:gd name="T12" fmla="*/ 7897 w 623"/>
                <a:gd name="T13" fmla="*/ 28933 h 414"/>
                <a:gd name="T14" fmla="*/ 17682 w 623"/>
                <a:gd name="T15" fmla="*/ 26767 h 414"/>
                <a:gd name="T16" fmla="*/ 24600 w 623"/>
                <a:gd name="T17" fmla="*/ 22713 h 414"/>
                <a:gd name="T18" fmla="*/ 41793 w 623"/>
                <a:gd name="T19" fmla="*/ 5032 h 414"/>
                <a:gd name="T20" fmla="*/ 42282 w 623"/>
                <a:gd name="T21" fmla="*/ 1188 h 414"/>
                <a:gd name="T22" fmla="*/ 39417 w 623"/>
                <a:gd name="T23" fmla="*/ 280 h 414"/>
                <a:gd name="T24" fmla="*/ 35573 w 623"/>
                <a:gd name="T25" fmla="*/ 0 h 4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23" h="414" extrusionOk="0">
                  <a:moveTo>
                    <a:pt x="509" y="0"/>
                  </a:moveTo>
                  <a:cubicBezTo>
                    <a:pt x="462" y="4"/>
                    <a:pt x="417" y="14"/>
                    <a:pt x="369" y="31"/>
                  </a:cubicBezTo>
                  <a:cubicBezTo>
                    <a:pt x="335" y="48"/>
                    <a:pt x="301" y="65"/>
                    <a:pt x="270" y="89"/>
                  </a:cubicBezTo>
                  <a:cubicBezTo>
                    <a:pt x="188" y="175"/>
                    <a:pt x="103" y="257"/>
                    <a:pt x="24" y="342"/>
                  </a:cubicBezTo>
                  <a:cubicBezTo>
                    <a:pt x="7" y="359"/>
                    <a:pt x="0" y="380"/>
                    <a:pt x="17" y="397"/>
                  </a:cubicBezTo>
                  <a:cubicBezTo>
                    <a:pt x="31" y="407"/>
                    <a:pt x="45" y="410"/>
                    <a:pt x="55" y="410"/>
                  </a:cubicBezTo>
                  <a:cubicBezTo>
                    <a:pt x="72" y="414"/>
                    <a:pt x="89" y="414"/>
                    <a:pt x="113" y="414"/>
                  </a:cubicBezTo>
                  <a:cubicBezTo>
                    <a:pt x="158" y="410"/>
                    <a:pt x="205" y="403"/>
                    <a:pt x="253" y="383"/>
                  </a:cubicBezTo>
                  <a:cubicBezTo>
                    <a:pt x="287" y="373"/>
                    <a:pt x="325" y="356"/>
                    <a:pt x="352" y="325"/>
                  </a:cubicBezTo>
                  <a:cubicBezTo>
                    <a:pt x="431" y="239"/>
                    <a:pt x="516" y="157"/>
                    <a:pt x="598" y="72"/>
                  </a:cubicBezTo>
                  <a:cubicBezTo>
                    <a:pt x="615" y="55"/>
                    <a:pt x="622" y="34"/>
                    <a:pt x="605" y="17"/>
                  </a:cubicBezTo>
                  <a:cubicBezTo>
                    <a:pt x="591" y="11"/>
                    <a:pt x="578" y="4"/>
                    <a:pt x="564" y="4"/>
                  </a:cubicBezTo>
                  <a:cubicBezTo>
                    <a:pt x="547" y="0"/>
                    <a:pt x="530" y="0"/>
                    <a:pt x="509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2" name="Google Shape;1586;p21"/>
            <p:cNvSpPr>
              <a:spLocks/>
            </p:cNvSpPr>
            <p:nvPr/>
          </p:nvSpPr>
          <p:spPr bwMode="auto">
            <a:xfrm rot="-2490741">
              <a:off x="8716895" y="1735680"/>
              <a:ext cx="45007" cy="49061"/>
            </a:xfrm>
            <a:custGeom>
              <a:avLst/>
              <a:gdLst>
                <a:gd name="T0" fmla="*/ 37040 w 644"/>
                <a:gd name="T1" fmla="*/ 70 h 702"/>
                <a:gd name="T2" fmla="*/ 27046 w 644"/>
                <a:gd name="T3" fmla="*/ 1957 h 702"/>
                <a:gd name="T4" fmla="*/ 20617 w 644"/>
                <a:gd name="T5" fmla="*/ 6989 h 702"/>
                <a:gd name="T6" fmla="*/ 1258 w 644"/>
                <a:gd name="T7" fmla="*/ 41373 h 702"/>
                <a:gd name="T8" fmla="*/ 1258 w 644"/>
                <a:gd name="T9" fmla="*/ 46615 h 702"/>
                <a:gd name="T10" fmla="*/ 7967 w 644"/>
                <a:gd name="T11" fmla="*/ 48991 h 702"/>
                <a:gd name="T12" fmla="*/ 17961 w 644"/>
                <a:gd name="T13" fmla="*/ 47314 h 702"/>
                <a:gd name="T14" fmla="*/ 24390 w 644"/>
                <a:gd name="T15" fmla="*/ 42072 h 702"/>
                <a:gd name="T16" fmla="*/ 43749 w 644"/>
                <a:gd name="T17" fmla="*/ 7897 h 702"/>
                <a:gd name="T18" fmla="*/ 43749 w 644"/>
                <a:gd name="T19" fmla="*/ 2446 h 702"/>
                <a:gd name="T20" fmla="*/ 37040 w 644"/>
                <a:gd name="T21" fmla="*/ 70 h 7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4" h="702" extrusionOk="0">
                  <a:moveTo>
                    <a:pt x="530" y="1"/>
                  </a:moveTo>
                  <a:cubicBezTo>
                    <a:pt x="483" y="1"/>
                    <a:pt x="431" y="11"/>
                    <a:pt x="387" y="28"/>
                  </a:cubicBezTo>
                  <a:cubicBezTo>
                    <a:pt x="353" y="42"/>
                    <a:pt x="312" y="62"/>
                    <a:pt x="295" y="100"/>
                  </a:cubicBezTo>
                  <a:cubicBezTo>
                    <a:pt x="199" y="260"/>
                    <a:pt x="107" y="428"/>
                    <a:pt x="18" y="592"/>
                  </a:cubicBezTo>
                  <a:cubicBezTo>
                    <a:pt x="4" y="616"/>
                    <a:pt x="1" y="647"/>
                    <a:pt x="18" y="667"/>
                  </a:cubicBezTo>
                  <a:cubicBezTo>
                    <a:pt x="38" y="694"/>
                    <a:pt x="86" y="701"/>
                    <a:pt x="114" y="701"/>
                  </a:cubicBezTo>
                  <a:cubicBezTo>
                    <a:pt x="161" y="701"/>
                    <a:pt x="213" y="694"/>
                    <a:pt x="257" y="677"/>
                  </a:cubicBezTo>
                  <a:cubicBezTo>
                    <a:pt x="291" y="660"/>
                    <a:pt x="332" y="636"/>
                    <a:pt x="349" y="602"/>
                  </a:cubicBezTo>
                  <a:cubicBezTo>
                    <a:pt x="445" y="442"/>
                    <a:pt x="537" y="274"/>
                    <a:pt x="626" y="113"/>
                  </a:cubicBezTo>
                  <a:cubicBezTo>
                    <a:pt x="640" y="86"/>
                    <a:pt x="643" y="55"/>
                    <a:pt x="626" y="35"/>
                  </a:cubicBezTo>
                  <a:cubicBezTo>
                    <a:pt x="606" y="11"/>
                    <a:pt x="558" y="1"/>
                    <a:pt x="530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3" name="Google Shape;1587;p21"/>
            <p:cNvSpPr>
              <a:spLocks/>
            </p:cNvSpPr>
            <p:nvPr/>
          </p:nvSpPr>
          <p:spPr bwMode="auto">
            <a:xfrm rot="-2490741">
              <a:off x="8971720" y="1398805"/>
              <a:ext cx="156198" cy="144457"/>
            </a:xfrm>
            <a:custGeom>
              <a:avLst/>
              <a:gdLst>
                <a:gd name="T0" fmla="*/ 148301 w 2235"/>
                <a:gd name="T1" fmla="*/ 70 h 2067"/>
                <a:gd name="T2" fmla="*/ 144038 w 2235"/>
                <a:gd name="T3" fmla="*/ 3145 h 2067"/>
                <a:gd name="T4" fmla="*/ 6500 w 2235"/>
                <a:gd name="T5" fmla="*/ 132576 h 2067"/>
                <a:gd name="T6" fmla="*/ 7338 w 2235"/>
                <a:gd name="T7" fmla="*/ 144387 h 2067"/>
                <a:gd name="T8" fmla="*/ 9365 w 2235"/>
                <a:gd name="T9" fmla="*/ 144038 h 2067"/>
                <a:gd name="T10" fmla="*/ 154031 w 2235"/>
                <a:gd name="T11" fmla="*/ 9085 h 2067"/>
                <a:gd name="T12" fmla="*/ 148301 w 2235"/>
                <a:gd name="T13" fmla="*/ 70 h 20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35" h="2067" extrusionOk="0">
                  <a:moveTo>
                    <a:pt x="2122" y="1"/>
                  </a:moveTo>
                  <a:cubicBezTo>
                    <a:pt x="2097" y="1"/>
                    <a:pt x="2074" y="14"/>
                    <a:pt x="2061" y="45"/>
                  </a:cubicBezTo>
                  <a:cubicBezTo>
                    <a:pt x="1682" y="889"/>
                    <a:pt x="964" y="1569"/>
                    <a:pt x="93" y="1897"/>
                  </a:cubicBezTo>
                  <a:cubicBezTo>
                    <a:pt x="0" y="1928"/>
                    <a:pt x="24" y="2066"/>
                    <a:pt x="105" y="2066"/>
                  </a:cubicBezTo>
                  <a:cubicBezTo>
                    <a:pt x="114" y="2066"/>
                    <a:pt x="123" y="2065"/>
                    <a:pt x="134" y="2061"/>
                  </a:cubicBezTo>
                  <a:cubicBezTo>
                    <a:pt x="1043" y="1719"/>
                    <a:pt x="1805" y="1019"/>
                    <a:pt x="2204" y="130"/>
                  </a:cubicBezTo>
                  <a:cubicBezTo>
                    <a:pt x="2235" y="62"/>
                    <a:pt x="2175" y="1"/>
                    <a:pt x="2122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4" name="Google Shape;1588;p21"/>
            <p:cNvSpPr>
              <a:spLocks/>
            </p:cNvSpPr>
            <p:nvPr/>
          </p:nvSpPr>
          <p:spPr bwMode="auto">
            <a:xfrm rot="-2490741">
              <a:off x="8585989" y="1709528"/>
              <a:ext cx="41303" cy="238665"/>
            </a:xfrm>
            <a:custGeom>
              <a:avLst/>
              <a:gdLst>
                <a:gd name="T0" fmla="*/ 16074 w 591"/>
                <a:gd name="T1" fmla="*/ 0 h 3415"/>
                <a:gd name="T2" fmla="*/ 9644 w 591"/>
                <a:gd name="T3" fmla="*/ 5591 h 3415"/>
                <a:gd name="T4" fmla="*/ 28933 w 591"/>
                <a:gd name="T5" fmla="*/ 234612 h 3415"/>
                <a:gd name="T6" fmla="*/ 34175 w 591"/>
                <a:gd name="T7" fmla="*/ 238665 h 3415"/>
                <a:gd name="T8" fmla="*/ 39975 w 591"/>
                <a:gd name="T9" fmla="*/ 231257 h 3415"/>
                <a:gd name="T10" fmla="*/ 21315 w 591"/>
                <a:gd name="T11" fmla="*/ 5591 h 3415"/>
                <a:gd name="T12" fmla="*/ 16074 w 591"/>
                <a:gd name="T13" fmla="*/ 0 h 34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91" h="3415" extrusionOk="0">
                  <a:moveTo>
                    <a:pt x="230" y="0"/>
                  </a:moveTo>
                  <a:cubicBezTo>
                    <a:pt x="189" y="0"/>
                    <a:pt x="144" y="27"/>
                    <a:pt x="138" y="80"/>
                  </a:cubicBezTo>
                  <a:cubicBezTo>
                    <a:pt x="1" y="1177"/>
                    <a:pt x="93" y="2298"/>
                    <a:pt x="414" y="3357"/>
                  </a:cubicBezTo>
                  <a:cubicBezTo>
                    <a:pt x="425" y="3397"/>
                    <a:pt x="457" y="3415"/>
                    <a:pt x="489" y="3415"/>
                  </a:cubicBezTo>
                  <a:cubicBezTo>
                    <a:pt x="539" y="3415"/>
                    <a:pt x="590" y="3373"/>
                    <a:pt x="572" y="3309"/>
                  </a:cubicBezTo>
                  <a:cubicBezTo>
                    <a:pt x="257" y="2263"/>
                    <a:pt x="168" y="1163"/>
                    <a:pt x="305" y="80"/>
                  </a:cubicBezTo>
                  <a:cubicBezTo>
                    <a:pt x="310" y="27"/>
                    <a:pt x="272" y="0"/>
                    <a:pt x="23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5" name="Google Shape;1589;p21"/>
            <p:cNvSpPr>
              <a:spLocks/>
            </p:cNvSpPr>
            <p:nvPr/>
          </p:nvSpPr>
          <p:spPr bwMode="auto">
            <a:xfrm rot="-2490741">
              <a:off x="8500359" y="1679088"/>
              <a:ext cx="31170" cy="44309"/>
            </a:xfrm>
            <a:custGeom>
              <a:avLst/>
              <a:gdLst>
                <a:gd name="T0" fmla="*/ 24461 w 446"/>
                <a:gd name="T1" fmla="*/ 0 h 634"/>
                <a:gd name="T2" fmla="*/ 19429 w 446"/>
                <a:gd name="T3" fmla="*/ 2935 h 634"/>
                <a:gd name="T4" fmla="*/ 1468 w 446"/>
                <a:gd name="T5" fmla="*/ 35433 h 634"/>
                <a:gd name="T6" fmla="*/ 3634 w 446"/>
                <a:gd name="T7" fmla="*/ 43540 h 634"/>
                <a:gd name="T8" fmla="*/ 6779 w 446"/>
                <a:gd name="T9" fmla="*/ 44239 h 634"/>
                <a:gd name="T10" fmla="*/ 11741 w 446"/>
                <a:gd name="T11" fmla="*/ 41374 h 634"/>
                <a:gd name="T12" fmla="*/ 29702 w 446"/>
                <a:gd name="T13" fmla="*/ 8946 h 634"/>
                <a:gd name="T14" fmla="*/ 27536 w 446"/>
                <a:gd name="T15" fmla="*/ 769 h 634"/>
                <a:gd name="T16" fmla="*/ 24461 w 446"/>
                <a:gd name="T17" fmla="*/ 0 h 6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6" h="634" extrusionOk="0">
                  <a:moveTo>
                    <a:pt x="350" y="0"/>
                  </a:moveTo>
                  <a:cubicBezTo>
                    <a:pt x="322" y="0"/>
                    <a:pt x="293" y="13"/>
                    <a:pt x="278" y="42"/>
                  </a:cubicBezTo>
                  <a:cubicBezTo>
                    <a:pt x="192" y="196"/>
                    <a:pt x="107" y="353"/>
                    <a:pt x="21" y="507"/>
                  </a:cubicBezTo>
                  <a:cubicBezTo>
                    <a:pt x="1" y="544"/>
                    <a:pt x="15" y="599"/>
                    <a:pt x="52" y="623"/>
                  </a:cubicBezTo>
                  <a:cubicBezTo>
                    <a:pt x="67" y="630"/>
                    <a:pt x="82" y="633"/>
                    <a:pt x="97" y="633"/>
                  </a:cubicBezTo>
                  <a:cubicBezTo>
                    <a:pt x="127" y="633"/>
                    <a:pt x="155" y="620"/>
                    <a:pt x="168" y="592"/>
                  </a:cubicBezTo>
                  <a:cubicBezTo>
                    <a:pt x="254" y="438"/>
                    <a:pt x="339" y="281"/>
                    <a:pt x="425" y="128"/>
                  </a:cubicBezTo>
                  <a:cubicBezTo>
                    <a:pt x="445" y="87"/>
                    <a:pt x="431" y="32"/>
                    <a:pt x="394" y="11"/>
                  </a:cubicBezTo>
                  <a:cubicBezTo>
                    <a:pt x="381" y="4"/>
                    <a:pt x="365" y="0"/>
                    <a:pt x="35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6" name="Google Shape;1590;p21"/>
          <p:cNvGrpSpPr>
            <a:grpSpLocks/>
          </p:cNvGrpSpPr>
          <p:nvPr/>
        </p:nvGrpSpPr>
        <p:grpSpPr bwMode="auto">
          <a:xfrm>
            <a:off x="8388351" y="1757368"/>
            <a:ext cx="298450" cy="297656"/>
            <a:chOff x="1832541" y="4437115"/>
            <a:chExt cx="298097" cy="297912"/>
          </a:xfrm>
        </p:grpSpPr>
        <p:sp>
          <p:nvSpPr>
            <p:cNvPr id="117" name="Google Shape;1591;p21"/>
            <p:cNvSpPr>
              <a:spLocks/>
            </p:cNvSpPr>
            <p:nvPr/>
          </p:nvSpPr>
          <p:spPr bwMode="auto">
            <a:xfrm rot="2954778">
              <a:off x="1876346" y="4480014"/>
              <a:ext cx="210487" cy="212116"/>
            </a:xfrm>
            <a:custGeom>
              <a:avLst/>
              <a:gdLst>
                <a:gd name="T0" fmla="*/ 99175 w 2844"/>
                <a:gd name="T1" fmla="*/ 17837 h 2866"/>
                <a:gd name="T2" fmla="*/ 102431 w 2844"/>
                <a:gd name="T3" fmla="*/ 54472 h 2866"/>
                <a:gd name="T4" fmla="*/ 108574 w 2844"/>
                <a:gd name="T5" fmla="*/ 63354 h 2866"/>
                <a:gd name="T6" fmla="*/ 137068 w 2844"/>
                <a:gd name="T7" fmla="*/ 32787 h 2866"/>
                <a:gd name="T8" fmla="*/ 153499 w 2844"/>
                <a:gd name="T9" fmla="*/ 30197 h 2866"/>
                <a:gd name="T10" fmla="*/ 146468 w 2844"/>
                <a:gd name="T11" fmla="*/ 78748 h 2866"/>
                <a:gd name="T12" fmla="*/ 148170 w 2844"/>
                <a:gd name="T13" fmla="*/ 91330 h 2866"/>
                <a:gd name="T14" fmla="*/ 164082 w 2844"/>
                <a:gd name="T15" fmla="*/ 89702 h 2866"/>
                <a:gd name="T16" fmla="*/ 192428 w 2844"/>
                <a:gd name="T17" fmla="*/ 111387 h 2866"/>
                <a:gd name="T18" fmla="*/ 152981 w 2844"/>
                <a:gd name="T19" fmla="*/ 133886 h 2866"/>
                <a:gd name="T20" fmla="*/ 144691 w 2844"/>
                <a:gd name="T21" fmla="*/ 135440 h 2866"/>
                <a:gd name="T22" fmla="*/ 156015 w 2844"/>
                <a:gd name="T23" fmla="*/ 157718 h 2866"/>
                <a:gd name="T24" fmla="*/ 149502 w 2844"/>
                <a:gd name="T25" fmla="*/ 191319 h 2866"/>
                <a:gd name="T26" fmla="*/ 129223 w 2844"/>
                <a:gd name="T27" fmla="*/ 183474 h 2866"/>
                <a:gd name="T28" fmla="*/ 120638 w 2844"/>
                <a:gd name="T29" fmla="*/ 159198 h 2866"/>
                <a:gd name="T30" fmla="*/ 114569 w 2844"/>
                <a:gd name="T31" fmla="*/ 153869 h 2866"/>
                <a:gd name="T32" fmla="*/ 102431 w 2844"/>
                <a:gd name="T33" fmla="*/ 181993 h 2866"/>
                <a:gd name="T34" fmla="*/ 79192 w 2844"/>
                <a:gd name="T35" fmla="*/ 201236 h 2866"/>
                <a:gd name="T36" fmla="*/ 60171 w 2844"/>
                <a:gd name="T37" fmla="*/ 175628 h 2866"/>
                <a:gd name="T38" fmla="*/ 72087 w 2844"/>
                <a:gd name="T39" fmla="*/ 132924 h 2866"/>
                <a:gd name="T40" fmla="*/ 62465 w 2844"/>
                <a:gd name="T41" fmla="*/ 133886 h 2866"/>
                <a:gd name="T42" fmla="*/ 21463 w 2844"/>
                <a:gd name="T43" fmla="*/ 139511 h 2866"/>
                <a:gd name="T44" fmla="*/ 52622 w 2844"/>
                <a:gd name="T45" fmla="*/ 93698 h 2866"/>
                <a:gd name="T46" fmla="*/ 54398 w 2844"/>
                <a:gd name="T47" fmla="*/ 80080 h 2866"/>
                <a:gd name="T48" fmla="*/ 23017 w 2844"/>
                <a:gd name="T49" fmla="*/ 57063 h 2866"/>
                <a:gd name="T50" fmla="*/ 40484 w 2844"/>
                <a:gd name="T51" fmla="*/ 40854 h 2866"/>
                <a:gd name="T52" fmla="*/ 77415 w 2844"/>
                <a:gd name="T53" fmla="*/ 70977 h 2866"/>
                <a:gd name="T54" fmla="*/ 81190 w 2844"/>
                <a:gd name="T55" fmla="*/ 67942 h 2866"/>
                <a:gd name="T56" fmla="*/ 82448 w 2844"/>
                <a:gd name="T57" fmla="*/ 16579 h 2866"/>
                <a:gd name="T58" fmla="*/ 89923 w 2844"/>
                <a:gd name="T59" fmla="*/ 74 h 2866"/>
                <a:gd name="T60" fmla="*/ 70088 w 2844"/>
                <a:gd name="T61" fmla="*/ 14062 h 2866"/>
                <a:gd name="T62" fmla="*/ 51586 w 2844"/>
                <a:gd name="T63" fmla="*/ 31233 h 2866"/>
                <a:gd name="T64" fmla="*/ 27088 w 2844"/>
                <a:gd name="T65" fmla="*/ 27680 h 2866"/>
                <a:gd name="T66" fmla="*/ 23017 w 2844"/>
                <a:gd name="T67" fmla="*/ 75491 h 2866"/>
                <a:gd name="T68" fmla="*/ 5033 w 2844"/>
                <a:gd name="T69" fmla="*/ 122785 h 2866"/>
                <a:gd name="T70" fmla="*/ 35747 w 2844"/>
                <a:gd name="T71" fmla="*/ 151649 h 2866"/>
                <a:gd name="T72" fmla="*/ 52622 w 2844"/>
                <a:gd name="T73" fmla="*/ 150317 h 2866"/>
                <a:gd name="T74" fmla="*/ 67794 w 2844"/>
                <a:gd name="T75" fmla="*/ 209822 h 2866"/>
                <a:gd name="T76" fmla="*/ 102431 w 2844"/>
                <a:gd name="T77" fmla="*/ 200940 h 2866"/>
                <a:gd name="T78" fmla="*/ 145579 w 2844"/>
                <a:gd name="T79" fmla="*/ 202865 h 2866"/>
                <a:gd name="T80" fmla="*/ 170447 w 2844"/>
                <a:gd name="T81" fmla="*/ 182956 h 2866"/>
                <a:gd name="T82" fmla="*/ 201310 w 2844"/>
                <a:gd name="T83" fmla="*/ 119010 h 2866"/>
                <a:gd name="T84" fmla="*/ 162380 w 2844"/>
                <a:gd name="T85" fmla="*/ 76232 h 2866"/>
                <a:gd name="T86" fmla="*/ 148318 w 2844"/>
                <a:gd name="T87" fmla="*/ 16801 h 2866"/>
                <a:gd name="T88" fmla="*/ 136032 w 2844"/>
                <a:gd name="T89" fmla="*/ 19317 h 2866"/>
                <a:gd name="T90" fmla="*/ 109758 w 2844"/>
                <a:gd name="T91" fmla="*/ 11768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8" name="Google Shape;1592;p21"/>
            <p:cNvSpPr>
              <a:spLocks/>
            </p:cNvSpPr>
            <p:nvPr/>
          </p:nvSpPr>
          <p:spPr bwMode="auto">
            <a:xfrm rot="2954778">
              <a:off x="1947999" y="4554567"/>
              <a:ext cx="51882" cy="57729"/>
            </a:xfrm>
            <a:custGeom>
              <a:avLst/>
              <a:gdLst>
                <a:gd name="T0" fmla="*/ 25534 w 701"/>
                <a:gd name="T1" fmla="*/ 12656 h 780"/>
                <a:gd name="T2" fmla="*/ 39226 w 701"/>
                <a:gd name="T3" fmla="*/ 28346 h 780"/>
                <a:gd name="T4" fmla="*/ 24720 w 701"/>
                <a:gd name="T5" fmla="*/ 46331 h 780"/>
                <a:gd name="T6" fmla="*/ 24276 w 701"/>
                <a:gd name="T7" fmla="*/ 46331 h 780"/>
                <a:gd name="T8" fmla="*/ 10658 w 701"/>
                <a:gd name="T9" fmla="*/ 29901 h 780"/>
                <a:gd name="T10" fmla="*/ 25090 w 701"/>
                <a:gd name="T11" fmla="*/ 12656 h 780"/>
                <a:gd name="T12" fmla="*/ 25534 w 701"/>
                <a:gd name="T13" fmla="*/ 12656 h 780"/>
                <a:gd name="T14" fmla="*/ 27458 w 701"/>
                <a:gd name="T15" fmla="*/ 74 h 780"/>
                <a:gd name="T16" fmla="*/ 296 w 701"/>
                <a:gd name="T17" fmla="*/ 29901 h 780"/>
                <a:gd name="T18" fmla="*/ 25830 w 701"/>
                <a:gd name="T19" fmla="*/ 57729 h 780"/>
                <a:gd name="T20" fmla="*/ 26348 w 701"/>
                <a:gd name="T21" fmla="*/ 57729 h 780"/>
                <a:gd name="T22" fmla="*/ 51882 w 701"/>
                <a:gd name="T23" fmla="*/ 28346 h 780"/>
                <a:gd name="T24" fmla="*/ 27828 w 701"/>
                <a:gd name="T25" fmla="*/ 74 h 780"/>
                <a:gd name="T26" fmla="*/ 27458 w 701"/>
                <a:gd name="T27" fmla="*/ 74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9" name="Google Shape;1593;p21"/>
          <p:cNvGrpSpPr>
            <a:grpSpLocks/>
          </p:cNvGrpSpPr>
          <p:nvPr/>
        </p:nvGrpSpPr>
        <p:grpSpPr bwMode="auto">
          <a:xfrm>
            <a:off x="8388350" y="757238"/>
            <a:ext cx="666750" cy="539355"/>
            <a:chOff x="8388149" y="757048"/>
            <a:chExt cx="666529" cy="540056"/>
          </a:xfrm>
        </p:grpSpPr>
        <p:sp>
          <p:nvSpPr>
            <p:cNvPr id="120" name="Google Shape;1594;p21"/>
            <p:cNvSpPr>
              <a:spLocks/>
            </p:cNvSpPr>
            <p:nvPr/>
          </p:nvSpPr>
          <p:spPr bwMode="auto">
            <a:xfrm rot="1014929">
              <a:off x="8432158" y="832805"/>
              <a:ext cx="578511" cy="388541"/>
            </a:xfrm>
            <a:custGeom>
              <a:avLst/>
              <a:gdLst>
                <a:gd name="T0" fmla="*/ 289613 w 5667"/>
                <a:gd name="T1" fmla="*/ 0 h 3806"/>
                <a:gd name="T2" fmla="*/ 187018 w 5667"/>
                <a:gd name="T3" fmla="*/ 12250 h 3806"/>
                <a:gd name="T4" fmla="*/ 49613 w 5667"/>
                <a:gd name="T5" fmla="*/ 85140 h 3806"/>
                <a:gd name="T6" fmla="*/ 20315 w 5667"/>
                <a:gd name="T7" fmla="*/ 216321 h 3806"/>
                <a:gd name="T8" fmla="*/ 75032 w 5667"/>
                <a:gd name="T9" fmla="*/ 283596 h 3806"/>
                <a:gd name="T10" fmla="*/ 202739 w 5667"/>
                <a:gd name="T11" fmla="*/ 339437 h 3806"/>
                <a:gd name="T12" fmla="*/ 205598 w 5667"/>
                <a:gd name="T13" fmla="*/ 339642 h 3806"/>
                <a:gd name="T14" fmla="*/ 208966 w 5667"/>
                <a:gd name="T15" fmla="*/ 339642 h 3806"/>
                <a:gd name="T16" fmla="*/ 215602 w 5667"/>
                <a:gd name="T17" fmla="*/ 344644 h 3806"/>
                <a:gd name="T18" fmla="*/ 207231 w 5667"/>
                <a:gd name="T19" fmla="*/ 361080 h 3806"/>
                <a:gd name="T20" fmla="*/ 201004 w 5667"/>
                <a:gd name="T21" fmla="*/ 365980 h 3806"/>
                <a:gd name="T22" fmla="*/ 192939 w 5667"/>
                <a:gd name="T23" fmla="*/ 379864 h 3806"/>
                <a:gd name="T24" fmla="*/ 206516 w 5667"/>
                <a:gd name="T25" fmla="*/ 387622 h 3806"/>
                <a:gd name="T26" fmla="*/ 217950 w 5667"/>
                <a:gd name="T27" fmla="*/ 388541 h 3806"/>
                <a:gd name="T28" fmla="*/ 270421 w 5667"/>
                <a:gd name="T29" fmla="*/ 357609 h 3806"/>
                <a:gd name="T30" fmla="*/ 281650 w 5667"/>
                <a:gd name="T31" fmla="*/ 348421 h 3806"/>
                <a:gd name="T32" fmla="*/ 282977 w 5667"/>
                <a:gd name="T33" fmla="*/ 348523 h 3806"/>
                <a:gd name="T34" fmla="*/ 297780 w 5667"/>
                <a:gd name="T35" fmla="*/ 348931 h 3806"/>
                <a:gd name="T36" fmla="*/ 335244 w 5667"/>
                <a:gd name="T37" fmla="*/ 347094 h 3806"/>
                <a:gd name="T38" fmla="*/ 519098 w 5667"/>
                <a:gd name="T39" fmla="*/ 280840 h 3806"/>
                <a:gd name="T40" fmla="*/ 574938 w 5667"/>
                <a:gd name="T41" fmla="*/ 184572 h 3806"/>
                <a:gd name="T42" fmla="*/ 519813 w 5667"/>
                <a:gd name="T43" fmla="*/ 71869 h 3806"/>
                <a:gd name="T44" fmla="*/ 289613 w 5667"/>
                <a:gd name="T45" fmla="*/ 0 h 38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667" h="3806" extrusionOk="0">
                  <a:moveTo>
                    <a:pt x="2837" y="0"/>
                  </a:moveTo>
                  <a:cubicBezTo>
                    <a:pt x="2495" y="0"/>
                    <a:pt x="2160" y="38"/>
                    <a:pt x="1832" y="120"/>
                  </a:cubicBezTo>
                  <a:cubicBezTo>
                    <a:pt x="1323" y="243"/>
                    <a:pt x="848" y="444"/>
                    <a:pt x="486" y="834"/>
                  </a:cubicBezTo>
                  <a:cubicBezTo>
                    <a:pt x="141" y="1200"/>
                    <a:pt x="1" y="1627"/>
                    <a:pt x="199" y="2119"/>
                  </a:cubicBezTo>
                  <a:cubicBezTo>
                    <a:pt x="312" y="2389"/>
                    <a:pt x="503" y="2601"/>
                    <a:pt x="735" y="2778"/>
                  </a:cubicBezTo>
                  <a:cubicBezTo>
                    <a:pt x="1104" y="3058"/>
                    <a:pt x="1538" y="3216"/>
                    <a:pt x="1986" y="3325"/>
                  </a:cubicBezTo>
                  <a:cubicBezTo>
                    <a:pt x="1995" y="3327"/>
                    <a:pt x="2004" y="3327"/>
                    <a:pt x="2014" y="3327"/>
                  </a:cubicBezTo>
                  <a:cubicBezTo>
                    <a:pt x="2025" y="3327"/>
                    <a:pt x="2036" y="3327"/>
                    <a:pt x="2047" y="3327"/>
                  </a:cubicBezTo>
                  <a:cubicBezTo>
                    <a:pt x="2080" y="3327"/>
                    <a:pt x="2108" y="3332"/>
                    <a:pt x="2112" y="3376"/>
                  </a:cubicBezTo>
                  <a:cubicBezTo>
                    <a:pt x="2123" y="3438"/>
                    <a:pt x="2078" y="3496"/>
                    <a:pt x="2030" y="3537"/>
                  </a:cubicBezTo>
                  <a:cubicBezTo>
                    <a:pt x="2010" y="3554"/>
                    <a:pt x="1989" y="3568"/>
                    <a:pt x="1969" y="3585"/>
                  </a:cubicBezTo>
                  <a:cubicBezTo>
                    <a:pt x="1924" y="3619"/>
                    <a:pt x="1873" y="3646"/>
                    <a:pt x="1890" y="3721"/>
                  </a:cubicBezTo>
                  <a:cubicBezTo>
                    <a:pt x="1911" y="3790"/>
                    <a:pt x="1972" y="3790"/>
                    <a:pt x="2023" y="3797"/>
                  </a:cubicBezTo>
                  <a:cubicBezTo>
                    <a:pt x="2062" y="3803"/>
                    <a:pt x="2100" y="3806"/>
                    <a:pt x="2135" y="3806"/>
                  </a:cubicBezTo>
                  <a:cubicBezTo>
                    <a:pt x="2353" y="3806"/>
                    <a:pt x="2520" y="3693"/>
                    <a:pt x="2649" y="3503"/>
                  </a:cubicBezTo>
                  <a:cubicBezTo>
                    <a:pt x="2675" y="3461"/>
                    <a:pt x="2697" y="3413"/>
                    <a:pt x="2759" y="3413"/>
                  </a:cubicBezTo>
                  <a:cubicBezTo>
                    <a:pt x="2763" y="3413"/>
                    <a:pt x="2767" y="3413"/>
                    <a:pt x="2772" y="3414"/>
                  </a:cubicBezTo>
                  <a:cubicBezTo>
                    <a:pt x="2820" y="3417"/>
                    <a:pt x="2869" y="3418"/>
                    <a:pt x="2917" y="3418"/>
                  </a:cubicBezTo>
                  <a:cubicBezTo>
                    <a:pt x="3040" y="3418"/>
                    <a:pt x="3162" y="3410"/>
                    <a:pt x="3284" y="3400"/>
                  </a:cubicBezTo>
                  <a:cubicBezTo>
                    <a:pt x="3941" y="3335"/>
                    <a:pt x="4559" y="3175"/>
                    <a:pt x="5085" y="2751"/>
                  </a:cubicBezTo>
                  <a:cubicBezTo>
                    <a:pt x="5389" y="2508"/>
                    <a:pt x="5605" y="2208"/>
                    <a:pt x="5632" y="1808"/>
                  </a:cubicBezTo>
                  <a:cubicBezTo>
                    <a:pt x="5666" y="1336"/>
                    <a:pt x="5437" y="984"/>
                    <a:pt x="5092" y="704"/>
                  </a:cubicBezTo>
                  <a:cubicBezTo>
                    <a:pt x="4433" y="174"/>
                    <a:pt x="3653" y="14"/>
                    <a:pt x="2837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21" name="Google Shape;1595;p21"/>
            <p:cNvSpPr>
              <a:spLocks/>
            </p:cNvSpPr>
            <p:nvPr/>
          </p:nvSpPr>
          <p:spPr bwMode="auto">
            <a:xfrm>
              <a:off x="8596338" y="862424"/>
              <a:ext cx="250137" cy="252072"/>
            </a:xfrm>
            <a:custGeom>
              <a:avLst/>
              <a:gdLst>
                <a:gd name="T0" fmla="*/ 117856 w 2844"/>
                <a:gd name="T1" fmla="*/ 21197 h 2866"/>
                <a:gd name="T2" fmla="*/ 121726 w 2844"/>
                <a:gd name="T3" fmla="*/ 64733 h 2866"/>
                <a:gd name="T4" fmla="*/ 129026 w 2844"/>
                <a:gd name="T5" fmla="*/ 75287 h 2866"/>
                <a:gd name="T6" fmla="*/ 162888 w 2844"/>
                <a:gd name="T7" fmla="*/ 38963 h 2866"/>
                <a:gd name="T8" fmla="*/ 182414 w 2844"/>
                <a:gd name="T9" fmla="*/ 35885 h 2866"/>
                <a:gd name="T10" fmla="*/ 174058 w 2844"/>
                <a:gd name="T11" fmla="*/ 93582 h 2866"/>
                <a:gd name="T12" fmla="*/ 176081 w 2844"/>
                <a:gd name="T13" fmla="*/ 108533 h 2866"/>
                <a:gd name="T14" fmla="*/ 194991 w 2844"/>
                <a:gd name="T15" fmla="*/ 106598 h 2866"/>
                <a:gd name="T16" fmla="*/ 228677 w 2844"/>
                <a:gd name="T17" fmla="*/ 132369 h 2866"/>
                <a:gd name="T18" fmla="*/ 181798 w 2844"/>
                <a:gd name="T19" fmla="*/ 159106 h 2866"/>
                <a:gd name="T20" fmla="*/ 171947 w 2844"/>
                <a:gd name="T21" fmla="*/ 160953 h 2866"/>
                <a:gd name="T22" fmla="*/ 185404 w 2844"/>
                <a:gd name="T23" fmla="*/ 187427 h 2866"/>
                <a:gd name="T24" fmla="*/ 177664 w 2844"/>
                <a:gd name="T25" fmla="*/ 227357 h 2866"/>
                <a:gd name="T26" fmla="*/ 153565 w 2844"/>
                <a:gd name="T27" fmla="*/ 218034 h 2866"/>
                <a:gd name="T28" fmla="*/ 143363 w 2844"/>
                <a:gd name="T29" fmla="*/ 189186 h 2866"/>
                <a:gd name="T30" fmla="*/ 136151 w 2844"/>
                <a:gd name="T31" fmla="*/ 182853 h 2866"/>
                <a:gd name="T32" fmla="*/ 121726 w 2844"/>
                <a:gd name="T33" fmla="*/ 216275 h 2866"/>
                <a:gd name="T34" fmla="*/ 94109 w 2844"/>
                <a:gd name="T35" fmla="*/ 239143 h 2866"/>
                <a:gd name="T36" fmla="*/ 71505 w 2844"/>
                <a:gd name="T37" fmla="*/ 208711 h 2866"/>
                <a:gd name="T38" fmla="*/ 85666 w 2844"/>
                <a:gd name="T39" fmla="*/ 157963 h 2866"/>
                <a:gd name="T40" fmla="*/ 74232 w 2844"/>
                <a:gd name="T41" fmla="*/ 159106 h 2866"/>
                <a:gd name="T42" fmla="*/ 25506 w 2844"/>
                <a:gd name="T43" fmla="*/ 165791 h 2866"/>
                <a:gd name="T44" fmla="*/ 62534 w 2844"/>
                <a:gd name="T45" fmla="*/ 111348 h 2866"/>
                <a:gd name="T46" fmla="*/ 64645 w 2844"/>
                <a:gd name="T47" fmla="*/ 95165 h 2866"/>
                <a:gd name="T48" fmla="*/ 27353 w 2844"/>
                <a:gd name="T49" fmla="*/ 67811 h 2866"/>
                <a:gd name="T50" fmla="*/ 48110 w 2844"/>
                <a:gd name="T51" fmla="*/ 48550 h 2866"/>
                <a:gd name="T52" fmla="*/ 91998 w 2844"/>
                <a:gd name="T53" fmla="*/ 84346 h 2866"/>
                <a:gd name="T54" fmla="*/ 96484 w 2844"/>
                <a:gd name="T55" fmla="*/ 80740 h 2866"/>
                <a:gd name="T56" fmla="*/ 97979 w 2844"/>
                <a:gd name="T57" fmla="*/ 19701 h 2866"/>
                <a:gd name="T58" fmla="*/ 106862 w 2844"/>
                <a:gd name="T59" fmla="*/ 88 h 2866"/>
                <a:gd name="T60" fmla="*/ 83291 w 2844"/>
                <a:gd name="T61" fmla="*/ 16711 h 2866"/>
                <a:gd name="T62" fmla="*/ 61303 w 2844"/>
                <a:gd name="T63" fmla="*/ 37116 h 2866"/>
                <a:gd name="T64" fmla="*/ 32191 w 2844"/>
                <a:gd name="T65" fmla="*/ 32894 h 2866"/>
                <a:gd name="T66" fmla="*/ 27353 w 2844"/>
                <a:gd name="T67" fmla="*/ 89712 h 2866"/>
                <a:gd name="T68" fmla="*/ 5981 w 2844"/>
                <a:gd name="T69" fmla="*/ 145913 h 2866"/>
                <a:gd name="T70" fmla="*/ 42481 w 2844"/>
                <a:gd name="T71" fmla="*/ 180215 h 2866"/>
                <a:gd name="T72" fmla="*/ 62534 w 2844"/>
                <a:gd name="T73" fmla="*/ 178632 h 2866"/>
                <a:gd name="T74" fmla="*/ 80565 w 2844"/>
                <a:gd name="T75" fmla="*/ 249345 h 2866"/>
                <a:gd name="T76" fmla="*/ 121726 w 2844"/>
                <a:gd name="T77" fmla="*/ 238791 h 2866"/>
                <a:gd name="T78" fmla="*/ 173003 w 2844"/>
                <a:gd name="T79" fmla="*/ 241078 h 2866"/>
                <a:gd name="T80" fmla="*/ 202555 w 2844"/>
                <a:gd name="T81" fmla="*/ 217419 h 2866"/>
                <a:gd name="T82" fmla="*/ 239231 w 2844"/>
                <a:gd name="T83" fmla="*/ 141428 h 2866"/>
                <a:gd name="T84" fmla="*/ 192968 w 2844"/>
                <a:gd name="T85" fmla="*/ 90591 h 2866"/>
                <a:gd name="T86" fmla="*/ 176257 w 2844"/>
                <a:gd name="T87" fmla="*/ 19965 h 2866"/>
                <a:gd name="T88" fmla="*/ 161657 w 2844"/>
                <a:gd name="T89" fmla="*/ 22956 h 2866"/>
                <a:gd name="T90" fmla="*/ 130434 w 2844"/>
                <a:gd name="T91" fmla="*/ 13984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22" name="Google Shape;1596;p21"/>
            <p:cNvSpPr>
              <a:spLocks/>
            </p:cNvSpPr>
            <p:nvPr/>
          </p:nvSpPr>
          <p:spPr bwMode="auto">
            <a:xfrm>
              <a:off x="8682268" y="958998"/>
              <a:ext cx="61655" cy="68603"/>
            </a:xfrm>
            <a:custGeom>
              <a:avLst/>
              <a:gdLst>
                <a:gd name="T0" fmla="*/ 30344 w 701"/>
                <a:gd name="T1" fmla="*/ 15040 h 780"/>
                <a:gd name="T2" fmla="*/ 46615 w 701"/>
                <a:gd name="T3" fmla="*/ 33686 h 780"/>
                <a:gd name="T4" fmla="*/ 29376 w 701"/>
                <a:gd name="T5" fmla="*/ 55058 h 780"/>
                <a:gd name="T6" fmla="*/ 28849 w 701"/>
                <a:gd name="T7" fmla="*/ 55058 h 780"/>
                <a:gd name="T8" fmla="*/ 12665 w 701"/>
                <a:gd name="T9" fmla="*/ 35533 h 780"/>
                <a:gd name="T10" fmla="*/ 29816 w 701"/>
                <a:gd name="T11" fmla="*/ 15040 h 780"/>
                <a:gd name="T12" fmla="*/ 30344 w 701"/>
                <a:gd name="T13" fmla="*/ 15040 h 780"/>
                <a:gd name="T14" fmla="*/ 32631 w 701"/>
                <a:gd name="T15" fmla="*/ 88 h 780"/>
                <a:gd name="T16" fmla="*/ 352 w 701"/>
                <a:gd name="T17" fmla="*/ 35533 h 780"/>
                <a:gd name="T18" fmla="*/ 30696 w 701"/>
                <a:gd name="T19" fmla="*/ 68603 h 780"/>
                <a:gd name="T20" fmla="*/ 31311 w 701"/>
                <a:gd name="T21" fmla="*/ 68603 h 780"/>
                <a:gd name="T22" fmla="*/ 61655 w 701"/>
                <a:gd name="T23" fmla="*/ 33686 h 780"/>
                <a:gd name="T24" fmla="*/ 33070 w 701"/>
                <a:gd name="T25" fmla="*/ 88 h 780"/>
                <a:gd name="T26" fmla="*/ 32631 w 701"/>
                <a:gd name="T27" fmla="*/ 88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sp>
        <p:nvSpPr>
          <p:cNvPr id="1481" name="Google Shape;1481;p21"/>
          <p:cNvSpPr txBox="1">
            <a:spLocks noGrp="1"/>
          </p:cNvSpPr>
          <p:nvPr>
            <p:ph type="title"/>
          </p:nvPr>
        </p:nvSpPr>
        <p:spPr>
          <a:xfrm>
            <a:off x="1204950" y="538001"/>
            <a:ext cx="6734100" cy="6348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74915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bg1"/>
        </a:solidFill>
        <a:effectLst/>
      </p:bgPr>
    </p:bg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561;p32"/>
          <p:cNvGrpSpPr>
            <a:grpSpLocks/>
          </p:cNvGrpSpPr>
          <p:nvPr/>
        </p:nvGrpSpPr>
        <p:grpSpPr bwMode="auto">
          <a:xfrm flipH="1">
            <a:off x="211163" y="154781"/>
            <a:ext cx="8732837" cy="4792266"/>
            <a:chOff x="398675" y="283391"/>
            <a:chExt cx="8240425" cy="4522634"/>
          </a:xfrm>
        </p:grpSpPr>
        <p:sp>
          <p:nvSpPr>
            <p:cNvPr id="3" name="Google Shape;2562;p32"/>
            <p:cNvSpPr>
              <a:spLocks/>
            </p:cNvSpPr>
            <p:nvPr/>
          </p:nvSpPr>
          <p:spPr bwMode="auto">
            <a:xfrm rot="-5400000">
              <a:off x="998610" y="-316544"/>
              <a:ext cx="4522634" cy="5722503"/>
            </a:xfrm>
            <a:custGeom>
              <a:avLst/>
              <a:gdLst>
                <a:gd name="T0" fmla="*/ 4225201 w 14719"/>
                <a:gd name="T1" fmla="*/ 4302 h 18624"/>
                <a:gd name="T2" fmla="*/ 4199084 w 14719"/>
                <a:gd name="T3" fmla="*/ 306650 h 18624"/>
                <a:gd name="T4" fmla="*/ 4172966 w 14719"/>
                <a:gd name="T5" fmla="*/ 6453 h 18624"/>
                <a:gd name="T6" fmla="*/ 3894584 w 14719"/>
                <a:gd name="T7" fmla="*/ 224918 h 18624"/>
                <a:gd name="T8" fmla="*/ 3782125 w 14719"/>
                <a:gd name="T9" fmla="*/ 148102 h 18624"/>
                <a:gd name="T10" fmla="*/ 3445056 w 14719"/>
                <a:gd name="T11" fmla="*/ 148102 h 18624"/>
                <a:gd name="T12" fmla="*/ 3333826 w 14719"/>
                <a:gd name="T13" fmla="*/ 224918 h 18624"/>
                <a:gd name="T14" fmla="*/ 3055751 w 14719"/>
                <a:gd name="T15" fmla="*/ 22123 h 18624"/>
                <a:gd name="T16" fmla="*/ 3029326 w 14719"/>
                <a:gd name="T17" fmla="*/ 306650 h 18624"/>
                <a:gd name="T18" fmla="*/ 3003208 w 14719"/>
                <a:gd name="T19" fmla="*/ 23045 h 18624"/>
                <a:gd name="T20" fmla="*/ 2666139 w 14719"/>
                <a:gd name="T21" fmla="*/ 149024 h 18624"/>
                <a:gd name="T22" fmla="*/ 2553680 w 14719"/>
                <a:gd name="T23" fmla="*/ 226762 h 18624"/>
                <a:gd name="T24" fmla="*/ 2321695 w 14719"/>
                <a:gd name="T25" fmla="*/ 0 h 18624"/>
                <a:gd name="T26" fmla="*/ 2337365 w 14719"/>
                <a:gd name="T27" fmla="*/ 224918 h 18624"/>
                <a:gd name="T28" fmla="*/ 2226135 w 14719"/>
                <a:gd name="T29" fmla="*/ 148102 h 18624"/>
                <a:gd name="T30" fmla="*/ 1889065 w 14719"/>
                <a:gd name="T31" fmla="*/ 148102 h 18624"/>
                <a:gd name="T32" fmla="*/ 1776914 w 14719"/>
                <a:gd name="T33" fmla="*/ 224918 h 18624"/>
                <a:gd name="T34" fmla="*/ 1694874 w 14719"/>
                <a:gd name="T35" fmla="*/ 21201 h 18624"/>
                <a:gd name="T36" fmla="*/ 1558448 w 14719"/>
                <a:gd name="T37" fmla="*/ 225840 h 18624"/>
                <a:gd name="T38" fmla="*/ 1445989 w 14719"/>
                <a:gd name="T39" fmla="*/ 148102 h 18624"/>
                <a:gd name="T40" fmla="*/ 1108919 w 14719"/>
                <a:gd name="T41" fmla="*/ 12598 h 18624"/>
                <a:gd name="T42" fmla="*/ 1082802 w 14719"/>
                <a:gd name="T43" fmla="*/ 306650 h 18624"/>
                <a:gd name="T44" fmla="*/ 1056684 w 14719"/>
                <a:gd name="T45" fmla="*/ 19050 h 18624"/>
                <a:gd name="T46" fmla="*/ 719615 w 14719"/>
                <a:gd name="T47" fmla="*/ 148102 h 18624"/>
                <a:gd name="T48" fmla="*/ 608077 w 14719"/>
                <a:gd name="T49" fmla="*/ 225840 h 18624"/>
                <a:gd name="T50" fmla="*/ 609307 w 14719"/>
                <a:gd name="T51" fmla="*/ 2151 h 18624"/>
                <a:gd name="T52" fmla="*/ 330924 w 14719"/>
                <a:gd name="T53" fmla="*/ 148102 h 18624"/>
                <a:gd name="T54" fmla="*/ 219694 w 14719"/>
                <a:gd name="T55" fmla="*/ 225840 h 18624"/>
                <a:gd name="T56" fmla="*/ 147180 w 14719"/>
                <a:gd name="T57" fmla="*/ 2151 h 18624"/>
                <a:gd name="T58" fmla="*/ 307 w 14719"/>
                <a:gd name="T59" fmla="*/ 2841279 h 18624"/>
                <a:gd name="T60" fmla="*/ 30727 w 14719"/>
                <a:gd name="T61" fmla="*/ 4867692 h 18624"/>
                <a:gd name="T62" fmla="*/ 121984 w 14719"/>
                <a:gd name="T63" fmla="*/ 5622642 h 18624"/>
                <a:gd name="T64" fmla="*/ 301734 w 14719"/>
                <a:gd name="T65" fmla="*/ 5636162 h 18624"/>
                <a:gd name="T66" fmla="*/ 468579 w 14719"/>
                <a:gd name="T67" fmla="*/ 5607893 h 18624"/>
                <a:gd name="T68" fmla="*/ 708860 w 14719"/>
                <a:gd name="T69" fmla="*/ 5557502 h 18624"/>
                <a:gd name="T70" fmla="*/ 1031489 w 14719"/>
                <a:gd name="T71" fmla="*/ 5578396 h 18624"/>
                <a:gd name="T72" fmla="*/ 1425095 w 14719"/>
                <a:gd name="T73" fmla="*/ 5592223 h 18624"/>
                <a:gd name="T74" fmla="*/ 1797808 w 14719"/>
                <a:gd name="T75" fmla="*/ 5599597 h 18624"/>
                <a:gd name="T76" fmla="*/ 2086637 w 14719"/>
                <a:gd name="T77" fmla="*/ 5596217 h 18624"/>
                <a:gd name="T78" fmla="*/ 2357337 w 14719"/>
                <a:gd name="T79" fmla="*/ 5592223 h 18624"/>
                <a:gd name="T80" fmla="*/ 2750022 w 14719"/>
                <a:gd name="T81" fmla="*/ 5578396 h 18624"/>
                <a:gd name="T82" fmla="*/ 3077567 w 14719"/>
                <a:gd name="T83" fmla="*/ 5624793 h 18624"/>
                <a:gd name="T84" fmla="*/ 3396815 w 14719"/>
                <a:gd name="T85" fmla="*/ 5575323 h 18624"/>
                <a:gd name="T86" fmla="*/ 3698242 w 14719"/>
                <a:gd name="T87" fmla="*/ 5638312 h 18624"/>
                <a:gd name="T88" fmla="*/ 3931456 w 14719"/>
                <a:gd name="T89" fmla="*/ 5582697 h 18624"/>
                <a:gd name="T90" fmla="*/ 4244252 w 14719"/>
                <a:gd name="T91" fmla="*/ 5596217 h 18624"/>
                <a:gd name="T92" fmla="*/ 4473164 w 14719"/>
                <a:gd name="T93" fmla="*/ 5612195 h 18624"/>
                <a:gd name="T94" fmla="*/ 4461488 w 14719"/>
                <a:gd name="T95" fmla="*/ 4323833 h 18624"/>
                <a:gd name="T96" fmla="*/ 4504505 w 14719"/>
                <a:gd name="T97" fmla="*/ 610228 h 186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" name="Google Shape;2563;p32"/>
            <p:cNvSpPr>
              <a:spLocks/>
            </p:cNvSpPr>
            <p:nvPr/>
          </p:nvSpPr>
          <p:spPr bwMode="auto">
            <a:xfrm rot="-5400000">
              <a:off x="6373174" y="2280162"/>
              <a:ext cx="4234726" cy="297125"/>
            </a:xfrm>
            <a:custGeom>
              <a:avLst/>
              <a:gdLst>
                <a:gd name="T0" fmla="*/ 1823925 w 13782"/>
                <a:gd name="T1" fmla="*/ 91258 h 967"/>
                <a:gd name="T2" fmla="*/ 1592554 w 13782"/>
                <a:gd name="T3" fmla="*/ 55615 h 967"/>
                <a:gd name="T4" fmla="*/ 1345206 w 13782"/>
                <a:gd name="T5" fmla="*/ 43939 h 967"/>
                <a:gd name="T6" fmla="*/ 1087104 w 13782"/>
                <a:gd name="T7" fmla="*/ 84805 h 967"/>
                <a:gd name="T8" fmla="*/ 708860 w 13782"/>
                <a:gd name="T9" fmla="*/ 40866 h 967"/>
                <a:gd name="T10" fmla="*/ 567211 w 13782"/>
                <a:gd name="T11" fmla="*/ 39944 h 967"/>
                <a:gd name="T12" fmla="*/ 304807 w 13782"/>
                <a:gd name="T13" fmla="*/ 65140 h 967"/>
                <a:gd name="T14" fmla="*/ 218158 w 13782"/>
                <a:gd name="T15" fmla="*/ 51006 h 967"/>
                <a:gd name="T16" fmla="*/ 121984 w 13782"/>
                <a:gd name="T17" fmla="*/ 48855 h 967"/>
                <a:gd name="T18" fmla="*/ 0 w 13782"/>
                <a:gd name="T19" fmla="*/ 161621 h 967"/>
                <a:gd name="T20" fmla="*/ 200644 w 13782"/>
                <a:gd name="T21" fmla="*/ 241510 h 967"/>
                <a:gd name="T22" fmla="*/ 307265 w 13782"/>
                <a:gd name="T23" fmla="*/ 183437 h 967"/>
                <a:gd name="T24" fmla="*/ 397601 w 13782"/>
                <a:gd name="T25" fmla="*/ 204024 h 967"/>
                <a:gd name="T26" fmla="*/ 535563 w 13782"/>
                <a:gd name="T27" fmla="*/ 213242 h 967"/>
                <a:gd name="T28" fmla="*/ 777073 w 13782"/>
                <a:gd name="T29" fmla="*/ 153325 h 967"/>
                <a:gd name="T30" fmla="*/ 1170987 w 13782"/>
                <a:gd name="T31" fmla="*/ 166845 h 967"/>
                <a:gd name="T32" fmla="*/ 1500682 w 13782"/>
                <a:gd name="T33" fmla="*/ 181286 h 967"/>
                <a:gd name="T34" fmla="*/ 1652778 w 13782"/>
                <a:gd name="T35" fmla="*/ 149945 h 967"/>
                <a:gd name="T36" fmla="*/ 1937306 w 13782"/>
                <a:gd name="T37" fmla="*/ 94330 h 967"/>
                <a:gd name="T38" fmla="*/ 2103229 w 13782"/>
                <a:gd name="T39" fmla="*/ 166845 h 967"/>
                <a:gd name="T40" fmla="*/ 2266387 w 13782"/>
                <a:gd name="T41" fmla="*/ 183437 h 967"/>
                <a:gd name="T42" fmla="*/ 2494992 w 13782"/>
                <a:gd name="T43" fmla="*/ 154247 h 967"/>
                <a:gd name="T44" fmla="*/ 2691949 w 13782"/>
                <a:gd name="T45" fmla="*/ 225225 h 967"/>
                <a:gd name="T46" fmla="*/ 2899967 w 13782"/>
                <a:gd name="T47" fmla="*/ 205560 h 967"/>
                <a:gd name="T48" fmla="*/ 3056979 w 13782"/>
                <a:gd name="T49" fmla="*/ 123520 h 967"/>
                <a:gd name="T50" fmla="*/ 3264383 w 13782"/>
                <a:gd name="T51" fmla="*/ 166845 h 967"/>
                <a:gd name="T52" fmla="*/ 3382066 w 13782"/>
                <a:gd name="T53" fmla="*/ 194806 h 967"/>
                <a:gd name="T54" fmla="*/ 3554441 w 13782"/>
                <a:gd name="T55" fmla="*/ 272851 h 967"/>
                <a:gd name="T56" fmla="*/ 3745867 w 13782"/>
                <a:gd name="T57" fmla="*/ 147794 h 967"/>
                <a:gd name="T58" fmla="*/ 3989836 w 13782"/>
                <a:gd name="T59" fmla="*/ 171146 h 967"/>
                <a:gd name="T60" fmla="*/ 4156988 w 13782"/>
                <a:gd name="T61" fmla="*/ 228912 h 967"/>
                <a:gd name="T62" fmla="*/ 4234726 w 13782"/>
                <a:gd name="T63" fmla="*/ 70364 h 967"/>
                <a:gd name="T64" fmla="*/ 4121345 w 13782"/>
                <a:gd name="T65" fmla="*/ 42095 h 967"/>
                <a:gd name="T66" fmla="*/ 3893355 w 13782"/>
                <a:gd name="T67" fmla="*/ 48855 h 967"/>
                <a:gd name="T68" fmla="*/ 3738800 w 13782"/>
                <a:gd name="T69" fmla="*/ 82040 h 967"/>
                <a:gd name="T70" fmla="*/ 3622347 w 13782"/>
                <a:gd name="T71" fmla="*/ 122906 h 967"/>
                <a:gd name="T72" fmla="*/ 3525866 w 13782"/>
                <a:gd name="T73" fmla="*/ 115532 h 967"/>
                <a:gd name="T74" fmla="*/ 3331674 w 13782"/>
                <a:gd name="T75" fmla="*/ 123213 h 967"/>
                <a:gd name="T76" fmla="*/ 3218293 w 13782"/>
                <a:gd name="T77" fmla="*/ 20894 h 967"/>
                <a:gd name="T78" fmla="*/ 3101225 w 13782"/>
                <a:gd name="T79" fmla="*/ 81732 h 967"/>
                <a:gd name="T80" fmla="*/ 2957733 w 13782"/>
                <a:gd name="T81" fmla="*/ 76816 h 967"/>
                <a:gd name="T82" fmla="*/ 2738038 w 13782"/>
                <a:gd name="T83" fmla="*/ 97096 h 967"/>
                <a:gd name="T84" fmla="*/ 2525411 w 13782"/>
                <a:gd name="T85" fmla="*/ 80811 h 967"/>
                <a:gd name="T86" fmla="*/ 2425550 w 13782"/>
                <a:gd name="T87" fmla="*/ 61760 h 967"/>
                <a:gd name="T88" fmla="*/ 2294348 w 13782"/>
                <a:gd name="T89" fmla="*/ 62989 h 967"/>
                <a:gd name="T90" fmla="*/ 2007669 w 13782"/>
                <a:gd name="T91" fmla="*/ 14749 h 96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3782" h="967" extrusionOk="0">
                  <a:moveTo>
                    <a:pt x="6334" y="0"/>
                  </a:moveTo>
                  <a:cubicBezTo>
                    <a:pt x="6319" y="0"/>
                    <a:pt x="6304" y="2"/>
                    <a:pt x="6291" y="7"/>
                  </a:cubicBezTo>
                  <a:cubicBezTo>
                    <a:pt x="6216" y="31"/>
                    <a:pt x="6028" y="188"/>
                    <a:pt x="5936" y="297"/>
                  </a:cubicBezTo>
                  <a:cubicBezTo>
                    <a:pt x="5847" y="403"/>
                    <a:pt x="5680" y="406"/>
                    <a:pt x="5574" y="406"/>
                  </a:cubicBezTo>
                  <a:cubicBezTo>
                    <a:pt x="5468" y="406"/>
                    <a:pt x="5280" y="236"/>
                    <a:pt x="5239" y="195"/>
                  </a:cubicBezTo>
                  <a:cubicBezTo>
                    <a:pt x="5229" y="185"/>
                    <a:pt x="5209" y="181"/>
                    <a:pt x="5183" y="181"/>
                  </a:cubicBezTo>
                  <a:cubicBezTo>
                    <a:pt x="5084" y="181"/>
                    <a:pt x="4899" y="238"/>
                    <a:pt x="4856" y="273"/>
                  </a:cubicBezTo>
                  <a:cubicBezTo>
                    <a:pt x="4850" y="279"/>
                    <a:pt x="4840" y="281"/>
                    <a:pt x="4826" y="281"/>
                  </a:cubicBezTo>
                  <a:cubicBezTo>
                    <a:pt x="4726" y="281"/>
                    <a:pt x="4447" y="143"/>
                    <a:pt x="4378" y="143"/>
                  </a:cubicBezTo>
                  <a:cubicBezTo>
                    <a:pt x="4303" y="143"/>
                    <a:pt x="4111" y="167"/>
                    <a:pt x="4063" y="167"/>
                  </a:cubicBezTo>
                  <a:cubicBezTo>
                    <a:pt x="4016" y="167"/>
                    <a:pt x="3746" y="256"/>
                    <a:pt x="3575" y="273"/>
                  </a:cubicBezTo>
                  <a:cubicBezTo>
                    <a:pt x="3563" y="275"/>
                    <a:pt x="3550" y="276"/>
                    <a:pt x="3538" y="276"/>
                  </a:cubicBezTo>
                  <a:cubicBezTo>
                    <a:pt x="3365" y="276"/>
                    <a:pt x="3109" y="137"/>
                    <a:pt x="3055" y="137"/>
                  </a:cubicBezTo>
                  <a:cubicBezTo>
                    <a:pt x="2994" y="137"/>
                    <a:pt x="2727" y="31"/>
                    <a:pt x="2727" y="31"/>
                  </a:cubicBezTo>
                  <a:cubicBezTo>
                    <a:pt x="2727" y="31"/>
                    <a:pt x="2345" y="99"/>
                    <a:pt x="2307" y="133"/>
                  </a:cubicBezTo>
                  <a:cubicBezTo>
                    <a:pt x="2299" y="140"/>
                    <a:pt x="2278" y="143"/>
                    <a:pt x="2248" y="143"/>
                  </a:cubicBezTo>
                  <a:cubicBezTo>
                    <a:pt x="2163" y="143"/>
                    <a:pt x="2012" y="121"/>
                    <a:pt x="1917" y="121"/>
                  </a:cubicBezTo>
                  <a:cubicBezTo>
                    <a:pt x="1886" y="121"/>
                    <a:pt x="1861" y="124"/>
                    <a:pt x="1846" y="130"/>
                  </a:cubicBezTo>
                  <a:cubicBezTo>
                    <a:pt x="1770" y="154"/>
                    <a:pt x="1497" y="253"/>
                    <a:pt x="1436" y="266"/>
                  </a:cubicBezTo>
                  <a:cubicBezTo>
                    <a:pt x="1378" y="280"/>
                    <a:pt x="1207" y="365"/>
                    <a:pt x="1159" y="365"/>
                  </a:cubicBezTo>
                  <a:cubicBezTo>
                    <a:pt x="1117" y="365"/>
                    <a:pt x="1033" y="212"/>
                    <a:pt x="992" y="212"/>
                  </a:cubicBezTo>
                  <a:cubicBezTo>
                    <a:pt x="986" y="212"/>
                    <a:pt x="981" y="215"/>
                    <a:pt x="978" y="222"/>
                  </a:cubicBezTo>
                  <a:cubicBezTo>
                    <a:pt x="973" y="233"/>
                    <a:pt x="963" y="237"/>
                    <a:pt x="950" y="237"/>
                  </a:cubicBezTo>
                  <a:cubicBezTo>
                    <a:pt x="898" y="237"/>
                    <a:pt x="792" y="166"/>
                    <a:pt x="710" y="166"/>
                  </a:cubicBezTo>
                  <a:cubicBezTo>
                    <a:pt x="705" y="166"/>
                    <a:pt x="699" y="167"/>
                    <a:pt x="694" y="167"/>
                  </a:cubicBezTo>
                  <a:cubicBezTo>
                    <a:pt x="676" y="169"/>
                    <a:pt x="657" y="170"/>
                    <a:pt x="636" y="170"/>
                  </a:cubicBezTo>
                  <a:cubicBezTo>
                    <a:pt x="562" y="170"/>
                    <a:pt x="472" y="159"/>
                    <a:pt x="397" y="159"/>
                  </a:cubicBezTo>
                  <a:cubicBezTo>
                    <a:pt x="365" y="159"/>
                    <a:pt x="336" y="161"/>
                    <a:pt x="311" y="167"/>
                  </a:cubicBezTo>
                  <a:cubicBezTo>
                    <a:pt x="223" y="195"/>
                    <a:pt x="305" y="324"/>
                    <a:pt x="267" y="359"/>
                  </a:cubicBezTo>
                  <a:cubicBezTo>
                    <a:pt x="236" y="389"/>
                    <a:pt x="86" y="495"/>
                    <a:pt x="0" y="526"/>
                  </a:cubicBezTo>
                  <a:cubicBezTo>
                    <a:pt x="31" y="594"/>
                    <a:pt x="86" y="690"/>
                    <a:pt x="154" y="690"/>
                  </a:cubicBezTo>
                  <a:cubicBezTo>
                    <a:pt x="226" y="690"/>
                    <a:pt x="311" y="967"/>
                    <a:pt x="369" y="967"/>
                  </a:cubicBezTo>
                  <a:cubicBezTo>
                    <a:pt x="424" y="967"/>
                    <a:pt x="616" y="820"/>
                    <a:pt x="653" y="786"/>
                  </a:cubicBezTo>
                  <a:cubicBezTo>
                    <a:pt x="687" y="752"/>
                    <a:pt x="612" y="625"/>
                    <a:pt x="698" y="594"/>
                  </a:cubicBezTo>
                  <a:cubicBezTo>
                    <a:pt x="719" y="588"/>
                    <a:pt x="746" y="586"/>
                    <a:pt x="776" y="586"/>
                  </a:cubicBezTo>
                  <a:cubicBezTo>
                    <a:pt x="846" y="586"/>
                    <a:pt x="931" y="597"/>
                    <a:pt x="1000" y="597"/>
                  </a:cubicBezTo>
                  <a:cubicBezTo>
                    <a:pt x="1019" y="597"/>
                    <a:pt x="1037" y="597"/>
                    <a:pt x="1053" y="594"/>
                  </a:cubicBezTo>
                  <a:cubicBezTo>
                    <a:pt x="1058" y="594"/>
                    <a:pt x="1063" y="593"/>
                    <a:pt x="1068" y="593"/>
                  </a:cubicBezTo>
                  <a:cubicBezTo>
                    <a:pt x="1145" y="593"/>
                    <a:pt x="1245" y="664"/>
                    <a:pt x="1294" y="664"/>
                  </a:cubicBezTo>
                  <a:cubicBezTo>
                    <a:pt x="1306" y="664"/>
                    <a:pt x="1315" y="660"/>
                    <a:pt x="1319" y="649"/>
                  </a:cubicBezTo>
                  <a:cubicBezTo>
                    <a:pt x="1350" y="594"/>
                    <a:pt x="1436" y="430"/>
                    <a:pt x="1480" y="430"/>
                  </a:cubicBezTo>
                  <a:cubicBezTo>
                    <a:pt x="1520" y="430"/>
                    <a:pt x="1686" y="694"/>
                    <a:pt x="1743" y="694"/>
                  </a:cubicBezTo>
                  <a:cubicBezTo>
                    <a:pt x="1745" y="694"/>
                    <a:pt x="1746" y="694"/>
                    <a:pt x="1747" y="693"/>
                  </a:cubicBezTo>
                  <a:cubicBezTo>
                    <a:pt x="1805" y="680"/>
                    <a:pt x="2061" y="581"/>
                    <a:pt x="2133" y="557"/>
                  </a:cubicBezTo>
                  <a:cubicBezTo>
                    <a:pt x="2204" y="529"/>
                    <a:pt x="2495" y="533"/>
                    <a:pt x="2529" y="499"/>
                  </a:cubicBezTo>
                  <a:cubicBezTo>
                    <a:pt x="2563" y="468"/>
                    <a:pt x="2956" y="458"/>
                    <a:pt x="2956" y="458"/>
                  </a:cubicBezTo>
                  <a:cubicBezTo>
                    <a:pt x="2956" y="458"/>
                    <a:pt x="3243" y="499"/>
                    <a:pt x="3298" y="499"/>
                  </a:cubicBezTo>
                  <a:cubicBezTo>
                    <a:pt x="3353" y="499"/>
                    <a:pt x="3811" y="543"/>
                    <a:pt x="3811" y="543"/>
                  </a:cubicBezTo>
                  <a:cubicBezTo>
                    <a:pt x="3811" y="543"/>
                    <a:pt x="4139" y="499"/>
                    <a:pt x="4183" y="499"/>
                  </a:cubicBezTo>
                  <a:cubicBezTo>
                    <a:pt x="4224" y="499"/>
                    <a:pt x="4439" y="570"/>
                    <a:pt x="4511" y="570"/>
                  </a:cubicBezTo>
                  <a:cubicBezTo>
                    <a:pt x="4559" y="570"/>
                    <a:pt x="4748" y="590"/>
                    <a:pt x="4884" y="590"/>
                  </a:cubicBezTo>
                  <a:cubicBezTo>
                    <a:pt x="4952" y="590"/>
                    <a:pt x="5007" y="585"/>
                    <a:pt x="5024" y="570"/>
                  </a:cubicBezTo>
                  <a:cubicBezTo>
                    <a:pt x="5064" y="533"/>
                    <a:pt x="5236" y="475"/>
                    <a:pt x="5327" y="475"/>
                  </a:cubicBezTo>
                  <a:cubicBezTo>
                    <a:pt x="5351" y="475"/>
                    <a:pt x="5370" y="479"/>
                    <a:pt x="5379" y="488"/>
                  </a:cubicBezTo>
                  <a:cubicBezTo>
                    <a:pt x="5420" y="529"/>
                    <a:pt x="5519" y="666"/>
                    <a:pt x="5622" y="666"/>
                  </a:cubicBezTo>
                  <a:cubicBezTo>
                    <a:pt x="5721" y="666"/>
                    <a:pt x="5878" y="666"/>
                    <a:pt x="5963" y="557"/>
                  </a:cubicBezTo>
                  <a:cubicBezTo>
                    <a:pt x="6049" y="444"/>
                    <a:pt x="6233" y="338"/>
                    <a:pt x="6305" y="307"/>
                  </a:cubicBezTo>
                  <a:cubicBezTo>
                    <a:pt x="6316" y="304"/>
                    <a:pt x="6327" y="302"/>
                    <a:pt x="6339" y="302"/>
                  </a:cubicBezTo>
                  <a:cubicBezTo>
                    <a:pt x="6409" y="302"/>
                    <a:pt x="6496" y="352"/>
                    <a:pt x="6531" y="352"/>
                  </a:cubicBezTo>
                  <a:cubicBezTo>
                    <a:pt x="6575" y="352"/>
                    <a:pt x="6777" y="512"/>
                    <a:pt x="6845" y="543"/>
                  </a:cubicBezTo>
                  <a:cubicBezTo>
                    <a:pt x="6907" y="567"/>
                    <a:pt x="7180" y="601"/>
                    <a:pt x="7309" y="601"/>
                  </a:cubicBezTo>
                  <a:cubicBezTo>
                    <a:pt x="7329" y="601"/>
                    <a:pt x="7346" y="600"/>
                    <a:pt x="7357" y="598"/>
                  </a:cubicBezTo>
                  <a:cubicBezTo>
                    <a:pt x="7363" y="597"/>
                    <a:pt x="7369" y="597"/>
                    <a:pt x="7376" y="597"/>
                  </a:cubicBezTo>
                  <a:cubicBezTo>
                    <a:pt x="7454" y="597"/>
                    <a:pt x="7626" y="646"/>
                    <a:pt x="7731" y="646"/>
                  </a:cubicBezTo>
                  <a:cubicBezTo>
                    <a:pt x="7767" y="646"/>
                    <a:pt x="7795" y="641"/>
                    <a:pt x="7809" y="625"/>
                  </a:cubicBezTo>
                  <a:cubicBezTo>
                    <a:pt x="7873" y="564"/>
                    <a:pt x="8034" y="529"/>
                    <a:pt x="8120" y="502"/>
                  </a:cubicBezTo>
                  <a:cubicBezTo>
                    <a:pt x="8130" y="499"/>
                    <a:pt x="8140" y="497"/>
                    <a:pt x="8151" y="497"/>
                  </a:cubicBezTo>
                  <a:cubicBezTo>
                    <a:pt x="8232" y="497"/>
                    <a:pt x="8331" y="580"/>
                    <a:pt x="8407" y="649"/>
                  </a:cubicBezTo>
                  <a:cubicBezTo>
                    <a:pt x="8466" y="706"/>
                    <a:pt x="8645" y="733"/>
                    <a:pt x="8761" y="733"/>
                  </a:cubicBezTo>
                  <a:cubicBezTo>
                    <a:pt x="8812" y="733"/>
                    <a:pt x="8851" y="728"/>
                    <a:pt x="8861" y="717"/>
                  </a:cubicBezTo>
                  <a:cubicBezTo>
                    <a:pt x="8895" y="683"/>
                    <a:pt x="9104" y="649"/>
                    <a:pt x="9189" y="649"/>
                  </a:cubicBezTo>
                  <a:cubicBezTo>
                    <a:pt x="9239" y="649"/>
                    <a:pt x="9343" y="669"/>
                    <a:pt x="9438" y="669"/>
                  </a:cubicBezTo>
                  <a:cubicBezTo>
                    <a:pt x="9505" y="669"/>
                    <a:pt x="9567" y="659"/>
                    <a:pt x="9603" y="625"/>
                  </a:cubicBezTo>
                  <a:cubicBezTo>
                    <a:pt x="9688" y="543"/>
                    <a:pt x="9828" y="434"/>
                    <a:pt x="9913" y="406"/>
                  </a:cubicBezTo>
                  <a:cubicBezTo>
                    <a:pt x="9925" y="403"/>
                    <a:pt x="9936" y="402"/>
                    <a:pt x="9949" y="402"/>
                  </a:cubicBezTo>
                  <a:cubicBezTo>
                    <a:pt x="10032" y="402"/>
                    <a:pt x="10142" y="465"/>
                    <a:pt x="10228" y="488"/>
                  </a:cubicBezTo>
                  <a:cubicBezTo>
                    <a:pt x="10306" y="508"/>
                    <a:pt x="10455" y="550"/>
                    <a:pt x="10561" y="550"/>
                  </a:cubicBezTo>
                  <a:cubicBezTo>
                    <a:pt x="10584" y="550"/>
                    <a:pt x="10606" y="548"/>
                    <a:pt x="10624" y="543"/>
                  </a:cubicBezTo>
                  <a:cubicBezTo>
                    <a:pt x="10634" y="540"/>
                    <a:pt x="10645" y="539"/>
                    <a:pt x="10656" y="539"/>
                  </a:cubicBezTo>
                  <a:cubicBezTo>
                    <a:pt x="10759" y="539"/>
                    <a:pt x="10911" y="639"/>
                    <a:pt x="10911" y="639"/>
                  </a:cubicBezTo>
                  <a:cubicBezTo>
                    <a:pt x="10911" y="639"/>
                    <a:pt x="10954" y="634"/>
                    <a:pt x="11007" y="634"/>
                  </a:cubicBezTo>
                  <a:cubicBezTo>
                    <a:pt x="11087" y="634"/>
                    <a:pt x="11190" y="644"/>
                    <a:pt x="11209" y="693"/>
                  </a:cubicBezTo>
                  <a:cubicBezTo>
                    <a:pt x="11239" y="772"/>
                    <a:pt x="11479" y="871"/>
                    <a:pt x="11537" y="885"/>
                  </a:cubicBezTo>
                  <a:cubicBezTo>
                    <a:pt x="11546" y="887"/>
                    <a:pt x="11557" y="888"/>
                    <a:pt x="11568" y="888"/>
                  </a:cubicBezTo>
                  <a:cubicBezTo>
                    <a:pt x="11628" y="888"/>
                    <a:pt x="11710" y="854"/>
                    <a:pt x="11783" y="762"/>
                  </a:cubicBezTo>
                  <a:cubicBezTo>
                    <a:pt x="11868" y="649"/>
                    <a:pt x="11889" y="547"/>
                    <a:pt x="11964" y="512"/>
                  </a:cubicBezTo>
                  <a:cubicBezTo>
                    <a:pt x="12009" y="493"/>
                    <a:pt x="12108" y="481"/>
                    <a:pt x="12191" y="481"/>
                  </a:cubicBezTo>
                  <a:cubicBezTo>
                    <a:pt x="12252" y="481"/>
                    <a:pt x="12305" y="488"/>
                    <a:pt x="12319" y="502"/>
                  </a:cubicBezTo>
                  <a:cubicBezTo>
                    <a:pt x="12353" y="536"/>
                    <a:pt x="12374" y="680"/>
                    <a:pt x="12504" y="680"/>
                  </a:cubicBezTo>
                  <a:cubicBezTo>
                    <a:pt x="12630" y="680"/>
                    <a:pt x="12944" y="625"/>
                    <a:pt x="12985" y="557"/>
                  </a:cubicBezTo>
                  <a:cubicBezTo>
                    <a:pt x="13007" y="524"/>
                    <a:pt x="13039" y="505"/>
                    <a:pt x="13079" y="505"/>
                  </a:cubicBezTo>
                  <a:cubicBezTo>
                    <a:pt x="13122" y="505"/>
                    <a:pt x="13173" y="527"/>
                    <a:pt x="13228" y="581"/>
                  </a:cubicBezTo>
                  <a:cubicBezTo>
                    <a:pt x="13337" y="683"/>
                    <a:pt x="13457" y="745"/>
                    <a:pt x="13529" y="745"/>
                  </a:cubicBezTo>
                  <a:cubicBezTo>
                    <a:pt x="13540" y="745"/>
                    <a:pt x="13550" y="745"/>
                    <a:pt x="13559" y="745"/>
                  </a:cubicBezTo>
                  <a:cubicBezTo>
                    <a:pt x="13611" y="745"/>
                    <a:pt x="13644" y="735"/>
                    <a:pt x="13730" y="608"/>
                  </a:cubicBezTo>
                  <a:cubicBezTo>
                    <a:pt x="13765" y="557"/>
                    <a:pt x="13775" y="417"/>
                    <a:pt x="13782" y="229"/>
                  </a:cubicBezTo>
                  <a:cubicBezTo>
                    <a:pt x="13737" y="222"/>
                    <a:pt x="13703" y="198"/>
                    <a:pt x="13669" y="164"/>
                  </a:cubicBezTo>
                  <a:cubicBezTo>
                    <a:pt x="13607" y="109"/>
                    <a:pt x="13550" y="85"/>
                    <a:pt x="13504" y="85"/>
                  </a:cubicBezTo>
                  <a:cubicBezTo>
                    <a:pt x="13463" y="85"/>
                    <a:pt x="13432" y="103"/>
                    <a:pt x="13413" y="137"/>
                  </a:cubicBezTo>
                  <a:cubicBezTo>
                    <a:pt x="13365" y="205"/>
                    <a:pt x="13033" y="260"/>
                    <a:pt x="12897" y="260"/>
                  </a:cubicBezTo>
                  <a:cubicBezTo>
                    <a:pt x="12760" y="260"/>
                    <a:pt x="12726" y="198"/>
                    <a:pt x="12685" y="164"/>
                  </a:cubicBezTo>
                  <a:cubicBezTo>
                    <a:pt x="12681" y="160"/>
                    <a:pt x="12676" y="159"/>
                    <a:pt x="12671" y="159"/>
                  </a:cubicBezTo>
                  <a:cubicBezTo>
                    <a:pt x="12619" y="159"/>
                    <a:pt x="12492" y="287"/>
                    <a:pt x="12418" y="318"/>
                  </a:cubicBezTo>
                  <a:cubicBezTo>
                    <a:pt x="12409" y="321"/>
                    <a:pt x="12400" y="323"/>
                    <a:pt x="12389" y="323"/>
                  </a:cubicBezTo>
                  <a:cubicBezTo>
                    <a:pt x="12327" y="323"/>
                    <a:pt x="12241" y="267"/>
                    <a:pt x="12168" y="267"/>
                  </a:cubicBezTo>
                  <a:cubicBezTo>
                    <a:pt x="12137" y="267"/>
                    <a:pt x="12107" y="278"/>
                    <a:pt x="12083" y="307"/>
                  </a:cubicBezTo>
                  <a:cubicBezTo>
                    <a:pt x="12020" y="388"/>
                    <a:pt x="11931" y="406"/>
                    <a:pt x="11861" y="406"/>
                  </a:cubicBezTo>
                  <a:cubicBezTo>
                    <a:pt x="11833" y="406"/>
                    <a:pt x="11808" y="403"/>
                    <a:pt x="11789" y="400"/>
                  </a:cubicBezTo>
                  <a:cubicBezTo>
                    <a:pt x="11784" y="398"/>
                    <a:pt x="11777" y="398"/>
                    <a:pt x="11769" y="398"/>
                  </a:cubicBezTo>
                  <a:cubicBezTo>
                    <a:pt x="11724" y="398"/>
                    <a:pt x="11639" y="416"/>
                    <a:pt x="11572" y="416"/>
                  </a:cubicBezTo>
                  <a:cubicBezTo>
                    <a:pt x="11524" y="416"/>
                    <a:pt x="11485" y="407"/>
                    <a:pt x="11475" y="376"/>
                  </a:cubicBezTo>
                  <a:cubicBezTo>
                    <a:pt x="11469" y="359"/>
                    <a:pt x="11457" y="352"/>
                    <a:pt x="11443" y="352"/>
                  </a:cubicBezTo>
                  <a:cubicBezTo>
                    <a:pt x="11393" y="352"/>
                    <a:pt x="11311" y="441"/>
                    <a:pt x="11311" y="441"/>
                  </a:cubicBezTo>
                  <a:cubicBezTo>
                    <a:pt x="11311" y="441"/>
                    <a:pt x="11006" y="401"/>
                    <a:pt x="10843" y="401"/>
                  </a:cubicBezTo>
                  <a:cubicBezTo>
                    <a:pt x="10809" y="401"/>
                    <a:pt x="10782" y="402"/>
                    <a:pt x="10764" y="406"/>
                  </a:cubicBezTo>
                  <a:cubicBezTo>
                    <a:pt x="10760" y="408"/>
                    <a:pt x="10756" y="408"/>
                    <a:pt x="10752" y="408"/>
                  </a:cubicBezTo>
                  <a:cubicBezTo>
                    <a:pt x="10652" y="408"/>
                    <a:pt x="10576" y="98"/>
                    <a:pt x="10474" y="68"/>
                  </a:cubicBezTo>
                  <a:cubicBezTo>
                    <a:pt x="10468" y="67"/>
                    <a:pt x="10461" y="66"/>
                    <a:pt x="10454" y="66"/>
                  </a:cubicBezTo>
                  <a:cubicBezTo>
                    <a:pt x="10349" y="66"/>
                    <a:pt x="10199" y="234"/>
                    <a:pt x="10115" y="263"/>
                  </a:cubicBezTo>
                  <a:cubicBezTo>
                    <a:pt x="10108" y="265"/>
                    <a:pt x="10101" y="266"/>
                    <a:pt x="10093" y="266"/>
                  </a:cubicBezTo>
                  <a:cubicBezTo>
                    <a:pt x="10025" y="266"/>
                    <a:pt x="9938" y="183"/>
                    <a:pt x="9864" y="183"/>
                  </a:cubicBezTo>
                  <a:cubicBezTo>
                    <a:pt x="9844" y="183"/>
                    <a:pt x="9825" y="189"/>
                    <a:pt x="9808" y="205"/>
                  </a:cubicBezTo>
                  <a:cubicBezTo>
                    <a:pt x="9769" y="240"/>
                    <a:pt x="9700" y="250"/>
                    <a:pt x="9626" y="250"/>
                  </a:cubicBezTo>
                  <a:cubicBezTo>
                    <a:pt x="9527" y="250"/>
                    <a:pt x="9419" y="232"/>
                    <a:pt x="9367" y="232"/>
                  </a:cubicBezTo>
                  <a:cubicBezTo>
                    <a:pt x="9278" y="232"/>
                    <a:pt x="9056" y="266"/>
                    <a:pt x="9018" y="301"/>
                  </a:cubicBezTo>
                  <a:cubicBezTo>
                    <a:pt x="9007" y="311"/>
                    <a:pt x="8965" y="316"/>
                    <a:pt x="8911" y="316"/>
                  </a:cubicBezTo>
                  <a:cubicBezTo>
                    <a:pt x="8787" y="316"/>
                    <a:pt x="8596" y="289"/>
                    <a:pt x="8530" y="232"/>
                  </a:cubicBezTo>
                  <a:cubicBezTo>
                    <a:pt x="8502" y="207"/>
                    <a:pt x="8470" y="197"/>
                    <a:pt x="8437" y="197"/>
                  </a:cubicBezTo>
                  <a:cubicBezTo>
                    <a:pt x="8363" y="197"/>
                    <a:pt x="8280" y="244"/>
                    <a:pt x="8219" y="263"/>
                  </a:cubicBezTo>
                  <a:cubicBezTo>
                    <a:pt x="8212" y="265"/>
                    <a:pt x="8204" y="266"/>
                    <a:pt x="8196" y="266"/>
                  </a:cubicBezTo>
                  <a:cubicBezTo>
                    <a:pt x="8121" y="266"/>
                    <a:pt x="8010" y="187"/>
                    <a:pt x="7937" y="187"/>
                  </a:cubicBezTo>
                  <a:cubicBezTo>
                    <a:pt x="7920" y="187"/>
                    <a:pt x="7906" y="192"/>
                    <a:pt x="7894" y="201"/>
                  </a:cubicBezTo>
                  <a:cubicBezTo>
                    <a:pt x="7872" y="222"/>
                    <a:pt x="7830" y="229"/>
                    <a:pt x="7780" y="229"/>
                  </a:cubicBezTo>
                  <a:cubicBezTo>
                    <a:pt x="7683" y="229"/>
                    <a:pt x="7556" y="204"/>
                    <a:pt x="7488" y="204"/>
                  </a:cubicBezTo>
                  <a:cubicBezTo>
                    <a:pt x="7480" y="204"/>
                    <a:pt x="7473" y="204"/>
                    <a:pt x="7467" y="205"/>
                  </a:cubicBezTo>
                  <a:cubicBezTo>
                    <a:pt x="7389" y="217"/>
                    <a:pt x="7091" y="292"/>
                    <a:pt x="6965" y="292"/>
                  </a:cubicBezTo>
                  <a:cubicBezTo>
                    <a:pt x="6948" y="292"/>
                    <a:pt x="6933" y="290"/>
                    <a:pt x="6924" y="287"/>
                  </a:cubicBezTo>
                  <a:cubicBezTo>
                    <a:pt x="6848" y="263"/>
                    <a:pt x="6578" y="48"/>
                    <a:pt x="6534" y="48"/>
                  </a:cubicBezTo>
                  <a:cubicBezTo>
                    <a:pt x="6500" y="48"/>
                    <a:pt x="6409" y="0"/>
                    <a:pt x="6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" name="Google Shape;2564;p32"/>
            <p:cNvSpPr>
              <a:spLocks/>
            </p:cNvSpPr>
            <p:nvPr/>
          </p:nvSpPr>
          <p:spPr bwMode="auto">
            <a:xfrm rot="-5400000">
              <a:off x="3464135" y="-316544"/>
              <a:ext cx="4522634" cy="5722503"/>
            </a:xfrm>
            <a:custGeom>
              <a:avLst/>
              <a:gdLst>
                <a:gd name="T0" fmla="*/ 4225201 w 14719"/>
                <a:gd name="T1" fmla="*/ 4302 h 18624"/>
                <a:gd name="T2" fmla="*/ 4199084 w 14719"/>
                <a:gd name="T3" fmla="*/ 306650 h 18624"/>
                <a:gd name="T4" fmla="*/ 4172966 w 14719"/>
                <a:gd name="T5" fmla="*/ 6453 h 18624"/>
                <a:gd name="T6" fmla="*/ 3894584 w 14719"/>
                <a:gd name="T7" fmla="*/ 224918 h 18624"/>
                <a:gd name="T8" fmla="*/ 3782125 w 14719"/>
                <a:gd name="T9" fmla="*/ 148102 h 18624"/>
                <a:gd name="T10" fmla="*/ 3445056 w 14719"/>
                <a:gd name="T11" fmla="*/ 148102 h 18624"/>
                <a:gd name="T12" fmla="*/ 3333826 w 14719"/>
                <a:gd name="T13" fmla="*/ 224918 h 18624"/>
                <a:gd name="T14" fmla="*/ 3055751 w 14719"/>
                <a:gd name="T15" fmla="*/ 22123 h 18624"/>
                <a:gd name="T16" fmla="*/ 3029326 w 14719"/>
                <a:gd name="T17" fmla="*/ 306650 h 18624"/>
                <a:gd name="T18" fmla="*/ 3003208 w 14719"/>
                <a:gd name="T19" fmla="*/ 23045 h 18624"/>
                <a:gd name="T20" fmla="*/ 2666139 w 14719"/>
                <a:gd name="T21" fmla="*/ 149024 h 18624"/>
                <a:gd name="T22" fmla="*/ 2553680 w 14719"/>
                <a:gd name="T23" fmla="*/ 226762 h 18624"/>
                <a:gd name="T24" fmla="*/ 2321695 w 14719"/>
                <a:gd name="T25" fmla="*/ 0 h 18624"/>
                <a:gd name="T26" fmla="*/ 2337365 w 14719"/>
                <a:gd name="T27" fmla="*/ 224918 h 18624"/>
                <a:gd name="T28" fmla="*/ 2226135 w 14719"/>
                <a:gd name="T29" fmla="*/ 148102 h 18624"/>
                <a:gd name="T30" fmla="*/ 1889065 w 14719"/>
                <a:gd name="T31" fmla="*/ 148102 h 18624"/>
                <a:gd name="T32" fmla="*/ 1776914 w 14719"/>
                <a:gd name="T33" fmla="*/ 224918 h 18624"/>
                <a:gd name="T34" fmla="*/ 1694874 w 14719"/>
                <a:gd name="T35" fmla="*/ 21201 h 18624"/>
                <a:gd name="T36" fmla="*/ 1558448 w 14719"/>
                <a:gd name="T37" fmla="*/ 225840 h 18624"/>
                <a:gd name="T38" fmla="*/ 1445989 w 14719"/>
                <a:gd name="T39" fmla="*/ 148102 h 18624"/>
                <a:gd name="T40" fmla="*/ 1108919 w 14719"/>
                <a:gd name="T41" fmla="*/ 12598 h 18624"/>
                <a:gd name="T42" fmla="*/ 1082802 w 14719"/>
                <a:gd name="T43" fmla="*/ 306650 h 18624"/>
                <a:gd name="T44" fmla="*/ 1056684 w 14719"/>
                <a:gd name="T45" fmla="*/ 19050 h 18624"/>
                <a:gd name="T46" fmla="*/ 719615 w 14719"/>
                <a:gd name="T47" fmla="*/ 148102 h 18624"/>
                <a:gd name="T48" fmla="*/ 608077 w 14719"/>
                <a:gd name="T49" fmla="*/ 225840 h 18624"/>
                <a:gd name="T50" fmla="*/ 609307 w 14719"/>
                <a:gd name="T51" fmla="*/ 2151 h 18624"/>
                <a:gd name="T52" fmla="*/ 330924 w 14719"/>
                <a:gd name="T53" fmla="*/ 148102 h 18624"/>
                <a:gd name="T54" fmla="*/ 219694 w 14719"/>
                <a:gd name="T55" fmla="*/ 225840 h 18624"/>
                <a:gd name="T56" fmla="*/ 147180 w 14719"/>
                <a:gd name="T57" fmla="*/ 2151 h 18624"/>
                <a:gd name="T58" fmla="*/ 307 w 14719"/>
                <a:gd name="T59" fmla="*/ 2841279 h 18624"/>
                <a:gd name="T60" fmla="*/ 30727 w 14719"/>
                <a:gd name="T61" fmla="*/ 4867692 h 18624"/>
                <a:gd name="T62" fmla="*/ 121984 w 14719"/>
                <a:gd name="T63" fmla="*/ 5622642 h 18624"/>
                <a:gd name="T64" fmla="*/ 301734 w 14719"/>
                <a:gd name="T65" fmla="*/ 5636162 h 18624"/>
                <a:gd name="T66" fmla="*/ 468579 w 14719"/>
                <a:gd name="T67" fmla="*/ 5607893 h 18624"/>
                <a:gd name="T68" fmla="*/ 708860 w 14719"/>
                <a:gd name="T69" fmla="*/ 5557502 h 18624"/>
                <a:gd name="T70" fmla="*/ 1031489 w 14719"/>
                <a:gd name="T71" fmla="*/ 5578396 h 18624"/>
                <a:gd name="T72" fmla="*/ 1425095 w 14719"/>
                <a:gd name="T73" fmla="*/ 5592223 h 18624"/>
                <a:gd name="T74" fmla="*/ 1797808 w 14719"/>
                <a:gd name="T75" fmla="*/ 5599597 h 18624"/>
                <a:gd name="T76" fmla="*/ 2086637 w 14719"/>
                <a:gd name="T77" fmla="*/ 5596217 h 18624"/>
                <a:gd name="T78" fmla="*/ 2357337 w 14719"/>
                <a:gd name="T79" fmla="*/ 5592223 h 18624"/>
                <a:gd name="T80" fmla="*/ 2750022 w 14719"/>
                <a:gd name="T81" fmla="*/ 5578396 h 18624"/>
                <a:gd name="T82" fmla="*/ 3077567 w 14719"/>
                <a:gd name="T83" fmla="*/ 5624793 h 18624"/>
                <a:gd name="T84" fmla="*/ 3396815 w 14719"/>
                <a:gd name="T85" fmla="*/ 5575323 h 18624"/>
                <a:gd name="T86" fmla="*/ 3698242 w 14719"/>
                <a:gd name="T87" fmla="*/ 5638312 h 18624"/>
                <a:gd name="T88" fmla="*/ 3931456 w 14719"/>
                <a:gd name="T89" fmla="*/ 5582697 h 18624"/>
                <a:gd name="T90" fmla="*/ 4244252 w 14719"/>
                <a:gd name="T91" fmla="*/ 5596217 h 18624"/>
                <a:gd name="T92" fmla="*/ 4473164 w 14719"/>
                <a:gd name="T93" fmla="*/ 5612195 h 18624"/>
                <a:gd name="T94" fmla="*/ 4461488 w 14719"/>
                <a:gd name="T95" fmla="*/ 4323833 h 18624"/>
                <a:gd name="T96" fmla="*/ 4504505 w 14719"/>
                <a:gd name="T97" fmla="*/ 610228 h 186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" name="Google Shape;2565;p3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2566;p32"/>
          <p:cNvSpPr>
            <a:spLocks/>
          </p:cNvSpPr>
          <p:nvPr/>
        </p:nvSpPr>
        <p:spPr bwMode="auto">
          <a:xfrm rot="5400000">
            <a:off x="-292696" y="3402609"/>
            <a:ext cx="987029" cy="201612"/>
          </a:xfrm>
          <a:custGeom>
            <a:avLst/>
            <a:gdLst>
              <a:gd name="T0" fmla="*/ 592539 w 9808"/>
              <a:gd name="T1" fmla="*/ 69179 h 2008"/>
              <a:gd name="T2" fmla="*/ 543429 w 9808"/>
              <a:gd name="T3" fmla="*/ 129923 h 2008"/>
              <a:gd name="T4" fmla="*/ 562214 w 9808"/>
              <a:gd name="T5" fmla="*/ 23796 h 2008"/>
              <a:gd name="T6" fmla="*/ 153636 w 9808"/>
              <a:gd name="T7" fmla="*/ 52712 h 2008"/>
              <a:gd name="T8" fmla="*/ 97817 w 9808"/>
              <a:gd name="T9" fmla="*/ 129522 h 2008"/>
              <a:gd name="T10" fmla="*/ 126666 w 9808"/>
              <a:gd name="T11" fmla="*/ 36146 h 2008"/>
              <a:gd name="T12" fmla="*/ 897799 w 9808"/>
              <a:gd name="T13" fmla="*/ 69179 h 2008"/>
              <a:gd name="T14" fmla="*/ 847481 w 9808"/>
              <a:gd name="T15" fmla="*/ 131931 h 2008"/>
              <a:gd name="T16" fmla="*/ 727524 w 9808"/>
              <a:gd name="T17" fmla="*/ 14559 h 2008"/>
              <a:gd name="T18" fmla="*/ 730074 w 9808"/>
              <a:gd name="T19" fmla="*/ 132935 h 2008"/>
              <a:gd name="T20" fmla="*/ 689283 w 9808"/>
              <a:gd name="T21" fmla="*/ 89762 h 2008"/>
              <a:gd name="T22" fmla="*/ 727524 w 9808"/>
              <a:gd name="T23" fmla="*/ 14559 h 2008"/>
              <a:gd name="T24" fmla="*/ 1154217 w 9808"/>
              <a:gd name="T25" fmla="*/ 64058 h 2008"/>
              <a:gd name="T26" fmla="*/ 1122148 w 9808"/>
              <a:gd name="T27" fmla="*/ 43977 h 2008"/>
              <a:gd name="T28" fmla="*/ 299490 w 9808"/>
              <a:gd name="T29" fmla="*/ 65765 h 2008"/>
              <a:gd name="T30" fmla="*/ 245415 w 9808"/>
              <a:gd name="T31" fmla="*/ 66769 h 2008"/>
              <a:gd name="T32" fmla="*/ 992932 w 9808"/>
              <a:gd name="T33" fmla="*/ 50905 h 2008"/>
              <a:gd name="T34" fmla="*/ 982198 w 9808"/>
              <a:gd name="T35" fmla="*/ 147394 h 2008"/>
              <a:gd name="T36" fmla="*/ 963950 w 9808"/>
              <a:gd name="T37" fmla="*/ 113758 h 2008"/>
              <a:gd name="T38" fmla="*/ 408042 w 9808"/>
              <a:gd name="T39" fmla="*/ 34338 h 2008"/>
              <a:gd name="T40" fmla="*/ 410457 w 9808"/>
              <a:gd name="T41" fmla="*/ 148398 h 2008"/>
              <a:gd name="T42" fmla="*/ 372350 w 9808"/>
              <a:gd name="T43" fmla="*/ 104521 h 2008"/>
              <a:gd name="T44" fmla="*/ 728195 w 9808"/>
              <a:gd name="T45" fmla="*/ 100 h 2008"/>
              <a:gd name="T46" fmla="*/ 634940 w 9808"/>
              <a:gd name="T47" fmla="*/ 161551 h 2008"/>
              <a:gd name="T48" fmla="*/ 587038 w 9808"/>
              <a:gd name="T49" fmla="*/ 16366 h 2008"/>
              <a:gd name="T50" fmla="*/ 514983 w 9808"/>
              <a:gd name="T51" fmla="*/ 64058 h 2008"/>
              <a:gd name="T52" fmla="*/ 465202 w 9808"/>
              <a:gd name="T53" fmla="*/ 168378 h 2008"/>
              <a:gd name="T54" fmla="*/ 455810 w 9808"/>
              <a:gd name="T55" fmla="*/ 40664 h 2008"/>
              <a:gd name="T56" fmla="*/ 362286 w 9808"/>
              <a:gd name="T57" fmla="*/ 49600 h 2008"/>
              <a:gd name="T58" fmla="*/ 283522 w 9808"/>
              <a:gd name="T59" fmla="*/ 164864 h 2008"/>
              <a:gd name="T60" fmla="*/ 311834 w 9808"/>
              <a:gd name="T61" fmla="*/ 47190 h 2008"/>
              <a:gd name="T62" fmla="*/ 236291 w 9808"/>
              <a:gd name="T63" fmla="*/ 149402 h 2008"/>
              <a:gd name="T64" fmla="*/ 128544 w 9808"/>
              <a:gd name="T65" fmla="*/ 159442 h 2008"/>
              <a:gd name="T66" fmla="*/ 144512 w 9808"/>
              <a:gd name="T67" fmla="*/ 23495 h 2008"/>
              <a:gd name="T68" fmla="*/ 78898 w 9808"/>
              <a:gd name="T69" fmla="*/ 53716 h 2008"/>
              <a:gd name="T70" fmla="*/ 48305 w 9808"/>
              <a:gd name="T71" fmla="*/ 152815 h 2008"/>
              <a:gd name="T72" fmla="*/ 6575 w 9808"/>
              <a:gd name="T73" fmla="*/ 142273 h 2008"/>
              <a:gd name="T74" fmla="*/ 45219 w 9808"/>
              <a:gd name="T75" fmla="*/ 169282 h 2008"/>
              <a:gd name="T76" fmla="*/ 102782 w 9808"/>
              <a:gd name="T77" fmla="*/ 164161 h 2008"/>
              <a:gd name="T78" fmla="*/ 254271 w 9808"/>
              <a:gd name="T79" fmla="*/ 171189 h 2008"/>
              <a:gd name="T80" fmla="*/ 382547 w 9808"/>
              <a:gd name="T81" fmla="*/ 183037 h 2008"/>
              <a:gd name="T82" fmla="*/ 466410 w 9808"/>
              <a:gd name="T83" fmla="*/ 184543 h 2008"/>
              <a:gd name="T84" fmla="*/ 556713 w 9808"/>
              <a:gd name="T85" fmla="*/ 161751 h 2008"/>
              <a:gd name="T86" fmla="*/ 719608 w 9808"/>
              <a:gd name="T87" fmla="*/ 161350 h 2008"/>
              <a:gd name="T88" fmla="*/ 840101 w 9808"/>
              <a:gd name="T89" fmla="*/ 162454 h 2008"/>
              <a:gd name="T90" fmla="*/ 917255 w 9808"/>
              <a:gd name="T91" fmla="*/ 184543 h 2008"/>
              <a:gd name="T92" fmla="*/ 975757 w 9808"/>
              <a:gd name="T93" fmla="*/ 180025 h 2008"/>
              <a:gd name="T94" fmla="*/ 1124831 w 9808"/>
              <a:gd name="T95" fmla="*/ 174101 h 2008"/>
              <a:gd name="T96" fmla="*/ 1182931 w 9808"/>
              <a:gd name="T97" fmla="*/ 185045 h 2008"/>
              <a:gd name="T98" fmla="*/ 1305035 w 9808"/>
              <a:gd name="T99" fmla="*/ 99400 h 2008"/>
              <a:gd name="T100" fmla="*/ 1209633 w 9808"/>
              <a:gd name="T101" fmla="*/ 163559 h 2008"/>
              <a:gd name="T102" fmla="*/ 1154619 w 9808"/>
              <a:gd name="T103" fmla="*/ 148799 h 2008"/>
              <a:gd name="T104" fmla="*/ 1122819 w 9808"/>
              <a:gd name="T105" fmla="*/ 29017 h 2008"/>
              <a:gd name="T106" fmla="*/ 1112889 w 9808"/>
              <a:gd name="T107" fmla="*/ 149803 h 2008"/>
              <a:gd name="T108" fmla="*/ 1038419 w 9808"/>
              <a:gd name="T109" fmla="*/ 185648 h 2008"/>
              <a:gd name="T110" fmla="*/ 1037749 w 9808"/>
              <a:gd name="T111" fmla="*/ 117574 h 2008"/>
              <a:gd name="T112" fmla="*/ 987297 w 9808"/>
              <a:gd name="T113" fmla="*/ 36547 h 2008"/>
              <a:gd name="T114" fmla="*/ 946909 w 9808"/>
              <a:gd name="T115" fmla="*/ 163860 h 2008"/>
              <a:gd name="T116" fmla="*/ 874988 w 9808"/>
              <a:gd name="T117" fmla="*/ 144683 h 2008"/>
              <a:gd name="T118" fmla="*/ 861570 w 9808"/>
              <a:gd name="T119" fmla="*/ 14960 h 2008"/>
              <a:gd name="T120" fmla="*/ 809374 w 9808"/>
              <a:gd name="T121" fmla="*/ 80524 h 2008"/>
              <a:gd name="T122" fmla="*/ 781867 w 9808"/>
              <a:gd name="T123" fmla="*/ 155727 h 2008"/>
              <a:gd name="T124" fmla="*/ 767242 w 9808"/>
              <a:gd name="T125" fmla="*/ 18073 h 200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8" name="Google Shape;2567;p32"/>
          <p:cNvSpPr>
            <a:spLocks/>
          </p:cNvSpPr>
          <p:nvPr/>
        </p:nvSpPr>
        <p:spPr bwMode="auto">
          <a:xfrm rot="1622037">
            <a:off x="5476875" y="114300"/>
            <a:ext cx="171450" cy="201216"/>
          </a:xfrm>
          <a:custGeom>
            <a:avLst/>
            <a:gdLst>
              <a:gd name="T0" fmla="*/ 86181 w 2817"/>
              <a:gd name="T1" fmla="*/ 43970 h 3301"/>
              <a:gd name="T2" fmla="*/ 93668 w 2817"/>
              <a:gd name="T3" fmla="*/ 90621 h 3301"/>
              <a:gd name="T4" fmla="*/ 96346 w 2817"/>
              <a:gd name="T5" fmla="*/ 111103 h 3301"/>
              <a:gd name="T6" fmla="*/ 106327 w 2817"/>
              <a:gd name="T7" fmla="*/ 120856 h 3301"/>
              <a:gd name="T8" fmla="*/ 148322 w 2817"/>
              <a:gd name="T9" fmla="*/ 131421 h 3301"/>
              <a:gd name="T10" fmla="*/ 159764 w 2817"/>
              <a:gd name="T11" fmla="*/ 135891 h 3301"/>
              <a:gd name="T12" fmla="*/ 147896 w 2817"/>
              <a:gd name="T13" fmla="*/ 147270 h 3301"/>
              <a:gd name="T14" fmla="*/ 119656 w 2817"/>
              <a:gd name="T15" fmla="*/ 164175 h 3301"/>
              <a:gd name="T16" fmla="*/ 115274 w 2817"/>
              <a:gd name="T17" fmla="*/ 180024 h 3301"/>
              <a:gd name="T18" fmla="*/ 130855 w 2817"/>
              <a:gd name="T19" fmla="*/ 248863 h 3301"/>
              <a:gd name="T20" fmla="*/ 95919 w 2817"/>
              <a:gd name="T21" fmla="*/ 195303 h 3301"/>
              <a:gd name="T22" fmla="*/ 95493 w 2817"/>
              <a:gd name="T23" fmla="*/ 194491 h 3301"/>
              <a:gd name="T24" fmla="*/ 85695 w 2817"/>
              <a:gd name="T25" fmla="*/ 183762 h 3301"/>
              <a:gd name="T26" fmla="*/ 76139 w 2817"/>
              <a:gd name="T27" fmla="*/ 194165 h 3301"/>
              <a:gd name="T28" fmla="*/ 40839 w 2817"/>
              <a:gd name="T29" fmla="*/ 248620 h 3301"/>
              <a:gd name="T30" fmla="*/ 39743 w 2817"/>
              <a:gd name="T31" fmla="*/ 248051 h 3301"/>
              <a:gd name="T32" fmla="*/ 55994 w 2817"/>
              <a:gd name="T33" fmla="*/ 180836 h 3301"/>
              <a:gd name="T34" fmla="*/ 51003 w 2817"/>
              <a:gd name="T35" fmla="*/ 164175 h 3301"/>
              <a:gd name="T36" fmla="*/ 17528 w 2817"/>
              <a:gd name="T37" fmla="*/ 143044 h 3301"/>
              <a:gd name="T38" fmla="*/ 11686 w 2817"/>
              <a:gd name="T39" fmla="*/ 136379 h 3301"/>
              <a:gd name="T40" fmla="*/ 40839 w 2817"/>
              <a:gd name="T41" fmla="*/ 128089 h 3301"/>
              <a:gd name="T42" fmla="*/ 70357 w 2817"/>
              <a:gd name="T43" fmla="*/ 118336 h 3301"/>
              <a:gd name="T44" fmla="*/ 75104 w 2817"/>
              <a:gd name="T45" fmla="*/ 109233 h 3301"/>
              <a:gd name="T46" fmla="*/ 86181 w 2817"/>
              <a:gd name="T47" fmla="*/ 43970 h 3301"/>
              <a:gd name="T48" fmla="*/ 85329 w 2817"/>
              <a:gd name="T49" fmla="*/ 81 h 3301"/>
              <a:gd name="T50" fmla="*/ 79304 w 2817"/>
              <a:gd name="T51" fmla="*/ 12516 h 3301"/>
              <a:gd name="T52" fmla="*/ 65975 w 2817"/>
              <a:gd name="T53" fmla="*/ 102244 h 3301"/>
              <a:gd name="T54" fmla="*/ 63297 w 2817"/>
              <a:gd name="T55" fmla="*/ 108339 h 3301"/>
              <a:gd name="T56" fmla="*/ 42665 w 2817"/>
              <a:gd name="T57" fmla="*/ 113622 h 3301"/>
              <a:gd name="T58" fmla="*/ 10894 w 2817"/>
              <a:gd name="T59" fmla="*/ 121099 h 3301"/>
              <a:gd name="T60" fmla="*/ 852 w 2817"/>
              <a:gd name="T61" fmla="*/ 134185 h 3301"/>
              <a:gd name="T62" fmla="*/ 7547 w 2817"/>
              <a:gd name="T63" fmla="*/ 148652 h 3301"/>
              <a:gd name="T64" fmla="*/ 34753 w 2817"/>
              <a:gd name="T65" fmla="*/ 167832 h 3301"/>
              <a:gd name="T66" fmla="*/ 42482 w 2817"/>
              <a:gd name="T67" fmla="*/ 188314 h 3301"/>
              <a:gd name="T68" fmla="*/ 39378 w 2817"/>
              <a:gd name="T69" fmla="*/ 203106 h 3301"/>
              <a:gd name="T70" fmla="*/ 28971 w 2817"/>
              <a:gd name="T71" fmla="*/ 256422 h 3301"/>
              <a:gd name="T72" fmla="*/ 35300 w 2817"/>
              <a:gd name="T73" fmla="*/ 267963 h 3301"/>
              <a:gd name="T74" fmla="*/ 36639 w 2817"/>
              <a:gd name="T75" fmla="*/ 267800 h 3301"/>
              <a:gd name="T76" fmla="*/ 43091 w 2817"/>
              <a:gd name="T77" fmla="*/ 261949 h 3301"/>
              <a:gd name="T78" fmla="*/ 82408 w 2817"/>
              <a:gd name="T79" fmla="*/ 201643 h 3301"/>
              <a:gd name="T80" fmla="*/ 85816 w 2817"/>
              <a:gd name="T81" fmla="*/ 198392 h 3301"/>
              <a:gd name="T82" fmla="*/ 89285 w 2817"/>
              <a:gd name="T83" fmla="*/ 202212 h 3301"/>
              <a:gd name="T84" fmla="*/ 127933 w 2817"/>
              <a:gd name="T85" fmla="*/ 261380 h 3301"/>
              <a:gd name="T86" fmla="*/ 135480 w 2817"/>
              <a:gd name="T87" fmla="*/ 268288 h 3301"/>
              <a:gd name="T88" fmla="*/ 138767 w 2817"/>
              <a:gd name="T89" fmla="*/ 266906 h 3301"/>
              <a:gd name="T90" fmla="*/ 141871 w 2817"/>
              <a:gd name="T91" fmla="*/ 251708 h 3301"/>
              <a:gd name="T92" fmla="*/ 126716 w 2817"/>
              <a:gd name="T93" fmla="*/ 180836 h 3301"/>
              <a:gd name="T94" fmla="*/ 129637 w 2817"/>
              <a:gd name="T95" fmla="*/ 171977 h 3301"/>
              <a:gd name="T96" fmla="*/ 158547 w 2817"/>
              <a:gd name="T97" fmla="*/ 153609 h 3301"/>
              <a:gd name="T98" fmla="*/ 169989 w 2817"/>
              <a:gd name="T99" fmla="*/ 134428 h 3301"/>
              <a:gd name="T100" fmla="*/ 153922 w 2817"/>
              <a:gd name="T101" fmla="*/ 119474 h 3301"/>
              <a:gd name="T102" fmla="*/ 109431 w 2817"/>
              <a:gd name="T103" fmla="*/ 108664 h 3301"/>
              <a:gd name="T104" fmla="*/ 104440 w 2817"/>
              <a:gd name="T105" fmla="*/ 102244 h 3301"/>
              <a:gd name="T106" fmla="*/ 91355 w 2817"/>
              <a:gd name="T107" fmla="*/ 12516 h 3301"/>
              <a:gd name="T108" fmla="*/ 85329 w 2817"/>
              <a:gd name="T109" fmla="*/ 81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9" name="Google Shape;2568;p32"/>
          <p:cNvSpPr>
            <a:spLocks/>
          </p:cNvSpPr>
          <p:nvPr/>
        </p:nvSpPr>
        <p:spPr bwMode="auto">
          <a:xfrm rot="20489992">
            <a:off x="8813801" y="1495430"/>
            <a:ext cx="230188" cy="270273"/>
          </a:xfrm>
          <a:custGeom>
            <a:avLst/>
            <a:gdLst>
              <a:gd name="T0" fmla="*/ 115707 w 2817"/>
              <a:gd name="T1" fmla="*/ 59060 h 3301"/>
              <a:gd name="T2" fmla="*/ 125758 w 2817"/>
              <a:gd name="T3" fmla="*/ 121722 h 3301"/>
              <a:gd name="T4" fmla="*/ 129353 w 2817"/>
              <a:gd name="T5" fmla="*/ 149232 h 3301"/>
              <a:gd name="T6" fmla="*/ 142754 w 2817"/>
              <a:gd name="T7" fmla="*/ 162333 h 3301"/>
              <a:gd name="T8" fmla="*/ 199137 w 2817"/>
              <a:gd name="T9" fmla="*/ 176524 h 3301"/>
              <a:gd name="T10" fmla="*/ 214499 w 2817"/>
              <a:gd name="T11" fmla="*/ 182529 h 3301"/>
              <a:gd name="T12" fmla="*/ 198565 w 2817"/>
              <a:gd name="T13" fmla="*/ 197812 h 3301"/>
              <a:gd name="T14" fmla="*/ 160649 w 2817"/>
              <a:gd name="T15" fmla="*/ 220519 h 3301"/>
              <a:gd name="T16" fmla="*/ 154766 w 2817"/>
              <a:gd name="T17" fmla="*/ 241807 h 3301"/>
              <a:gd name="T18" fmla="*/ 175685 w 2817"/>
              <a:gd name="T19" fmla="*/ 334272 h 3301"/>
              <a:gd name="T20" fmla="*/ 128781 w 2817"/>
              <a:gd name="T21" fmla="*/ 262330 h 3301"/>
              <a:gd name="T22" fmla="*/ 128209 w 2817"/>
              <a:gd name="T23" fmla="*/ 261239 h 3301"/>
              <a:gd name="T24" fmla="*/ 115053 w 2817"/>
              <a:gd name="T25" fmla="*/ 246828 h 3301"/>
              <a:gd name="T26" fmla="*/ 102224 w 2817"/>
              <a:gd name="T27" fmla="*/ 260802 h 3301"/>
              <a:gd name="T28" fmla="*/ 54830 w 2817"/>
              <a:gd name="T29" fmla="*/ 333944 h 3301"/>
              <a:gd name="T30" fmla="*/ 53359 w 2817"/>
              <a:gd name="T31" fmla="*/ 333180 h 3301"/>
              <a:gd name="T32" fmla="*/ 75177 w 2817"/>
              <a:gd name="T33" fmla="*/ 242898 h 3301"/>
              <a:gd name="T34" fmla="*/ 68476 w 2817"/>
              <a:gd name="T35" fmla="*/ 220519 h 3301"/>
              <a:gd name="T36" fmla="*/ 23534 w 2817"/>
              <a:gd name="T37" fmla="*/ 192135 h 3301"/>
              <a:gd name="T38" fmla="*/ 15689 w 2817"/>
              <a:gd name="T39" fmla="*/ 183184 h 3301"/>
              <a:gd name="T40" fmla="*/ 54830 w 2817"/>
              <a:gd name="T41" fmla="*/ 172048 h 3301"/>
              <a:gd name="T42" fmla="*/ 94461 w 2817"/>
              <a:gd name="T43" fmla="*/ 158948 h 3301"/>
              <a:gd name="T44" fmla="*/ 100835 w 2817"/>
              <a:gd name="T45" fmla="*/ 146722 h 3301"/>
              <a:gd name="T46" fmla="*/ 115707 w 2817"/>
              <a:gd name="T47" fmla="*/ 59060 h 3301"/>
              <a:gd name="T48" fmla="*/ 114563 w 2817"/>
              <a:gd name="T49" fmla="*/ 109 h 3301"/>
              <a:gd name="T50" fmla="*/ 106473 w 2817"/>
              <a:gd name="T51" fmla="*/ 16812 h 3301"/>
              <a:gd name="T52" fmla="*/ 88578 w 2817"/>
              <a:gd name="T53" fmla="*/ 137333 h 3301"/>
              <a:gd name="T54" fmla="*/ 84982 w 2817"/>
              <a:gd name="T55" fmla="*/ 145521 h 3301"/>
              <a:gd name="T56" fmla="*/ 57281 w 2817"/>
              <a:gd name="T57" fmla="*/ 152617 h 3301"/>
              <a:gd name="T58" fmla="*/ 14627 w 2817"/>
              <a:gd name="T59" fmla="*/ 162660 h 3301"/>
              <a:gd name="T60" fmla="*/ 1144 w 2817"/>
              <a:gd name="T61" fmla="*/ 180236 h 3301"/>
              <a:gd name="T62" fmla="*/ 10133 w 2817"/>
              <a:gd name="T63" fmla="*/ 199668 h 3301"/>
              <a:gd name="T64" fmla="*/ 46659 w 2817"/>
              <a:gd name="T65" fmla="*/ 225432 h 3301"/>
              <a:gd name="T66" fmla="*/ 57036 w 2817"/>
              <a:gd name="T67" fmla="*/ 252942 h 3301"/>
              <a:gd name="T68" fmla="*/ 52869 w 2817"/>
              <a:gd name="T69" fmla="*/ 272810 h 3301"/>
              <a:gd name="T70" fmla="*/ 38896 w 2817"/>
              <a:gd name="T71" fmla="*/ 344424 h 3301"/>
              <a:gd name="T72" fmla="*/ 47394 w 2817"/>
              <a:gd name="T73" fmla="*/ 359926 h 3301"/>
              <a:gd name="T74" fmla="*/ 49192 w 2817"/>
              <a:gd name="T75" fmla="*/ 359708 h 3301"/>
              <a:gd name="T76" fmla="*/ 57853 w 2817"/>
              <a:gd name="T77" fmla="*/ 351848 h 3301"/>
              <a:gd name="T78" fmla="*/ 110641 w 2817"/>
              <a:gd name="T79" fmla="*/ 270845 h 3301"/>
              <a:gd name="T80" fmla="*/ 115217 w 2817"/>
              <a:gd name="T81" fmla="*/ 266479 h 3301"/>
              <a:gd name="T82" fmla="*/ 119874 w 2817"/>
              <a:gd name="T83" fmla="*/ 271610 h 3301"/>
              <a:gd name="T84" fmla="*/ 171763 w 2817"/>
              <a:gd name="T85" fmla="*/ 351084 h 3301"/>
              <a:gd name="T86" fmla="*/ 181895 w 2817"/>
              <a:gd name="T87" fmla="*/ 360363 h 3301"/>
              <a:gd name="T88" fmla="*/ 186308 w 2817"/>
              <a:gd name="T89" fmla="*/ 358507 h 3301"/>
              <a:gd name="T90" fmla="*/ 190475 w 2817"/>
              <a:gd name="T91" fmla="*/ 338093 h 3301"/>
              <a:gd name="T92" fmla="*/ 170128 w 2817"/>
              <a:gd name="T93" fmla="*/ 242898 h 3301"/>
              <a:gd name="T94" fmla="*/ 174051 w 2817"/>
              <a:gd name="T95" fmla="*/ 230999 h 3301"/>
              <a:gd name="T96" fmla="*/ 212865 w 2817"/>
              <a:gd name="T97" fmla="*/ 206327 h 3301"/>
              <a:gd name="T98" fmla="*/ 228227 w 2817"/>
              <a:gd name="T99" fmla="*/ 180564 h 3301"/>
              <a:gd name="T100" fmla="*/ 206654 w 2817"/>
              <a:gd name="T101" fmla="*/ 160477 h 3301"/>
              <a:gd name="T102" fmla="*/ 146922 w 2817"/>
              <a:gd name="T103" fmla="*/ 145957 h 3301"/>
              <a:gd name="T104" fmla="*/ 140221 w 2817"/>
              <a:gd name="T105" fmla="*/ 137333 h 3301"/>
              <a:gd name="T106" fmla="*/ 122653 w 2817"/>
              <a:gd name="T107" fmla="*/ 16812 h 3301"/>
              <a:gd name="T108" fmla="*/ 114563 w 2817"/>
              <a:gd name="T109" fmla="*/ 109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10" name="Google Shape;2569;p32"/>
          <p:cNvSpPr>
            <a:spLocks/>
          </p:cNvSpPr>
          <p:nvPr/>
        </p:nvSpPr>
        <p:spPr bwMode="auto">
          <a:xfrm rot="1622037">
            <a:off x="114300" y="1197770"/>
            <a:ext cx="171450" cy="200025"/>
          </a:xfrm>
          <a:custGeom>
            <a:avLst/>
            <a:gdLst>
              <a:gd name="T0" fmla="*/ 86181 w 2817"/>
              <a:gd name="T1" fmla="*/ 43709 h 3301"/>
              <a:gd name="T2" fmla="*/ 93668 w 2817"/>
              <a:gd name="T3" fmla="*/ 90085 h 3301"/>
              <a:gd name="T4" fmla="*/ 96346 w 2817"/>
              <a:gd name="T5" fmla="*/ 110445 h 3301"/>
              <a:gd name="T6" fmla="*/ 106327 w 2817"/>
              <a:gd name="T7" fmla="*/ 120140 h 3301"/>
              <a:gd name="T8" fmla="*/ 148322 w 2817"/>
              <a:gd name="T9" fmla="*/ 130643 h 3301"/>
              <a:gd name="T10" fmla="*/ 159764 w 2817"/>
              <a:gd name="T11" fmla="*/ 135087 h 3301"/>
              <a:gd name="T12" fmla="*/ 147896 w 2817"/>
              <a:gd name="T13" fmla="*/ 146398 h 3301"/>
              <a:gd name="T14" fmla="*/ 119656 w 2817"/>
              <a:gd name="T15" fmla="*/ 163203 h 3301"/>
              <a:gd name="T16" fmla="*/ 115274 w 2817"/>
              <a:gd name="T17" fmla="*/ 178958 h 3301"/>
              <a:gd name="T18" fmla="*/ 130855 w 2817"/>
              <a:gd name="T19" fmla="*/ 247390 h 3301"/>
              <a:gd name="T20" fmla="*/ 95919 w 2817"/>
              <a:gd name="T21" fmla="*/ 194147 h 3301"/>
              <a:gd name="T22" fmla="*/ 95493 w 2817"/>
              <a:gd name="T23" fmla="*/ 193339 h 3301"/>
              <a:gd name="T24" fmla="*/ 85695 w 2817"/>
              <a:gd name="T25" fmla="*/ 182675 h 3301"/>
              <a:gd name="T26" fmla="*/ 76139 w 2817"/>
              <a:gd name="T27" fmla="*/ 193016 h 3301"/>
              <a:gd name="T28" fmla="*/ 40839 w 2817"/>
              <a:gd name="T29" fmla="*/ 247148 h 3301"/>
              <a:gd name="T30" fmla="*/ 39743 w 2817"/>
              <a:gd name="T31" fmla="*/ 246582 h 3301"/>
              <a:gd name="T32" fmla="*/ 55994 w 2817"/>
              <a:gd name="T33" fmla="*/ 179766 h 3301"/>
              <a:gd name="T34" fmla="*/ 51003 w 2817"/>
              <a:gd name="T35" fmla="*/ 163203 h 3301"/>
              <a:gd name="T36" fmla="*/ 17528 w 2817"/>
              <a:gd name="T37" fmla="*/ 142197 h 3301"/>
              <a:gd name="T38" fmla="*/ 11686 w 2817"/>
              <a:gd name="T39" fmla="*/ 135572 h 3301"/>
              <a:gd name="T40" fmla="*/ 40839 w 2817"/>
              <a:gd name="T41" fmla="*/ 127331 h 3301"/>
              <a:gd name="T42" fmla="*/ 70357 w 2817"/>
              <a:gd name="T43" fmla="*/ 117636 h 3301"/>
              <a:gd name="T44" fmla="*/ 75104 w 2817"/>
              <a:gd name="T45" fmla="*/ 108587 h 3301"/>
              <a:gd name="T46" fmla="*/ 86181 w 2817"/>
              <a:gd name="T47" fmla="*/ 43709 h 3301"/>
              <a:gd name="T48" fmla="*/ 85329 w 2817"/>
              <a:gd name="T49" fmla="*/ 81 h 3301"/>
              <a:gd name="T50" fmla="*/ 79304 w 2817"/>
              <a:gd name="T51" fmla="*/ 12442 h 3301"/>
              <a:gd name="T52" fmla="*/ 65975 w 2817"/>
              <a:gd name="T53" fmla="*/ 101638 h 3301"/>
              <a:gd name="T54" fmla="*/ 63297 w 2817"/>
              <a:gd name="T55" fmla="*/ 107698 h 3301"/>
              <a:gd name="T56" fmla="*/ 42665 w 2817"/>
              <a:gd name="T57" fmla="*/ 112950 h 3301"/>
              <a:gd name="T58" fmla="*/ 10894 w 2817"/>
              <a:gd name="T59" fmla="*/ 120383 h 3301"/>
              <a:gd name="T60" fmla="*/ 852 w 2817"/>
              <a:gd name="T61" fmla="*/ 133390 h 3301"/>
              <a:gd name="T62" fmla="*/ 7547 w 2817"/>
              <a:gd name="T63" fmla="*/ 147772 h 3301"/>
              <a:gd name="T64" fmla="*/ 34753 w 2817"/>
              <a:gd name="T65" fmla="*/ 166839 h 3301"/>
              <a:gd name="T66" fmla="*/ 42482 w 2817"/>
              <a:gd name="T67" fmla="*/ 187199 h 3301"/>
              <a:gd name="T68" fmla="*/ 39378 w 2817"/>
              <a:gd name="T69" fmla="*/ 201903 h 3301"/>
              <a:gd name="T70" fmla="*/ 28971 w 2817"/>
              <a:gd name="T71" fmla="*/ 254904 h 3301"/>
              <a:gd name="T72" fmla="*/ 35300 w 2817"/>
              <a:gd name="T73" fmla="*/ 266377 h 3301"/>
              <a:gd name="T74" fmla="*/ 36639 w 2817"/>
              <a:gd name="T75" fmla="*/ 266215 h 3301"/>
              <a:gd name="T76" fmla="*/ 43091 w 2817"/>
              <a:gd name="T77" fmla="*/ 260398 h 3301"/>
              <a:gd name="T78" fmla="*/ 82408 w 2817"/>
              <a:gd name="T79" fmla="*/ 200449 h 3301"/>
              <a:gd name="T80" fmla="*/ 85816 w 2817"/>
              <a:gd name="T81" fmla="*/ 197217 h 3301"/>
              <a:gd name="T82" fmla="*/ 89285 w 2817"/>
              <a:gd name="T83" fmla="*/ 201015 h 3301"/>
              <a:gd name="T84" fmla="*/ 127933 w 2817"/>
              <a:gd name="T85" fmla="*/ 259833 h 3301"/>
              <a:gd name="T86" fmla="*/ 135480 w 2817"/>
              <a:gd name="T87" fmla="*/ 266700 h 3301"/>
              <a:gd name="T88" fmla="*/ 138767 w 2817"/>
              <a:gd name="T89" fmla="*/ 265327 h 3301"/>
              <a:gd name="T90" fmla="*/ 141871 w 2817"/>
              <a:gd name="T91" fmla="*/ 250218 h 3301"/>
              <a:gd name="T92" fmla="*/ 126716 w 2817"/>
              <a:gd name="T93" fmla="*/ 179766 h 3301"/>
              <a:gd name="T94" fmla="*/ 129637 w 2817"/>
              <a:gd name="T95" fmla="*/ 170959 h 3301"/>
              <a:gd name="T96" fmla="*/ 158547 w 2817"/>
              <a:gd name="T97" fmla="*/ 152700 h 3301"/>
              <a:gd name="T98" fmla="*/ 169989 w 2817"/>
              <a:gd name="T99" fmla="*/ 133633 h 3301"/>
              <a:gd name="T100" fmla="*/ 153922 w 2817"/>
              <a:gd name="T101" fmla="*/ 118767 h 3301"/>
              <a:gd name="T102" fmla="*/ 109431 w 2817"/>
              <a:gd name="T103" fmla="*/ 108021 h 3301"/>
              <a:gd name="T104" fmla="*/ 104440 w 2817"/>
              <a:gd name="T105" fmla="*/ 101638 h 3301"/>
              <a:gd name="T106" fmla="*/ 91355 w 2817"/>
              <a:gd name="T107" fmla="*/ 12442 h 3301"/>
              <a:gd name="T108" fmla="*/ 85329 w 2817"/>
              <a:gd name="T109" fmla="*/ 81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11" name="Google Shape;2570;p32"/>
          <p:cNvSpPr>
            <a:spLocks/>
          </p:cNvSpPr>
          <p:nvPr/>
        </p:nvSpPr>
        <p:spPr bwMode="auto">
          <a:xfrm rot="19978100" flipH="1">
            <a:off x="1952625" y="4799413"/>
            <a:ext cx="173038" cy="202406"/>
          </a:xfrm>
          <a:custGeom>
            <a:avLst/>
            <a:gdLst>
              <a:gd name="T0" fmla="*/ 86980 w 2817"/>
              <a:gd name="T1" fmla="*/ 44230 h 3301"/>
              <a:gd name="T2" fmla="*/ 94535 w 2817"/>
              <a:gd name="T3" fmla="*/ 91157 h 3301"/>
              <a:gd name="T4" fmla="*/ 97238 w 2817"/>
              <a:gd name="T5" fmla="*/ 111760 h 3301"/>
              <a:gd name="T6" fmla="*/ 107312 w 2817"/>
              <a:gd name="T7" fmla="*/ 121570 h 3301"/>
              <a:gd name="T8" fmla="*/ 149696 w 2817"/>
              <a:gd name="T9" fmla="*/ 132199 h 3301"/>
              <a:gd name="T10" fmla="*/ 161244 w 2817"/>
              <a:gd name="T11" fmla="*/ 136695 h 3301"/>
              <a:gd name="T12" fmla="*/ 149266 w 2817"/>
              <a:gd name="T13" fmla="*/ 148141 h 3301"/>
              <a:gd name="T14" fmla="*/ 120764 w 2817"/>
              <a:gd name="T15" fmla="*/ 165146 h 3301"/>
              <a:gd name="T16" fmla="*/ 116341 w 2817"/>
              <a:gd name="T17" fmla="*/ 181088 h 3301"/>
              <a:gd name="T18" fmla="*/ 132067 w 2817"/>
              <a:gd name="T19" fmla="*/ 250335 h 3301"/>
              <a:gd name="T20" fmla="*/ 96808 w 2817"/>
              <a:gd name="T21" fmla="*/ 196459 h 3301"/>
              <a:gd name="T22" fmla="*/ 96378 w 2817"/>
              <a:gd name="T23" fmla="*/ 195641 h 3301"/>
              <a:gd name="T24" fmla="*/ 86488 w 2817"/>
              <a:gd name="T25" fmla="*/ 184849 h 3301"/>
              <a:gd name="T26" fmla="*/ 76844 w 2817"/>
              <a:gd name="T27" fmla="*/ 195314 h 3301"/>
              <a:gd name="T28" fmla="*/ 41217 w 2817"/>
              <a:gd name="T29" fmla="*/ 250090 h 3301"/>
              <a:gd name="T30" fmla="*/ 40111 w 2817"/>
              <a:gd name="T31" fmla="*/ 249518 h 3301"/>
              <a:gd name="T32" fmla="*/ 56512 w 2817"/>
              <a:gd name="T33" fmla="*/ 181906 h 3301"/>
              <a:gd name="T34" fmla="*/ 51475 w 2817"/>
              <a:gd name="T35" fmla="*/ 165146 h 3301"/>
              <a:gd name="T36" fmla="*/ 17691 w 2817"/>
              <a:gd name="T37" fmla="*/ 143890 h 3301"/>
              <a:gd name="T38" fmla="*/ 11794 w 2817"/>
              <a:gd name="T39" fmla="*/ 137186 h 3301"/>
              <a:gd name="T40" fmla="*/ 41217 w 2817"/>
              <a:gd name="T41" fmla="*/ 128847 h 3301"/>
              <a:gd name="T42" fmla="*/ 71009 w 2817"/>
              <a:gd name="T43" fmla="*/ 119036 h 3301"/>
              <a:gd name="T44" fmla="*/ 75800 w 2817"/>
              <a:gd name="T45" fmla="*/ 109879 h 3301"/>
              <a:gd name="T46" fmla="*/ 86980 w 2817"/>
              <a:gd name="T47" fmla="*/ 44230 h 3301"/>
              <a:gd name="T48" fmla="*/ 86120 w 2817"/>
              <a:gd name="T49" fmla="*/ 82 h 3301"/>
              <a:gd name="T50" fmla="*/ 80039 w 2817"/>
              <a:gd name="T51" fmla="*/ 12590 h 3301"/>
              <a:gd name="T52" fmla="*/ 66586 w 2817"/>
              <a:gd name="T53" fmla="*/ 102848 h 3301"/>
              <a:gd name="T54" fmla="*/ 63883 w 2817"/>
              <a:gd name="T55" fmla="*/ 108980 h 3301"/>
              <a:gd name="T56" fmla="*/ 43060 w 2817"/>
              <a:gd name="T57" fmla="*/ 114294 h 3301"/>
              <a:gd name="T58" fmla="*/ 10995 w 2817"/>
              <a:gd name="T59" fmla="*/ 121816 h 3301"/>
              <a:gd name="T60" fmla="*/ 860 w 2817"/>
              <a:gd name="T61" fmla="*/ 134978 h 3301"/>
              <a:gd name="T62" fmla="*/ 7617 w 2817"/>
              <a:gd name="T63" fmla="*/ 149531 h 3301"/>
              <a:gd name="T64" fmla="*/ 35074 w 2817"/>
              <a:gd name="T65" fmla="*/ 168825 h 3301"/>
              <a:gd name="T66" fmla="*/ 42876 w 2817"/>
              <a:gd name="T67" fmla="*/ 189428 h 3301"/>
              <a:gd name="T68" fmla="*/ 39743 w 2817"/>
              <a:gd name="T69" fmla="*/ 204307 h 3301"/>
              <a:gd name="T70" fmla="*/ 29239 w 2817"/>
              <a:gd name="T71" fmla="*/ 257939 h 3301"/>
              <a:gd name="T72" fmla="*/ 35627 w 2817"/>
              <a:gd name="T73" fmla="*/ 269548 h 3301"/>
              <a:gd name="T74" fmla="*/ 36979 w 2817"/>
              <a:gd name="T75" fmla="*/ 269384 h 3301"/>
              <a:gd name="T76" fmla="*/ 43490 w 2817"/>
              <a:gd name="T77" fmla="*/ 263498 h 3301"/>
              <a:gd name="T78" fmla="*/ 83171 w 2817"/>
              <a:gd name="T79" fmla="*/ 202835 h 3301"/>
              <a:gd name="T80" fmla="*/ 86611 w 2817"/>
              <a:gd name="T81" fmla="*/ 199565 h 3301"/>
              <a:gd name="T82" fmla="*/ 90112 w 2817"/>
              <a:gd name="T83" fmla="*/ 203408 h 3301"/>
              <a:gd name="T84" fmla="*/ 129118 w 2817"/>
              <a:gd name="T85" fmla="*/ 262926 h 3301"/>
              <a:gd name="T86" fmla="*/ 136735 w 2817"/>
              <a:gd name="T87" fmla="*/ 269875 h 3301"/>
              <a:gd name="T88" fmla="*/ 140052 w 2817"/>
              <a:gd name="T89" fmla="*/ 268485 h 3301"/>
              <a:gd name="T90" fmla="*/ 143185 w 2817"/>
              <a:gd name="T91" fmla="*/ 253197 h 3301"/>
              <a:gd name="T92" fmla="*/ 127890 w 2817"/>
              <a:gd name="T93" fmla="*/ 181906 h 3301"/>
              <a:gd name="T94" fmla="*/ 130838 w 2817"/>
              <a:gd name="T95" fmla="*/ 172995 h 3301"/>
              <a:gd name="T96" fmla="*/ 160016 w 2817"/>
              <a:gd name="T97" fmla="*/ 154518 h 3301"/>
              <a:gd name="T98" fmla="*/ 171564 w 2817"/>
              <a:gd name="T99" fmla="*/ 135224 h 3301"/>
              <a:gd name="T100" fmla="*/ 155347 w 2817"/>
              <a:gd name="T101" fmla="*/ 120181 h 3301"/>
              <a:gd name="T102" fmla="*/ 110445 w 2817"/>
              <a:gd name="T103" fmla="*/ 109307 h 3301"/>
              <a:gd name="T104" fmla="*/ 105408 w 2817"/>
              <a:gd name="T105" fmla="*/ 102848 h 3301"/>
              <a:gd name="T106" fmla="*/ 92201 w 2817"/>
              <a:gd name="T107" fmla="*/ 12590 h 3301"/>
              <a:gd name="T108" fmla="*/ 86120 w 2817"/>
              <a:gd name="T109" fmla="*/ 82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12" name="Google Shape;2571;p32"/>
          <p:cNvSpPr>
            <a:spLocks/>
          </p:cNvSpPr>
          <p:nvPr/>
        </p:nvSpPr>
        <p:spPr bwMode="auto">
          <a:xfrm>
            <a:off x="428626" y="3744534"/>
            <a:ext cx="242888" cy="165497"/>
          </a:xfrm>
          <a:custGeom>
            <a:avLst/>
            <a:gdLst>
              <a:gd name="T0" fmla="*/ 184190 w 3360"/>
              <a:gd name="T1" fmla="*/ 0 h 2290"/>
              <a:gd name="T2" fmla="*/ 156648 w 3360"/>
              <a:gd name="T3" fmla="*/ 9250 h 2290"/>
              <a:gd name="T4" fmla="*/ 121299 w 3360"/>
              <a:gd name="T5" fmla="*/ 58586 h 2290"/>
              <a:gd name="T6" fmla="*/ 86746 w 3360"/>
              <a:gd name="T7" fmla="*/ 32280 h 2290"/>
              <a:gd name="T8" fmla="*/ 68023 w 3360"/>
              <a:gd name="T9" fmla="*/ 29293 h 2290"/>
              <a:gd name="T10" fmla="*/ 15108 w 3360"/>
              <a:gd name="T11" fmla="*/ 60224 h 2290"/>
              <a:gd name="T12" fmla="*/ 18506 w 3360"/>
              <a:gd name="T13" fmla="*/ 155716 h 2290"/>
              <a:gd name="T14" fmla="*/ 82264 w 3360"/>
              <a:gd name="T15" fmla="*/ 214688 h 2290"/>
              <a:gd name="T16" fmla="*/ 120432 w 3360"/>
              <a:gd name="T17" fmla="*/ 220566 h 2290"/>
              <a:gd name="T18" fmla="*/ 184045 w 3360"/>
              <a:gd name="T19" fmla="*/ 209388 h 2290"/>
              <a:gd name="T20" fmla="*/ 193949 w 3360"/>
              <a:gd name="T21" fmla="*/ 198499 h 2290"/>
              <a:gd name="T22" fmla="*/ 188527 w 3360"/>
              <a:gd name="T23" fmla="*/ 195223 h 2290"/>
              <a:gd name="T24" fmla="*/ 181588 w 3360"/>
              <a:gd name="T25" fmla="*/ 196572 h 2290"/>
              <a:gd name="T26" fmla="*/ 130263 w 3360"/>
              <a:gd name="T27" fmla="*/ 205245 h 2290"/>
              <a:gd name="T28" fmla="*/ 90432 w 3360"/>
              <a:gd name="T29" fmla="*/ 197247 h 2290"/>
              <a:gd name="T30" fmla="*/ 33397 w 3360"/>
              <a:gd name="T31" fmla="*/ 126134 h 2290"/>
              <a:gd name="T32" fmla="*/ 59421 w 3360"/>
              <a:gd name="T33" fmla="*/ 45096 h 2290"/>
              <a:gd name="T34" fmla="*/ 60288 w 3360"/>
              <a:gd name="T35" fmla="*/ 45096 h 2290"/>
              <a:gd name="T36" fmla="*/ 114360 w 3360"/>
              <a:gd name="T37" fmla="*/ 100117 h 2290"/>
              <a:gd name="T38" fmla="*/ 121083 w 3360"/>
              <a:gd name="T39" fmla="*/ 104260 h 2290"/>
              <a:gd name="T40" fmla="*/ 136841 w 3360"/>
              <a:gd name="T41" fmla="*/ 91830 h 2290"/>
              <a:gd name="T42" fmla="*/ 134167 w 3360"/>
              <a:gd name="T43" fmla="*/ 82965 h 2290"/>
              <a:gd name="T44" fmla="*/ 134890 w 3360"/>
              <a:gd name="T45" fmla="*/ 81327 h 2290"/>
              <a:gd name="T46" fmla="*/ 171178 w 3360"/>
              <a:gd name="T47" fmla="*/ 22355 h 2290"/>
              <a:gd name="T48" fmla="*/ 179058 w 3360"/>
              <a:gd name="T49" fmla="*/ 20332 h 2290"/>
              <a:gd name="T50" fmla="*/ 206527 w 3360"/>
              <a:gd name="T51" fmla="*/ 48083 h 2290"/>
              <a:gd name="T52" fmla="*/ 172913 w 3360"/>
              <a:gd name="T53" fmla="*/ 180095 h 2290"/>
              <a:gd name="T54" fmla="*/ 175660 w 3360"/>
              <a:gd name="T55" fmla="*/ 193296 h 2290"/>
              <a:gd name="T56" fmla="*/ 179636 w 3360"/>
              <a:gd name="T57" fmla="*/ 194067 h 2290"/>
              <a:gd name="T58" fmla="*/ 191708 w 3360"/>
              <a:gd name="T59" fmla="*/ 187322 h 2290"/>
              <a:gd name="T60" fmla="*/ 234213 w 3360"/>
              <a:gd name="T61" fmla="*/ 57912 h 2290"/>
              <a:gd name="T62" fmla="*/ 208985 w 3360"/>
              <a:gd name="T63" fmla="*/ 8865 h 2290"/>
              <a:gd name="T64" fmla="*/ 184190 w 3360"/>
              <a:gd name="T65" fmla="*/ 0 h 229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13" name="Google Shape;2572;p32"/>
          <p:cNvSpPr>
            <a:spLocks/>
          </p:cNvSpPr>
          <p:nvPr/>
        </p:nvSpPr>
        <p:spPr bwMode="auto">
          <a:xfrm>
            <a:off x="7840670" y="216714"/>
            <a:ext cx="244475" cy="165497"/>
          </a:xfrm>
          <a:custGeom>
            <a:avLst/>
            <a:gdLst>
              <a:gd name="T0" fmla="*/ 185394 w 3360"/>
              <a:gd name="T1" fmla="*/ 0 h 2290"/>
              <a:gd name="T2" fmla="*/ 157672 w 3360"/>
              <a:gd name="T3" fmla="*/ 9251 h 2290"/>
              <a:gd name="T4" fmla="*/ 122092 w 3360"/>
              <a:gd name="T5" fmla="*/ 58587 h 2290"/>
              <a:gd name="T6" fmla="*/ 87313 w 3360"/>
              <a:gd name="T7" fmla="*/ 32280 h 2290"/>
              <a:gd name="T8" fmla="*/ 68468 w 3360"/>
              <a:gd name="T9" fmla="*/ 29293 h 2290"/>
              <a:gd name="T10" fmla="*/ 15207 w 3360"/>
              <a:gd name="T11" fmla="*/ 60225 h 2290"/>
              <a:gd name="T12" fmla="*/ 18627 w 3360"/>
              <a:gd name="T13" fmla="*/ 155717 h 2290"/>
              <a:gd name="T14" fmla="*/ 82801 w 3360"/>
              <a:gd name="T15" fmla="*/ 214689 h 2290"/>
              <a:gd name="T16" fmla="*/ 121219 w 3360"/>
              <a:gd name="T17" fmla="*/ 220567 h 2290"/>
              <a:gd name="T18" fmla="*/ 185248 w 3360"/>
              <a:gd name="T19" fmla="*/ 209389 h 2290"/>
              <a:gd name="T20" fmla="*/ 195216 w 3360"/>
              <a:gd name="T21" fmla="*/ 198500 h 2290"/>
              <a:gd name="T22" fmla="*/ 189759 w 3360"/>
              <a:gd name="T23" fmla="*/ 195224 h 2290"/>
              <a:gd name="T24" fmla="*/ 182774 w 3360"/>
              <a:gd name="T25" fmla="*/ 196573 h 2290"/>
              <a:gd name="T26" fmla="*/ 131114 w 3360"/>
              <a:gd name="T27" fmla="*/ 205245 h 2290"/>
              <a:gd name="T28" fmla="*/ 91023 w 3360"/>
              <a:gd name="T29" fmla="*/ 197248 h 2290"/>
              <a:gd name="T30" fmla="*/ 33615 w 3360"/>
              <a:gd name="T31" fmla="*/ 126134 h 2290"/>
              <a:gd name="T32" fmla="*/ 59809 w 3360"/>
              <a:gd name="T33" fmla="*/ 45096 h 2290"/>
              <a:gd name="T34" fmla="*/ 60682 w 3360"/>
              <a:gd name="T35" fmla="*/ 45096 h 2290"/>
              <a:gd name="T36" fmla="*/ 115107 w 3360"/>
              <a:gd name="T37" fmla="*/ 100117 h 2290"/>
              <a:gd name="T38" fmla="*/ 121874 w 3360"/>
              <a:gd name="T39" fmla="*/ 104261 h 2290"/>
              <a:gd name="T40" fmla="*/ 137735 w 3360"/>
              <a:gd name="T41" fmla="*/ 91830 h 2290"/>
              <a:gd name="T42" fmla="*/ 135043 w 3360"/>
              <a:gd name="T43" fmla="*/ 82965 h 2290"/>
              <a:gd name="T44" fmla="*/ 135771 w 3360"/>
              <a:gd name="T45" fmla="*/ 81327 h 2290"/>
              <a:gd name="T46" fmla="*/ 172297 w 3360"/>
              <a:gd name="T47" fmla="*/ 22355 h 2290"/>
              <a:gd name="T48" fmla="*/ 180228 w 3360"/>
              <a:gd name="T49" fmla="*/ 20332 h 2290"/>
              <a:gd name="T50" fmla="*/ 207877 w 3360"/>
              <a:gd name="T51" fmla="*/ 48083 h 2290"/>
              <a:gd name="T52" fmla="*/ 174043 w 3360"/>
              <a:gd name="T53" fmla="*/ 180096 h 2290"/>
              <a:gd name="T54" fmla="*/ 176808 w 3360"/>
              <a:gd name="T55" fmla="*/ 193297 h 2290"/>
              <a:gd name="T56" fmla="*/ 180810 w 3360"/>
              <a:gd name="T57" fmla="*/ 194068 h 2290"/>
              <a:gd name="T58" fmla="*/ 192961 w 3360"/>
              <a:gd name="T59" fmla="*/ 187323 h 2290"/>
              <a:gd name="T60" fmla="*/ 235744 w 3360"/>
              <a:gd name="T61" fmla="*/ 57912 h 2290"/>
              <a:gd name="T62" fmla="*/ 210350 w 3360"/>
              <a:gd name="T63" fmla="*/ 8865 h 2290"/>
              <a:gd name="T64" fmla="*/ 185394 w 3360"/>
              <a:gd name="T65" fmla="*/ 0 h 229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grpSp>
        <p:nvGrpSpPr>
          <p:cNvPr id="14" name="Google Shape;2573;p32"/>
          <p:cNvGrpSpPr>
            <a:grpSpLocks/>
          </p:cNvGrpSpPr>
          <p:nvPr/>
        </p:nvGrpSpPr>
        <p:grpSpPr bwMode="auto">
          <a:xfrm>
            <a:off x="611188" y="4750598"/>
            <a:ext cx="779462" cy="278607"/>
            <a:chOff x="482363" y="4785375"/>
            <a:chExt cx="644818" cy="230477"/>
          </a:xfrm>
        </p:grpSpPr>
        <p:sp>
          <p:nvSpPr>
            <p:cNvPr id="15" name="Google Shape;2574;p32"/>
            <p:cNvSpPr>
              <a:spLocks/>
            </p:cNvSpPr>
            <p:nvPr/>
          </p:nvSpPr>
          <p:spPr bwMode="auto">
            <a:xfrm>
              <a:off x="482363" y="4785475"/>
              <a:ext cx="644802" cy="230377"/>
            </a:xfrm>
            <a:custGeom>
              <a:avLst/>
              <a:gdLst>
                <a:gd name="T0" fmla="*/ 415260 w 19304"/>
                <a:gd name="T1" fmla="*/ 48768 h 6897"/>
                <a:gd name="T2" fmla="*/ 507484 w 19304"/>
                <a:gd name="T3" fmla="*/ 44292 h 6897"/>
                <a:gd name="T4" fmla="*/ 468103 w 19304"/>
                <a:gd name="T5" fmla="*/ 59590 h 6897"/>
                <a:gd name="T6" fmla="*/ 188090 w 19304"/>
                <a:gd name="T7" fmla="*/ 38713 h 6897"/>
                <a:gd name="T8" fmla="*/ 164240 w 19304"/>
                <a:gd name="T9" fmla="*/ 59256 h 6897"/>
                <a:gd name="T10" fmla="*/ 318326 w 19304"/>
                <a:gd name="T11" fmla="*/ 54580 h 6897"/>
                <a:gd name="T12" fmla="*/ 299320 w 19304"/>
                <a:gd name="T13" fmla="*/ 75824 h 6897"/>
                <a:gd name="T14" fmla="*/ 74888 w 19304"/>
                <a:gd name="T15" fmla="*/ 57419 h 6897"/>
                <a:gd name="T16" fmla="*/ 55715 w 19304"/>
                <a:gd name="T17" fmla="*/ 77527 h 6897"/>
                <a:gd name="T18" fmla="*/ 413890 w 19304"/>
                <a:gd name="T19" fmla="*/ 74421 h 6897"/>
                <a:gd name="T20" fmla="*/ 399093 w 19304"/>
                <a:gd name="T21" fmla="*/ 96967 h 6897"/>
                <a:gd name="T22" fmla="*/ 550240 w 19304"/>
                <a:gd name="T23" fmla="*/ 73786 h 6897"/>
                <a:gd name="T24" fmla="*/ 552544 w 19304"/>
                <a:gd name="T25" fmla="*/ 100909 h 6897"/>
                <a:gd name="T26" fmla="*/ 232916 w 19304"/>
                <a:gd name="T27" fmla="*/ 102178 h 6897"/>
                <a:gd name="T28" fmla="*/ 235688 w 19304"/>
                <a:gd name="T29" fmla="*/ 128065 h 6897"/>
                <a:gd name="T30" fmla="*/ 111297 w 19304"/>
                <a:gd name="T31" fmla="*/ 117477 h 6897"/>
                <a:gd name="T32" fmla="*/ 75089 w 19304"/>
                <a:gd name="T33" fmla="*/ 105953 h 6897"/>
                <a:gd name="T34" fmla="*/ 501405 w 19304"/>
                <a:gd name="T35" fmla="*/ 132307 h 6897"/>
                <a:gd name="T36" fmla="*/ 456445 w 19304"/>
                <a:gd name="T37" fmla="*/ 115639 h 6897"/>
                <a:gd name="T38" fmla="*/ 173827 w 19304"/>
                <a:gd name="T39" fmla="*/ 155121 h 6897"/>
                <a:gd name="T40" fmla="*/ 164808 w 19304"/>
                <a:gd name="T41" fmla="*/ 128867 h 6897"/>
                <a:gd name="T42" fmla="*/ 363419 w 19304"/>
                <a:gd name="T43" fmla="*/ 167914 h 6897"/>
                <a:gd name="T44" fmla="*/ 332622 w 19304"/>
                <a:gd name="T45" fmla="*/ 151013 h 6897"/>
                <a:gd name="T46" fmla="*/ 522649 w 19304"/>
                <a:gd name="T47" fmla="*/ 177267 h 6897"/>
                <a:gd name="T48" fmla="*/ 432028 w 19304"/>
                <a:gd name="T49" fmla="*/ 182411 h 6897"/>
                <a:gd name="T50" fmla="*/ 410918 w 19304"/>
                <a:gd name="T51" fmla="*/ 198745 h 6897"/>
                <a:gd name="T52" fmla="*/ 178403 w 19304"/>
                <a:gd name="T53" fmla="*/ 195872 h 6897"/>
                <a:gd name="T54" fmla="*/ 146002 w 19304"/>
                <a:gd name="T55" fmla="*/ 177968 h 6897"/>
                <a:gd name="T56" fmla="*/ 72951 w 19304"/>
                <a:gd name="T57" fmla="*/ 202152 h 6897"/>
                <a:gd name="T58" fmla="*/ 40317 w 19304"/>
                <a:gd name="T59" fmla="*/ 185384 h 6897"/>
                <a:gd name="T60" fmla="*/ 597404 w 19304"/>
                <a:gd name="T61" fmla="*/ 215279 h 6897"/>
                <a:gd name="T62" fmla="*/ 561296 w 19304"/>
                <a:gd name="T63" fmla="*/ 200348 h 6897"/>
                <a:gd name="T64" fmla="*/ 332255 w 19304"/>
                <a:gd name="T65" fmla="*/ 18037 h 6897"/>
                <a:gd name="T66" fmla="*/ 250085 w 19304"/>
                <a:gd name="T67" fmla="*/ 134 h 6897"/>
                <a:gd name="T68" fmla="*/ 213576 w 19304"/>
                <a:gd name="T69" fmla="*/ 15432 h 6897"/>
                <a:gd name="T70" fmla="*/ 7182 w 19304"/>
                <a:gd name="T71" fmla="*/ 24885 h 6897"/>
                <a:gd name="T72" fmla="*/ 16801 w 19304"/>
                <a:gd name="T73" fmla="*/ 49903 h 6897"/>
                <a:gd name="T74" fmla="*/ 0 w 19304"/>
                <a:gd name="T75" fmla="*/ 92358 h 6897"/>
                <a:gd name="T76" fmla="*/ 15866 w 19304"/>
                <a:gd name="T77" fmla="*/ 180707 h 6897"/>
                <a:gd name="T78" fmla="*/ 103681 w 19304"/>
                <a:gd name="T79" fmla="*/ 230177 h 6897"/>
                <a:gd name="T80" fmla="*/ 252022 w 19304"/>
                <a:gd name="T81" fmla="*/ 209567 h 6897"/>
                <a:gd name="T82" fmla="*/ 276807 w 19304"/>
                <a:gd name="T83" fmla="*/ 230344 h 6897"/>
                <a:gd name="T84" fmla="*/ 381791 w 19304"/>
                <a:gd name="T85" fmla="*/ 222694 h 6897"/>
                <a:gd name="T86" fmla="*/ 634614 w 19304"/>
                <a:gd name="T87" fmla="*/ 192465 h 6897"/>
                <a:gd name="T88" fmla="*/ 610999 w 19304"/>
                <a:gd name="T89" fmla="*/ 138587 h 6897"/>
                <a:gd name="T90" fmla="*/ 608560 w 19304"/>
                <a:gd name="T91" fmla="*/ 112600 h 6897"/>
                <a:gd name="T92" fmla="*/ 640894 w 19304"/>
                <a:gd name="T93" fmla="*/ 98404 h 6897"/>
                <a:gd name="T94" fmla="*/ 616944 w 19304"/>
                <a:gd name="T95" fmla="*/ 66003 h 6897"/>
                <a:gd name="T96" fmla="*/ 627332 w 19304"/>
                <a:gd name="T97" fmla="*/ 41219 h 6897"/>
                <a:gd name="T98" fmla="*/ 619550 w 19304"/>
                <a:gd name="T99" fmla="*/ 2739 h 6897"/>
                <a:gd name="T100" fmla="*/ 567041 w 19304"/>
                <a:gd name="T101" fmla="*/ 10756 h 6897"/>
                <a:gd name="T102" fmla="*/ 352229 w 19304"/>
                <a:gd name="T103" fmla="*/ 0 h 689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lnTo>
                    <a:pt x="15815" y="4617"/>
                  </a:ln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lnTo>
                    <a:pt x="4371" y="5328"/>
                  </a:ln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lnTo>
                    <a:pt x="105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6" name="Google Shape;2575;p32"/>
            <p:cNvSpPr/>
            <p:nvPr/>
          </p:nvSpPr>
          <p:spPr>
            <a:xfrm>
              <a:off x="939383" y="4821818"/>
              <a:ext cx="53844" cy="23639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2576;p32"/>
            <p:cNvSpPr/>
            <p:nvPr/>
          </p:nvSpPr>
          <p:spPr>
            <a:xfrm>
              <a:off x="532267" y="4841517"/>
              <a:ext cx="51217" cy="23639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" name="Google Shape;2577;p32"/>
            <p:cNvSpPr/>
            <p:nvPr/>
          </p:nvSpPr>
          <p:spPr>
            <a:xfrm>
              <a:off x="1116675" y="4967590"/>
              <a:ext cx="10506" cy="21669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" name="Google Shape;2578;p32"/>
            <p:cNvSpPr/>
            <p:nvPr/>
          </p:nvSpPr>
          <p:spPr>
            <a:xfrm>
              <a:off x="721379" y="4994183"/>
              <a:ext cx="56470" cy="21669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" name="Google Shape;2579;p32"/>
            <p:cNvSpPr/>
            <p:nvPr/>
          </p:nvSpPr>
          <p:spPr>
            <a:xfrm>
              <a:off x="864526" y="4857276"/>
              <a:ext cx="51218" cy="24623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" name="Google Shape;2580;p32"/>
            <p:cNvSpPr/>
            <p:nvPr/>
          </p:nvSpPr>
          <p:spPr>
            <a:xfrm>
              <a:off x="797549" y="4936072"/>
              <a:ext cx="51217" cy="23639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" name="Google Shape;2581;p32"/>
            <p:cNvSpPr/>
            <p:nvPr/>
          </p:nvSpPr>
          <p:spPr>
            <a:xfrm>
              <a:off x="1075964" y="4897659"/>
              <a:ext cx="51217" cy="26594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" name="Google Shape;2582;p32"/>
            <p:cNvSpPr/>
            <p:nvPr/>
          </p:nvSpPr>
          <p:spPr>
            <a:xfrm>
              <a:off x="630763" y="4914403"/>
              <a:ext cx="52531" cy="26593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" name="Google Shape;2583;p32"/>
            <p:cNvSpPr/>
            <p:nvPr/>
          </p:nvSpPr>
          <p:spPr>
            <a:xfrm>
              <a:off x="482363" y="4809014"/>
              <a:ext cx="52531" cy="26594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" name="Google Shape;2584;p32"/>
            <p:cNvSpPr/>
            <p:nvPr/>
          </p:nvSpPr>
          <p:spPr>
            <a:xfrm>
              <a:off x="766031" y="4836592"/>
              <a:ext cx="51217" cy="24624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" name="Google Shape;2585;p32"/>
            <p:cNvSpPr/>
            <p:nvPr/>
          </p:nvSpPr>
          <p:spPr>
            <a:xfrm>
              <a:off x="881599" y="4811969"/>
              <a:ext cx="40711" cy="22653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7" name="Google Shape;2586;p32"/>
            <p:cNvSpPr/>
            <p:nvPr/>
          </p:nvSpPr>
          <p:spPr>
            <a:xfrm>
              <a:off x="685920" y="4785375"/>
              <a:ext cx="52531" cy="16744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" name="Google Shape;2587;p32"/>
            <p:cNvSpPr/>
            <p:nvPr/>
          </p:nvSpPr>
          <p:spPr>
            <a:xfrm>
              <a:off x="1001107" y="4785375"/>
              <a:ext cx="51218" cy="18714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" name="Google Shape;2588;p32"/>
            <p:cNvSpPr/>
            <p:nvPr/>
          </p:nvSpPr>
          <p:spPr>
            <a:xfrm>
              <a:off x="504688" y="4970545"/>
              <a:ext cx="53845" cy="25609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0" name="Google Shape;2589;p32"/>
            <p:cNvSpPr/>
            <p:nvPr/>
          </p:nvSpPr>
          <p:spPr>
            <a:xfrm>
              <a:off x="608437" y="4963650"/>
              <a:ext cx="55158" cy="27578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" name="Google Shape;2590;p32"/>
            <p:cNvSpPr/>
            <p:nvPr/>
          </p:nvSpPr>
          <p:spPr>
            <a:xfrm>
              <a:off x="1091723" y="4831668"/>
              <a:ext cx="21012" cy="21669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2591;p32"/>
            <p:cNvSpPr/>
            <p:nvPr/>
          </p:nvSpPr>
          <p:spPr>
            <a:xfrm>
              <a:off x="889478" y="4966605"/>
              <a:ext cx="49904" cy="23639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3" name="Google Shape;2592;p32"/>
            <p:cNvSpPr/>
            <p:nvPr/>
          </p:nvSpPr>
          <p:spPr>
            <a:xfrm>
              <a:off x="825128" y="5002063"/>
              <a:ext cx="56471" cy="13789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4" name="Google Shape;2593;p32"/>
            <p:cNvSpPr/>
            <p:nvPr/>
          </p:nvSpPr>
          <p:spPr>
            <a:xfrm>
              <a:off x="1015553" y="4859246"/>
              <a:ext cx="59097" cy="26593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2594;p32"/>
            <p:cNvSpPr/>
            <p:nvPr/>
          </p:nvSpPr>
          <p:spPr>
            <a:xfrm>
              <a:off x="540147" y="4891749"/>
              <a:ext cx="57784" cy="29548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2595;p32"/>
            <p:cNvSpPr/>
            <p:nvPr/>
          </p:nvSpPr>
          <p:spPr>
            <a:xfrm>
              <a:off x="797549" y="4785375"/>
              <a:ext cx="47278" cy="18714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2596;p32"/>
            <p:cNvSpPr/>
            <p:nvPr/>
          </p:nvSpPr>
          <p:spPr>
            <a:xfrm>
              <a:off x="637330" y="4820833"/>
              <a:ext cx="52531" cy="24624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2597;p32"/>
            <p:cNvSpPr/>
            <p:nvPr/>
          </p:nvSpPr>
          <p:spPr>
            <a:xfrm>
              <a:off x="696427" y="4887809"/>
              <a:ext cx="56471" cy="25609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2598;p32"/>
            <p:cNvSpPr/>
            <p:nvPr/>
          </p:nvSpPr>
          <p:spPr>
            <a:xfrm>
              <a:off x="1026059" y="4986304"/>
              <a:ext cx="56470" cy="23639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2599;p32"/>
            <p:cNvSpPr/>
            <p:nvPr/>
          </p:nvSpPr>
          <p:spPr>
            <a:xfrm>
              <a:off x="926250" y="4900614"/>
              <a:ext cx="60411" cy="26593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2600;p32"/>
            <p:cNvSpPr/>
            <p:nvPr/>
          </p:nvSpPr>
          <p:spPr>
            <a:xfrm>
              <a:off x="993227" y="4940012"/>
              <a:ext cx="48592" cy="23639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42" name="Google Shape;2601;p32"/>
          <p:cNvSpPr>
            <a:spLocks/>
          </p:cNvSpPr>
          <p:nvPr/>
        </p:nvSpPr>
        <p:spPr bwMode="auto">
          <a:xfrm>
            <a:off x="8380448" y="4726800"/>
            <a:ext cx="244475" cy="165497"/>
          </a:xfrm>
          <a:custGeom>
            <a:avLst/>
            <a:gdLst>
              <a:gd name="T0" fmla="*/ 185394 w 3360"/>
              <a:gd name="T1" fmla="*/ 0 h 2290"/>
              <a:gd name="T2" fmla="*/ 157672 w 3360"/>
              <a:gd name="T3" fmla="*/ 9251 h 2290"/>
              <a:gd name="T4" fmla="*/ 122092 w 3360"/>
              <a:gd name="T5" fmla="*/ 58587 h 2290"/>
              <a:gd name="T6" fmla="*/ 87313 w 3360"/>
              <a:gd name="T7" fmla="*/ 32280 h 2290"/>
              <a:gd name="T8" fmla="*/ 68468 w 3360"/>
              <a:gd name="T9" fmla="*/ 29293 h 2290"/>
              <a:gd name="T10" fmla="*/ 15207 w 3360"/>
              <a:gd name="T11" fmla="*/ 60225 h 2290"/>
              <a:gd name="T12" fmla="*/ 18627 w 3360"/>
              <a:gd name="T13" fmla="*/ 155717 h 2290"/>
              <a:gd name="T14" fmla="*/ 82801 w 3360"/>
              <a:gd name="T15" fmla="*/ 214689 h 2290"/>
              <a:gd name="T16" fmla="*/ 121219 w 3360"/>
              <a:gd name="T17" fmla="*/ 220567 h 2290"/>
              <a:gd name="T18" fmla="*/ 185248 w 3360"/>
              <a:gd name="T19" fmla="*/ 209389 h 2290"/>
              <a:gd name="T20" fmla="*/ 195216 w 3360"/>
              <a:gd name="T21" fmla="*/ 198500 h 2290"/>
              <a:gd name="T22" fmla="*/ 189759 w 3360"/>
              <a:gd name="T23" fmla="*/ 195224 h 2290"/>
              <a:gd name="T24" fmla="*/ 182774 w 3360"/>
              <a:gd name="T25" fmla="*/ 196573 h 2290"/>
              <a:gd name="T26" fmla="*/ 131114 w 3360"/>
              <a:gd name="T27" fmla="*/ 205245 h 2290"/>
              <a:gd name="T28" fmla="*/ 91023 w 3360"/>
              <a:gd name="T29" fmla="*/ 197248 h 2290"/>
              <a:gd name="T30" fmla="*/ 33615 w 3360"/>
              <a:gd name="T31" fmla="*/ 126134 h 2290"/>
              <a:gd name="T32" fmla="*/ 59809 w 3360"/>
              <a:gd name="T33" fmla="*/ 45096 h 2290"/>
              <a:gd name="T34" fmla="*/ 60682 w 3360"/>
              <a:gd name="T35" fmla="*/ 45096 h 2290"/>
              <a:gd name="T36" fmla="*/ 115107 w 3360"/>
              <a:gd name="T37" fmla="*/ 100117 h 2290"/>
              <a:gd name="T38" fmla="*/ 121874 w 3360"/>
              <a:gd name="T39" fmla="*/ 104261 h 2290"/>
              <a:gd name="T40" fmla="*/ 137735 w 3360"/>
              <a:gd name="T41" fmla="*/ 91830 h 2290"/>
              <a:gd name="T42" fmla="*/ 135043 w 3360"/>
              <a:gd name="T43" fmla="*/ 82965 h 2290"/>
              <a:gd name="T44" fmla="*/ 135771 w 3360"/>
              <a:gd name="T45" fmla="*/ 81327 h 2290"/>
              <a:gd name="T46" fmla="*/ 172297 w 3360"/>
              <a:gd name="T47" fmla="*/ 22355 h 2290"/>
              <a:gd name="T48" fmla="*/ 180228 w 3360"/>
              <a:gd name="T49" fmla="*/ 20332 h 2290"/>
              <a:gd name="T50" fmla="*/ 207877 w 3360"/>
              <a:gd name="T51" fmla="*/ 48083 h 2290"/>
              <a:gd name="T52" fmla="*/ 174043 w 3360"/>
              <a:gd name="T53" fmla="*/ 180096 h 2290"/>
              <a:gd name="T54" fmla="*/ 176808 w 3360"/>
              <a:gd name="T55" fmla="*/ 193297 h 2290"/>
              <a:gd name="T56" fmla="*/ 180810 w 3360"/>
              <a:gd name="T57" fmla="*/ 194068 h 2290"/>
              <a:gd name="T58" fmla="*/ 192961 w 3360"/>
              <a:gd name="T59" fmla="*/ 187323 h 2290"/>
              <a:gd name="T60" fmla="*/ 235744 w 3360"/>
              <a:gd name="T61" fmla="*/ 57912 h 2290"/>
              <a:gd name="T62" fmla="*/ 210350 w 3360"/>
              <a:gd name="T63" fmla="*/ 8865 h 2290"/>
              <a:gd name="T64" fmla="*/ 185394 w 3360"/>
              <a:gd name="T65" fmla="*/ 0 h 229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grpSp>
        <p:nvGrpSpPr>
          <p:cNvPr id="43" name="Google Shape;2602;p32"/>
          <p:cNvGrpSpPr>
            <a:grpSpLocks/>
          </p:cNvGrpSpPr>
          <p:nvPr/>
        </p:nvGrpSpPr>
        <p:grpSpPr bwMode="auto">
          <a:xfrm>
            <a:off x="8423312" y="342901"/>
            <a:ext cx="644525" cy="676275"/>
            <a:chOff x="7781835" y="967047"/>
            <a:chExt cx="719999" cy="755086"/>
          </a:xfrm>
        </p:grpSpPr>
        <p:sp>
          <p:nvSpPr>
            <p:cNvPr id="44" name="Google Shape;2603;p32"/>
            <p:cNvSpPr>
              <a:spLocks/>
            </p:cNvSpPr>
            <p:nvPr/>
          </p:nvSpPr>
          <p:spPr bwMode="auto">
            <a:xfrm rot="1017010">
              <a:off x="7859565" y="1035930"/>
              <a:ext cx="564539" cy="617322"/>
            </a:xfrm>
            <a:custGeom>
              <a:avLst/>
              <a:gdLst>
                <a:gd name="T0" fmla="*/ 487340 w 7225"/>
                <a:gd name="T1" fmla="*/ 0 h 7901"/>
                <a:gd name="T2" fmla="*/ 0 w 7225"/>
                <a:gd name="T3" fmla="*/ 72897 h 7901"/>
                <a:gd name="T4" fmla="*/ 154398 w 7225"/>
                <a:gd name="T5" fmla="*/ 617322 h 7901"/>
                <a:gd name="T6" fmla="*/ 450772 w 7225"/>
                <a:gd name="T7" fmla="*/ 609274 h 7901"/>
                <a:gd name="T8" fmla="*/ 564461 w 7225"/>
                <a:gd name="T9" fmla="*/ 223536 h 7901"/>
                <a:gd name="T10" fmla="*/ 487340 w 7225"/>
                <a:gd name="T11" fmla="*/ 0 h 79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25" h="7901" extrusionOk="0">
                  <a:moveTo>
                    <a:pt x="6237" y="0"/>
                  </a:moveTo>
                  <a:cubicBezTo>
                    <a:pt x="5875" y="0"/>
                    <a:pt x="0" y="779"/>
                    <a:pt x="0" y="933"/>
                  </a:cubicBezTo>
                  <a:cubicBezTo>
                    <a:pt x="0" y="1094"/>
                    <a:pt x="1771" y="7901"/>
                    <a:pt x="1976" y="7901"/>
                  </a:cubicBezTo>
                  <a:cubicBezTo>
                    <a:pt x="2184" y="7901"/>
                    <a:pt x="5769" y="7798"/>
                    <a:pt x="5769" y="7798"/>
                  </a:cubicBezTo>
                  <a:lnTo>
                    <a:pt x="7224" y="2861"/>
                  </a:lnTo>
                  <a:lnTo>
                    <a:pt x="62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5" name="Google Shape;2604;p32"/>
            <p:cNvSpPr/>
            <p:nvPr/>
          </p:nvSpPr>
          <p:spPr>
            <a:xfrm rot="1017010">
              <a:off x="8026564" y="1127902"/>
              <a:ext cx="308571" cy="490540"/>
            </a:xfrm>
            <a:custGeom>
              <a:avLst/>
              <a:gdLst/>
              <a:ahLst/>
              <a:cxnLst/>
              <a:rect l="l" t="t" r="r" b="b"/>
              <a:pathLst>
                <a:path w="3965" h="6275" extrusionOk="0">
                  <a:moveTo>
                    <a:pt x="394" y="1"/>
                  </a:moveTo>
                  <a:lnTo>
                    <a:pt x="1" y="1648"/>
                  </a:lnTo>
                  <a:lnTo>
                    <a:pt x="144" y="1692"/>
                  </a:lnTo>
                  <a:cubicBezTo>
                    <a:pt x="342" y="1152"/>
                    <a:pt x="657" y="479"/>
                    <a:pt x="1248" y="479"/>
                  </a:cubicBezTo>
                  <a:lnTo>
                    <a:pt x="3575" y="479"/>
                  </a:lnTo>
                  <a:cubicBezTo>
                    <a:pt x="2324" y="2605"/>
                    <a:pt x="1306" y="4156"/>
                    <a:pt x="1214" y="5704"/>
                  </a:cubicBezTo>
                  <a:lnTo>
                    <a:pt x="1214" y="5772"/>
                  </a:lnTo>
                  <a:cubicBezTo>
                    <a:pt x="1214" y="6138"/>
                    <a:pt x="1392" y="6275"/>
                    <a:pt x="1590" y="6275"/>
                  </a:cubicBezTo>
                  <a:cubicBezTo>
                    <a:pt x="1778" y="6275"/>
                    <a:pt x="1938" y="6070"/>
                    <a:pt x="1938" y="5687"/>
                  </a:cubicBezTo>
                  <a:cubicBezTo>
                    <a:pt x="1938" y="5625"/>
                    <a:pt x="1931" y="5352"/>
                    <a:pt x="1931" y="5301"/>
                  </a:cubicBezTo>
                  <a:cubicBezTo>
                    <a:pt x="1931" y="3558"/>
                    <a:pt x="3110" y="1699"/>
                    <a:pt x="3965" y="298"/>
                  </a:cubicBezTo>
                  <a:lnTo>
                    <a:pt x="39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oogle Shape;2605;p32"/>
          <p:cNvGrpSpPr>
            <a:grpSpLocks/>
          </p:cNvGrpSpPr>
          <p:nvPr/>
        </p:nvGrpSpPr>
        <p:grpSpPr bwMode="auto">
          <a:xfrm>
            <a:off x="79378" y="178594"/>
            <a:ext cx="777875" cy="634604"/>
            <a:chOff x="78625" y="62544"/>
            <a:chExt cx="778749" cy="634816"/>
          </a:xfrm>
        </p:grpSpPr>
        <p:sp>
          <p:nvSpPr>
            <p:cNvPr id="47" name="Google Shape;2606;p32"/>
            <p:cNvSpPr>
              <a:spLocks/>
            </p:cNvSpPr>
            <p:nvPr/>
          </p:nvSpPr>
          <p:spPr bwMode="auto">
            <a:xfrm rot="-809720">
              <a:off x="126222" y="135555"/>
              <a:ext cx="683555" cy="488793"/>
            </a:xfrm>
            <a:custGeom>
              <a:avLst/>
              <a:gdLst>
                <a:gd name="T0" fmla="*/ 321096 w 12477"/>
                <a:gd name="T1" fmla="*/ 106228 h 8922"/>
                <a:gd name="T2" fmla="*/ 84479 w 12477"/>
                <a:gd name="T3" fmla="*/ 123102 h 8922"/>
                <a:gd name="T4" fmla="*/ 140414 w 12477"/>
                <a:gd name="T5" fmla="*/ 339887 h 8922"/>
                <a:gd name="T6" fmla="*/ 60483 w 12477"/>
                <a:gd name="T7" fmla="*/ 358021 h 8922"/>
                <a:gd name="T8" fmla="*/ 47006 w 12477"/>
                <a:gd name="T9" fmla="*/ 368704 h 8922"/>
                <a:gd name="T10" fmla="*/ 82013 w 12477"/>
                <a:gd name="T11" fmla="*/ 385578 h 8922"/>
                <a:gd name="T12" fmla="*/ 9971 w 12477"/>
                <a:gd name="T13" fmla="*/ 408423 h 8922"/>
                <a:gd name="T14" fmla="*/ 13148 w 12477"/>
                <a:gd name="T15" fmla="*/ 428036 h 8922"/>
                <a:gd name="T16" fmla="*/ 25475 w 12477"/>
                <a:gd name="T17" fmla="*/ 423215 h 8922"/>
                <a:gd name="T18" fmla="*/ 55607 w 12477"/>
                <a:gd name="T19" fmla="*/ 417408 h 8922"/>
                <a:gd name="T20" fmla="*/ 64263 w 12477"/>
                <a:gd name="T21" fmla="*/ 421517 h 8922"/>
                <a:gd name="T22" fmla="*/ 75275 w 12477"/>
                <a:gd name="T23" fmla="*/ 488519 h 8922"/>
                <a:gd name="T24" fmla="*/ 89136 w 12477"/>
                <a:gd name="T25" fmla="*/ 405794 h 8922"/>
                <a:gd name="T26" fmla="*/ 91765 w 12477"/>
                <a:gd name="T27" fmla="*/ 402013 h 8922"/>
                <a:gd name="T28" fmla="*/ 104859 w 12477"/>
                <a:gd name="T29" fmla="*/ 407108 h 8922"/>
                <a:gd name="T30" fmla="*/ 114282 w 12477"/>
                <a:gd name="T31" fmla="*/ 429077 h 8922"/>
                <a:gd name="T32" fmla="*/ 116090 w 12477"/>
                <a:gd name="T33" fmla="*/ 376374 h 8922"/>
                <a:gd name="T34" fmla="*/ 130717 w 12477"/>
                <a:gd name="T35" fmla="*/ 366074 h 8922"/>
                <a:gd name="T36" fmla="*/ 155809 w 12477"/>
                <a:gd name="T37" fmla="*/ 353912 h 8922"/>
                <a:gd name="T38" fmla="*/ 338299 w 12477"/>
                <a:gd name="T39" fmla="*/ 427872 h 8922"/>
                <a:gd name="T40" fmla="*/ 364705 w 12477"/>
                <a:gd name="T41" fmla="*/ 406725 h 8922"/>
                <a:gd name="T42" fmla="*/ 87054 w 12477"/>
                <a:gd name="T43" fmla="*/ 211471 h 8922"/>
                <a:gd name="T44" fmla="*/ 86725 w 12477"/>
                <a:gd name="T45" fmla="*/ 165013 h 8922"/>
                <a:gd name="T46" fmla="*/ 92697 w 12477"/>
                <a:gd name="T47" fmla="*/ 146879 h 8922"/>
                <a:gd name="T48" fmla="*/ 95107 w 12477"/>
                <a:gd name="T49" fmla="*/ 141236 h 8922"/>
                <a:gd name="T50" fmla="*/ 105407 w 12477"/>
                <a:gd name="T51" fmla="*/ 123650 h 8922"/>
                <a:gd name="T52" fmla="*/ 107105 w 12477"/>
                <a:gd name="T53" fmla="*/ 121240 h 8922"/>
                <a:gd name="T54" fmla="*/ 121733 w 12477"/>
                <a:gd name="T55" fmla="*/ 105133 h 8922"/>
                <a:gd name="T56" fmla="*/ 135374 w 12477"/>
                <a:gd name="T57" fmla="*/ 94450 h 8922"/>
                <a:gd name="T58" fmla="*/ 140798 w 12477"/>
                <a:gd name="T59" fmla="*/ 90889 h 8922"/>
                <a:gd name="T60" fmla="*/ 170765 w 12477"/>
                <a:gd name="T61" fmla="*/ 78726 h 8922"/>
                <a:gd name="T62" fmla="*/ 189502 w 12477"/>
                <a:gd name="T63" fmla="*/ 75713 h 8922"/>
                <a:gd name="T64" fmla="*/ 219415 w 12477"/>
                <a:gd name="T65" fmla="*/ 77028 h 8922"/>
                <a:gd name="T66" fmla="*/ 313591 w 12477"/>
                <a:gd name="T67" fmla="*/ 136031 h 8922"/>
                <a:gd name="T68" fmla="*/ 323123 w 12477"/>
                <a:gd name="T69" fmla="*/ 144085 h 8922"/>
                <a:gd name="T70" fmla="*/ 345421 w 12477"/>
                <a:gd name="T71" fmla="*/ 96531 h 8922"/>
                <a:gd name="T72" fmla="*/ 350461 w 12477"/>
                <a:gd name="T73" fmla="*/ 86615 h 8922"/>
                <a:gd name="T74" fmla="*/ 357967 w 12477"/>
                <a:gd name="T75" fmla="*/ 74398 h 8922"/>
                <a:gd name="T76" fmla="*/ 374840 w 12477"/>
                <a:gd name="T77" fmla="*/ 55497 h 8922"/>
                <a:gd name="T78" fmla="*/ 379661 w 12477"/>
                <a:gd name="T79" fmla="*/ 51005 h 8922"/>
                <a:gd name="T80" fmla="*/ 398398 w 12477"/>
                <a:gd name="T81" fmla="*/ 37747 h 8922"/>
                <a:gd name="T82" fmla="*/ 417135 w 12477"/>
                <a:gd name="T83" fmla="*/ 29091 h 8922"/>
                <a:gd name="T84" fmla="*/ 420312 w 12477"/>
                <a:gd name="T85" fmla="*/ 27995 h 8922"/>
                <a:gd name="T86" fmla="*/ 467482 w 12477"/>
                <a:gd name="T87" fmla="*/ 22736 h 8922"/>
                <a:gd name="T88" fmla="*/ 577765 w 12477"/>
                <a:gd name="T89" fmla="*/ 148194 h 8922"/>
                <a:gd name="T90" fmla="*/ 512023 w 12477"/>
                <a:gd name="T91" fmla="*/ 153070 h 8922"/>
                <a:gd name="T92" fmla="*/ 495368 w 12477"/>
                <a:gd name="T93" fmla="*/ 168574 h 8922"/>
                <a:gd name="T94" fmla="*/ 521391 w 12477"/>
                <a:gd name="T95" fmla="*/ 216675 h 8922"/>
                <a:gd name="T96" fmla="*/ 576231 w 12477"/>
                <a:gd name="T97" fmla="*/ 169724 h 8922"/>
                <a:gd name="T98" fmla="*/ 558480 w 12477"/>
                <a:gd name="T99" fmla="*/ 241602 h 8922"/>
                <a:gd name="T100" fmla="*/ 550920 w 12477"/>
                <a:gd name="T101" fmla="*/ 259134 h 8922"/>
                <a:gd name="T102" fmla="*/ 544784 w 12477"/>
                <a:gd name="T103" fmla="*/ 271570 h 8922"/>
                <a:gd name="T104" fmla="*/ 520679 w 12477"/>
                <a:gd name="T105" fmla="*/ 310687 h 8922"/>
                <a:gd name="T106" fmla="*/ 517665 w 12477"/>
                <a:gd name="T107" fmla="*/ 314795 h 8922"/>
                <a:gd name="T108" fmla="*/ 480795 w 12477"/>
                <a:gd name="T109" fmla="*/ 355062 h 8922"/>
                <a:gd name="T110" fmla="*/ 470276 w 12477"/>
                <a:gd name="T111" fmla="*/ 364212 h 8922"/>
                <a:gd name="T112" fmla="*/ 434721 w 12477"/>
                <a:gd name="T113" fmla="*/ 389687 h 8922"/>
                <a:gd name="T114" fmla="*/ 427982 w 12477"/>
                <a:gd name="T115" fmla="*/ 393412 h 8922"/>
                <a:gd name="T116" fmla="*/ 411327 w 12477"/>
                <a:gd name="T117" fmla="*/ 422174 h 8922"/>
                <a:gd name="T118" fmla="*/ 594803 w 12477"/>
                <a:gd name="T119" fmla="*/ 182818 h 8922"/>
                <a:gd name="T120" fmla="*/ 683336 w 12477"/>
                <a:gd name="T121" fmla="*/ 136031 h 8922"/>
                <a:gd name="T122" fmla="*/ 598693 w 12477"/>
                <a:gd name="T123" fmla="*/ 141236 h 8922"/>
                <a:gd name="T124" fmla="*/ 487314 w 12477"/>
                <a:gd name="T125" fmla="*/ 2356 h 89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2477" h="8922" extrusionOk="0">
                  <a:moveTo>
                    <a:pt x="8455" y="1"/>
                  </a:moveTo>
                  <a:cubicBezTo>
                    <a:pt x="8159" y="1"/>
                    <a:pt x="7865" y="56"/>
                    <a:pt x="7587" y="159"/>
                  </a:cubicBezTo>
                  <a:cubicBezTo>
                    <a:pt x="6790" y="449"/>
                    <a:pt x="6141" y="1147"/>
                    <a:pt x="5861" y="1939"/>
                  </a:cubicBezTo>
                  <a:cubicBezTo>
                    <a:pt x="5352" y="1365"/>
                    <a:pt x="4603" y="1000"/>
                    <a:pt x="3831" y="979"/>
                  </a:cubicBezTo>
                  <a:cubicBezTo>
                    <a:pt x="3810" y="979"/>
                    <a:pt x="3789" y="978"/>
                    <a:pt x="3767" y="978"/>
                  </a:cubicBezTo>
                  <a:cubicBezTo>
                    <a:pt x="2856" y="978"/>
                    <a:pt x="2023" y="1479"/>
                    <a:pt x="1542" y="2247"/>
                  </a:cubicBezTo>
                  <a:cubicBezTo>
                    <a:pt x="1306" y="2623"/>
                    <a:pt x="1156" y="3067"/>
                    <a:pt x="1156" y="3518"/>
                  </a:cubicBezTo>
                  <a:cubicBezTo>
                    <a:pt x="1152" y="4048"/>
                    <a:pt x="1333" y="4550"/>
                    <a:pt x="1596" y="4998"/>
                  </a:cubicBezTo>
                  <a:cubicBezTo>
                    <a:pt x="1856" y="5449"/>
                    <a:pt x="2187" y="5849"/>
                    <a:pt x="2563" y="6204"/>
                  </a:cubicBezTo>
                  <a:cubicBezTo>
                    <a:pt x="2307" y="6327"/>
                    <a:pt x="2061" y="6484"/>
                    <a:pt x="1849" y="6672"/>
                  </a:cubicBezTo>
                  <a:cubicBezTo>
                    <a:pt x="1846" y="6672"/>
                    <a:pt x="1839" y="6669"/>
                    <a:pt x="1832" y="6669"/>
                  </a:cubicBezTo>
                  <a:cubicBezTo>
                    <a:pt x="1589" y="6628"/>
                    <a:pt x="1350" y="6580"/>
                    <a:pt x="1104" y="6535"/>
                  </a:cubicBezTo>
                  <a:cubicBezTo>
                    <a:pt x="1100" y="6535"/>
                    <a:pt x="1096" y="6534"/>
                    <a:pt x="1092" y="6534"/>
                  </a:cubicBezTo>
                  <a:cubicBezTo>
                    <a:pt x="1049" y="6534"/>
                    <a:pt x="992" y="6565"/>
                    <a:pt x="961" y="6587"/>
                  </a:cubicBezTo>
                  <a:cubicBezTo>
                    <a:pt x="916" y="6621"/>
                    <a:pt x="872" y="6672"/>
                    <a:pt x="858" y="6730"/>
                  </a:cubicBezTo>
                  <a:cubicBezTo>
                    <a:pt x="845" y="6771"/>
                    <a:pt x="838" y="6826"/>
                    <a:pt x="862" y="6870"/>
                  </a:cubicBezTo>
                  <a:cubicBezTo>
                    <a:pt x="889" y="6911"/>
                    <a:pt x="923" y="6928"/>
                    <a:pt x="968" y="6939"/>
                  </a:cubicBezTo>
                  <a:cubicBezTo>
                    <a:pt x="1145" y="6973"/>
                    <a:pt x="1323" y="7004"/>
                    <a:pt x="1497" y="7038"/>
                  </a:cubicBezTo>
                  <a:cubicBezTo>
                    <a:pt x="1453" y="7096"/>
                    <a:pt x="1405" y="7157"/>
                    <a:pt x="1361" y="7215"/>
                  </a:cubicBezTo>
                  <a:cubicBezTo>
                    <a:pt x="1346" y="7215"/>
                    <a:pt x="1331" y="7215"/>
                    <a:pt x="1316" y="7215"/>
                  </a:cubicBezTo>
                  <a:cubicBezTo>
                    <a:pt x="927" y="7215"/>
                    <a:pt x="540" y="7300"/>
                    <a:pt x="182" y="7455"/>
                  </a:cubicBezTo>
                  <a:cubicBezTo>
                    <a:pt x="93" y="7499"/>
                    <a:pt x="1" y="7619"/>
                    <a:pt x="21" y="7725"/>
                  </a:cubicBezTo>
                  <a:cubicBezTo>
                    <a:pt x="38" y="7798"/>
                    <a:pt x="93" y="7831"/>
                    <a:pt x="156" y="7831"/>
                  </a:cubicBezTo>
                  <a:cubicBezTo>
                    <a:pt x="183" y="7831"/>
                    <a:pt x="212" y="7825"/>
                    <a:pt x="240" y="7813"/>
                  </a:cubicBezTo>
                  <a:cubicBezTo>
                    <a:pt x="281" y="7796"/>
                    <a:pt x="325" y="7776"/>
                    <a:pt x="366" y="7759"/>
                  </a:cubicBezTo>
                  <a:cubicBezTo>
                    <a:pt x="383" y="7755"/>
                    <a:pt x="400" y="7745"/>
                    <a:pt x="414" y="7742"/>
                  </a:cubicBezTo>
                  <a:cubicBezTo>
                    <a:pt x="411" y="7742"/>
                    <a:pt x="462" y="7725"/>
                    <a:pt x="465" y="7725"/>
                  </a:cubicBezTo>
                  <a:cubicBezTo>
                    <a:pt x="547" y="7697"/>
                    <a:pt x="633" y="7677"/>
                    <a:pt x="718" y="7660"/>
                  </a:cubicBezTo>
                  <a:cubicBezTo>
                    <a:pt x="797" y="7643"/>
                    <a:pt x="882" y="7629"/>
                    <a:pt x="968" y="7622"/>
                  </a:cubicBezTo>
                  <a:cubicBezTo>
                    <a:pt x="974" y="7622"/>
                    <a:pt x="1009" y="7619"/>
                    <a:pt x="1015" y="7619"/>
                  </a:cubicBezTo>
                  <a:cubicBezTo>
                    <a:pt x="1036" y="7619"/>
                    <a:pt x="1063" y="7612"/>
                    <a:pt x="1084" y="7612"/>
                  </a:cubicBezTo>
                  <a:lnTo>
                    <a:pt x="1152" y="7612"/>
                  </a:lnTo>
                  <a:cubicBezTo>
                    <a:pt x="1152" y="7643"/>
                    <a:pt x="1162" y="7673"/>
                    <a:pt x="1173" y="7694"/>
                  </a:cubicBezTo>
                  <a:cubicBezTo>
                    <a:pt x="1224" y="8049"/>
                    <a:pt x="1234" y="8405"/>
                    <a:pt x="1203" y="8763"/>
                  </a:cubicBezTo>
                  <a:cubicBezTo>
                    <a:pt x="1197" y="8848"/>
                    <a:pt x="1255" y="8921"/>
                    <a:pt x="1339" y="8921"/>
                  </a:cubicBezTo>
                  <a:cubicBezTo>
                    <a:pt x="1350" y="8921"/>
                    <a:pt x="1362" y="8920"/>
                    <a:pt x="1374" y="8917"/>
                  </a:cubicBezTo>
                  <a:cubicBezTo>
                    <a:pt x="1480" y="8890"/>
                    <a:pt x="1576" y="8791"/>
                    <a:pt x="1589" y="8681"/>
                  </a:cubicBezTo>
                  <a:cubicBezTo>
                    <a:pt x="1624" y="8292"/>
                    <a:pt x="1613" y="7899"/>
                    <a:pt x="1559" y="7516"/>
                  </a:cubicBezTo>
                  <a:cubicBezTo>
                    <a:pt x="1579" y="7475"/>
                    <a:pt x="1607" y="7441"/>
                    <a:pt x="1627" y="7407"/>
                  </a:cubicBezTo>
                  <a:cubicBezTo>
                    <a:pt x="1641" y="7390"/>
                    <a:pt x="1651" y="7373"/>
                    <a:pt x="1665" y="7352"/>
                  </a:cubicBezTo>
                  <a:cubicBezTo>
                    <a:pt x="1668" y="7349"/>
                    <a:pt x="1668" y="7349"/>
                    <a:pt x="1668" y="7345"/>
                  </a:cubicBezTo>
                  <a:cubicBezTo>
                    <a:pt x="1668" y="7345"/>
                    <a:pt x="1668" y="7338"/>
                    <a:pt x="1675" y="7338"/>
                  </a:cubicBezTo>
                  <a:cubicBezTo>
                    <a:pt x="1699" y="7311"/>
                    <a:pt x="1719" y="7277"/>
                    <a:pt x="1747" y="7246"/>
                  </a:cubicBezTo>
                  <a:cubicBezTo>
                    <a:pt x="1764" y="7226"/>
                    <a:pt x="1781" y="7209"/>
                    <a:pt x="1798" y="7185"/>
                  </a:cubicBezTo>
                  <a:cubicBezTo>
                    <a:pt x="1846" y="7263"/>
                    <a:pt x="1883" y="7345"/>
                    <a:pt x="1914" y="7431"/>
                  </a:cubicBezTo>
                  <a:cubicBezTo>
                    <a:pt x="1941" y="7523"/>
                    <a:pt x="1955" y="7622"/>
                    <a:pt x="1959" y="7725"/>
                  </a:cubicBezTo>
                  <a:cubicBezTo>
                    <a:pt x="1959" y="7766"/>
                    <a:pt x="2000" y="7810"/>
                    <a:pt x="2037" y="7824"/>
                  </a:cubicBezTo>
                  <a:cubicBezTo>
                    <a:pt x="2052" y="7830"/>
                    <a:pt x="2068" y="7832"/>
                    <a:pt x="2086" y="7832"/>
                  </a:cubicBezTo>
                  <a:cubicBezTo>
                    <a:pt x="2118" y="7832"/>
                    <a:pt x="2153" y="7823"/>
                    <a:pt x="2177" y="7810"/>
                  </a:cubicBezTo>
                  <a:cubicBezTo>
                    <a:pt x="2280" y="7759"/>
                    <a:pt x="2345" y="7656"/>
                    <a:pt x="2341" y="7540"/>
                  </a:cubicBezTo>
                  <a:cubicBezTo>
                    <a:pt x="2331" y="7301"/>
                    <a:pt x="2249" y="7072"/>
                    <a:pt x="2119" y="6870"/>
                  </a:cubicBezTo>
                  <a:cubicBezTo>
                    <a:pt x="2160" y="6836"/>
                    <a:pt x="2198" y="6805"/>
                    <a:pt x="2242" y="6775"/>
                  </a:cubicBezTo>
                  <a:cubicBezTo>
                    <a:pt x="2273" y="6754"/>
                    <a:pt x="2300" y="6734"/>
                    <a:pt x="2331" y="6716"/>
                  </a:cubicBezTo>
                  <a:cubicBezTo>
                    <a:pt x="2348" y="6703"/>
                    <a:pt x="2369" y="6689"/>
                    <a:pt x="2386" y="6682"/>
                  </a:cubicBezTo>
                  <a:cubicBezTo>
                    <a:pt x="2396" y="6679"/>
                    <a:pt x="2399" y="6672"/>
                    <a:pt x="2399" y="6672"/>
                  </a:cubicBezTo>
                  <a:cubicBezTo>
                    <a:pt x="2403" y="6672"/>
                    <a:pt x="2403" y="6669"/>
                    <a:pt x="2413" y="6665"/>
                  </a:cubicBezTo>
                  <a:cubicBezTo>
                    <a:pt x="2553" y="6583"/>
                    <a:pt x="2693" y="6515"/>
                    <a:pt x="2844" y="6460"/>
                  </a:cubicBezTo>
                  <a:cubicBezTo>
                    <a:pt x="2844" y="6460"/>
                    <a:pt x="2847" y="6460"/>
                    <a:pt x="2847" y="6457"/>
                  </a:cubicBezTo>
                  <a:cubicBezTo>
                    <a:pt x="3076" y="6645"/>
                    <a:pt x="3319" y="6816"/>
                    <a:pt x="3571" y="6969"/>
                  </a:cubicBezTo>
                  <a:cubicBezTo>
                    <a:pt x="4357" y="7448"/>
                    <a:pt x="5256" y="7742"/>
                    <a:pt x="6175" y="7810"/>
                  </a:cubicBezTo>
                  <a:cubicBezTo>
                    <a:pt x="6291" y="7817"/>
                    <a:pt x="6408" y="7824"/>
                    <a:pt x="6520" y="7824"/>
                  </a:cubicBezTo>
                  <a:cubicBezTo>
                    <a:pt x="6633" y="7824"/>
                    <a:pt x="6736" y="7738"/>
                    <a:pt x="6770" y="7636"/>
                  </a:cubicBezTo>
                  <a:cubicBezTo>
                    <a:pt x="6801" y="7550"/>
                    <a:pt x="6770" y="7431"/>
                    <a:pt x="6657" y="7424"/>
                  </a:cubicBezTo>
                  <a:cubicBezTo>
                    <a:pt x="5786" y="7414"/>
                    <a:pt x="4938" y="7191"/>
                    <a:pt x="4163" y="6792"/>
                  </a:cubicBezTo>
                  <a:cubicBezTo>
                    <a:pt x="3404" y="6399"/>
                    <a:pt x="2721" y="5828"/>
                    <a:pt x="2215" y="5141"/>
                  </a:cubicBezTo>
                  <a:cubicBezTo>
                    <a:pt x="1938" y="4755"/>
                    <a:pt x="1692" y="4328"/>
                    <a:pt x="1589" y="3860"/>
                  </a:cubicBezTo>
                  <a:cubicBezTo>
                    <a:pt x="1538" y="3638"/>
                    <a:pt x="1525" y="3439"/>
                    <a:pt x="1545" y="3228"/>
                  </a:cubicBezTo>
                  <a:cubicBezTo>
                    <a:pt x="1548" y="3180"/>
                    <a:pt x="1559" y="3132"/>
                    <a:pt x="1566" y="3091"/>
                  </a:cubicBezTo>
                  <a:cubicBezTo>
                    <a:pt x="1572" y="3064"/>
                    <a:pt x="1576" y="3040"/>
                    <a:pt x="1583" y="3012"/>
                  </a:cubicBezTo>
                  <a:cubicBezTo>
                    <a:pt x="1583" y="3012"/>
                    <a:pt x="1583" y="3005"/>
                    <a:pt x="1589" y="2999"/>
                  </a:cubicBezTo>
                  <a:cubicBezTo>
                    <a:pt x="1589" y="2992"/>
                    <a:pt x="1596" y="2971"/>
                    <a:pt x="1596" y="2964"/>
                  </a:cubicBezTo>
                  <a:cubicBezTo>
                    <a:pt x="1624" y="2869"/>
                    <a:pt x="1651" y="2773"/>
                    <a:pt x="1692" y="2681"/>
                  </a:cubicBezTo>
                  <a:cubicBezTo>
                    <a:pt x="1699" y="2654"/>
                    <a:pt x="1713" y="2630"/>
                    <a:pt x="1719" y="2606"/>
                  </a:cubicBezTo>
                  <a:cubicBezTo>
                    <a:pt x="1719" y="2606"/>
                    <a:pt x="1726" y="2602"/>
                    <a:pt x="1726" y="2599"/>
                  </a:cubicBezTo>
                  <a:cubicBezTo>
                    <a:pt x="1730" y="2589"/>
                    <a:pt x="1733" y="2578"/>
                    <a:pt x="1736" y="2578"/>
                  </a:cubicBezTo>
                  <a:lnTo>
                    <a:pt x="1815" y="2435"/>
                  </a:lnTo>
                  <a:cubicBezTo>
                    <a:pt x="1839" y="2394"/>
                    <a:pt x="1863" y="2356"/>
                    <a:pt x="1887" y="2315"/>
                  </a:cubicBezTo>
                  <a:cubicBezTo>
                    <a:pt x="1900" y="2295"/>
                    <a:pt x="1914" y="2278"/>
                    <a:pt x="1924" y="2257"/>
                  </a:cubicBezTo>
                  <a:cubicBezTo>
                    <a:pt x="1930" y="2248"/>
                    <a:pt x="1934" y="2244"/>
                    <a:pt x="1937" y="2239"/>
                  </a:cubicBezTo>
                  <a:cubicBezTo>
                    <a:pt x="1938" y="2239"/>
                    <a:pt x="1952" y="2221"/>
                    <a:pt x="1955" y="2213"/>
                  </a:cubicBezTo>
                  <a:cubicBezTo>
                    <a:pt x="2020" y="2134"/>
                    <a:pt x="2088" y="2052"/>
                    <a:pt x="2160" y="1980"/>
                  </a:cubicBezTo>
                  <a:lnTo>
                    <a:pt x="2211" y="1929"/>
                  </a:lnTo>
                  <a:lnTo>
                    <a:pt x="2222" y="1919"/>
                  </a:lnTo>
                  <a:lnTo>
                    <a:pt x="2232" y="1905"/>
                  </a:lnTo>
                  <a:cubicBezTo>
                    <a:pt x="2276" y="1871"/>
                    <a:pt x="2314" y="1837"/>
                    <a:pt x="2358" y="1803"/>
                  </a:cubicBezTo>
                  <a:cubicBezTo>
                    <a:pt x="2396" y="1775"/>
                    <a:pt x="2434" y="1748"/>
                    <a:pt x="2471" y="1724"/>
                  </a:cubicBezTo>
                  <a:cubicBezTo>
                    <a:pt x="2495" y="1707"/>
                    <a:pt x="2516" y="1693"/>
                    <a:pt x="2539" y="1680"/>
                  </a:cubicBezTo>
                  <a:cubicBezTo>
                    <a:pt x="2550" y="1676"/>
                    <a:pt x="2557" y="1666"/>
                    <a:pt x="2567" y="1663"/>
                  </a:cubicBezTo>
                  <a:cubicBezTo>
                    <a:pt x="2567" y="1663"/>
                    <a:pt x="2570" y="1663"/>
                    <a:pt x="2570" y="1659"/>
                  </a:cubicBezTo>
                  <a:cubicBezTo>
                    <a:pt x="2574" y="1659"/>
                    <a:pt x="2574" y="1656"/>
                    <a:pt x="2580" y="1656"/>
                  </a:cubicBezTo>
                  <a:cubicBezTo>
                    <a:pt x="2669" y="1608"/>
                    <a:pt x="2758" y="1560"/>
                    <a:pt x="2847" y="1522"/>
                  </a:cubicBezTo>
                  <a:cubicBezTo>
                    <a:pt x="2943" y="1485"/>
                    <a:pt x="3001" y="1461"/>
                    <a:pt x="3117" y="1437"/>
                  </a:cubicBezTo>
                  <a:cubicBezTo>
                    <a:pt x="3216" y="1410"/>
                    <a:pt x="3315" y="1393"/>
                    <a:pt x="3418" y="1386"/>
                  </a:cubicBezTo>
                  <a:lnTo>
                    <a:pt x="3428" y="1386"/>
                  </a:lnTo>
                  <a:cubicBezTo>
                    <a:pt x="3438" y="1386"/>
                    <a:pt x="3452" y="1386"/>
                    <a:pt x="3459" y="1382"/>
                  </a:cubicBezTo>
                  <a:cubicBezTo>
                    <a:pt x="3486" y="1382"/>
                    <a:pt x="3513" y="1376"/>
                    <a:pt x="3541" y="1376"/>
                  </a:cubicBezTo>
                  <a:lnTo>
                    <a:pt x="3701" y="1376"/>
                  </a:lnTo>
                  <a:cubicBezTo>
                    <a:pt x="3804" y="1382"/>
                    <a:pt x="3903" y="1389"/>
                    <a:pt x="4005" y="1406"/>
                  </a:cubicBezTo>
                  <a:cubicBezTo>
                    <a:pt x="4190" y="1437"/>
                    <a:pt x="4385" y="1492"/>
                    <a:pt x="4566" y="1563"/>
                  </a:cubicBezTo>
                  <a:cubicBezTo>
                    <a:pt x="4945" y="1717"/>
                    <a:pt x="5280" y="1953"/>
                    <a:pt x="5553" y="2261"/>
                  </a:cubicBezTo>
                  <a:cubicBezTo>
                    <a:pt x="5622" y="2339"/>
                    <a:pt x="5666" y="2401"/>
                    <a:pt x="5724" y="2483"/>
                  </a:cubicBezTo>
                  <a:lnTo>
                    <a:pt x="5728" y="2486"/>
                  </a:lnTo>
                  <a:cubicBezTo>
                    <a:pt x="5718" y="2571"/>
                    <a:pt x="5785" y="2632"/>
                    <a:pt x="5868" y="2632"/>
                  </a:cubicBezTo>
                  <a:cubicBezTo>
                    <a:pt x="5878" y="2632"/>
                    <a:pt x="5888" y="2631"/>
                    <a:pt x="5898" y="2630"/>
                  </a:cubicBezTo>
                  <a:cubicBezTo>
                    <a:pt x="6008" y="2606"/>
                    <a:pt x="6093" y="2500"/>
                    <a:pt x="6110" y="2394"/>
                  </a:cubicBezTo>
                  <a:cubicBezTo>
                    <a:pt x="6141" y="2206"/>
                    <a:pt x="6192" y="2025"/>
                    <a:pt x="6274" y="1827"/>
                  </a:cubicBezTo>
                  <a:cubicBezTo>
                    <a:pt x="6281" y="1803"/>
                    <a:pt x="6291" y="1782"/>
                    <a:pt x="6305" y="1762"/>
                  </a:cubicBezTo>
                  <a:lnTo>
                    <a:pt x="6305" y="1758"/>
                  </a:lnTo>
                  <a:cubicBezTo>
                    <a:pt x="6309" y="1745"/>
                    <a:pt x="6315" y="1731"/>
                    <a:pt x="6322" y="1724"/>
                  </a:cubicBezTo>
                  <a:lnTo>
                    <a:pt x="6397" y="1581"/>
                  </a:lnTo>
                  <a:lnTo>
                    <a:pt x="6476" y="1454"/>
                  </a:lnTo>
                  <a:cubicBezTo>
                    <a:pt x="6486" y="1434"/>
                    <a:pt x="6500" y="1417"/>
                    <a:pt x="6514" y="1393"/>
                  </a:cubicBezTo>
                  <a:cubicBezTo>
                    <a:pt x="6520" y="1382"/>
                    <a:pt x="6531" y="1372"/>
                    <a:pt x="6534" y="1358"/>
                  </a:cubicBezTo>
                  <a:cubicBezTo>
                    <a:pt x="6537" y="1355"/>
                    <a:pt x="6544" y="1348"/>
                    <a:pt x="6548" y="1341"/>
                  </a:cubicBezTo>
                  <a:cubicBezTo>
                    <a:pt x="6606" y="1266"/>
                    <a:pt x="6667" y="1188"/>
                    <a:pt x="6736" y="1119"/>
                  </a:cubicBezTo>
                  <a:cubicBezTo>
                    <a:pt x="6770" y="1082"/>
                    <a:pt x="6804" y="1047"/>
                    <a:pt x="6842" y="1013"/>
                  </a:cubicBezTo>
                  <a:cubicBezTo>
                    <a:pt x="6851" y="1007"/>
                    <a:pt x="6873" y="982"/>
                    <a:pt x="6876" y="982"/>
                  </a:cubicBezTo>
                  <a:cubicBezTo>
                    <a:pt x="6876" y="982"/>
                    <a:pt x="6876" y="982"/>
                    <a:pt x="6876" y="983"/>
                  </a:cubicBezTo>
                  <a:cubicBezTo>
                    <a:pt x="6893" y="965"/>
                    <a:pt x="6913" y="948"/>
                    <a:pt x="6930" y="931"/>
                  </a:cubicBezTo>
                  <a:cubicBezTo>
                    <a:pt x="7009" y="863"/>
                    <a:pt x="7094" y="805"/>
                    <a:pt x="7180" y="750"/>
                  </a:cubicBezTo>
                  <a:cubicBezTo>
                    <a:pt x="7197" y="737"/>
                    <a:pt x="7217" y="723"/>
                    <a:pt x="7235" y="709"/>
                  </a:cubicBezTo>
                  <a:cubicBezTo>
                    <a:pt x="7238" y="709"/>
                    <a:pt x="7269" y="692"/>
                    <a:pt x="7272" y="689"/>
                  </a:cubicBezTo>
                  <a:cubicBezTo>
                    <a:pt x="7320" y="665"/>
                    <a:pt x="7368" y="637"/>
                    <a:pt x="7416" y="617"/>
                  </a:cubicBezTo>
                  <a:cubicBezTo>
                    <a:pt x="7457" y="596"/>
                    <a:pt x="7505" y="572"/>
                    <a:pt x="7552" y="555"/>
                  </a:cubicBezTo>
                  <a:lnTo>
                    <a:pt x="7614" y="531"/>
                  </a:lnTo>
                  <a:lnTo>
                    <a:pt x="7655" y="518"/>
                  </a:lnTo>
                  <a:cubicBezTo>
                    <a:pt x="7658" y="518"/>
                    <a:pt x="7658" y="514"/>
                    <a:pt x="7662" y="514"/>
                  </a:cubicBezTo>
                  <a:cubicBezTo>
                    <a:pt x="7665" y="514"/>
                    <a:pt x="7665" y="514"/>
                    <a:pt x="7672" y="511"/>
                  </a:cubicBezTo>
                  <a:cubicBezTo>
                    <a:pt x="7764" y="480"/>
                    <a:pt x="7863" y="453"/>
                    <a:pt x="7962" y="436"/>
                  </a:cubicBezTo>
                  <a:cubicBezTo>
                    <a:pt x="8082" y="414"/>
                    <a:pt x="8194" y="404"/>
                    <a:pt x="8311" y="404"/>
                  </a:cubicBezTo>
                  <a:cubicBezTo>
                    <a:pt x="8382" y="404"/>
                    <a:pt x="8455" y="408"/>
                    <a:pt x="8533" y="415"/>
                  </a:cubicBezTo>
                  <a:cubicBezTo>
                    <a:pt x="8906" y="449"/>
                    <a:pt x="9302" y="596"/>
                    <a:pt x="9609" y="808"/>
                  </a:cubicBezTo>
                  <a:cubicBezTo>
                    <a:pt x="9938" y="1034"/>
                    <a:pt x="10194" y="1321"/>
                    <a:pt x="10358" y="1680"/>
                  </a:cubicBezTo>
                  <a:cubicBezTo>
                    <a:pt x="10501" y="2001"/>
                    <a:pt x="10549" y="2349"/>
                    <a:pt x="10546" y="2705"/>
                  </a:cubicBezTo>
                  <a:cubicBezTo>
                    <a:pt x="10170" y="2835"/>
                    <a:pt x="9808" y="2988"/>
                    <a:pt x="9452" y="3169"/>
                  </a:cubicBezTo>
                  <a:cubicBezTo>
                    <a:pt x="9435" y="3077"/>
                    <a:pt x="9425" y="2988"/>
                    <a:pt x="9422" y="2893"/>
                  </a:cubicBezTo>
                  <a:cubicBezTo>
                    <a:pt x="9422" y="2852"/>
                    <a:pt x="9384" y="2807"/>
                    <a:pt x="9346" y="2794"/>
                  </a:cubicBezTo>
                  <a:cubicBezTo>
                    <a:pt x="9331" y="2788"/>
                    <a:pt x="9313" y="2785"/>
                    <a:pt x="9296" y="2785"/>
                  </a:cubicBezTo>
                  <a:cubicBezTo>
                    <a:pt x="9263" y="2785"/>
                    <a:pt x="9229" y="2794"/>
                    <a:pt x="9203" y="2807"/>
                  </a:cubicBezTo>
                  <a:cubicBezTo>
                    <a:pt x="9100" y="2859"/>
                    <a:pt x="9039" y="2961"/>
                    <a:pt x="9042" y="3077"/>
                  </a:cubicBezTo>
                  <a:cubicBezTo>
                    <a:pt x="9049" y="3375"/>
                    <a:pt x="9131" y="3675"/>
                    <a:pt x="9264" y="3938"/>
                  </a:cubicBezTo>
                  <a:cubicBezTo>
                    <a:pt x="9288" y="3987"/>
                    <a:pt x="9332" y="4006"/>
                    <a:pt x="9380" y="4006"/>
                  </a:cubicBezTo>
                  <a:cubicBezTo>
                    <a:pt x="9430" y="4006"/>
                    <a:pt x="9482" y="3985"/>
                    <a:pt x="9517" y="3955"/>
                  </a:cubicBezTo>
                  <a:cubicBezTo>
                    <a:pt x="9592" y="3894"/>
                    <a:pt x="9664" y="3778"/>
                    <a:pt x="9620" y="3675"/>
                  </a:cubicBezTo>
                  <a:cubicBezTo>
                    <a:pt x="9592" y="3621"/>
                    <a:pt x="9568" y="3569"/>
                    <a:pt x="9545" y="3511"/>
                  </a:cubicBezTo>
                  <a:cubicBezTo>
                    <a:pt x="9862" y="3351"/>
                    <a:pt x="10187" y="3214"/>
                    <a:pt x="10518" y="3098"/>
                  </a:cubicBezTo>
                  <a:cubicBezTo>
                    <a:pt x="10518" y="3115"/>
                    <a:pt x="10515" y="3132"/>
                    <a:pt x="10515" y="3152"/>
                  </a:cubicBezTo>
                  <a:cubicBezTo>
                    <a:pt x="10460" y="3593"/>
                    <a:pt x="10361" y="3986"/>
                    <a:pt x="10194" y="4410"/>
                  </a:cubicBezTo>
                  <a:cubicBezTo>
                    <a:pt x="10156" y="4509"/>
                    <a:pt x="10119" y="4605"/>
                    <a:pt x="10071" y="4700"/>
                  </a:cubicBezTo>
                  <a:cubicBezTo>
                    <a:pt x="10068" y="4711"/>
                    <a:pt x="10061" y="4720"/>
                    <a:pt x="10056" y="4730"/>
                  </a:cubicBezTo>
                  <a:cubicBezTo>
                    <a:pt x="10055" y="4733"/>
                    <a:pt x="10053" y="4737"/>
                    <a:pt x="10050" y="4741"/>
                  </a:cubicBezTo>
                  <a:cubicBezTo>
                    <a:pt x="10040" y="4765"/>
                    <a:pt x="10030" y="4786"/>
                    <a:pt x="10020" y="4806"/>
                  </a:cubicBezTo>
                  <a:cubicBezTo>
                    <a:pt x="9996" y="4858"/>
                    <a:pt x="9968" y="4905"/>
                    <a:pt x="9944" y="4957"/>
                  </a:cubicBezTo>
                  <a:cubicBezTo>
                    <a:pt x="9842" y="5148"/>
                    <a:pt x="9729" y="5336"/>
                    <a:pt x="9609" y="5517"/>
                  </a:cubicBezTo>
                  <a:lnTo>
                    <a:pt x="9521" y="5643"/>
                  </a:lnTo>
                  <a:cubicBezTo>
                    <a:pt x="9517" y="5654"/>
                    <a:pt x="9507" y="5661"/>
                    <a:pt x="9504" y="5671"/>
                  </a:cubicBezTo>
                  <a:cubicBezTo>
                    <a:pt x="9504" y="5674"/>
                    <a:pt x="9493" y="5681"/>
                    <a:pt x="9490" y="5688"/>
                  </a:cubicBezTo>
                  <a:cubicBezTo>
                    <a:pt x="9486" y="5695"/>
                    <a:pt x="9476" y="5705"/>
                    <a:pt x="9476" y="5705"/>
                  </a:cubicBezTo>
                  <a:cubicBezTo>
                    <a:pt x="9469" y="5715"/>
                    <a:pt x="9456" y="5732"/>
                    <a:pt x="9449" y="5746"/>
                  </a:cubicBezTo>
                  <a:cubicBezTo>
                    <a:pt x="9384" y="5831"/>
                    <a:pt x="9319" y="5913"/>
                    <a:pt x="9251" y="5989"/>
                  </a:cubicBezTo>
                  <a:cubicBezTo>
                    <a:pt x="9111" y="6156"/>
                    <a:pt x="8960" y="6310"/>
                    <a:pt x="8803" y="6460"/>
                  </a:cubicBezTo>
                  <a:cubicBezTo>
                    <a:pt x="8793" y="6467"/>
                    <a:pt x="8786" y="6477"/>
                    <a:pt x="8776" y="6481"/>
                  </a:cubicBezTo>
                  <a:cubicBezTo>
                    <a:pt x="8772" y="6481"/>
                    <a:pt x="8772" y="6484"/>
                    <a:pt x="8769" y="6491"/>
                  </a:cubicBezTo>
                  <a:cubicBezTo>
                    <a:pt x="8752" y="6508"/>
                    <a:pt x="8731" y="6525"/>
                    <a:pt x="8714" y="6535"/>
                  </a:cubicBezTo>
                  <a:cubicBezTo>
                    <a:pt x="8670" y="6576"/>
                    <a:pt x="8629" y="6611"/>
                    <a:pt x="8584" y="6648"/>
                  </a:cubicBezTo>
                  <a:cubicBezTo>
                    <a:pt x="8499" y="6716"/>
                    <a:pt x="8413" y="6785"/>
                    <a:pt x="8328" y="6850"/>
                  </a:cubicBezTo>
                  <a:cubicBezTo>
                    <a:pt x="8243" y="6911"/>
                    <a:pt x="8157" y="6973"/>
                    <a:pt x="8068" y="7027"/>
                  </a:cubicBezTo>
                  <a:cubicBezTo>
                    <a:pt x="8024" y="7058"/>
                    <a:pt x="7980" y="7082"/>
                    <a:pt x="7935" y="7113"/>
                  </a:cubicBezTo>
                  <a:lnTo>
                    <a:pt x="7928" y="7113"/>
                  </a:lnTo>
                  <a:cubicBezTo>
                    <a:pt x="7915" y="7123"/>
                    <a:pt x="7901" y="7127"/>
                    <a:pt x="7894" y="7133"/>
                  </a:cubicBezTo>
                  <a:cubicBezTo>
                    <a:pt x="7867" y="7150"/>
                    <a:pt x="7836" y="7164"/>
                    <a:pt x="7812" y="7181"/>
                  </a:cubicBezTo>
                  <a:cubicBezTo>
                    <a:pt x="7723" y="7232"/>
                    <a:pt x="7628" y="7280"/>
                    <a:pt x="7535" y="7328"/>
                  </a:cubicBezTo>
                  <a:cubicBezTo>
                    <a:pt x="7440" y="7373"/>
                    <a:pt x="7354" y="7485"/>
                    <a:pt x="7371" y="7595"/>
                  </a:cubicBezTo>
                  <a:cubicBezTo>
                    <a:pt x="7383" y="7671"/>
                    <a:pt x="7443" y="7706"/>
                    <a:pt x="7508" y="7706"/>
                  </a:cubicBezTo>
                  <a:cubicBezTo>
                    <a:pt x="7536" y="7706"/>
                    <a:pt x="7564" y="7699"/>
                    <a:pt x="7590" y="7687"/>
                  </a:cubicBezTo>
                  <a:cubicBezTo>
                    <a:pt x="8427" y="7277"/>
                    <a:pt x="9165" y="6655"/>
                    <a:pt x="9726" y="5910"/>
                  </a:cubicBezTo>
                  <a:cubicBezTo>
                    <a:pt x="10293" y="5148"/>
                    <a:pt x="10689" y="4273"/>
                    <a:pt x="10857" y="3337"/>
                  </a:cubicBezTo>
                  <a:cubicBezTo>
                    <a:pt x="10877" y="3217"/>
                    <a:pt x="10894" y="3094"/>
                    <a:pt x="10908" y="2971"/>
                  </a:cubicBezTo>
                  <a:cubicBezTo>
                    <a:pt x="11349" y="2845"/>
                    <a:pt x="11796" y="2759"/>
                    <a:pt x="12258" y="2718"/>
                  </a:cubicBezTo>
                  <a:cubicBezTo>
                    <a:pt x="12364" y="2708"/>
                    <a:pt x="12459" y="2582"/>
                    <a:pt x="12473" y="2483"/>
                  </a:cubicBezTo>
                  <a:cubicBezTo>
                    <a:pt x="12476" y="2370"/>
                    <a:pt x="12411" y="2321"/>
                    <a:pt x="12322" y="2321"/>
                  </a:cubicBezTo>
                  <a:cubicBezTo>
                    <a:pt x="12313" y="2321"/>
                    <a:pt x="12304" y="2321"/>
                    <a:pt x="12295" y="2322"/>
                  </a:cubicBezTo>
                  <a:cubicBezTo>
                    <a:pt x="11834" y="2363"/>
                    <a:pt x="11373" y="2448"/>
                    <a:pt x="10928" y="2578"/>
                  </a:cubicBezTo>
                  <a:cubicBezTo>
                    <a:pt x="10935" y="2278"/>
                    <a:pt x="10901" y="1974"/>
                    <a:pt x="10809" y="1690"/>
                  </a:cubicBezTo>
                  <a:cubicBezTo>
                    <a:pt x="10676" y="1256"/>
                    <a:pt x="10426" y="880"/>
                    <a:pt x="10074" y="596"/>
                  </a:cubicBezTo>
                  <a:cubicBezTo>
                    <a:pt x="9732" y="313"/>
                    <a:pt x="9329" y="128"/>
                    <a:pt x="8895" y="43"/>
                  </a:cubicBezTo>
                  <a:cubicBezTo>
                    <a:pt x="8749" y="14"/>
                    <a:pt x="8602" y="1"/>
                    <a:pt x="84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8" name="Google Shape;2607;p32"/>
            <p:cNvSpPr>
              <a:spLocks/>
            </p:cNvSpPr>
            <p:nvPr/>
          </p:nvSpPr>
          <p:spPr bwMode="auto">
            <a:xfrm rot="-809720">
              <a:off x="751715" y="142285"/>
              <a:ext cx="92697" cy="97079"/>
            </a:xfrm>
            <a:custGeom>
              <a:avLst/>
              <a:gdLst>
                <a:gd name="T0" fmla="*/ 16052 w 1692"/>
                <a:gd name="T1" fmla="*/ 0 h 1772"/>
                <a:gd name="T2" fmla="*/ 3725 w 1692"/>
                <a:gd name="T3" fmla="*/ 7341 h 1772"/>
                <a:gd name="T4" fmla="*/ 6191 w 1692"/>
                <a:gd name="T5" fmla="*/ 20818 h 1772"/>
                <a:gd name="T6" fmla="*/ 65359 w 1692"/>
                <a:gd name="T7" fmla="*/ 33583 h 1772"/>
                <a:gd name="T8" fmla="*/ 62510 w 1692"/>
                <a:gd name="T9" fmla="*/ 38623 h 1772"/>
                <a:gd name="T10" fmla="*/ 57689 w 1692"/>
                <a:gd name="T11" fmla="*/ 46129 h 1772"/>
                <a:gd name="T12" fmla="*/ 55607 w 1692"/>
                <a:gd name="T13" fmla="*/ 49471 h 1772"/>
                <a:gd name="T14" fmla="*/ 53361 w 1692"/>
                <a:gd name="T15" fmla="*/ 52265 h 1772"/>
                <a:gd name="T16" fmla="*/ 42130 w 1692"/>
                <a:gd name="T17" fmla="*/ 65742 h 1772"/>
                <a:gd name="T18" fmla="*/ 36158 w 1692"/>
                <a:gd name="T19" fmla="*/ 72316 h 1772"/>
                <a:gd name="T20" fmla="*/ 32378 w 1692"/>
                <a:gd name="T21" fmla="*/ 75877 h 1772"/>
                <a:gd name="T22" fmla="*/ 30899 w 1692"/>
                <a:gd name="T23" fmla="*/ 77192 h 1772"/>
                <a:gd name="T24" fmla="*/ 29968 w 1692"/>
                <a:gd name="T25" fmla="*/ 77904 h 1772"/>
                <a:gd name="T26" fmla="*/ 24325 w 1692"/>
                <a:gd name="T27" fmla="*/ 93463 h 1772"/>
                <a:gd name="T28" fmla="*/ 30844 w 1692"/>
                <a:gd name="T29" fmla="*/ 97024 h 1772"/>
                <a:gd name="T30" fmla="*/ 38185 w 1692"/>
                <a:gd name="T31" fmla="*/ 94395 h 1772"/>
                <a:gd name="T32" fmla="*/ 88533 w 1692"/>
                <a:gd name="T33" fmla="*/ 28324 h 1772"/>
                <a:gd name="T34" fmla="*/ 86506 w 1692"/>
                <a:gd name="T35" fmla="*/ 14847 h 1772"/>
                <a:gd name="T36" fmla="*/ 18517 w 1692"/>
                <a:gd name="T37" fmla="*/ 219 h 1772"/>
                <a:gd name="T38" fmla="*/ 16052 w 1692"/>
                <a:gd name="T39" fmla="*/ 0 h 17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92" h="1772" extrusionOk="0">
                  <a:moveTo>
                    <a:pt x="293" y="0"/>
                  </a:moveTo>
                  <a:cubicBezTo>
                    <a:pt x="202" y="0"/>
                    <a:pt x="113" y="52"/>
                    <a:pt x="68" y="134"/>
                  </a:cubicBezTo>
                  <a:cubicBezTo>
                    <a:pt x="34" y="196"/>
                    <a:pt x="0" y="360"/>
                    <a:pt x="113" y="380"/>
                  </a:cubicBezTo>
                  <a:cubicBezTo>
                    <a:pt x="472" y="455"/>
                    <a:pt x="834" y="534"/>
                    <a:pt x="1193" y="613"/>
                  </a:cubicBezTo>
                  <a:cubicBezTo>
                    <a:pt x="1176" y="640"/>
                    <a:pt x="1159" y="671"/>
                    <a:pt x="1141" y="705"/>
                  </a:cubicBezTo>
                  <a:cubicBezTo>
                    <a:pt x="1111" y="753"/>
                    <a:pt x="1083" y="801"/>
                    <a:pt x="1053" y="842"/>
                  </a:cubicBezTo>
                  <a:cubicBezTo>
                    <a:pt x="1039" y="862"/>
                    <a:pt x="1025" y="879"/>
                    <a:pt x="1015" y="903"/>
                  </a:cubicBezTo>
                  <a:cubicBezTo>
                    <a:pt x="1008" y="906"/>
                    <a:pt x="981" y="947"/>
                    <a:pt x="974" y="954"/>
                  </a:cubicBezTo>
                  <a:cubicBezTo>
                    <a:pt x="913" y="1040"/>
                    <a:pt x="844" y="1118"/>
                    <a:pt x="769" y="1200"/>
                  </a:cubicBezTo>
                  <a:cubicBezTo>
                    <a:pt x="731" y="1238"/>
                    <a:pt x="697" y="1282"/>
                    <a:pt x="660" y="1320"/>
                  </a:cubicBezTo>
                  <a:cubicBezTo>
                    <a:pt x="639" y="1340"/>
                    <a:pt x="615" y="1364"/>
                    <a:pt x="591" y="1385"/>
                  </a:cubicBezTo>
                  <a:lnTo>
                    <a:pt x="564" y="1409"/>
                  </a:lnTo>
                  <a:cubicBezTo>
                    <a:pt x="561" y="1409"/>
                    <a:pt x="557" y="1416"/>
                    <a:pt x="547" y="1422"/>
                  </a:cubicBezTo>
                  <a:cubicBezTo>
                    <a:pt x="475" y="1487"/>
                    <a:pt x="393" y="1604"/>
                    <a:pt x="444" y="1706"/>
                  </a:cubicBezTo>
                  <a:cubicBezTo>
                    <a:pt x="468" y="1752"/>
                    <a:pt x="514" y="1771"/>
                    <a:pt x="563" y="1771"/>
                  </a:cubicBezTo>
                  <a:cubicBezTo>
                    <a:pt x="612" y="1771"/>
                    <a:pt x="663" y="1752"/>
                    <a:pt x="697" y="1723"/>
                  </a:cubicBezTo>
                  <a:cubicBezTo>
                    <a:pt x="1077" y="1381"/>
                    <a:pt x="1394" y="978"/>
                    <a:pt x="1616" y="517"/>
                  </a:cubicBezTo>
                  <a:cubicBezTo>
                    <a:pt x="1654" y="452"/>
                    <a:pt x="1692" y="295"/>
                    <a:pt x="1579" y="271"/>
                  </a:cubicBezTo>
                  <a:cubicBezTo>
                    <a:pt x="1162" y="179"/>
                    <a:pt x="752" y="93"/>
                    <a:pt x="338" y="4"/>
                  </a:cubicBezTo>
                  <a:cubicBezTo>
                    <a:pt x="324" y="1"/>
                    <a:pt x="308" y="0"/>
                    <a:pt x="2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9" name="Google Shape;2608;p32"/>
          <p:cNvGrpSpPr>
            <a:grpSpLocks/>
          </p:cNvGrpSpPr>
          <p:nvPr/>
        </p:nvGrpSpPr>
        <p:grpSpPr bwMode="auto">
          <a:xfrm>
            <a:off x="114333" y="4319606"/>
            <a:ext cx="557213" cy="664369"/>
            <a:chOff x="114299" y="4319915"/>
            <a:chExt cx="557555" cy="663621"/>
          </a:xfrm>
        </p:grpSpPr>
        <p:sp>
          <p:nvSpPr>
            <p:cNvPr id="50" name="Google Shape;2609;p32"/>
            <p:cNvSpPr>
              <a:spLocks/>
            </p:cNvSpPr>
            <p:nvPr/>
          </p:nvSpPr>
          <p:spPr bwMode="auto">
            <a:xfrm>
              <a:off x="114299" y="4319915"/>
              <a:ext cx="557555" cy="663621"/>
            </a:xfrm>
            <a:custGeom>
              <a:avLst/>
              <a:gdLst>
                <a:gd name="T0" fmla="*/ 0 w 9097"/>
                <a:gd name="T1" fmla="*/ 61 h 10828"/>
                <a:gd name="T2" fmla="*/ 77716 w 9097"/>
                <a:gd name="T3" fmla="*/ 628932 h 10828"/>
                <a:gd name="T4" fmla="*/ 322263 w 9097"/>
                <a:gd name="T5" fmla="*/ 663560 h 10828"/>
                <a:gd name="T6" fmla="*/ 336788 w 9097"/>
                <a:gd name="T7" fmla="*/ 660189 h 10828"/>
                <a:gd name="T8" fmla="*/ 557555 w 9097"/>
                <a:gd name="T9" fmla="*/ 124230 h 10828"/>
                <a:gd name="T10" fmla="*/ 0 w 9097"/>
                <a:gd name="T11" fmla="*/ 61 h 108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97" h="10828" extrusionOk="0">
                  <a:moveTo>
                    <a:pt x="0" y="1"/>
                  </a:moveTo>
                  <a:lnTo>
                    <a:pt x="1268" y="10262"/>
                  </a:lnTo>
                  <a:cubicBezTo>
                    <a:pt x="1268" y="10262"/>
                    <a:pt x="4366" y="10827"/>
                    <a:pt x="5258" y="10827"/>
                  </a:cubicBezTo>
                  <a:cubicBezTo>
                    <a:pt x="5411" y="10827"/>
                    <a:pt x="5499" y="10811"/>
                    <a:pt x="5495" y="10772"/>
                  </a:cubicBezTo>
                  <a:cubicBezTo>
                    <a:pt x="5471" y="10508"/>
                    <a:pt x="9097" y="2027"/>
                    <a:pt x="9097" y="20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1" name="Google Shape;2610;p32"/>
            <p:cNvSpPr>
              <a:spLocks/>
            </p:cNvSpPr>
            <p:nvPr/>
          </p:nvSpPr>
          <p:spPr bwMode="auto">
            <a:xfrm>
              <a:off x="146966" y="4399712"/>
              <a:ext cx="455385" cy="468359"/>
            </a:xfrm>
            <a:custGeom>
              <a:avLst/>
              <a:gdLst>
                <a:gd name="T0" fmla="*/ 3371 w 7430"/>
                <a:gd name="T1" fmla="*/ 61 h 7642"/>
                <a:gd name="T2" fmla="*/ 0 w 7430"/>
                <a:gd name="T3" fmla="*/ 15138 h 7642"/>
                <a:gd name="T4" fmla="*/ 34813 w 7430"/>
                <a:gd name="T5" fmla="*/ 23105 h 7642"/>
                <a:gd name="T6" fmla="*/ 105358 w 7430"/>
                <a:gd name="T7" fmla="*/ 446970 h 7642"/>
                <a:gd name="T8" fmla="*/ 202135 w 7430"/>
                <a:gd name="T9" fmla="*/ 468298 h 7642"/>
                <a:gd name="T10" fmla="*/ 414505 w 7430"/>
                <a:gd name="T11" fmla="*/ 107682 h 7642"/>
                <a:gd name="T12" fmla="*/ 452014 w 7430"/>
                <a:gd name="T13" fmla="*/ 116079 h 7642"/>
                <a:gd name="T14" fmla="*/ 455324 w 7430"/>
                <a:gd name="T15" fmla="*/ 100757 h 7642"/>
                <a:gd name="T16" fmla="*/ 340589 w 7430"/>
                <a:gd name="T17" fmla="*/ 75016 h 7642"/>
                <a:gd name="T18" fmla="*/ 337218 w 7430"/>
                <a:gd name="T19" fmla="*/ 90338 h 7642"/>
                <a:gd name="T20" fmla="*/ 393972 w 7430"/>
                <a:gd name="T21" fmla="*/ 102902 h 7642"/>
                <a:gd name="T22" fmla="*/ 239644 w 7430"/>
                <a:gd name="T23" fmla="*/ 364477 h 7642"/>
                <a:gd name="T24" fmla="*/ 200664 w 7430"/>
                <a:gd name="T25" fmla="*/ 59755 h 7642"/>
                <a:gd name="T26" fmla="*/ 254047 w 7430"/>
                <a:gd name="T27" fmla="*/ 71645 h 7642"/>
                <a:gd name="T28" fmla="*/ 257418 w 7430"/>
                <a:gd name="T29" fmla="*/ 56568 h 7642"/>
                <a:gd name="T30" fmla="*/ 3371 w 7430"/>
                <a:gd name="T31" fmla="*/ 61 h 76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430" h="7642" extrusionOk="0">
                  <a:moveTo>
                    <a:pt x="55" y="1"/>
                  </a:moveTo>
                  <a:lnTo>
                    <a:pt x="0" y="247"/>
                  </a:lnTo>
                  <a:lnTo>
                    <a:pt x="568" y="377"/>
                  </a:lnTo>
                  <a:lnTo>
                    <a:pt x="1719" y="7293"/>
                  </a:lnTo>
                  <a:lnTo>
                    <a:pt x="3298" y="7641"/>
                  </a:lnTo>
                  <a:lnTo>
                    <a:pt x="6763" y="1757"/>
                  </a:lnTo>
                  <a:lnTo>
                    <a:pt x="7375" y="1894"/>
                  </a:lnTo>
                  <a:lnTo>
                    <a:pt x="7429" y="1644"/>
                  </a:lnTo>
                  <a:lnTo>
                    <a:pt x="5557" y="1224"/>
                  </a:lnTo>
                  <a:lnTo>
                    <a:pt x="5502" y="1474"/>
                  </a:lnTo>
                  <a:lnTo>
                    <a:pt x="6428" y="1679"/>
                  </a:lnTo>
                  <a:lnTo>
                    <a:pt x="3910" y="5947"/>
                  </a:lnTo>
                  <a:lnTo>
                    <a:pt x="3274" y="975"/>
                  </a:lnTo>
                  <a:lnTo>
                    <a:pt x="4145" y="1169"/>
                  </a:lnTo>
                  <a:lnTo>
                    <a:pt x="4200" y="923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sp>
        <p:nvSpPr>
          <p:cNvPr id="52" name="Google Shape;2611;p32"/>
          <p:cNvSpPr>
            <a:spLocks/>
          </p:cNvSpPr>
          <p:nvPr/>
        </p:nvSpPr>
        <p:spPr bwMode="auto">
          <a:xfrm rot="20434846">
            <a:off x="8656675" y="4606547"/>
            <a:ext cx="390525" cy="406003"/>
          </a:xfrm>
          <a:custGeom>
            <a:avLst/>
            <a:gdLst>
              <a:gd name="T0" fmla="*/ 277059 w 3459"/>
              <a:gd name="T1" fmla="*/ 111363 h 3602"/>
              <a:gd name="T2" fmla="*/ 89982 w 3459"/>
              <a:gd name="T3" fmla="*/ 362945 h 3602"/>
              <a:gd name="T4" fmla="*/ 83660 w 3459"/>
              <a:gd name="T5" fmla="*/ 368656 h 3602"/>
              <a:gd name="T6" fmla="*/ 79934 w 3459"/>
              <a:gd name="T7" fmla="*/ 366552 h 3602"/>
              <a:gd name="T8" fmla="*/ 31274 w 3459"/>
              <a:gd name="T9" fmla="*/ 330633 h 3602"/>
              <a:gd name="T10" fmla="*/ 277059 w 3459"/>
              <a:gd name="T11" fmla="*/ 111363 h 3602"/>
              <a:gd name="T12" fmla="*/ 369300 w 3459"/>
              <a:gd name="T13" fmla="*/ 52300 h 3602"/>
              <a:gd name="T14" fmla="*/ 348413 w 3459"/>
              <a:gd name="T15" fmla="*/ 142623 h 3602"/>
              <a:gd name="T16" fmla="*/ 250866 w 3459"/>
              <a:gd name="T17" fmla="*/ 484678 h 3602"/>
              <a:gd name="T18" fmla="*/ 238560 w 3459"/>
              <a:gd name="T19" fmla="*/ 508424 h 3602"/>
              <a:gd name="T20" fmla="*/ 222302 w 3459"/>
              <a:gd name="T21" fmla="*/ 501060 h 3602"/>
              <a:gd name="T22" fmla="*/ 153658 w 3459"/>
              <a:gd name="T23" fmla="*/ 442598 h 3602"/>
              <a:gd name="T24" fmla="*/ 151288 w 3459"/>
              <a:gd name="T25" fmla="*/ 416448 h 3602"/>
              <a:gd name="T26" fmla="*/ 235850 w 3459"/>
              <a:gd name="T27" fmla="*/ 272622 h 3602"/>
              <a:gd name="T28" fmla="*/ 369300 w 3459"/>
              <a:gd name="T29" fmla="*/ 52300 h 3602"/>
              <a:gd name="T30" fmla="*/ 314091 w 3459"/>
              <a:gd name="T31" fmla="*/ 106254 h 3602"/>
              <a:gd name="T32" fmla="*/ 270963 w 3459"/>
              <a:gd name="T33" fmla="*/ 174033 h 3602"/>
              <a:gd name="T34" fmla="*/ 143610 w 3459"/>
              <a:gd name="T35" fmla="*/ 389095 h 3602"/>
              <a:gd name="T36" fmla="*/ 118885 w 3459"/>
              <a:gd name="T37" fmla="*/ 466193 h 3602"/>
              <a:gd name="T38" fmla="*/ 108837 w 3459"/>
              <a:gd name="T39" fmla="*/ 509777 h 3602"/>
              <a:gd name="T40" fmla="*/ 97659 w 3459"/>
              <a:gd name="T41" fmla="*/ 450713 h 3602"/>
              <a:gd name="T42" fmla="*/ 91902 w 3459"/>
              <a:gd name="T43" fmla="*/ 399916 h 3602"/>
              <a:gd name="T44" fmla="*/ 97659 w 3459"/>
              <a:gd name="T45" fmla="*/ 383535 h 3602"/>
              <a:gd name="T46" fmla="*/ 194529 w 3459"/>
              <a:gd name="T47" fmla="*/ 259247 h 3602"/>
              <a:gd name="T48" fmla="*/ 289478 w 3459"/>
              <a:gd name="T49" fmla="*/ 130300 h 3602"/>
              <a:gd name="T50" fmla="*/ 314091 w 3459"/>
              <a:gd name="T51" fmla="*/ 106254 h 3602"/>
              <a:gd name="T52" fmla="*/ 144739 w 3459"/>
              <a:gd name="T53" fmla="*/ 466193 h 3602"/>
              <a:gd name="T54" fmla="*/ 162465 w 3459"/>
              <a:gd name="T55" fmla="*/ 484228 h 3602"/>
              <a:gd name="T56" fmla="*/ 129723 w 3459"/>
              <a:gd name="T57" fmla="*/ 511430 h 3602"/>
              <a:gd name="T58" fmla="*/ 144739 w 3459"/>
              <a:gd name="T59" fmla="*/ 466193 h 3602"/>
              <a:gd name="T60" fmla="*/ 379009 w 3459"/>
              <a:gd name="T61" fmla="*/ 0 h 3602"/>
              <a:gd name="T62" fmla="*/ 365800 w 3459"/>
              <a:gd name="T63" fmla="*/ 8116 h 3602"/>
              <a:gd name="T64" fmla="*/ 361622 w 3459"/>
              <a:gd name="T65" fmla="*/ 11722 h 3602"/>
              <a:gd name="T66" fmla="*/ 311381 w 3459"/>
              <a:gd name="T67" fmla="*/ 55907 h 3602"/>
              <a:gd name="T68" fmla="*/ 120014 w 3459"/>
              <a:gd name="T69" fmla="*/ 219120 h 3602"/>
              <a:gd name="T70" fmla="*/ 18629 w 3459"/>
              <a:gd name="T71" fmla="*/ 314703 h 3602"/>
              <a:gd name="T72" fmla="*/ 23258 w 3459"/>
              <a:gd name="T73" fmla="*/ 352726 h 3602"/>
              <a:gd name="T74" fmla="*/ 70337 w 3459"/>
              <a:gd name="T75" fmla="*/ 386540 h 3602"/>
              <a:gd name="T76" fmla="*/ 74515 w 3459"/>
              <a:gd name="T77" fmla="*/ 398864 h 3602"/>
              <a:gd name="T78" fmla="*/ 86934 w 3459"/>
              <a:gd name="T79" fmla="*/ 507222 h 3602"/>
              <a:gd name="T80" fmla="*/ 118546 w 3459"/>
              <a:gd name="T81" fmla="*/ 541187 h 3602"/>
              <a:gd name="T82" fmla="*/ 135933 w 3459"/>
              <a:gd name="T83" fmla="*/ 535025 h 3602"/>
              <a:gd name="T84" fmla="*/ 174432 w 3459"/>
              <a:gd name="T85" fmla="*/ 504216 h 3602"/>
              <a:gd name="T86" fmla="*/ 180303 w 3459"/>
              <a:gd name="T87" fmla="*/ 501511 h 3602"/>
              <a:gd name="T88" fmla="*/ 186400 w 3459"/>
              <a:gd name="T89" fmla="*/ 504667 h 3602"/>
              <a:gd name="T90" fmla="*/ 226593 w 3459"/>
              <a:gd name="T91" fmla="*/ 530967 h 3602"/>
              <a:gd name="T92" fmla="*/ 243641 w 3459"/>
              <a:gd name="T93" fmla="*/ 536227 h 3602"/>
              <a:gd name="T94" fmla="*/ 259334 w 3459"/>
              <a:gd name="T95" fmla="*/ 511881 h 3602"/>
              <a:gd name="T96" fmla="*/ 371558 w 3459"/>
              <a:gd name="T97" fmla="*/ 117525 h 3602"/>
              <a:gd name="T98" fmla="*/ 390525 w 3459"/>
              <a:gd name="T99" fmla="*/ 29156 h 3602"/>
              <a:gd name="T100" fmla="*/ 383186 w 3459"/>
              <a:gd name="T101" fmla="*/ 1954 h 3602"/>
              <a:gd name="T102" fmla="*/ 379009 w 3459"/>
              <a:gd name="T103" fmla="*/ 0 h 360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rgbClr val="0D06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grpSp>
        <p:nvGrpSpPr>
          <p:cNvPr id="53" name="Google Shape;2612;p32"/>
          <p:cNvGrpSpPr>
            <a:grpSpLocks/>
          </p:cNvGrpSpPr>
          <p:nvPr/>
        </p:nvGrpSpPr>
        <p:grpSpPr bwMode="auto">
          <a:xfrm>
            <a:off x="8380450" y="3810001"/>
            <a:ext cx="644525" cy="795338"/>
            <a:chOff x="8313925" y="3809706"/>
            <a:chExt cx="644795" cy="795789"/>
          </a:xfrm>
        </p:grpSpPr>
        <p:sp>
          <p:nvSpPr>
            <p:cNvPr id="54" name="Google Shape;2613;p32"/>
            <p:cNvSpPr>
              <a:spLocks/>
            </p:cNvSpPr>
            <p:nvPr/>
          </p:nvSpPr>
          <p:spPr bwMode="auto">
            <a:xfrm rot="3618024">
              <a:off x="8230980" y="4160165"/>
              <a:ext cx="677074" cy="202300"/>
            </a:xfrm>
            <a:custGeom>
              <a:avLst/>
              <a:gdLst>
                <a:gd name="T0" fmla="*/ 149924 w 7989"/>
                <a:gd name="T1" fmla="*/ 36528 h 2387"/>
                <a:gd name="T2" fmla="*/ 101616 w 7989"/>
                <a:gd name="T3" fmla="*/ 43731 h 2387"/>
                <a:gd name="T4" fmla="*/ 112888 w 7989"/>
                <a:gd name="T5" fmla="*/ 6695 h 2387"/>
                <a:gd name="T6" fmla="*/ 354767 w 7989"/>
                <a:gd name="T7" fmla="*/ 81445 h 2387"/>
                <a:gd name="T8" fmla="*/ 389769 w 7989"/>
                <a:gd name="T9" fmla="*/ 104328 h 2387"/>
                <a:gd name="T10" fmla="*/ 395617 w 7989"/>
                <a:gd name="T11" fmla="*/ 132720 h 2387"/>
                <a:gd name="T12" fmla="*/ 375276 w 7989"/>
                <a:gd name="T13" fmla="*/ 129245 h 2387"/>
                <a:gd name="T14" fmla="*/ 346292 w 7989"/>
                <a:gd name="T15" fmla="*/ 85513 h 2387"/>
                <a:gd name="T16" fmla="*/ 208233 w 7989"/>
                <a:gd name="T17" fmla="*/ 127126 h 2387"/>
                <a:gd name="T18" fmla="*/ 253659 w 7989"/>
                <a:gd name="T19" fmla="*/ 134160 h 2387"/>
                <a:gd name="T20" fmla="*/ 169502 w 7989"/>
                <a:gd name="T21" fmla="*/ 183485 h 2387"/>
                <a:gd name="T22" fmla="*/ 143568 w 7989"/>
                <a:gd name="T23" fmla="*/ 148060 h 2387"/>
                <a:gd name="T24" fmla="*/ 208233 w 7989"/>
                <a:gd name="T25" fmla="*/ 127126 h 2387"/>
                <a:gd name="T26" fmla="*/ 435195 w 7989"/>
                <a:gd name="T27" fmla="*/ 193232 h 2387"/>
                <a:gd name="T28" fmla="*/ 418415 w 7989"/>
                <a:gd name="T29" fmla="*/ 192299 h 2387"/>
                <a:gd name="T30" fmla="*/ 457230 w 7989"/>
                <a:gd name="T31" fmla="*/ 153823 h 2387"/>
                <a:gd name="T32" fmla="*/ 487656 w 7989"/>
                <a:gd name="T33" fmla="*/ 146280 h 2387"/>
                <a:gd name="T34" fmla="*/ 83649 w 7989"/>
                <a:gd name="T35" fmla="*/ 30171 h 2387"/>
                <a:gd name="T36" fmla="*/ 119583 w 7989"/>
                <a:gd name="T37" fmla="*/ 79411 h 2387"/>
                <a:gd name="T38" fmla="*/ 27714 w 7989"/>
                <a:gd name="T39" fmla="*/ 42121 h 2387"/>
                <a:gd name="T40" fmla="*/ 188147 w 7989"/>
                <a:gd name="T41" fmla="*/ 119922 h 2387"/>
                <a:gd name="T42" fmla="*/ 128821 w 7989"/>
                <a:gd name="T43" fmla="*/ 149755 h 2387"/>
                <a:gd name="T44" fmla="*/ 165942 w 7989"/>
                <a:gd name="T45" fmla="*/ 192130 h 2387"/>
                <a:gd name="T46" fmla="*/ 266372 w 7989"/>
                <a:gd name="T47" fmla="*/ 136194 h 2387"/>
                <a:gd name="T48" fmla="*/ 458925 w 7989"/>
                <a:gd name="T49" fmla="*/ 147721 h 2387"/>
                <a:gd name="T50" fmla="*/ 415279 w 7989"/>
                <a:gd name="T51" fmla="*/ 175858 h 2387"/>
                <a:gd name="T52" fmla="*/ 418160 w 7989"/>
                <a:gd name="T53" fmla="*/ 202215 h 2387"/>
                <a:gd name="T54" fmla="*/ 448501 w 7989"/>
                <a:gd name="T55" fmla="*/ 193232 h 2387"/>
                <a:gd name="T56" fmla="*/ 502148 w 7989"/>
                <a:gd name="T57" fmla="*/ 145093 h 2387"/>
                <a:gd name="T58" fmla="*/ 663429 w 7989"/>
                <a:gd name="T59" fmla="*/ 117295 h 2387"/>
                <a:gd name="T60" fmla="*/ 666480 w 7989"/>
                <a:gd name="T61" fmla="*/ 102633 h 2387"/>
                <a:gd name="T62" fmla="*/ 429263 w 7989"/>
                <a:gd name="T63" fmla="*/ 133313 h 2387"/>
                <a:gd name="T64" fmla="*/ 402481 w 7989"/>
                <a:gd name="T65" fmla="*/ 99413 h 2387"/>
                <a:gd name="T66" fmla="*/ 361462 w 7989"/>
                <a:gd name="T67" fmla="*/ 75174 h 2387"/>
                <a:gd name="T68" fmla="*/ 354089 w 7989"/>
                <a:gd name="T69" fmla="*/ 130092 h 2387"/>
                <a:gd name="T70" fmla="*/ 162976 w 7989"/>
                <a:gd name="T71" fmla="*/ 31612 h 2387"/>
                <a:gd name="T72" fmla="*/ 120855 w 7989"/>
                <a:gd name="T73" fmla="*/ 0 h 23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989" h="2387" extrusionOk="0">
                  <a:moveTo>
                    <a:pt x="1342" y="79"/>
                  </a:moveTo>
                  <a:cubicBezTo>
                    <a:pt x="1542" y="79"/>
                    <a:pt x="1685" y="273"/>
                    <a:pt x="1769" y="431"/>
                  </a:cubicBezTo>
                  <a:cubicBezTo>
                    <a:pt x="1865" y="629"/>
                    <a:pt x="1930" y="838"/>
                    <a:pt x="1957" y="1056"/>
                  </a:cubicBezTo>
                  <a:cubicBezTo>
                    <a:pt x="1653" y="954"/>
                    <a:pt x="1335" y="814"/>
                    <a:pt x="1199" y="516"/>
                  </a:cubicBezTo>
                  <a:cubicBezTo>
                    <a:pt x="1154" y="421"/>
                    <a:pt x="1124" y="301"/>
                    <a:pt x="1171" y="199"/>
                  </a:cubicBezTo>
                  <a:cubicBezTo>
                    <a:pt x="1199" y="130"/>
                    <a:pt x="1257" y="83"/>
                    <a:pt x="1332" y="79"/>
                  </a:cubicBezTo>
                  <a:cubicBezTo>
                    <a:pt x="1335" y="79"/>
                    <a:pt x="1339" y="79"/>
                    <a:pt x="1342" y="79"/>
                  </a:cubicBezTo>
                  <a:close/>
                  <a:moveTo>
                    <a:pt x="4186" y="961"/>
                  </a:moveTo>
                  <a:cubicBezTo>
                    <a:pt x="4203" y="961"/>
                    <a:pt x="4221" y="963"/>
                    <a:pt x="4240" y="968"/>
                  </a:cubicBezTo>
                  <a:cubicBezTo>
                    <a:pt x="4387" y="1002"/>
                    <a:pt x="4513" y="1111"/>
                    <a:pt x="4599" y="1231"/>
                  </a:cubicBezTo>
                  <a:cubicBezTo>
                    <a:pt x="4674" y="1330"/>
                    <a:pt x="4725" y="1446"/>
                    <a:pt x="4746" y="1562"/>
                  </a:cubicBezTo>
                  <a:cubicBezTo>
                    <a:pt x="4720" y="1565"/>
                    <a:pt x="4694" y="1566"/>
                    <a:pt x="4668" y="1566"/>
                  </a:cubicBezTo>
                  <a:cubicBezTo>
                    <a:pt x="4626" y="1566"/>
                    <a:pt x="4584" y="1563"/>
                    <a:pt x="4544" y="1559"/>
                  </a:cubicBezTo>
                  <a:cubicBezTo>
                    <a:pt x="4507" y="1552"/>
                    <a:pt x="4469" y="1538"/>
                    <a:pt x="4428" y="1525"/>
                  </a:cubicBezTo>
                  <a:cubicBezTo>
                    <a:pt x="4288" y="1470"/>
                    <a:pt x="4117" y="1381"/>
                    <a:pt x="4062" y="1231"/>
                  </a:cubicBezTo>
                  <a:cubicBezTo>
                    <a:pt x="4035" y="1159"/>
                    <a:pt x="4035" y="1073"/>
                    <a:pt x="4086" y="1009"/>
                  </a:cubicBezTo>
                  <a:cubicBezTo>
                    <a:pt x="4117" y="973"/>
                    <a:pt x="4149" y="961"/>
                    <a:pt x="4186" y="961"/>
                  </a:cubicBezTo>
                  <a:close/>
                  <a:moveTo>
                    <a:pt x="2457" y="1500"/>
                  </a:moveTo>
                  <a:cubicBezTo>
                    <a:pt x="2508" y="1500"/>
                    <a:pt x="2559" y="1503"/>
                    <a:pt x="2610" y="1507"/>
                  </a:cubicBezTo>
                  <a:cubicBezTo>
                    <a:pt x="2736" y="1535"/>
                    <a:pt x="2866" y="1559"/>
                    <a:pt x="2993" y="1583"/>
                  </a:cubicBezTo>
                  <a:cubicBezTo>
                    <a:pt x="2836" y="1736"/>
                    <a:pt x="2675" y="1880"/>
                    <a:pt x="2490" y="1996"/>
                  </a:cubicBezTo>
                  <a:cubicBezTo>
                    <a:pt x="2360" y="2076"/>
                    <a:pt x="2172" y="2165"/>
                    <a:pt x="2000" y="2165"/>
                  </a:cubicBezTo>
                  <a:cubicBezTo>
                    <a:pt x="1906" y="2165"/>
                    <a:pt x="1817" y="2138"/>
                    <a:pt x="1746" y="2068"/>
                  </a:cubicBezTo>
                  <a:cubicBezTo>
                    <a:pt x="1660" y="1982"/>
                    <a:pt x="1622" y="1853"/>
                    <a:pt x="1694" y="1747"/>
                  </a:cubicBezTo>
                  <a:cubicBezTo>
                    <a:pt x="1752" y="1661"/>
                    <a:pt x="1855" y="1613"/>
                    <a:pt x="1947" y="1583"/>
                  </a:cubicBezTo>
                  <a:cubicBezTo>
                    <a:pt x="2113" y="1527"/>
                    <a:pt x="2285" y="1500"/>
                    <a:pt x="2457" y="1500"/>
                  </a:cubicBezTo>
                  <a:close/>
                  <a:moveTo>
                    <a:pt x="5754" y="1726"/>
                  </a:moveTo>
                  <a:cubicBezTo>
                    <a:pt x="5689" y="2023"/>
                    <a:pt x="5398" y="2174"/>
                    <a:pt x="5135" y="2280"/>
                  </a:cubicBezTo>
                  <a:cubicBezTo>
                    <a:pt x="5098" y="2295"/>
                    <a:pt x="5052" y="2317"/>
                    <a:pt x="5012" y="2317"/>
                  </a:cubicBezTo>
                  <a:cubicBezTo>
                    <a:pt x="4982" y="2317"/>
                    <a:pt x="4955" y="2305"/>
                    <a:pt x="4937" y="2269"/>
                  </a:cubicBezTo>
                  <a:cubicBezTo>
                    <a:pt x="4900" y="2194"/>
                    <a:pt x="4992" y="2119"/>
                    <a:pt x="5036" y="2071"/>
                  </a:cubicBezTo>
                  <a:cubicBezTo>
                    <a:pt x="5139" y="1965"/>
                    <a:pt x="5262" y="1880"/>
                    <a:pt x="5395" y="1815"/>
                  </a:cubicBezTo>
                  <a:cubicBezTo>
                    <a:pt x="5467" y="1781"/>
                    <a:pt x="5539" y="1757"/>
                    <a:pt x="5617" y="1733"/>
                  </a:cubicBezTo>
                  <a:cubicBezTo>
                    <a:pt x="5662" y="1730"/>
                    <a:pt x="5706" y="1730"/>
                    <a:pt x="5754" y="1726"/>
                  </a:cubicBezTo>
                  <a:close/>
                  <a:moveTo>
                    <a:pt x="1426" y="0"/>
                  </a:moveTo>
                  <a:cubicBezTo>
                    <a:pt x="1216" y="0"/>
                    <a:pt x="984" y="120"/>
                    <a:pt x="987" y="356"/>
                  </a:cubicBezTo>
                  <a:cubicBezTo>
                    <a:pt x="990" y="564"/>
                    <a:pt x="1144" y="752"/>
                    <a:pt x="1308" y="872"/>
                  </a:cubicBezTo>
                  <a:cubicBezTo>
                    <a:pt x="1342" y="899"/>
                    <a:pt x="1376" y="916"/>
                    <a:pt x="1411" y="937"/>
                  </a:cubicBezTo>
                  <a:cubicBezTo>
                    <a:pt x="1059" y="807"/>
                    <a:pt x="714" y="667"/>
                    <a:pt x="375" y="506"/>
                  </a:cubicBezTo>
                  <a:cubicBezTo>
                    <a:pt x="362" y="500"/>
                    <a:pt x="346" y="497"/>
                    <a:pt x="327" y="497"/>
                  </a:cubicBezTo>
                  <a:cubicBezTo>
                    <a:pt x="208" y="497"/>
                    <a:pt x="1" y="604"/>
                    <a:pt x="116" y="660"/>
                  </a:cubicBezTo>
                  <a:cubicBezTo>
                    <a:pt x="789" y="985"/>
                    <a:pt x="1496" y="1234"/>
                    <a:pt x="2220" y="1415"/>
                  </a:cubicBezTo>
                  <a:cubicBezTo>
                    <a:pt x="2179" y="1419"/>
                    <a:pt x="2135" y="1429"/>
                    <a:pt x="2094" y="1436"/>
                  </a:cubicBezTo>
                  <a:cubicBezTo>
                    <a:pt x="1889" y="1480"/>
                    <a:pt x="1619" y="1559"/>
                    <a:pt x="1520" y="1767"/>
                  </a:cubicBezTo>
                  <a:cubicBezTo>
                    <a:pt x="1417" y="1989"/>
                    <a:pt x="1605" y="2205"/>
                    <a:pt x="1814" y="2252"/>
                  </a:cubicBezTo>
                  <a:cubicBezTo>
                    <a:pt x="1861" y="2263"/>
                    <a:pt x="1909" y="2267"/>
                    <a:pt x="1958" y="2267"/>
                  </a:cubicBezTo>
                  <a:cubicBezTo>
                    <a:pt x="2165" y="2267"/>
                    <a:pt x="2377" y="2181"/>
                    <a:pt x="2549" y="2082"/>
                  </a:cubicBezTo>
                  <a:cubicBezTo>
                    <a:pt x="2771" y="1952"/>
                    <a:pt x="2959" y="1781"/>
                    <a:pt x="3143" y="1607"/>
                  </a:cubicBezTo>
                  <a:cubicBezTo>
                    <a:pt x="3747" y="1703"/>
                    <a:pt x="4357" y="1752"/>
                    <a:pt x="4966" y="1752"/>
                  </a:cubicBezTo>
                  <a:cubicBezTo>
                    <a:pt x="5116" y="1752"/>
                    <a:pt x="5266" y="1749"/>
                    <a:pt x="5415" y="1743"/>
                  </a:cubicBezTo>
                  <a:cubicBezTo>
                    <a:pt x="5224" y="1818"/>
                    <a:pt x="5043" y="1931"/>
                    <a:pt x="4900" y="2075"/>
                  </a:cubicBezTo>
                  <a:cubicBezTo>
                    <a:pt x="4848" y="2126"/>
                    <a:pt x="4749" y="2211"/>
                    <a:pt x="4776" y="2297"/>
                  </a:cubicBezTo>
                  <a:cubicBezTo>
                    <a:pt x="4795" y="2368"/>
                    <a:pt x="4868" y="2386"/>
                    <a:pt x="4934" y="2386"/>
                  </a:cubicBezTo>
                  <a:cubicBezTo>
                    <a:pt x="4953" y="2386"/>
                    <a:pt x="4972" y="2385"/>
                    <a:pt x="4988" y="2382"/>
                  </a:cubicBezTo>
                  <a:cubicBezTo>
                    <a:pt x="5091" y="2365"/>
                    <a:pt x="5193" y="2321"/>
                    <a:pt x="5292" y="2280"/>
                  </a:cubicBezTo>
                  <a:cubicBezTo>
                    <a:pt x="5392" y="2242"/>
                    <a:pt x="5484" y="2194"/>
                    <a:pt x="5573" y="2146"/>
                  </a:cubicBezTo>
                  <a:cubicBezTo>
                    <a:pt x="5733" y="2047"/>
                    <a:pt x="5877" y="1900"/>
                    <a:pt x="5925" y="1712"/>
                  </a:cubicBezTo>
                  <a:cubicBezTo>
                    <a:pt x="5983" y="1709"/>
                    <a:pt x="6041" y="1706"/>
                    <a:pt x="6099" y="1699"/>
                  </a:cubicBezTo>
                  <a:cubicBezTo>
                    <a:pt x="6683" y="1641"/>
                    <a:pt x="7261" y="1535"/>
                    <a:pt x="7828" y="1384"/>
                  </a:cubicBezTo>
                  <a:cubicBezTo>
                    <a:pt x="7876" y="1371"/>
                    <a:pt x="7989" y="1330"/>
                    <a:pt x="7972" y="1261"/>
                  </a:cubicBezTo>
                  <a:cubicBezTo>
                    <a:pt x="7956" y="1223"/>
                    <a:pt x="7910" y="1211"/>
                    <a:pt x="7864" y="1211"/>
                  </a:cubicBezTo>
                  <a:cubicBezTo>
                    <a:pt x="7830" y="1211"/>
                    <a:pt x="7796" y="1218"/>
                    <a:pt x="7777" y="1224"/>
                  </a:cubicBezTo>
                  <a:cubicBezTo>
                    <a:pt x="6893" y="1457"/>
                    <a:pt x="5979" y="1573"/>
                    <a:pt x="5065" y="1573"/>
                  </a:cubicBezTo>
                  <a:cubicBezTo>
                    <a:pt x="5015" y="1573"/>
                    <a:pt x="4964" y="1573"/>
                    <a:pt x="4913" y="1572"/>
                  </a:cubicBezTo>
                  <a:cubicBezTo>
                    <a:pt x="4889" y="1429"/>
                    <a:pt x="4835" y="1292"/>
                    <a:pt x="4749" y="1173"/>
                  </a:cubicBezTo>
                  <a:cubicBezTo>
                    <a:pt x="4647" y="1036"/>
                    <a:pt x="4486" y="909"/>
                    <a:pt x="4308" y="889"/>
                  </a:cubicBezTo>
                  <a:cubicBezTo>
                    <a:pt x="4294" y="888"/>
                    <a:pt x="4279" y="887"/>
                    <a:pt x="4265" y="887"/>
                  </a:cubicBezTo>
                  <a:cubicBezTo>
                    <a:pt x="4100" y="887"/>
                    <a:pt x="3901" y="973"/>
                    <a:pt x="3888" y="1149"/>
                  </a:cubicBezTo>
                  <a:cubicBezTo>
                    <a:pt x="3871" y="1333"/>
                    <a:pt x="4032" y="1456"/>
                    <a:pt x="4178" y="1535"/>
                  </a:cubicBezTo>
                  <a:cubicBezTo>
                    <a:pt x="3485" y="1477"/>
                    <a:pt x="2798" y="1354"/>
                    <a:pt x="2132" y="1166"/>
                  </a:cubicBezTo>
                  <a:cubicBezTo>
                    <a:pt x="2118" y="889"/>
                    <a:pt x="2050" y="616"/>
                    <a:pt x="1923" y="373"/>
                  </a:cubicBezTo>
                  <a:cubicBezTo>
                    <a:pt x="1821" y="182"/>
                    <a:pt x="1660" y="4"/>
                    <a:pt x="1435" y="1"/>
                  </a:cubicBezTo>
                  <a:cubicBezTo>
                    <a:pt x="1432" y="0"/>
                    <a:pt x="1429" y="0"/>
                    <a:pt x="142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5" name="Google Shape;2614;p32"/>
            <p:cNvSpPr>
              <a:spLocks/>
            </p:cNvSpPr>
            <p:nvPr/>
          </p:nvSpPr>
          <p:spPr bwMode="auto">
            <a:xfrm rot="3618024">
              <a:off x="8420668" y="3829092"/>
              <a:ext cx="94158" cy="85259"/>
            </a:xfrm>
            <a:custGeom>
              <a:avLst/>
              <a:gdLst>
                <a:gd name="T0" fmla="*/ 28476 w 1111"/>
                <a:gd name="T1" fmla="*/ 5509 h 1006"/>
                <a:gd name="T2" fmla="*/ 36528 w 1111"/>
                <a:gd name="T3" fmla="*/ 6780 h 1006"/>
                <a:gd name="T4" fmla="*/ 69241 w 1111"/>
                <a:gd name="T5" fmla="*/ 34578 h 1006"/>
                <a:gd name="T6" fmla="*/ 77886 w 1111"/>
                <a:gd name="T7" fmla="*/ 75089 h 1006"/>
                <a:gd name="T8" fmla="*/ 18815 w 1111"/>
                <a:gd name="T9" fmla="*/ 29917 h 1006"/>
                <a:gd name="T10" fmla="*/ 20001 w 1111"/>
                <a:gd name="T11" fmla="*/ 8221 h 1006"/>
                <a:gd name="T12" fmla="*/ 28476 w 1111"/>
                <a:gd name="T13" fmla="*/ 5509 h 1006"/>
                <a:gd name="T14" fmla="*/ 37036 w 1111"/>
                <a:gd name="T15" fmla="*/ 85 h 1006"/>
                <a:gd name="T16" fmla="*/ 20255 w 1111"/>
                <a:gd name="T17" fmla="*/ 2712 h 1006"/>
                <a:gd name="T18" fmla="*/ 1441 w 1111"/>
                <a:gd name="T19" fmla="*/ 18306 h 1006"/>
                <a:gd name="T20" fmla="*/ 10170 w 1111"/>
                <a:gd name="T21" fmla="*/ 41528 h 1006"/>
                <a:gd name="T22" fmla="*/ 26357 w 1111"/>
                <a:gd name="T23" fmla="*/ 58054 h 1006"/>
                <a:gd name="T24" fmla="*/ 76784 w 1111"/>
                <a:gd name="T25" fmla="*/ 84666 h 1006"/>
                <a:gd name="T26" fmla="*/ 80852 w 1111"/>
                <a:gd name="T27" fmla="*/ 84920 h 1006"/>
                <a:gd name="T28" fmla="*/ 82717 w 1111"/>
                <a:gd name="T29" fmla="*/ 85174 h 1006"/>
                <a:gd name="T30" fmla="*/ 93819 w 1111"/>
                <a:gd name="T31" fmla="*/ 80598 h 1006"/>
                <a:gd name="T32" fmla="*/ 82886 w 1111"/>
                <a:gd name="T33" fmla="*/ 30510 h 1006"/>
                <a:gd name="T34" fmla="*/ 46359 w 1111"/>
                <a:gd name="T35" fmla="*/ 932 h 1006"/>
                <a:gd name="T36" fmla="*/ 37036 w 1111"/>
                <a:gd name="T37" fmla="*/ 85 h 10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11" h="1006" extrusionOk="0">
                  <a:moveTo>
                    <a:pt x="336" y="65"/>
                  </a:moveTo>
                  <a:cubicBezTo>
                    <a:pt x="368" y="65"/>
                    <a:pt x="400" y="72"/>
                    <a:pt x="431" y="80"/>
                  </a:cubicBezTo>
                  <a:cubicBezTo>
                    <a:pt x="602" y="121"/>
                    <a:pt x="749" y="247"/>
                    <a:pt x="817" y="408"/>
                  </a:cubicBezTo>
                  <a:cubicBezTo>
                    <a:pt x="878" y="562"/>
                    <a:pt x="892" y="726"/>
                    <a:pt x="919" y="886"/>
                  </a:cubicBezTo>
                  <a:cubicBezTo>
                    <a:pt x="643" y="770"/>
                    <a:pt x="359" y="623"/>
                    <a:pt x="222" y="353"/>
                  </a:cubicBezTo>
                  <a:cubicBezTo>
                    <a:pt x="178" y="268"/>
                    <a:pt x="140" y="165"/>
                    <a:pt x="236" y="97"/>
                  </a:cubicBezTo>
                  <a:cubicBezTo>
                    <a:pt x="267" y="73"/>
                    <a:pt x="301" y="65"/>
                    <a:pt x="336" y="65"/>
                  </a:cubicBezTo>
                  <a:close/>
                  <a:moveTo>
                    <a:pt x="437" y="1"/>
                  </a:moveTo>
                  <a:cubicBezTo>
                    <a:pt x="370" y="1"/>
                    <a:pt x="303" y="12"/>
                    <a:pt x="239" y="32"/>
                  </a:cubicBezTo>
                  <a:cubicBezTo>
                    <a:pt x="154" y="63"/>
                    <a:pt x="34" y="114"/>
                    <a:pt x="17" y="216"/>
                  </a:cubicBezTo>
                  <a:cubicBezTo>
                    <a:pt x="0" y="309"/>
                    <a:pt x="69" y="418"/>
                    <a:pt x="120" y="490"/>
                  </a:cubicBezTo>
                  <a:cubicBezTo>
                    <a:pt x="171" y="565"/>
                    <a:pt x="239" y="630"/>
                    <a:pt x="311" y="685"/>
                  </a:cubicBezTo>
                  <a:cubicBezTo>
                    <a:pt x="485" y="821"/>
                    <a:pt x="697" y="914"/>
                    <a:pt x="906" y="999"/>
                  </a:cubicBezTo>
                  <a:cubicBezTo>
                    <a:pt x="919" y="1002"/>
                    <a:pt x="936" y="1002"/>
                    <a:pt x="954" y="1002"/>
                  </a:cubicBezTo>
                  <a:cubicBezTo>
                    <a:pt x="959" y="1005"/>
                    <a:pt x="967" y="1005"/>
                    <a:pt x="976" y="1005"/>
                  </a:cubicBezTo>
                  <a:cubicBezTo>
                    <a:pt x="1025" y="1005"/>
                    <a:pt x="1110" y="977"/>
                    <a:pt x="1107" y="951"/>
                  </a:cubicBezTo>
                  <a:cubicBezTo>
                    <a:pt x="1063" y="753"/>
                    <a:pt x="1060" y="548"/>
                    <a:pt x="978" y="360"/>
                  </a:cubicBezTo>
                  <a:cubicBezTo>
                    <a:pt x="899" y="182"/>
                    <a:pt x="735" y="49"/>
                    <a:pt x="547" y="11"/>
                  </a:cubicBezTo>
                  <a:cubicBezTo>
                    <a:pt x="511" y="4"/>
                    <a:pt x="474" y="1"/>
                    <a:pt x="4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6" name="Google Shape;2615;p32"/>
            <p:cNvSpPr>
              <a:spLocks/>
            </p:cNvSpPr>
            <p:nvPr/>
          </p:nvSpPr>
          <p:spPr bwMode="auto">
            <a:xfrm rot="3618024">
              <a:off x="8743746" y="4247893"/>
              <a:ext cx="188655" cy="170180"/>
            </a:xfrm>
            <a:custGeom>
              <a:avLst/>
              <a:gdLst>
                <a:gd name="T0" fmla="*/ 135177 w 2226"/>
                <a:gd name="T1" fmla="*/ 8136 h 2008"/>
                <a:gd name="T2" fmla="*/ 143652 w 2226"/>
                <a:gd name="T3" fmla="*/ 12628 h 2008"/>
                <a:gd name="T4" fmla="*/ 163060 w 2226"/>
                <a:gd name="T5" fmla="*/ 60427 h 2008"/>
                <a:gd name="T6" fmla="*/ 160518 w 2226"/>
                <a:gd name="T7" fmla="*/ 111702 h 2008"/>
                <a:gd name="T8" fmla="*/ 133821 w 2226"/>
                <a:gd name="T9" fmla="*/ 162891 h 2008"/>
                <a:gd name="T10" fmla="*/ 133567 w 2226"/>
                <a:gd name="T11" fmla="*/ 164332 h 2008"/>
                <a:gd name="T12" fmla="*/ 122973 w 2226"/>
                <a:gd name="T13" fmla="*/ 160773 h 2008"/>
                <a:gd name="T14" fmla="*/ 121109 w 2226"/>
                <a:gd name="T15" fmla="*/ 160857 h 2008"/>
                <a:gd name="T16" fmla="*/ 115176 w 2226"/>
                <a:gd name="T17" fmla="*/ 161112 h 2008"/>
                <a:gd name="T18" fmla="*/ 36867 w 2226"/>
                <a:gd name="T19" fmla="*/ 123567 h 2008"/>
                <a:gd name="T20" fmla="*/ 22035 w 2226"/>
                <a:gd name="T21" fmla="*/ 85005 h 2008"/>
                <a:gd name="T22" fmla="*/ 42036 w 2226"/>
                <a:gd name="T23" fmla="*/ 55173 h 2008"/>
                <a:gd name="T24" fmla="*/ 45087 w 2226"/>
                <a:gd name="T25" fmla="*/ 54919 h 2008"/>
                <a:gd name="T26" fmla="*/ 62885 w 2226"/>
                <a:gd name="T27" fmla="*/ 61529 h 2008"/>
                <a:gd name="T28" fmla="*/ 85513 w 2226"/>
                <a:gd name="T29" fmla="*/ 80683 h 2008"/>
                <a:gd name="T30" fmla="*/ 98989 w 2226"/>
                <a:gd name="T31" fmla="*/ 84666 h 2008"/>
                <a:gd name="T32" fmla="*/ 103142 w 2226"/>
                <a:gd name="T33" fmla="*/ 82124 h 2008"/>
                <a:gd name="T34" fmla="*/ 109837 w 2226"/>
                <a:gd name="T35" fmla="*/ 25341 h 2008"/>
                <a:gd name="T36" fmla="*/ 127211 w 2226"/>
                <a:gd name="T37" fmla="*/ 10340 h 2008"/>
                <a:gd name="T38" fmla="*/ 135177 w 2226"/>
                <a:gd name="T39" fmla="*/ 8136 h 2008"/>
                <a:gd name="T40" fmla="*/ 130516 w 2226"/>
                <a:gd name="T41" fmla="*/ 85 h 2008"/>
                <a:gd name="T42" fmla="*/ 100260 w 2226"/>
                <a:gd name="T43" fmla="*/ 11187 h 2008"/>
                <a:gd name="T44" fmla="*/ 84073 w 2226"/>
                <a:gd name="T45" fmla="*/ 63902 h 2008"/>
                <a:gd name="T46" fmla="*/ 49240 w 2226"/>
                <a:gd name="T47" fmla="*/ 47376 h 2008"/>
                <a:gd name="T48" fmla="*/ 40172 w 2226"/>
                <a:gd name="T49" fmla="*/ 46528 h 2008"/>
                <a:gd name="T50" fmla="*/ 5255 w 2226"/>
                <a:gd name="T51" fmla="*/ 68479 h 2008"/>
                <a:gd name="T52" fmla="*/ 13984 w 2226"/>
                <a:gd name="T53" fmla="*/ 116278 h 2008"/>
                <a:gd name="T54" fmla="*/ 59410 w 2226"/>
                <a:gd name="T55" fmla="*/ 155094 h 2008"/>
                <a:gd name="T56" fmla="*/ 120600 w 2226"/>
                <a:gd name="T57" fmla="*/ 169248 h 2008"/>
                <a:gd name="T58" fmla="*/ 129245 w 2226"/>
                <a:gd name="T59" fmla="*/ 168993 h 2008"/>
                <a:gd name="T60" fmla="*/ 134160 w 2226"/>
                <a:gd name="T61" fmla="*/ 165858 h 2008"/>
                <a:gd name="T62" fmla="*/ 134160 w 2226"/>
                <a:gd name="T63" fmla="*/ 165858 h 2008"/>
                <a:gd name="T64" fmla="*/ 146873 w 2226"/>
                <a:gd name="T65" fmla="*/ 170095 h 2008"/>
                <a:gd name="T66" fmla="*/ 151534 w 2226"/>
                <a:gd name="T67" fmla="*/ 168739 h 2008"/>
                <a:gd name="T68" fmla="*/ 181027 w 2226"/>
                <a:gd name="T69" fmla="*/ 58648 h 2008"/>
                <a:gd name="T70" fmla="*/ 153568 w 2226"/>
                <a:gd name="T71" fmla="*/ 6526 h 2008"/>
                <a:gd name="T72" fmla="*/ 130516 w 2226"/>
                <a:gd name="T73" fmla="*/ 85 h 20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226" h="2008" extrusionOk="0">
                  <a:moveTo>
                    <a:pt x="1595" y="96"/>
                  </a:moveTo>
                  <a:cubicBezTo>
                    <a:pt x="1629" y="96"/>
                    <a:pt x="1660" y="111"/>
                    <a:pt x="1695" y="149"/>
                  </a:cubicBezTo>
                  <a:cubicBezTo>
                    <a:pt x="1832" y="292"/>
                    <a:pt x="1894" y="525"/>
                    <a:pt x="1924" y="713"/>
                  </a:cubicBezTo>
                  <a:cubicBezTo>
                    <a:pt x="1955" y="914"/>
                    <a:pt x="1941" y="1119"/>
                    <a:pt x="1894" y="1318"/>
                  </a:cubicBezTo>
                  <a:cubicBezTo>
                    <a:pt x="1839" y="1543"/>
                    <a:pt x="1733" y="1748"/>
                    <a:pt x="1579" y="1922"/>
                  </a:cubicBezTo>
                  <a:cubicBezTo>
                    <a:pt x="1576" y="1926"/>
                    <a:pt x="1576" y="1936"/>
                    <a:pt x="1576" y="1939"/>
                  </a:cubicBezTo>
                  <a:cubicBezTo>
                    <a:pt x="1550" y="1911"/>
                    <a:pt x="1491" y="1897"/>
                    <a:pt x="1451" y="1897"/>
                  </a:cubicBezTo>
                  <a:cubicBezTo>
                    <a:pt x="1443" y="1897"/>
                    <a:pt x="1435" y="1897"/>
                    <a:pt x="1429" y="1898"/>
                  </a:cubicBezTo>
                  <a:cubicBezTo>
                    <a:pt x="1406" y="1900"/>
                    <a:pt x="1383" y="1901"/>
                    <a:pt x="1359" y="1901"/>
                  </a:cubicBezTo>
                  <a:cubicBezTo>
                    <a:pt x="1005" y="1901"/>
                    <a:pt x="662" y="1730"/>
                    <a:pt x="435" y="1458"/>
                  </a:cubicBezTo>
                  <a:cubicBezTo>
                    <a:pt x="332" y="1335"/>
                    <a:pt x="260" y="1167"/>
                    <a:pt x="260" y="1003"/>
                  </a:cubicBezTo>
                  <a:cubicBezTo>
                    <a:pt x="257" y="849"/>
                    <a:pt x="332" y="689"/>
                    <a:pt x="496" y="651"/>
                  </a:cubicBezTo>
                  <a:cubicBezTo>
                    <a:pt x="508" y="649"/>
                    <a:pt x="520" y="648"/>
                    <a:pt x="532" y="648"/>
                  </a:cubicBezTo>
                  <a:cubicBezTo>
                    <a:pt x="608" y="648"/>
                    <a:pt x="680" y="691"/>
                    <a:pt x="742" y="726"/>
                  </a:cubicBezTo>
                  <a:cubicBezTo>
                    <a:pt x="841" y="791"/>
                    <a:pt x="927" y="867"/>
                    <a:pt x="1009" y="952"/>
                  </a:cubicBezTo>
                  <a:cubicBezTo>
                    <a:pt x="1022" y="968"/>
                    <a:pt x="1111" y="999"/>
                    <a:pt x="1168" y="999"/>
                  </a:cubicBezTo>
                  <a:cubicBezTo>
                    <a:pt x="1197" y="999"/>
                    <a:pt x="1218" y="991"/>
                    <a:pt x="1217" y="969"/>
                  </a:cubicBezTo>
                  <a:cubicBezTo>
                    <a:pt x="1200" y="754"/>
                    <a:pt x="1179" y="497"/>
                    <a:pt x="1296" y="299"/>
                  </a:cubicBezTo>
                  <a:cubicBezTo>
                    <a:pt x="1343" y="224"/>
                    <a:pt x="1415" y="159"/>
                    <a:pt x="1501" y="122"/>
                  </a:cubicBezTo>
                  <a:cubicBezTo>
                    <a:pt x="1537" y="106"/>
                    <a:pt x="1567" y="96"/>
                    <a:pt x="1595" y="96"/>
                  </a:cubicBezTo>
                  <a:close/>
                  <a:moveTo>
                    <a:pt x="1540" y="1"/>
                  </a:moveTo>
                  <a:cubicBezTo>
                    <a:pt x="1410" y="1"/>
                    <a:pt x="1280" y="47"/>
                    <a:pt x="1183" y="132"/>
                  </a:cubicBezTo>
                  <a:cubicBezTo>
                    <a:pt x="1009" y="286"/>
                    <a:pt x="981" y="525"/>
                    <a:pt x="992" y="754"/>
                  </a:cubicBezTo>
                  <a:cubicBezTo>
                    <a:pt x="865" y="658"/>
                    <a:pt x="728" y="590"/>
                    <a:pt x="581" y="559"/>
                  </a:cubicBezTo>
                  <a:cubicBezTo>
                    <a:pt x="546" y="553"/>
                    <a:pt x="510" y="549"/>
                    <a:pt x="474" y="549"/>
                  </a:cubicBezTo>
                  <a:cubicBezTo>
                    <a:pt x="297" y="549"/>
                    <a:pt x="127" y="629"/>
                    <a:pt x="62" y="808"/>
                  </a:cubicBezTo>
                  <a:cubicBezTo>
                    <a:pt x="1" y="993"/>
                    <a:pt x="69" y="1215"/>
                    <a:pt x="165" y="1372"/>
                  </a:cubicBezTo>
                  <a:cubicBezTo>
                    <a:pt x="294" y="1574"/>
                    <a:pt x="489" y="1721"/>
                    <a:pt x="701" y="1830"/>
                  </a:cubicBezTo>
                  <a:cubicBezTo>
                    <a:pt x="921" y="1942"/>
                    <a:pt x="1172" y="1997"/>
                    <a:pt x="1423" y="1997"/>
                  </a:cubicBezTo>
                  <a:cubicBezTo>
                    <a:pt x="1457" y="1997"/>
                    <a:pt x="1491" y="1996"/>
                    <a:pt x="1525" y="1994"/>
                  </a:cubicBezTo>
                  <a:cubicBezTo>
                    <a:pt x="1555" y="1994"/>
                    <a:pt x="1593" y="1984"/>
                    <a:pt x="1583" y="1957"/>
                  </a:cubicBezTo>
                  <a:cubicBezTo>
                    <a:pt x="1606" y="1983"/>
                    <a:pt x="1679" y="2007"/>
                    <a:pt x="1733" y="2007"/>
                  </a:cubicBezTo>
                  <a:cubicBezTo>
                    <a:pt x="1757" y="2007"/>
                    <a:pt x="1777" y="2002"/>
                    <a:pt x="1788" y="1991"/>
                  </a:cubicBezTo>
                  <a:cubicBezTo>
                    <a:pt x="2102" y="1642"/>
                    <a:pt x="2225" y="1154"/>
                    <a:pt x="2136" y="692"/>
                  </a:cubicBezTo>
                  <a:cubicBezTo>
                    <a:pt x="2095" y="480"/>
                    <a:pt x="2006" y="200"/>
                    <a:pt x="1812" y="77"/>
                  </a:cubicBezTo>
                  <a:cubicBezTo>
                    <a:pt x="1729" y="25"/>
                    <a:pt x="1635" y="1"/>
                    <a:pt x="154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7" name="Google Shape;2616;p32"/>
          <p:cNvGrpSpPr>
            <a:grpSpLocks/>
          </p:cNvGrpSpPr>
          <p:nvPr/>
        </p:nvGrpSpPr>
        <p:grpSpPr bwMode="auto">
          <a:xfrm>
            <a:off x="8247100" y="76200"/>
            <a:ext cx="777875" cy="277416"/>
            <a:chOff x="482363" y="4785375"/>
            <a:chExt cx="644818" cy="230477"/>
          </a:xfrm>
        </p:grpSpPr>
        <p:sp>
          <p:nvSpPr>
            <p:cNvPr id="58" name="Google Shape;2617;p32"/>
            <p:cNvSpPr>
              <a:spLocks/>
            </p:cNvSpPr>
            <p:nvPr/>
          </p:nvSpPr>
          <p:spPr bwMode="auto">
            <a:xfrm>
              <a:off x="482363" y="4785475"/>
              <a:ext cx="644802" cy="230377"/>
            </a:xfrm>
            <a:custGeom>
              <a:avLst/>
              <a:gdLst>
                <a:gd name="T0" fmla="*/ 415260 w 19304"/>
                <a:gd name="T1" fmla="*/ 48768 h 6897"/>
                <a:gd name="T2" fmla="*/ 507484 w 19304"/>
                <a:gd name="T3" fmla="*/ 44292 h 6897"/>
                <a:gd name="T4" fmla="*/ 468103 w 19304"/>
                <a:gd name="T5" fmla="*/ 59590 h 6897"/>
                <a:gd name="T6" fmla="*/ 188090 w 19304"/>
                <a:gd name="T7" fmla="*/ 38713 h 6897"/>
                <a:gd name="T8" fmla="*/ 164240 w 19304"/>
                <a:gd name="T9" fmla="*/ 59256 h 6897"/>
                <a:gd name="T10" fmla="*/ 318326 w 19304"/>
                <a:gd name="T11" fmla="*/ 54580 h 6897"/>
                <a:gd name="T12" fmla="*/ 299320 w 19304"/>
                <a:gd name="T13" fmla="*/ 75824 h 6897"/>
                <a:gd name="T14" fmla="*/ 74888 w 19304"/>
                <a:gd name="T15" fmla="*/ 57419 h 6897"/>
                <a:gd name="T16" fmla="*/ 55715 w 19304"/>
                <a:gd name="T17" fmla="*/ 77527 h 6897"/>
                <a:gd name="T18" fmla="*/ 413890 w 19304"/>
                <a:gd name="T19" fmla="*/ 74421 h 6897"/>
                <a:gd name="T20" fmla="*/ 399093 w 19304"/>
                <a:gd name="T21" fmla="*/ 96967 h 6897"/>
                <a:gd name="T22" fmla="*/ 550240 w 19304"/>
                <a:gd name="T23" fmla="*/ 73786 h 6897"/>
                <a:gd name="T24" fmla="*/ 552544 w 19304"/>
                <a:gd name="T25" fmla="*/ 100909 h 6897"/>
                <a:gd name="T26" fmla="*/ 232916 w 19304"/>
                <a:gd name="T27" fmla="*/ 102178 h 6897"/>
                <a:gd name="T28" fmla="*/ 235688 w 19304"/>
                <a:gd name="T29" fmla="*/ 128065 h 6897"/>
                <a:gd name="T30" fmla="*/ 111297 w 19304"/>
                <a:gd name="T31" fmla="*/ 117477 h 6897"/>
                <a:gd name="T32" fmla="*/ 75089 w 19304"/>
                <a:gd name="T33" fmla="*/ 105953 h 6897"/>
                <a:gd name="T34" fmla="*/ 501405 w 19304"/>
                <a:gd name="T35" fmla="*/ 132307 h 6897"/>
                <a:gd name="T36" fmla="*/ 456445 w 19304"/>
                <a:gd name="T37" fmla="*/ 115639 h 6897"/>
                <a:gd name="T38" fmla="*/ 173827 w 19304"/>
                <a:gd name="T39" fmla="*/ 155121 h 6897"/>
                <a:gd name="T40" fmla="*/ 164808 w 19304"/>
                <a:gd name="T41" fmla="*/ 128867 h 6897"/>
                <a:gd name="T42" fmla="*/ 363419 w 19304"/>
                <a:gd name="T43" fmla="*/ 167914 h 6897"/>
                <a:gd name="T44" fmla="*/ 332622 w 19304"/>
                <a:gd name="T45" fmla="*/ 151013 h 6897"/>
                <a:gd name="T46" fmla="*/ 522649 w 19304"/>
                <a:gd name="T47" fmla="*/ 177267 h 6897"/>
                <a:gd name="T48" fmla="*/ 432028 w 19304"/>
                <a:gd name="T49" fmla="*/ 182411 h 6897"/>
                <a:gd name="T50" fmla="*/ 410918 w 19304"/>
                <a:gd name="T51" fmla="*/ 198745 h 6897"/>
                <a:gd name="T52" fmla="*/ 178403 w 19304"/>
                <a:gd name="T53" fmla="*/ 195872 h 6897"/>
                <a:gd name="T54" fmla="*/ 146002 w 19304"/>
                <a:gd name="T55" fmla="*/ 177968 h 6897"/>
                <a:gd name="T56" fmla="*/ 72951 w 19304"/>
                <a:gd name="T57" fmla="*/ 202152 h 6897"/>
                <a:gd name="T58" fmla="*/ 40317 w 19304"/>
                <a:gd name="T59" fmla="*/ 185384 h 6897"/>
                <a:gd name="T60" fmla="*/ 597404 w 19304"/>
                <a:gd name="T61" fmla="*/ 215279 h 6897"/>
                <a:gd name="T62" fmla="*/ 561296 w 19304"/>
                <a:gd name="T63" fmla="*/ 200348 h 6897"/>
                <a:gd name="T64" fmla="*/ 332255 w 19304"/>
                <a:gd name="T65" fmla="*/ 18037 h 6897"/>
                <a:gd name="T66" fmla="*/ 250085 w 19304"/>
                <a:gd name="T67" fmla="*/ 134 h 6897"/>
                <a:gd name="T68" fmla="*/ 213576 w 19304"/>
                <a:gd name="T69" fmla="*/ 15432 h 6897"/>
                <a:gd name="T70" fmla="*/ 7182 w 19304"/>
                <a:gd name="T71" fmla="*/ 24885 h 6897"/>
                <a:gd name="T72" fmla="*/ 16801 w 19304"/>
                <a:gd name="T73" fmla="*/ 49903 h 6897"/>
                <a:gd name="T74" fmla="*/ 0 w 19304"/>
                <a:gd name="T75" fmla="*/ 92358 h 6897"/>
                <a:gd name="T76" fmla="*/ 15866 w 19304"/>
                <a:gd name="T77" fmla="*/ 180707 h 6897"/>
                <a:gd name="T78" fmla="*/ 103681 w 19304"/>
                <a:gd name="T79" fmla="*/ 230177 h 6897"/>
                <a:gd name="T80" fmla="*/ 252022 w 19304"/>
                <a:gd name="T81" fmla="*/ 209567 h 6897"/>
                <a:gd name="T82" fmla="*/ 276807 w 19304"/>
                <a:gd name="T83" fmla="*/ 230344 h 6897"/>
                <a:gd name="T84" fmla="*/ 381791 w 19304"/>
                <a:gd name="T85" fmla="*/ 222694 h 6897"/>
                <a:gd name="T86" fmla="*/ 634614 w 19304"/>
                <a:gd name="T87" fmla="*/ 192465 h 6897"/>
                <a:gd name="T88" fmla="*/ 610999 w 19304"/>
                <a:gd name="T89" fmla="*/ 138587 h 6897"/>
                <a:gd name="T90" fmla="*/ 608560 w 19304"/>
                <a:gd name="T91" fmla="*/ 112600 h 6897"/>
                <a:gd name="T92" fmla="*/ 640894 w 19304"/>
                <a:gd name="T93" fmla="*/ 98404 h 6897"/>
                <a:gd name="T94" fmla="*/ 616944 w 19304"/>
                <a:gd name="T95" fmla="*/ 66003 h 6897"/>
                <a:gd name="T96" fmla="*/ 627332 w 19304"/>
                <a:gd name="T97" fmla="*/ 41219 h 6897"/>
                <a:gd name="T98" fmla="*/ 619550 w 19304"/>
                <a:gd name="T99" fmla="*/ 2739 h 6897"/>
                <a:gd name="T100" fmla="*/ 567041 w 19304"/>
                <a:gd name="T101" fmla="*/ 10756 h 6897"/>
                <a:gd name="T102" fmla="*/ 352229 w 19304"/>
                <a:gd name="T103" fmla="*/ 0 h 689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lnTo>
                    <a:pt x="15815" y="4617"/>
                  </a:ln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lnTo>
                    <a:pt x="4371" y="5328"/>
                  </a:ln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lnTo>
                    <a:pt x="105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9" name="Google Shape;2618;p32"/>
            <p:cNvSpPr/>
            <p:nvPr/>
          </p:nvSpPr>
          <p:spPr>
            <a:xfrm>
              <a:off x="938999" y="4821975"/>
              <a:ext cx="53955" cy="23740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0" name="Google Shape;2619;p32"/>
            <p:cNvSpPr/>
            <p:nvPr/>
          </p:nvSpPr>
          <p:spPr>
            <a:xfrm>
              <a:off x="532369" y="4841758"/>
              <a:ext cx="51322" cy="23740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1" name="Google Shape;2620;p32"/>
            <p:cNvSpPr/>
            <p:nvPr/>
          </p:nvSpPr>
          <p:spPr>
            <a:xfrm>
              <a:off x="1116653" y="4967382"/>
              <a:ext cx="10528" cy="21762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2" name="Google Shape;2621;p32"/>
            <p:cNvSpPr/>
            <p:nvPr/>
          </p:nvSpPr>
          <p:spPr>
            <a:xfrm>
              <a:off x="721867" y="4994090"/>
              <a:ext cx="56586" cy="21762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3" name="Google Shape;2622;p32"/>
            <p:cNvSpPr/>
            <p:nvPr/>
          </p:nvSpPr>
          <p:spPr>
            <a:xfrm>
              <a:off x="863990" y="4856595"/>
              <a:ext cx="52638" cy="25718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4" name="Google Shape;2623;p32"/>
            <p:cNvSpPr/>
            <p:nvPr/>
          </p:nvSpPr>
          <p:spPr>
            <a:xfrm>
              <a:off x="796876" y="4936718"/>
              <a:ext cx="51323" cy="22751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5" name="Google Shape;2624;p32"/>
            <p:cNvSpPr/>
            <p:nvPr/>
          </p:nvSpPr>
          <p:spPr>
            <a:xfrm>
              <a:off x="1075858" y="4898140"/>
              <a:ext cx="51323" cy="2571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6" name="Google Shape;2625;p32"/>
            <p:cNvSpPr/>
            <p:nvPr/>
          </p:nvSpPr>
          <p:spPr>
            <a:xfrm>
              <a:off x="631066" y="4914957"/>
              <a:ext cx="52638" cy="26707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7" name="Google Shape;2626;p32"/>
            <p:cNvSpPr/>
            <p:nvPr/>
          </p:nvSpPr>
          <p:spPr>
            <a:xfrm>
              <a:off x="482363" y="4809115"/>
              <a:ext cx="52638" cy="25718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8" name="Google Shape;2627;p32"/>
            <p:cNvSpPr/>
            <p:nvPr/>
          </p:nvSpPr>
          <p:spPr>
            <a:xfrm>
              <a:off x="765293" y="4835823"/>
              <a:ext cx="51323" cy="25718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9" name="Google Shape;2628;p32"/>
            <p:cNvSpPr/>
            <p:nvPr/>
          </p:nvSpPr>
          <p:spPr>
            <a:xfrm>
              <a:off x="882413" y="4812083"/>
              <a:ext cx="39479" cy="21762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0" name="Google Shape;2629;p32"/>
            <p:cNvSpPr/>
            <p:nvPr/>
          </p:nvSpPr>
          <p:spPr>
            <a:xfrm>
              <a:off x="685020" y="4785375"/>
              <a:ext cx="52638" cy="16816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1" name="Google Shape;2630;p32"/>
            <p:cNvSpPr/>
            <p:nvPr/>
          </p:nvSpPr>
          <p:spPr>
            <a:xfrm>
              <a:off x="1000849" y="4785375"/>
              <a:ext cx="51322" cy="18795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2" name="Google Shape;2631;p32"/>
            <p:cNvSpPr/>
            <p:nvPr/>
          </p:nvSpPr>
          <p:spPr>
            <a:xfrm>
              <a:off x="504734" y="4971339"/>
              <a:ext cx="53955" cy="24730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3" name="Google Shape;2632;p32"/>
            <p:cNvSpPr/>
            <p:nvPr/>
          </p:nvSpPr>
          <p:spPr>
            <a:xfrm>
              <a:off x="608695" y="4963426"/>
              <a:ext cx="55270" cy="27697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4" name="Google Shape;2633;p32"/>
            <p:cNvSpPr/>
            <p:nvPr/>
          </p:nvSpPr>
          <p:spPr>
            <a:xfrm>
              <a:off x="1091650" y="4831866"/>
              <a:ext cx="21055" cy="21762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5" name="Google Shape;2634;p32"/>
            <p:cNvSpPr/>
            <p:nvPr/>
          </p:nvSpPr>
          <p:spPr>
            <a:xfrm>
              <a:off x="890309" y="4966393"/>
              <a:ext cx="50006" cy="24729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6" name="Google Shape;2635;p32"/>
            <p:cNvSpPr/>
            <p:nvPr/>
          </p:nvSpPr>
          <p:spPr>
            <a:xfrm>
              <a:off x="824511" y="5002004"/>
              <a:ext cx="56586" cy="13848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7" name="Google Shape;2636;p32"/>
            <p:cNvSpPr/>
            <p:nvPr/>
          </p:nvSpPr>
          <p:spPr>
            <a:xfrm>
              <a:off x="1015324" y="4859563"/>
              <a:ext cx="59218" cy="26707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" name="Google Shape;2637;p32"/>
            <p:cNvSpPr/>
            <p:nvPr/>
          </p:nvSpPr>
          <p:spPr>
            <a:xfrm>
              <a:off x="540265" y="4891217"/>
              <a:ext cx="57902" cy="30664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9" name="Google Shape;2638;p32"/>
            <p:cNvSpPr/>
            <p:nvPr/>
          </p:nvSpPr>
          <p:spPr>
            <a:xfrm>
              <a:off x="798192" y="4785375"/>
              <a:ext cx="47374" cy="18795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0" name="Google Shape;2639;p32"/>
            <p:cNvSpPr/>
            <p:nvPr/>
          </p:nvSpPr>
          <p:spPr>
            <a:xfrm>
              <a:off x="637646" y="4819996"/>
              <a:ext cx="52638" cy="25718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1" name="Google Shape;2640;p32"/>
            <p:cNvSpPr/>
            <p:nvPr/>
          </p:nvSpPr>
          <p:spPr>
            <a:xfrm>
              <a:off x="695548" y="4887260"/>
              <a:ext cx="57902" cy="26707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2" name="Google Shape;2641;p32"/>
            <p:cNvSpPr/>
            <p:nvPr/>
          </p:nvSpPr>
          <p:spPr>
            <a:xfrm>
              <a:off x="1025852" y="4986177"/>
              <a:ext cx="56586" cy="23740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3" name="Google Shape;2642;p32"/>
            <p:cNvSpPr/>
            <p:nvPr/>
          </p:nvSpPr>
          <p:spPr>
            <a:xfrm>
              <a:off x="925839" y="4900119"/>
              <a:ext cx="60534" cy="26708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4" name="Google Shape;2643;p32"/>
            <p:cNvSpPr/>
            <p:nvPr/>
          </p:nvSpPr>
          <p:spPr>
            <a:xfrm>
              <a:off x="992954" y="4939686"/>
              <a:ext cx="48690" cy="23740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40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22398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8F40-5564-47DA-A1A1-BB31543FC15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D9BA0-860C-42A5-A83E-343137450C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608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7EFA0-C3B8-4376-83C4-4B7D9D2F5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26037-75A9-469E-84B6-870F1296B7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859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40E45-E6EE-4EDE-AD95-CC9B672FEA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243B4-6F4B-425C-BBB2-61B192A635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887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32BED-84F5-4448-A17B-705BB1F0A4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2D656-ECDA-494C-AE8B-550D261D2F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688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84D7A-479B-4B59-A8D9-03963A1F7E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9001E-9191-4E58-ABF1-B0C719AE40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084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D7FBB-60F2-47AF-9C41-B31321A1E5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BC15A-D9A0-45A3-82D7-1DE6816516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88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6E8BE-F663-4E46-B10A-632DE30176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8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FB894-04DB-447A-8CD2-049A9548C1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EDD9F-FB00-447D-852F-34B90AD9E9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965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39F3F-D2C8-496C-9EF1-2C4E1DF970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05736-B01D-4567-A341-FFA3C7882C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587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3CF39-6502-40B0-ADF3-EC58EC1542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E8792-FBB7-4C92-90DE-0883202EA5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084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96FB9-5B40-42C7-A58B-FAC6C81BE5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FF23C-1AF6-44C0-B01E-FFDC9F41A0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254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53B69-45BE-402E-931D-5A8D8802F4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742FD-8294-4065-B53A-F8CC034B20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459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20C41-2AEF-4C43-86D1-60A8E97B1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6058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06085-A257-42C1-9248-58481D7652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960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6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6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9412A-132F-4ED2-BC10-B982E7B20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25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6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DFA8-6E43-452A-AEEE-93F95C0F57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17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0" indent="0" algn="ctr">
              <a:buNone/>
              <a:defRPr sz="2000"/>
            </a:lvl2pPr>
            <a:lvl3pPr marL="914265" indent="0" algn="ctr">
              <a:buNone/>
              <a:defRPr sz="1800"/>
            </a:lvl3pPr>
            <a:lvl4pPr marL="1371396" indent="0" algn="ctr">
              <a:buNone/>
              <a:defRPr sz="1600"/>
            </a:lvl4pPr>
            <a:lvl5pPr marL="1828529" indent="0" algn="ctr">
              <a:buNone/>
              <a:defRPr sz="1600"/>
            </a:lvl5pPr>
            <a:lvl6pPr marL="2285658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9B38417-6BDE-4EC4-AFB5-0E27CA5D84BA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EF67EBE-6AFE-4F03-9FDA-4057BDF2477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8944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8086F50-BC31-4974-95FA-030F7AB92809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EB54648-F88C-446B-8FA0-9D15367D674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2684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3888" y="128233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C192F94-23F3-43D1-873A-8734FE2D3AC1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34475D4-01F2-461B-B5C0-206B50619BA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2916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CC0B772-AB10-4EBB-B77B-4D4F99D60EAB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1164039-2494-46BE-ADB0-6FD1B2BCB13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720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4629157" y="1878809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80B0DC5-51A8-484E-A5AA-6802529B09FB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0AD0778-5C33-44C9-B522-E92A525EADF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0010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F1EE0AE-2C3F-4985-9FA5-7B7B8748BB8E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93CF965-30D1-4F73-9FBE-C020E548A61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953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2EFD0-5969-4202-BF59-17FA835CFA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09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0EECBC7-58A5-48E2-B049-7DA15BB48725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D3D5F26-54E7-4D36-87E7-1CBDA995391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1173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3887391" y="74059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9288FBF-80C2-4822-B7C7-4C5D9D936FD6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4A8EA7C-24C4-4234-AF1A-7C6907ADF91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1455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3887391" y="740597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8F2AC3F-2AB9-4385-849F-DD16F102C8BC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36C0198-FEB0-4B3E-85D2-ED31062B981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0599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04D8F17-F4E1-4719-8C96-2E3C38ABD196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DB10014-F2BF-465E-BDE5-315F98E2284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5242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6543676" y="273861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628687" y="273861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BDDC2CB-3833-480D-86BC-05D00AB97D5C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46A1353-27A6-49FD-ACA6-6E1F3A9BD8F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6016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bg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4"/>
          <p:cNvSpPr>
            <a:spLocks/>
          </p:cNvSpPr>
          <p:nvPr/>
        </p:nvSpPr>
        <p:spPr bwMode="auto">
          <a:xfrm rot="16200000">
            <a:off x="998375" y="-316491"/>
            <a:ext cx="4523185" cy="5722937"/>
          </a:xfrm>
          <a:custGeom>
            <a:avLst/>
            <a:gdLst>
              <a:gd name="T0" fmla="*/ 2147483647 w 14719"/>
              <a:gd name="T1" fmla="*/ 2147483647 h 18624"/>
              <a:gd name="T2" fmla="*/ 2147483647 w 14719"/>
              <a:gd name="T3" fmla="*/ 2147483647 h 18624"/>
              <a:gd name="T4" fmla="*/ 2147483647 w 14719"/>
              <a:gd name="T5" fmla="*/ 2147483647 h 18624"/>
              <a:gd name="T6" fmla="*/ 2147483647 w 14719"/>
              <a:gd name="T7" fmla="*/ 2147483647 h 18624"/>
              <a:gd name="T8" fmla="*/ 2147483647 w 14719"/>
              <a:gd name="T9" fmla="*/ 2147483647 h 18624"/>
              <a:gd name="T10" fmla="*/ 2147483647 w 14719"/>
              <a:gd name="T11" fmla="*/ 2147483647 h 18624"/>
              <a:gd name="T12" fmla="*/ 2147483647 w 14719"/>
              <a:gd name="T13" fmla="*/ 2147483647 h 18624"/>
              <a:gd name="T14" fmla="*/ 2147483647 w 14719"/>
              <a:gd name="T15" fmla="*/ 2147483647 h 18624"/>
              <a:gd name="T16" fmla="*/ 2147483647 w 14719"/>
              <a:gd name="T17" fmla="*/ 2147483647 h 18624"/>
              <a:gd name="T18" fmla="*/ 2147483647 w 14719"/>
              <a:gd name="T19" fmla="*/ 2147483647 h 18624"/>
              <a:gd name="T20" fmla="*/ 2147483647 w 14719"/>
              <a:gd name="T21" fmla="*/ 2147483647 h 18624"/>
              <a:gd name="T22" fmla="*/ 2147483647 w 14719"/>
              <a:gd name="T23" fmla="*/ 2147483647 h 18624"/>
              <a:gd name="T24" fmla="*/ 2147483647 w 14719"/>
              <a:gd name="T25" fmla="*/ 0 h 18624"/>
              <a:gd name="T26" fmla="*/ 2147483647 w 14719"/>
              <a:gd name="T27" fmla="*/ 2147483647 h 18624"/>
              <a:gd name="T28" fmla="*/ 2147483647 w 14719"/>
              <a:gd name="T29" fmla="*/ 2147483647 h 18624"/>
              <a:gd name="T30" fmla="*/ 2147483647 w 14719"/>
              <a:gd name="T31" fmla="*/ 2147483647 h 18624"/>
              <a:gd name="T32" fmla="*/ 2147483647 w 14719"/>
              <a:gd name="T33" fmla="*/ 2147483647 h 18624"/>
              <a:gd name="T34" fmla="*/ 2147483647 w 14719"/>
              <a:gd name="T35" fmla="*/ 2147483647 h 18624"/>
              <a:gd name="T36" fmla="*/ 2147483647 w 14719"/>
              <a:gd name="T37" fmla="*/ 2147483647 h 18624"/>
              <a:gd name="T38" fmla="*/ 2147483647 w 14719"/>
              <a:gd name="T39" fmla="*/ 2147483647 h 18624"/>
              <a:gd name="T40" fmla="*/ 2147483647 w 14719"/>
              <a:gd name="T41" fmla="*/ 2147483647 h 18624"/>
              <a:gd name="T42" fmla="*/ 2147483647 w 14719"/>
              <a:gd name="T43" fmla="*/ 2147483647 h 18624"/>
              <a:gd name="T44" fmla="*/ 2147483647 w 14719"/>
              <a:gd name="T45" fmla="*/ 2147483647 h 18624"/>
              <a:gd name="T46" fmla="*/ 2147483647 w 14719"/>
              <a:gd name="T47" fmla="*/ 2147483647 h 18624"/>
              <a:gd name="T48" fmla="*/ 2147483647 w 14719"/>
              <a:gd name="T49" fmla="*/ 2147483647 h 18624"/>
              <a:gd name="T50" fmla="*/ 2147483647 w 14719"/>
              <a:gd name="T51" fmla="*/ 2147483647 h 18624"/>
              <a:gd name="T52" fmla="*/ 2147483647 w 14719"/>
              <a:gd name="T53" fmla="*/ 2147483647 h 18624"/>
              <a:gd name="T54" fmla="*/ 2147483647 w 14719"/>
              <a:gd name="T55" fmla="*/ 2147483647 h 18624"/>
              <a:gd name="T56" fmla="*/ 2147483647 w 14719"/>
              <a:gd name="T57" fmla="*/ 2147483647 h 18624"/>
              <a:gd name="T58" fmla="*/ 2147483647 w 14719"/>
              <a:gd name="T59" fmla="*/ 2147483647 h 18624"/>
              <a:gd name="T60" fmla="*/ 2147483647 w 14719"/>
              <a:gd name="T61" fmla="*/ 2147483647 h 18624"/>
              <a:gd name="T62" fmla="*/ 2147483647 w 14719"/>
              <a:gd name="T63" fmla="*/ 2147483647 h 18624"/>
              <a:gd name="T64" fmla="*/ 2147483647 w 14719"/>
              <a:gd name="T65" fmla="*/ 2147483647 h 18624"/>
              <a:gd name="T66" fmla="*/ 2147483647 w 14719"/>
              <a:gd name="T67" fmla="*/ 2147483647 h 18624"/>
              <a:gd name="T68" fmla="*/ 2147483647 w 14719"/>
              <a:gd name="T69" fmla="*/ 2147483647 h 18624"/>
              <a:gd name="T70" fmla="*/ 2147483647 w 14719"/>
              <a:gd name="T71" fmla="*/ 2147483647 h 18624"/>
              <a:gd name="T72" fmla="*/ 2147483647 w 14719"/>
              <a:gd name="T73" fmla="*/ 2147483647 h 18624"/>
              <a:gd name="T74" fmla="*/ 2147483647 w 14719"/>
              <a:gd name="T75" fmla="*/ 2147483647 h 18624"/>
              <a:gd name="T76" fmla="*/ 2147483647 w 14719"/>
              <a:gd name="T77" fmla="*/ 2147483647 h 18624"/>
              <a:gd name="T78" fmla="*/ 2147483647 w 14719"/>
              <a:gd name="T79" fmla="*/ 2147483647 h 18624"/>
              <a:gd name="T80" fmla="*/ 2147483647 w 14719"/>
              <a:gd name="T81" fmla="*/ 2147483647 h 18624"/>
              <a:gd name="T82" fmla="*/ 2147483647 w 14719"/>
              <a:gd name="T83" fmla="*/ 2147483647 h 18624"/>
              <a:gd name="T84" fmla="*/ 2147483647 w 14719"/>
              <a:gd name="T85" fmla="*/ 2147483647 h 18624"/>
              <a:gd name="T86" fmla="*/ 2147483647 w 14719"/>
              <a:gd name="T87" fmla="*/ 2147483647 h 18624"/>
              <a:gd name="T88" fmla="*/ 2147483647 w 14719"/>
              <a:gd name="T89" fmla="*/ 2147483647 h 18624"/>
              <a:gd name="T90" fmla="*/ 2147483647 w 14719"/>
              <a:gd name="T91" fmla="*/ 2147483647 h 18624"/>
              <a:gd name="T92" fmla="*/ 2147483647 w 14719"/>
              <a:gd name="T93" fmla="*/ 2147483647 h 18624"/>
              <a:gd name="T94" fmla="*/ 2147483647 w 14719"/>
              <a:gd name="T95" fmla="*/ 2147483647 h 18624"/>
              <a:gd name="T96" fmla="*/ 2147483647 w 14719"/>
              <a:gd name="T97" fmla="*/ 2147483647 h 1862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4719" h="18624" extrusionOk="0">
                <a:moveTo>
                  <a:pt x="14660" y="1986"/>
                </a:moveTo>
                <a:cubicBezTo>
                  <a:pt x="14691" y="974"/>
                  <a:pt x="14691" y="7"/>
                  <a:pt x="14691" y="7"/>
                </a:cubicBezTo>
                <a:lnTo>
                  <a:pt x="13751" y="14"/>
                </a:lnTo>
                <a:lnTo>
                  <a:pt x="13751" y="482"/>
                </a:lnTo>
                <a:cubicBezTo>
                  <a:pt x="13861" y="516"/>
                  <a:pt x="13943" y="612"/>
                  <a:pt x="13943" y="732"/>
                </a:cubicBezTo>
                <a:cubicBezTo>
                  <a:pt x="13943" y="878"/>
                  <a:pt x="13820" y="998"/>
                  <a:pt x="13666" y="998"/>
                </a:cubicBezTo>
                <a:cubicBezTo>
                  <a:pt x="13509" y="998"/>
                  <a:pt x="13386" y="878"/>
                  <a:pt x="13386" y="732"/>
                </a:cubicBezTo>
                <a:cubicBezTo>
                  <a:pt x="13386" y="612"/>
                  <a:pt x="13468" y="516"/>
                  <a:pt x="13581" y="482"/>
                </a:cubicBezTo>
                <a:lnTo>
                  <a:pt x="13581" y="21"/>
                </a:lnTo>
                <a:lnTo>
                  <a:pt x="12480" y="31"/>
                </a:lnTo>
                <a:lnTo>
                  <a:pt x="12480" y="482"/>
                </a:lnTo>
                <a:cubicBezTo>
                  <a:pt x="12593" y="516"/>
                  <a:pt x="12675" y="612"/>
                  <a:pt x="12675" y="732"/>
                </a:cubicBezTo>
                <a:cubicBezTo>
                  <a:pt x="12675" y="878"/>
                  <a:pt x="12549" y="998"/>
                  <a:pt x="12395" y="998"/>
                </a:cubicBezTo>
                <a:cubicBezTo>
                  <a:pt x="12241" y="998"/>
                  <a:pt x="12118" y="878"/>
                  <a:pt x="12118" y="732"/>
                </a:cubicBezTo>
                <a:cubicBezTo>
                  <a:pt x="12118" y="612"/>
                  <a:pt x="12200" y="516"/>
                  <a:pt x="12309" y="482"/>
                </a:cubicBezTo>
                <a:lnTo>
                  <a:pt x="12309" y="31"/>
                </a:lnTo>
                <a:lnTo>
                  <a:pt x="11212" y="45"/>
                </a:lnTo>
                <a:lnTo>
                  <a:pt x="11212" y="482"/>
                </a:lnTo>
                <a:cubicBezTo>
                  <a:pt x="11325" y="516"/>
                  <a:pt x="11404" y="612"/>
                  <a:pt x="11404" y="732"/>
                </a:cubicBezTo>
                <a:cubicBezTo>
                  <a:pt x="11404" y="878"/>
                  <a:pt x="11281" y="998"/>
                  <a:pt x="11127" y="998"/>
                </a:cubicBezTo>
                <a:cubicBezTo>
                  <a:pt x="10973" y="998"/>
                  <a:pt x="10850" y="878"/>
                  <a:pt x="10850" y="732"/>
                </a:cubicBezTo>
                <a:cubicBezTo>
                  <a:pt x="10850" y="612"/>
                  <a:pt x="10932" y="516"/>
                  <a:pt x="11042" y="482"/>
                </a:cubicBezTo>
                <a:lnTo>
                  <a:pt x="11042" y="45"/>
                </a:lnTo>
                <a:lnTo>
                  <a:pt x="9945" y="72"/>
                </a:lnTo>
                <a:lnTo>
                  <a:pt x="9945" y="482"/>
                </a:lnTo>
                <a:cubicBezTo>
                  <a:pt x="10054" y="516"/>
                  <a:pt x="10136" y="612"/>
                  <a:pt x="10136" y="732"/>
                </a:cubicBezTo>
                <a:cubicBezTo>
                  <a:pt x="10136" y="878"/>
                  <a:pt x="10013" y="998"/>
                  <a:pt x="9859" y="998"/>
                </a:cubicBezTo>
                <a:cubicBezTo>
                  <a:pt x="9706" y="998"/>
                  <a:pt x="9583" y="878"/>
                  <a:pt x="9583" y="732"/>
                </a:cubicBezTo>
                <a:cubicBezTo>
                  <a:pt x="9583" y="612"/>
                  <a:pt x="9661" y="516"/>
                  <a:pt x="9774" y="482"/>
                </a:cubicBezTo>
                <a:lnTo>
                  <a:pt x="9774" y="75"/>
                </a:lnTo>
                <a:lnTo>
                  <a:pt x="9295" y="89"/>
                </a:lnTo>
                <a:lnTo>
                  <a:pt x="8677" y="58"/>
                </a:lnTo>
                <a:lnTo>
                  <a:pt x="8677" y="485"/>
                </a:lnTo>
                <a:cubicBezTo>
                  <a:pt x="8786" y="520"/>
                  <a:pt x="8868" y="619"/>
                  <a:pt x="8868" y="738"/>
                </a:cubicBezTo>
                <a:cubicBezTo>
                  <a:pt x="8868" y="882"/>
                  <a:pt x="8745" y="1001"/>
                  <a:pt x="8592" y="1001"/>
                </a:cubicBezTo>
                <a:cubicBezTo>
                  <a:pt x="8438" y="1001"/>
                  <a:pt x="8311" y="882"/>
                  <a:pt x="8311" y="738"/>
                </a:cubicBezTo>
                <a:cubicBezTo>
                  <a:pt x="8311" y="619"/>
                  <a:pt x="8393" y="520"/>
                  <a:pt x="8506" y="485"/>
                </a:cubicBezTo>
                <a:lnTo>
                  <a:pt x="8506" y="51"/>
                </a:lnTo>
                <a:lnTo>
                  <a:pt x="7556" y="0"/>
                </a:lnTo>
                <a:lnTo>
                  <a:pt x="7416" y="4"/>
                </a:lnTo>
                <a:lnTo>
                  <a:pt x="7416" y="482"/>
                </a:lnTo>
                <a:cubicBezTo>
                  <a:pt x="7525" y="516"/>
                  <a:pt x="7607" y="612"/>
                  <a:pt x="7607" y="732"/>
                </a:cubicBezTo>
                <a:cubicBezTo>
                  <a:pt x="7607" y="878"/>
                  <a:pt x="7484" y="998"/>
                  <a:pt x="7331" y="998"/>
                </a:cubicBezTo>
                <a:cubicBezTo>
                  <a:pt x="7177" y="998"/>
                  <a:pt x="7054" y="878"/>
                  <a:pt x="7054" y="732"/>
                </a:cubicBezTo>
                <a:cubicBezTo>
                  <a:pt x="7054" y="612"/>
                  <a:pt x="7132" y="516"/>
                  <a:pt x="7245" y="482"/>
                </a:cubicBezTo>
                <a:lnTo>
                  <a:pt x="7245" y="7"/>
                </a:lnTo>
                <a:lnTo>
                  <a:pt x="6148" y="45"/>
                </a:lnTo>
                <a:lnTo>
                  <a:pt x="6148" y="482"/>
                </a:lnTo>
                <a:cubicBezTo>
                  <a:pt x="6258" y="516"/>
                  <a:pt x="6340" y="612"/>
                  <a:pt x="6340" y="732"/>
                </a:cubicBezTo>
                <a:cubicBezTo>
                  <a:pt x="6340" y="878"/>
                  <a:pt x="6217" y="998"/>
                  <a:pt x="6063" y="998"/>
                </a:cubicBezTo>
                <a:cubicBezTo>
                  <a:pt x="5906" y="998"/>
                  <a:pt x="5783" y="878"/>
                  <a:pt x="5783" y="732"/>
                </a:cubicBezTo>
                <a:cubicBezTo>
                  <a:pt x="5783" y="612"/>
                  <a:pt x="5865" y="516"/>
                  <a:pt x="5977" y="482"/>
                </a:cubicBezTo>
                <a:lnTo>
                  <a:pt x="5977" y="48"/>
                </a:lnTo>
                <a:lnTo>
                  <a:pt x="5516" y="69"/>
                </a:lnTo>
                <a:lnTo>
                  <a:pt x="4877" y="41"/>
                </a:lnTo>
                <a:lnTo>
                  <a:pt x="4877" y="482"/>
                </a:lnTo>
                <a:cubicBezTo>
                  <a:pt x="4990" y="516"/>
                  <a:pt x="5072" y="615"/>
                  <a:pt x="5072" y="735"/>
                </a:cubicBezTo>
                <a:cubicBezTo>
                  <a:pt x="5072" y="878"/>
                  <a:pt x="4945" y="998"/>
                  <a:pt x="4792" y="998"/>
                </a:cubicBezTo>
                <a:cubicBezTo>
                  <a:pt x="4638" y="998"/>
                  <a:pt x="4515" y="878"/>
                  <a:pt x="4515" y="735"/>
                </a:cubicBezTo>
                <a:cubicBezTo>
                  <a:pt x="4515" y="615"/>
                  <a:pt x="4597" y="516"/>
                  <a:pt x="4706" y="482"/>
                </a:cubicBezTo>
                <a:lnTo>
                  <a:pt x="4706" y="38"/>
                </a:lnTo>
                <a:lnTo>
                  <a:pt x="3937" y="7"/>
                </a:lnTo>
                <a:lnTo>
                  <a:pt x="3609" y="41"/>
                </a:lnTo>
                <a:lnTo>
                  <a:pt x="3609" y="482"/>
                </a:lnTo>
                <a:cubicBezTo>
                  <a:pt x="3722" y="516"/>
                  <a:pt x="3801" y="615"/>
                  <a:pt x="3801" y="735"/>
                </a:cubicBezTo>
                <a:cubicBezTo>
                  <a:pt x="3801" y="878"/>
                  <a:pt x="3678" y="998"/>
                  <a:pt x="3524" y="998"/>
                </a:cubicBezTo>
                <a:cubicBezTo>
                  <a:pt x="3370" y="998"/>
                  <a:pt x="3247" y="878"/>
                  <a:pt x="3247" y="735"/>
                </a:cubicBezTo>
                <a:cubicBezTo>
                  <a:pt x="3247" y="615"/>
                  <a:pt x="3329" y="516"/>
                  <a:pt x="3439" y="482"/>
                </a:cubicBezTo>
                <a:lnTo>
                  <a:pt x="3439" y="62"/>
                </a:lnTo>
                <a:lnTo>
                  <a:pt x="2759" y="137"/>
                </a:lnTo>
                <a:lnTo>
                  <a:pt x="2342" y="69"/>
                </a:lnTo>
                <a:lnTo>
                  <a:pt x="2342" y="482"/>
                </a:lnTo>
                <a:cubicBezTo>
                  <a:pt x="2451" y="516"/>
                  <a:pt x="2533" y="615"/>
                  <a:pt x="2533" y="735"/>
                </a:cubicBezTo>
                <a:cubicBezTo>
                  <a:pt x="2533" y="878"/>
                  <a:pt x="2410" y="998"/>
                  <a:pt x="2256" y="998"/>
                </a:cubicBezTo>
                <a:cubicBezTo>
                  <a:pt x="2102" y="998"/>
                  <a:pt x="1979" y="878"/>
                  <a:pt x="1979" y="735"/>
                </a:cubicBezTo>
                <a:cubicBezTo>
                  <a:pt x="1979" y="615"/>
                  <a:pt x="2058" y="516"/>
                  <a:pt x="2171" y="482"/>
                </a:cubicBezTo>
                <a:lnTo>
                  <a:pt x="2171" y="38"/>
                </a:lnTo>
                <a:lnTo>
                  <a:pt x="1983" y="7"/>
                </a:lnTo>
                <a:lnTo>
                  <a:pt x="1484" y="7"/>
                </a:lnTo>
                <a:lnTo>
                  <a:pt x="1077" y="7"/>
                </a:lnTo>
                <a:lnTo>
                  <a:pt x="1077" y="482"/>
                </a:lnTo>
                <a:cubicBezTo>
                  <a:pt x="1187" y="516"/>
                  <a:pt x="1269" y="615"/>
                  <a:pt x="1269" y="735"/>
                </a:cubicBezTo>
                <a:cubicBezTo>
                  <a:pt x="1269" y="878"/>
                  <a:pt x="1146" y="998"/>
                  <a:pt x="992" y="998"/>
                </a:cubicBezTo>
                <a:cubicBezTo>
                  <a:pt x="838" y="998"/>
                  <a:pt x="715" y="878"/>
                  <a:pt x="715" y="735"/>
                </a:cubicBezTo>
                <a:cubicBezTo>
                  <a:pt x="715" y="615"/>
                  <a:pt x="794" y="516"/>
                  <a:pt x="906" y="482"/>
                </a:cubicBezTo>
                <a:lnTo>
                  <a:pt x="906" y="7"/>
                </a:lnTo>
                <a:lnTo>
                  <a:pt x="479" y="7"/>
                </a:lnTo>
                <a:lnTo>
                  <a:pt x="66" y="7"/>
                </a:lnTo>
                <a:cubicBezTo>
                  <a:pt x="66" y="7"/>
                  <a:pt x="127" y="4750"/>
                  <a:pt x="127" y="5539"/>
                </a:cubicBezTo>
                <a:cubicBezTo>
                  <a:pt x="127" y="6329"/>
                  <a:pt x="1" y="9062"/>
                  <a:pt x="1" y="9247"/>
                </a:cubicBezTo>
                <a:cubicBezTo>
                  <a:pt x="1" y="9431"/>
                  <a:pt x="158" y="11950"/>
                  <a:pt x="189" y="12377"/>
                </a:cubicBezTo>
                <a:cubicBezTo>
                  <a:pt x="220" y="12804"/>
                  <a:pt x="189" y="13382"/>
                  <a:pt x="189" y="14017"/>
                </a:cubicBezTo>
                <a:cubicBezTo>
                  <a:pt x="189" y="14653"/>
                  <a:pt x="100" y="15234"/>
                  <a:pt x="100" y="15842"/>
                </a:cubicBezTo>
                <a:lnTo>
                  <a:pt x="100" y="17147"/>
                </a:lnTo>
                <a:cubicBezTo>
                  <a:pt x="100" y="17513"/>
                  <a:pt x="59" y="18333"/>
                  <a:pt x="59" y="18333"/>
                </a:cubicBezTo>
                <a:cubicBezTo>
                  <a:pt x="59" y="18333"/>
                  <a:pt x="356" y="18378"/>
                  <a:pt x="397" y="18299"/>
                </a:cubicBezTo>
                <a:cubicBezTo>
                  <a:pt x="442" y="18217"/>
                  <a:pt x="513" y="18104"/>
                  <a:pt x="568" y="18094"/>
                </a:cubicBezTo>
                <a:cubicBezTo>
                  <a:pt x="623" y="18080"/>
                  <a:pt x="794" y="18104"/>
                  <a:pt x="824" y="18172"/>
                </a:cubicBezTo>
                <a:cubicBezTo>
                  <a:pt x="855" y="18241"/>
                  <a:pt x="910" y="18343"/>
                  <a:pt x="982" y="18343"/>
                </a:cubicBezTo>
                <a:cubicBezTo>
                  <a:pt x="1057" y="18343"/>
                  <a:pt x="1142" y="18624"/>
                  <a:pt x="1197" y="18624"/>
                </a:cubicBezTo>
                <a:cubicBezTo>
                  <a:pt x="1252" y="18624"/>
                  <a:pt x="1443" y="18477"/>
                  <a:pt x="1484" y="18442"/>
                </a:cubicBezTo>
                <a:cubicBezTo>
                  <a:pt x="1518" y="18408"/>
                  <a:pt x="1440" y="18282"/>
                  <a:pt x="1525" y="18251"/>
                </a:cubicBezTo>
                <a:cubicBezTo>
                  <a:pt x="1610" y="18224"/>
                  <a:pt x="1781" y="18265"/>
                  <a:pt x="1880" y="18251"/>
                </a:cubicBezTo>
                <a:cubicBezTo>
                  <a:pt x="1979" y="18237"/>
                  <a:pt x="2123" y="18360"/>
                  <a:pt x="2150" y="18306"/>
                </a:cubicBezTo>
                <a:cubicBezTo>
                  <a:pt x="2178" y="18251"/>
                  <a:pt x="2263" y="18087"/>
                  <a:pt x="2307" y="18087"/>
                </a:cubicBezTo>
                <a:cubicBezTo>
                  <a:pt x="2348" y="18087"/>
                  <a:pt x="2519" y="18360"/>
                  <a:pt x="2577" y="18350"/>
                </a:cubicBezTo>
                <a:cubicBezTo>
                  <a:pt x="2632" y="18336"/>
                  <a:pt x="2888" y="18237"/>
                  <a:pt x="2960" y="18213"/>
                </a:cubicBezTo>
                <a:cubicBezTo>
                  <a:pt x="3032" y="18186"/>
                  <a:pt x="3322" y="18190"/>
                  <a:pt x="3357" y="18155"/>
                </a:cubicBezTo>
                <a:cubicBezTo>
                  <a:pt x="3391" y="18121"/>
                  <a:pt x="3784" y="18114"/>
                  <a:pt x="3784" y="18114"/>
                </a:cubicBezTo>
                <a:cubicBezTo>
                  <a:pt x="3784" y="18114"/>
                  <a:pt x="4071" y="18155"/>
                  <a:pt x="4125" y="18155"/>
                </a:cubicBezTo>
                <a:cubicBezTo>
                  <a:pt x="4183" y="18155"/>
                  <a:pt x="4638" y="18200"/>
                  <a:pt x="4638" y="18200"/>
                </a:cubicBezTo>
                <a:cubicBezTo>
                  <a:pt x="4638" y="18200"/>
                  <a:pt x="4969" y="18155"/>
                  <a:pt x="5010" y="18155"/>
                </a:cubicBezTo>
                <a:cubicBezTo>
                  <a:pt x="5055" y="18155"/>
                  <a:pt x="5267" y="18224"/>
                  <a:pt x="5338" y="18224"/>
                </a:cubicBezTo>
                <a:cubicBezTo>
                  <a:pt x="5414" y="18224"/>
                  <a:pt x="5800" y="18272"/>
                  <a:pt x="5851" y="18224"/>
                </a:cubicBezTo>
                <a:cubicBezTo>
                  <a:pt x="5902" y="18179"/>
                  <a:pt x="6165" y="18101"/>
                  <a:pt x="6206" y="18145"/>
                </a:cubicBezTo>
                <a:cubicBezTo>
                  <a:pt x="6251" y="18186"/>
                  <a:pt x="6346" y="18323"/>
                  <a:pt x="6449" y="18323"/>
                </a:cubicBezTo>
                <a:cubicBezTo>
                  <a:pt x="6548" y="18323"/>
                  <a:pt x="6705" y="18323"/>
                  <a:pt x="6791" y="18213"/>
                </a:cubicBezTo>
                <a:cubicBezTo>
                  <a:pt x="6876" y="18101"/>
                  <a:pt x="7061" y="17995"/>
                  <a:pt x="7132" y="17964"/>
                </a:cubicBezTo>
                <a:cubicBezTo>
                  <a:pt x="7208" y="17940"/>
                  <a:pt x="7317" y="18008"/>
                  <a:pt x="7361" y="18008"/>
                </a:cubicBezTo>
                <a:cubicBezTo>
                  <a:pt x="7402" y="18008"/>
                  <a:pt x="7604" y="18169"/>
                  <a:pt x="7672" y="18200"/>
                </a:cubicBezTo>
                <a:cubicBezTo>
                  <a:pt x="7744" y="18224"/>
                  <a:pt x="8099" y="18268"/>
                  <a:pt x="8185" y="18254"/>
                </a:cubicBezTo>
                <a:cubicBezTo>
                  <a:pt x="8270" y="18241"/>
                  <a:pt x="8578" y="18343"/>
                  <a:pt x="8636" y="18282"/>
                </a:cubicBezTo>
                <a:cubicBezTo>
                  <a:pt x="8701" y="18220"/>
                  <a:pt x="8865" y="18186"/>
                  <a:pt x="8950" y="18155"/>
                </a:cubicBezTo>
                <a:cubicBezTo>
                  <a:pt x="9036" y="18131"/>
                  <a:pt x="9149" y="18224"/>
                  <a:pt x="9234" y="18306"/>
                </a:cubicBezTo>
                <a:cubicBezTo>
                  <a:pt x="9319" y="18388"/>
                  <a:pt x="9654" y="18408"/>
                  <a:pt x="9688" y="18374"/>
                </a:cubicBezTo>
                <a:cubicBezTo>
                  <a:pt x="9723" y="18340"/>
                  <a:pt x="9931" y="18306"/>
                  <a:pt x="10016" y="18306"/>
                </a:cubicBezTo>
                <a:cubicBezTo>
                  <a:pt x="10102" y="18306"/>
                  <a:pt x="10345" y="18360"/>
                  <a:pt x="10430" y="18282"/>
                </a:cubicBezTo>
                <a:cubicBezTo>
                  <a:pt x="10515" y="18200"/>
                  <a:pt x="10659" y="18087"/>
                  <a:pt x="10744" y="18063"/>
                </a:cubicBezTo>
                <a:cubicBezTo>
                  <a:pt x="10830" y="18036"/>
                  <a:pt x="10956" y="18118"/>
                  <a:pt x="11055" y="18145"/>
                </a:cubicBezTo>
                <a:cubicBezTo>
                  <a:pt x="11154" y="18169"/>
                  <a:pt x="11353" y="18224"/>
                  <a:pt x="11452" y="18200"/>
                </a:cubicBezTo>
                <a:cubicBezTo>
                  <a:pt x="11551" y="18172"/>
                  <a:pt x="11739" y="18292"/>
                  <a:pt x="11739" y="18292"/>
                </a:cubicBezTo>
                <a:cubicBezTo>
                  <a:pt x="11739" y="18292"/>
                  <a:pt x="12009" y="18268"/>
                  <a:pt x="12036" y="18350"/>
                </a:cubicBezTo>
                <a:cubicBezTo>
                  <a:pt x="12067" y="18429"/>
                  <a:pt x="12306" y="18528"/>
                  <a:pt x="12367" y="18542"/>
                </a:cubicBezTo>
                <a:cubicBezTo>
                  <a:pt x="12426" y="18555"/>
                  <a:pt x="12525" y="18528"/>
                  <a:pt x="12610" y="18419"/>
                </a:cubicBezTo>
                <a:cubicBezTo>
                  <a:pt x="12696" y="18306"/>
                  <a:pt x="12716" y="18203"/>
                  <a:pt x="12795" y="18169"/>
                </a:cubicBezTo>
                <a:cubicBezTo>
                  <a:pt x="12870" y="18135"/>
                  <a:pt x="13112" y="18121"/>
                  <a:pt x="13147" y="18155"/>
                </a:cubicBezTo>
                <a:cubicBezTo>
                  <a:pt x="13181" y="18190"/>
                  <a:pt x="13205" y="18336"/>
                  <a:pt x="13331" y="18336"/>
                </a:cubicBezTo>
                <a:cubicBezTo>
                  <a:pt x="13461" y="18336"/>
                  <a:pt x="13772" y="18282"/>
                  <a:pt x="13813" y="18213"/>
                </a:cubicBezTo>
                <a:cubicBezTo>
                  <a:pt x="13857" y="18145"/>
                  <a:pt x="13950" y="18135"/>
                  <a:pt x="14059" y="18237"/>
                </a:cubicBezTo>
                <a:cubicBezTo>
                  <a:pt x="14165" y="18340"/>
                  <a:pt x="14284" y="18401"/>
                  <a:pt x="14356" y="18401"/>
                </a:cubicBezTo>
                <a:cubicBezTo>
                  <a:pt x="14428" y="18401"/>
                  <a:pt x="14455" y="18412"/>
                  <a:pt x="14558" y="18265"/>
                </a:cubicBezTo>
                <a:cubicBezTo>
                  <a:pt x="14657" y="18114"/>
                  <a:pt x="14589" y="17158"/>
                  <a:pt x="14589" y="16584"/>
                </a:cubicBezTo>
                <a:cubicBezTo>
                  <a:pt x="14589" y="16013"/>
                  <a:pt x="14613" y="15603"/>
                  <a:pt x="14613" y="15398"/>
                </a:cubicBezTo>
                <a:cubicBezTo>
                  <a:pt x="14613" y="15193"/>
                  <a:pt x="14520" y="14807"/>
                  <a:pt x="14520" y="14072"/>
                </a:cubicBezTo>
                <a:cubicBezTo>
                  <a:pt x="14520" y="13334"/>
                  <a:pt x="14592" y="12339"/>
                  <a:pt x="14548" y="11612"/>
                </a:cubicBezTo>
                <a:cubicBezTo>
                  <a:pt x="14507" y="10887"/>
                  <a:pt x="14647" y="7569"/>
                  <a:pt x="14691" y="6161"/>
                </a:cubicBezTo>
                <a:cubicBezTo>
                  <a:pt x="14718" y="4757"/>
                  <a:pt x="14633" y="2997"/>
                  <a:pt x="14660" y="1986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5" name="Google Shape;89;p4"/>
          <p:cNvSpPr>
            <a:spLocks/>
          </p:cNvSpPr>
          <p:nvPr/>
        </p:nvSpPr>
        <p:spPr bwMode="auto">
          <a:xfrm rot="16200000">
            <a:off x="3495485" y="-316508"/>
            <a:ext cx="4523185" cy="5722938"/>
          </a:xfrm>
          <a:custGeom>
            <a:avLst/>
            <a:gdLst>
              <a:gd name="T0" fmla="*/ 2147483647 w 14719"/>
              <a:gd name="T1" fmla="*/ 2147483647 h 18624"/>
              <a:gd name="T2" fmla="*/ 2147483647 w 14719"/>
              <a:gd name="T3" fmla="*/ 2147483647 h 18624"/>
              <a:gd name="T4" fmla="*/ 2147483647 w 14719"/>
              <a:gd name="T5" fmla="*/ 2147483647 h 18624"/>
              <a:gd name="T6" fmla="*/ 2147483647 w 14719"/>
              <a:gd name="T7" fmla="*/ 2147483647 h 18624"/>
              <a:gd name="T8" fmla="*/ 2147483647 w 14719"/>
              <a:gd name="T9" fmla="*/ 2147483647 h 18624"/>
              <a:gd name="T10" fmla="*/ 2147483647 w 14719"/>
              <a:gd name="T11" fmla="*/ 2147483647 h 18624"/>
              <a:gd name="T12" fmla="*/ 2147483647 w 14719"/>
              <a:gd name="T13" fmla="*/ 2147483647 h 18624"/>
              <a:gd name="T14" fmla="*/ 2147483647 w 14719"/>
              <a:gd name="T15" fmla="*/ 2147483647 h 18624"/>
              <a:gd name="T16" fmla="*/ 2147483647 w 14719"/>
              <a:gd name="T17" fmla="*/ 2147483647 h 18624"/>
              <a:gd name="T18" fmla="*/ 2147483647 w 14719"/>
              <a:gd name="T19" fmla="*/ 2147483647 h 18624"/>
              <a:gd name="T20" fmla="*/ 2147483647 w 14719"/>
              <a:gd name="T21" fmla="*/ 2147483647 h 18624"/>
              <a:gd name="T22" fmla="*/ 2147483647 w 14719"/>
              <a:gd name="T23" fmla="*/ 2147483647 h 18624"/>
              <a:gd name="T24" fmla="*/ 2147483647 w 14719"/>
              <a:gd name="T25" fmla="*/ 0 h 18624"/>
              <a:gd name="T26" fmla="*/ 2147483647 w 14719"/>
              <a:gd name="T27" fmla="*/ 2147483647 h 18624"/>
              <a:gd name="T28" fmla="*/ 2147483647 w 14719"/>
              <a:gd name="T29" fmla="*/ 2147483647 h 18624"/>
              <a:gd name="T30" fmla="*/ 2147483647 w 14719"/>
              <a:gd name="T31" fmla="*/ 2147483647 h 18624"/>
              <a:gd name="T32" fmla="*/ 2147483647 w 14719"/>
              <a:gd name="T33" fmla="*/ 2147483647 h 18624"/>
              <a:gd name="T34" fmla="*/ 2147483647 w 14719"/>
              <a:gd name="T35" fmla="*/ 2147483647 h 18624"/>
              <a:gd name="T36" fmla="*/ 2147483647 w 14719"/>
              <a:gd name="T37" fmla="*/ 2147483647 h 18624"/>
              <a:gd name="T38" fmla="*/ 2147483647 w 14719"/>
              <a:gd name="T39" fmla="*/ 2147483647 h 18624"/>
              <a:gd name="T40" fmla="*/ 2147483647 w 14719"/>
              <a:gd name="T41" fmla="*/ 2147483647 h 18624"/>
              <a:gd name="T42" fmla="*/ 2147483647 w 14719"/>
              <a:gd name="T43" fmla="*/ 2147483647 h 18624"/>
              <a:gd name="T44" fmla="*/ 2147483647 w 14719"/>
              <a:gd name="T45" fmla="*/ 2147483647 h 18624"/>
              <a:gd name="T46" fmla="*/ 2147483647 w 14719"/>
              <a:gd name="T47" fmla="*/ 2147483647 h 18624"/>
              <a:gd name="T48" fmla="*/ 2147483647 w 14719"/>
              <a:gd name="T49" fmla="*/ 2147483647 h 18624"/>
              <a:gd name="T50" fmla="*/ 2147483647 w 14719"/>
              <a:gd name="T51" fmla="*/ 2147483647 h 18624"/>
              <a:gd name="T52" fmla="*/ 2147483647 w 14719"/>
              <a:gd name="T53" fmla="*/ 2147483647 h 18624"/>
              <a:gd name="T54" fmla="*/ 2147483647 w 14719"/>
              <a:gd name="T55" fmla="*/ 2147483647 h 18624"/>
              <a:gd name="T56" fmla="*/ 2147483647 w 14719"/>
              <a:gd name="T57" fmla="*/ 2147483647 h 18624"/>
              <a:gd name="T58" fmla="*/ 2147483647 w 14719"/>
              <a:gd name="T59" fmla="*/ 2147483647 h 18624"/>
              <a:gd name="T60" fmla="*/ 2147483647 w 14719"/>
              <a:gd name="T61" fmla="*/ 2147483647 h 18624"/>
              <a:gd name="T62" fmla="*/ 2147483647 w 14719"/>
              <a:gd name="T63" fmla="*/ 2147483647 h 18624"/>
              <a:gd name="T64" fmla="*/ 2147483647 w 14719"/>
              <a:gd name="T65" fmla="*/ 2147483647 h 18624"/>
              <a:gd name="T66" fmla="*/ 2147483647 w 14719"/>
              <a:gd name="T67" fmla="*/ 2147483647 h 18624"/>
              <a:gd name="T68" fmla="*/ 2147483647 w 14719"/>
              <a:gd name="T69" fmla="*/ 2147483647 h 18624"/>
              <a:gd name="T70" fmla="*/ 2147483647 w 14719"/>
              <a:gd name="T71" fmla="*/ 2147483647 h 18624"/>
              <a:gd name="T72" fmla="*/ 2147483647 w 14719"/>
              <a:gd name="T73" fmla="*/ 2147483647 h 18624"/>
              <a:gd name="T74" fmla="*/ 2147483647 w 14719"/>
              <a:gd name="T75" fmla="*/ 2147483647 h 18624"/>
              <a:gd name="T76" fmla="*/ 2147483647 w 14719"/>
              <a:gd name="T77" fmla="*/ 2147483647 h 18624"/>
              <a:gd name="T78" fmla="*/ 2147483647 w 14719"/>
              <a:gd name="T79" fmla="*/ 2147483647 h 18624"/>
              <a:gd name="T80" fmla="*/ 2147483647 w 14719"/>
              <a:gd name="T81" fmla="*/ 2147483647 h 18624"/>
              <a:gd name="T82" fmla="*/ 2147483647 w 14719"/>
              <a:gd name="T83" fmla="*/ 2147483647 h 18624"/>
              <a:gd name="T84" fmla="*/ 2147483647 w 14719"/>
              <a:gd name="T85" fmla="*/ 2147483647 h 18624"/>
              <a:gd name="T86" fmla="*/ 2147483647 w 14719"/>
              <a:gd name="T87" fmla="*/ 2147483647 h 18624"/>
              <a:gd name="T88" fmla="*/ 2147483647 w 14719"/>
              <a:gd name="T89" fmla="*/ 2147483647 h 18624"/>
              <a:gd name="T90" fmla="*/ 2147483647 w 14719"/>
              <a:gd name="T91" fmla="*/ 2147483647 h 18624"/>
              <a:gd name="T92" fmla="*/ 2147483647 w 14719"/>
              <a:gd name="T93" fmla="*/ 2147483647 h 18624"/>
              <a:gd name="T94" fmla="*/ 2147483647 w 14719"/>
              <a:gd name="T95" fmla="*/ 2147483647 h 18624"/>
              <a:gd name="T96" fmla="*/ 2147483647 w 14719"/>
              <a:gd name="T97" fmla="*/ 2147483647 h 1862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4719" h="18624" extrusionOk="0">
                <a:moveTo>
                  <a:pt x="14660" y="1986"/>
                </a:moveTo>
                <a:cubicBezTo>
                  <a:pt x="14691" y="974"/>
                  <a:pt x="14691" y="7"/>
                  <a:pt x="14691" y="7"/>
                </a:cubicBezTo>
                <a:lnTo>
                  <a:pt x="13751" y="14"/>
                </a:lnTo>
                <a:lnTo>
                  <a:pt x="13751" y="482"/>
                </a:lnTo>
                <a:cubicBezTo>
                  <a:pt x="13861" y="516"/>
                  <a:pt x="13943" y="612"/>
                  <a:pt x="13943" y="732"/>
                </a:cubicBezTo>
                <a:cubicBezTo>
                  <a:pt x="13943" y="878"/>
                  <a:pt x="13820" y="998"/>
                  <a:pt x="13666" y="998"/>
                </a:cubicBezTo>
                <a:cubicBezTo>
                  <a:pt x="13509" y="998"/>
                  <a:pt x="13386" y="878"/>
                  <a:pt x="13386" y="732"/>
                </a:cubicBezTo>
                <a:cubicBezTo>
                  <a:pt x="13386" y="612"/>
                  <a:pt x="13468" y="516"/>
                  <a:pt x="13581" y="482"/>
                </a:cubicBezTo>
                <a:lnTo>
                  <a:pt x="13581" y="21"/>
                </a:lnTo>
                <a:lnTo>
                  <a:pt x="12480" y="31"/>
                </a:lnTo>
                <a:lnTo>
                  <a:pt x="12480" y="482"/>
                </a:lnTo>
                <a:cubicBezTo>
                  <a:pt x="12593" y="516"/>
                  <a:pt x="12675" y="612"/>
                  <a:pt x="12675" y="732"/>
                </a:cubicBezTo>
                <a:cubicBezTo>
                  <a:pt x="12675" y="878"/>
                  <a:pt x="12549" y="998"/>
                  <a:pt x="12395" y="998"/>
                </a:cubicBezTo>
                <a:cubicBezTo>
                  <a:pt x="12241" y="998"/>
                  <a:pt x="12118" y="878"/>
                  <a:pt x="12118" y="732"/>
                </a:cubicBezTo>
                <a:cubicBezTo>
                  <a:pt x="12118" y="612"/>
                  <a:pt x="12200" y="516"/>
                  <a:pt x="12309" y="482"/>
                </a:cubicBezTo>
                <a:lnTo>
                  <a:pt x="12309" y="31"/>
                </a:lnTo>
                <a:lnTo>
                  <a:pt x="11212" y="45"/>
                </a:lnTo>
                <a:lnTo>
                  <a:pt x="11212" y="482"/>
                </a:lnTo>
                <a:cubicBezTo>
                  <a:pt x="11325" y="516"/>
                  <a:pt x="11404" y="612"/>
                  <a:pt x="11404" y="732"/>
                </a:cubicBezTo>
                <a:cubicBezTo>
                  <a:pt x="11404" y="878"/>
                  <a:pt x="11281" y="998"/>
                  <a:pt x="11127" y="998"/>
                </a:cubicBezTo>
                <a:cubicBezTo>
                  <a:pt x="10973" y="998"/>
                  <a:pt x="10850" y="878"/>
                  <a:pt x="10850" y="732"/>
                </a:cubicBezTo>
                <a:cubicBezTo>
                  <a:pt x="10850" y="612"/>
                  <a:pt x="10932" y="516"/>
                  <a:pt x="11042" y="482"/>
                </a:cubicBezTo>
                <a:lnTo>
                  <a:pt x="11042" y="45"/>
                </a:lnTo>
                <a:lnTo>
                  <a:pt x="9945" y="72"/>
                </a:lnTo>
                <a:lnTo>
                  <a:pt x="9945" y="482"/>
                </a:lnTo>
                <a:cubicBezTo>
                  <a:pt x="10054" y="516"/>
                  <a:pt x="10136" y="612"/>
                  <a:pt x="10136" y="732"/>
                </a:cubicBezTo>
                <a:cubicBezTo>
                  <a:pt x="10136" y="878"/>
                  <a:pt x="10013" y="998"/>
                  <a:pt x="9859" y="998"/>
                </a:cubicBezTo>
                <a:cubicBezTo>
                  <a:pt x="9706" y="998"/>
                  <a:pt x="9583" y="878"/>
                  <a:pt x="9583" y="732"/>
                </a:cubicBezTo>
                <a:cubicBezTo>
                  <a:pt x="9583" y="612"/>
                  <a:pt x="9661" y="516"/>
                  <a:pt x="9774" y="482"/>
                </a:cubicBezTo>
                <a:lnTo>
                  <a:pt x="9774" y="75"/>
                </a:lnTo>
                <a:lnTo>
                  <a:pt x="9295" y="89"/>
                </a:lnTo>
                <a:lnTo>
                  <a:pt x="8677" y="58"/>
                </a:lnTo>
                <a:lnTo>
                  <a:pt x="8677" y="485"/>
                </a:lnTo>
                <a:cubicBezTo>
                  <a:pt x="8786" y="520"/>
                  <a:pt x="8868" y="619"/>
                  <a:pt x="8868" y="738"/>
                </a:cubicBezTo>
                <a:cubicBezTo>
                  <a:pt x="8868" y="882"/>
                  <a:pt x="8745" y="1001"/>
                  <a:pt x="8592" y="1001"/>
                </a:cubicBezTo>
                <a:cubicBezTo>
                  <a:pt x="8438" y="1001"/>
                  <a:pt x="8311" y="882"/>
                  <a:pt x="8311" y="738"/>
                </a:cubicBezTo>
                <a:cubicBezTo>
                  <a:pt x="8311" y="619"/>
                  <a:pt x="8393" y="520"/>
                  <a:pt x="8506" y="485"/>
                </a:cubicBezTo>
                <a:lnTo>
                  <a:pt x="8506" y="51"/>
                </a:lnTo>
                <a:lnTo>
                  <a:pt x="7556" y="0"/>
                </a:lnTo>
                <a:lnTo>
                  <a:pt x="7416" y="4"/>
                </a:lnTo>
                <a:lnTo>
                  <a:pt x="7416" y="482"/>
                </a:lnTo>
                <a:cubicBezTo>
                  <a:pt x="7525" y="516"/>
                  <a:pt x="7607" y="612"/>
                  <a:pt x="7607" y="732"/>
                </a:cubicBezTo>
                <a:cubicBezTo>
                  <a:pt x="7607" y="878"/>
                  <a:pt x="7484" y="998"/>
                  <a:pt x="7331" y="998"/>
                </a:cubicBezTo>
                <a:cubicBezTo>
                  <a:pt x="7177" y="998"/>
                  <a:pt x="7054" y="878"/>
                  <a:pt x="7054" y="732"/>
                </a:cubicBezTo>
                <a:cubicBezTo>
                  <a:pt x="7054" y="612"/>
                  <a:pt x="7132" y="516"/>
                  <a:pt x="7245" y="482"/>
                </a:cubicBezTo>
                <a:lnTo>
                  <a:pt x="7245" y="7"/>
                </a:lnTo>
                <a:lnTo>
                  <a:pt x="6148" y="45"/>
                </a:lnTo>
                <a:lnTo>
                  <a:pt x="6148" y="482"/>
                </a:lnTo>
                <a:cubicBezTo>
                  <a:pt x="6258" y="516"/>
                  <a:pt x="6340" y="612"/>
                  <a:pt x="6340" y="732"/>
                </a:cubicBezTo>
                <a:cubicBezTo>
                  <a:pt x="6340" y="878"/>
                  <a:pt x="6217" y="998"/>
                  <a:pt x="6063" y="998"/>
                </a:cubicBezTo>
                <a:cubicBezTo>
                  <a:pt x="5906" y="998"/>
                  <a:pt x="5783" y="878"/>
                  <a:pt x="5783" y="732"/>
                </a:cubicBezTo>
                <a:cubicBezTo>
                  <a:pt x="5783" y="612"/>
                  <a:pt x="5865" y="516"/>
                  <a:pt x="5977" y="482"/>
                </a:cubicBezTo>
                <a:lnTo>
                  <a:pt x="5977" y="48"/>
                </a:lnTo>
                <a:lnTo>
                  <a:pt x="5516" y="69"/>
                </a:lnTo>
                <a:lnTo>
                  <a:pt x="4877" y="41"/>
                </a:lnTo>
                <a:lnTo>
                  <a:pt x="4877" y="482"/>
                </a:lnTo>
                <a:cubicBezTo>
                  <a:pt x="4990" y="516"/>
                  <a:pt x="5072" y="615"/>
                  <a:pt x="5072" y="735"/>
                </a:cubicBezTo>
                <a:cubicBezTo>
                  <a:pt x="5072" y="878"/>
                  <a:pt x="4945" y="998"/>
                  <a:pt x="4792" y="998"/>
                </a:cubicBezTo>
                <a:cubicBezTo>
                  <a:pt x="4638" y="998"/>
                  <a:pt x="4515" y="878"/>
                  <a:pt x="4515" y="735"/>
                </a:cubicBezTo>
                <a:cubicBezTo>
                  <a:pt x="4515" y="615"/>
                  <a:pt x="4597" y="516"/>
                  <a:pt x="4706" y="482"/>
                </a:cubicBezTo>
                <a:lnTo>
                  <a:pt x="4706" y="38"/>
                </a:lnTo>
                <a:lnTo>
                  <a:pt x="3937" y="7"/>
                </a:lnTo>
                <a:lnTo>
                  <a:pt x="3609" y="41"/>
                </a:lnTo>
                <a:lnTo>
                  <a:pt x="3609" y="482"/>
                </a:lnTo>
                <a:cubicBezTo>
                  <a:pt x="3722" y="516"/>
                  <a:pt x="3801" y="615"/>
                  <a:pt x="3801" y="735"/>
                </a:cubicBezTo>
                <a:cubicBezTo>
                  <a:pt x="3801" y="878"/>
                  <a:pt x="3678" y="998"/>
                  <a:pt x="3524" y="998"/>
                </a:cubicBezTo>
                <a:cubicBezTo>
                  <a:pt x="3370" y="998"/>
                  <a:pt x="3247" y="878"/>
                  <a:pt x="3247" y="735"/>
                </a:cubicBezTo>
                <a:cubicBezTo>
                  <a:pt x="3247" y="615"/>
                  <a:pt x="3329" y="516"/>
                  <a:pt x="3439" y="482"/>
                </a:cubicBezTo>
                <a:lnTo>
                  <a:pt x="3439" y="62"/>
                </a:lnTo>
                <a:lnTo>
                  <a:pt x="2759" y="137"/>
                </a:lnTo>
                <a:lnTo>
                  <a:pt x="2342" y="69"/>
                </a:lnTo>
                <a:lnTo>
                  <a:pt x="2342" y="482"/>
                </a:lnTo>
                <a:cubicBezTo>
                  <a:pt x="2451" y="516"/>
                  <a:pt x="2533" y="615"/>
                  <a:pt x="2533" y="735"/>
                </a:cubicBezTo>
                <a:cubicBezTo>
                  <a:pt x="2533" y="878"/>
                  <a:pt x="2410" y="998"/>
                  <a:pt x="2256" y="998"/>
                </a:cubicBezTo>
                <a:cubicBezTo>
                  <a:pt x="2102" y="998"/>
                  <a:pt x="1979" y="878"/>
                  <a:pt x="1979" y="735"/>
                </a:cubicBezTo>
                <a:cubicBezTo>
                  <a:pt x="1979" y="615"/>
                  <a:pt x="2058" y="516"/>
                  <a:pt x="2171" y="482"/>
                </a:cubicBezTo>
                <a:lnTo>
                  <a:pt x="2171" y="38"/>
                </a:lnTo>
                <a:lnTo>
                  <a:pt x="1983" y="7"/>
                </a:lnTo>
                <a:lnTo>
                  <a:pt x="1484" y="7"/>
                </a:lnTo>
                <a:lnTo>
                  <a:pt x="1077" y="7"/>
                </a:lnTo>
                <a:lnTo>
                  <a:pt x="1077" y="482"/>
                </a:lnTo>
                <a:cubicBezTo>
                  <a:pt x="1187" y="516"/>
                  <a:pt x="1269" y="615"/>
                  <a:pt x="1269" y="735"/>
                </a:cubicBezTo>
                <a:cubicBezTo>
                  <a:pt x="1269" y="878"/>
                  <a:pt x="1146" y="998"/>
                  <a:pt x="992" y="998"/>
                </a:cubicBezTo>
                <a:cubicBezTo>
                  <a:pt x="838" y="998"/>
                  <a:pt x="715" y="878"/>
                  <a:pt x="715" y="735"/>
                </a:cubicBezTo>
                <a:cubicBezTo>
                  <a:pt x="715" y="615"/>
                  <a:pt x="794" y="516"/>
                  <a:pt x="906" y="482"/>
                </a:cubicBezTo>
                <a:lnTo>
                  <a:pt x="906" y="7"/>
                </a:lnTo>
                <a:lnTo>
                  <a:pt x="479" y="7"/>
                </a:lnTo>
                <a:lnTo>
                  <a:pt x="66" y="7"/>
                </a:lnTo>
                <a:cubicBezTo>
                  <a:pt x="66" y="7"/>
                  <a:pt x="127" y="4750"/>
                  <a:pt x="127" y="5539"/>
                </a:cubicBezTo>
                <a:cubicBezTo>
                  <a:pt x="127" y="6329"/>
                  <a:pt x="1" y="9062"/>
                  <a:pt x="1" y="9247"/>
                </a:cubicBezTo>
                <a:cubicBezTo>
                  <a:pt x="1" y="9431"/>
                  <a:pt x="158" y="11950"/>
                  <a:pt x="189" y="12377"/>
                </a:cubicBezTo>
                <a:cubicBezTo>
                  <a:pt x="220" y="12804"/>
                  <a:pt x="189" y="13382"/>
                  <a:pt x="189" y="14017"/>
                </a:cubicBezTo>
                <a:cubicBezTo>
                  <a:pt x="189" y="14653"/>
                  <a:pt x="100" y="15234"/>
                  <a:pt x="100" y="15842"/>
                </a:cubicBezTo>
                <a:lnTo>
                  <a:pt x="100" y="17147"/>
                </a:lnTo>
                <a:cubicBezTo>
                  <a:pt x="100" y="17513"/>
                  <a:pt x="59" y="18333"/>
                  <a:pt x="59" y="18333"/>
                </a:cubicBezTo>
                <a:cubicBezTo>
                  <a:pt x="59" y="18333"/>
                  <a:pt x="356" y="18378"/>
                  <a:pt x="397" y="18299"/>
                </a:cubicBezTo>
                <a:cubicBezTo>
                  <a:pt x="442" y="18217"/>
                  <a:pt x="513" y="18104"/>
                  <a:pt x="568" y="18094"/>
                </a:cubicBezTo>
                <a:cubicBezTo>
                  <a:pt x="623" y="18080"/>
                  <a:pt x="794" y="18104"/>
                  <a:pt x="824" y="18172"/>
                </a:cubicBezTo>
                <a:cubicBezTo>
                  <a:pt x="855" y="18241"/>
                  <a:pt x="910" y="18343"/>
                  <a:pt x="982" y="18343"/>
                </a:cubicBezTo>
                <a:cubicBezTo>
                  <a:pt x="1057" y="18343"/>
                  <a:pt x="1142" y="18624"/>
                  <a:pt x="1197" y="18624"/>
                </a:cubicBezTo>
                <a:cubicBezTo>
                  <a:pt x="1252" y="18624"/>
                  <a:pt x="1443" y="18477"/>
                  <a:pt x="1484" y="18442"/>
                </a:cubicBezTo>
                <a:cubicBezTo>
                  <a:pt x="1518" y="18408"/>
                  <a:pt x="1440" y="18282"/>
                  <a:pt x="1525" y="18251"/>
                </a:cubicBezTo>
                <a:cubicBezTo>
                  <a:pt x="1610" y="18224"/>
                  <a:pt x="1781" y="18265"/>
                  <a:pt x="1880" y="18251"/>
                </a:cubicBezTo>
                <a:cubicBezTo>
                  <a:pt x="1979" y="18237"/>
                  <a:pt x="2123" y="18360"/>
                  <a:pt x="2150" y="18306"/>
                </a:cubicBezTo>
                <a:cubicBezTo>
                  <a:pt x="2178" y="18251"/>
                  <a:pt x="2263" y="18087"/>
                  <a:pt x="2307" y="18087"/>
                </a:cubicBezTo>
                <a:cubicBezTo>
                  <a:pt x="2348" y="18087"/>
                  <a:pt x="2519" y="18360"/>
                  <a:pt x="2577" y="18350"/>
                </a:cubicBezTo>
                <a:cubicBezTo>
                  <a:pt x="2632" y="18336"/>
                  <a:pt x="2888" y="18237"/>
                  <a:pt x="2960" y="18213"/>
                </a:cubicBezTo>
                <a:cubicBezTo>
                  <a:pt x="3032" y="18186"/>
                  <a:pt x="3322" y="18190"/>
                  <a:pt x="3357" y="18155"/>
                </a:cubicBezTo>
                <a:cubicBezTo>
                  <a:pt x="3391" y="18121"/>
                  <a:pt x="3784" y="18114"/>
                  <a:pt x="3784" y="18114"/>
                </a:cubicBezTo>
                <a:cubicBezTo>
                  <a:pt x="3784" y="18114"/>
                  <a:pt x="4071" y="18155"/>
                  <a:pt x="4125" y="18155"/>
                </a:cubicBezTo>
                <a:cubicBezTo>
                  <a:pt x="4183" y="18155"/>
                  <a:pt x="4638" y="18200"/>
                  <a:pt x="4638" y="18200"/>
                </a:cubicBezTo>
                <a:cubicBezTo>
                  <a:pt x="4638" y="18200"/>
                  <a:pt x="4969" y="18155"/>
                  <a:pt x="5010" y="18155"/>
                </a:cubicBezTo>
                <a:cubicBezTo>
                  <a:pt x="5055" y="18155"/>
                  <a:pt x="5267" y="18224"/>
                  <a:pt x="5338" y="18224"/>
                </a:cubicBezTo>
                <a:cubicBezTo>
                  <a:pt x="5414" y="18224"/>
                  <a:pt x="5800" y="18272"/>
                  <a:pt x="5851" y="18224"/>
                </a:cubicBezTo>
                <a:cubicBezTo>
                  <a:pt x="5902" y="18179"/>
                  <a:pt x="6165" y="18101"/>
                  <a:pt x="6206" y="18145"/>
                </a:cubicBezTo>
                <a:cubicBezTo>
                  <a:pt x="6251" y="18186"/>
                  <a:pt x="6346" y="18323"/>
                  <a:pt x="6449" y="18323"/>
                </a:cubicBezTo>
                <a:cubicBezTo>
                  <a:pt x="6548" y="18323"/>
                  <a:pt x="6705" y="18323"/>
                  <a:pt x="6791" y="18213"/>
                </a:cubicBezTo>
                <a:cubicBezTo>
                  <a:pt x="6876" y="18101"/>
                  <a:pt x="7061" y="17995"/>
                  <a:pt x="7132" y="17964"/>
                </a:cubicBezTo>
                <a:cubicBezTo>
                  <a:pt x="7208" y="17940"/>
                  <a:pt x="7317" y="18008"/>
                  <a:pt x="7361" y="18008"/>
                </a:cubicBezTo>
                <a:cubicBezTo>
                  <a:pt x="7402" y="18008"/>
                  <a:pt x="7604" y="18169"/>
                  <a:pt x="7672" y="18200"/>
                </a:cubicBezTo>
                <a:cubicBezTo>
                  <a:pt x="7744" y="18224"/>
                  <a:pt x="8099" y="18268"/>
                  <a:pt x="8185" y="18254"/>
                </a:cubicBezTo>
                <a:cubicBezTo>
                  <a:pt x="8270" y="18241"/>
                  <a:pt x="8578" y="18343"/>
                  <a:pt x="8636" y="18282"/>
                </a:cubicBezTo>
                <a:cubicBezTo>
                  <a:pt x="8701" y="18220"/>
                  <a:pt x="8865" y="18186"/>
                  <a:pt x="8950" y="18155"/>
                </a:cubicBezTo>
                <a:cubicBezTo>
                  <a:pt x="9036" y="18131"/>
                  <a:pt x="9149" y="18224"/>
                  <a:pt x="9234" y="18306"/>
                </a:cubicBezTo>
                <a:cubicBezTo>
                  <a:pt x="9319" y="18388"/>
                  <a:pt x="9654" y="18408"/>
                  <a:pt x="9688" y="18374"/>
                </a:cubicBezTo>
                <a:cubicBezTo>
                  <a:pt x="9723" y="18340"/>
                  <a:pt x="9931" y="18306"/>
                  <a:pt x="10016" y="18306"/>
                </a:cubicBezTo>
                <a:cubicBezTo>
                  <a:pt x="10102" y="18306"/>
                  <a:pt x="10345" y="18360"/>
                  <a:pt x="10430" y="18282"/>
                </a:cubicBezTo>
                <a:cubicBezTo>
                  <a:pt x="10515" y="18200"/>
                  <a:pt x="10659" y="18087"/>
                  <a:pt x="10744" y="18063"/>
                </a:cubicBezTo>
                <a:cubicBezTo>
                  <a:pt x="10830" y="18036"/>
                  <a:pt x="10956" y="18118"/>
                  <a:pt x="11055" y="18145"/>
                </a:cubicBezTo>
                <a:cubicBezTo>
                  <a:pt x="11154" y="18169"/>
                  <a:pt x="11353" y="18224"/>
                  <a:pt x="11452" y="18200"/>
                </a:cubicBezTo>
                <a:cubicBezTo>
                  <a:pt x="11551" y="18172"/>
                  <a:pt x="11739" y="18292"/>
                  <a:pt x="11739" y="18292"/>
                </a:cubicBezTo>
                <a:cubicBezTo>
                  <a:pt x="11739" y="18292"/>
                  <a:pt x="12009" y="18268"/>
                  <a:pt x="12036" y="18350"/>
                </a:cubicBezTo>
                <a:cubicBezTo>
                  <a:pt x="12067" y="18429"/>
                  <a:pt x="12306" y="18528"/>
                  <a:pt x="12367" y="18542"/>
                </a:cubicBezTo>
                <a:cubicBezTo>
                  <a:pt x="12426" y="18555"/>
                  <a:pt x="12525" y="18528"/>
                  <a:pt x="12610" y="18419"/>
                </a:cubicBezTo>
                <a:cubicBezTo>
                  <a:pt x="12696" y="18306"/>
                  <a:pt x="12716" y="18203"/>
                  <a:pt x="12795" y="18169"/>
                </a:cubicBezTo>
                <a:cubicBezTo>
                  <a:pt x="12870" y="18135"/>
                  <a:pt x="13112" y="18121"/>
                  <a:pt x="13147" y="18155"/>
                </a:cubicBezTo>
                <a:cubicBezTo>
                  <a:pt x="13181" y="18190"/>
                  <a:pt x="13205" y="18336"/>
                  <a:pt x="13331" y="18336"/>
                </a:cubicBezTo>
                <a:cubicBezTo>
                  <a:pt x="13461" y="18336"/>
                  <a:pt x="13772" y="18282"/>
                  <a:pt x="13813" y="18213"/>
                </a:cubicBezTo>
                <a:cubicBezTo>
                  <a:pt x="13857" y="18145"/>
                  <a:pt x="13950" y="18135"/>
                  <a:pt x="14059" y="18237"/>
                </a:cubicBezTo>
                <a:cubicBezTo>
                  <a:pt x="14165" y="18340"/>
                  <a:pt x="14284" y="18401"/>
                  <a:pt x="14356" y="18401"/>
                </a:cubicBezTo>
                <a:cubicBezTo>
                  <a:pt x="14428" y="18401"/>
                  <a:pt x="14455" y="18412"/>
                  <a:pt x="14558" y="18265"/>
                </a:cubicBezTo>
                <a:cubicBezTo>
                  <a:pt x="14657" y="18114"/>
                  <a:pt x="14589" y="17158"/>
                  <a:pt x="14589" y="16584"/>
                </a:cubicBezTo>
                <a:cubicBezTo>
                  <a:pt x="14589" y="16013"/>
                  <a:pt x="14613" y="15603"/>
                  <a:pt x="14613" y="15398"/>
                </a:cubicBezTo>
                <a:cubicBezTo>
                  <a:pt x="14613" y="15193"/>
                  <a:pt x="14520" y="14807"/>
                  <a:pt x="14520" y="14072"/>
                </a:cubicBezTo>
                <a:cubicBezTo>
                  <a:pt x="14520" y="13334"/>
                  <a:pt x="14592" y="12339"/>
                  <a:pt x="14548" y="11612"/>
                </a:cubicBezTo>
                <a:cubicBezTo>
                  <a:pt x="14507" y="10887"/>
                  <a:pt x="14647" y="7569"/>
                  <a:pt x="14691" y="6161"/>
                </a:cubicBezTo>
                <a:cubicBezTo>
                  <a:pt x="14718" y="4757"/>
                  <a:pt x="14633" y="2997"/>
                  <a:pt x="14660" y="1986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6" name="Google Shape;90;p4"/>
          <p:cNvSpPr>
            <a:spLocks/>
          </p:cNvSpPr>
          <p:nvPr/>
        </p:nvSpPr>
        <p:spPr bwMode="auto">
          <a:xfrm rot="16200000">
            <a:off x="6373815" y="2280444"/>
            <a:ext cx="4233864" cy="296862"/>
          </a:xfrm>
          <a:custGeom>
            <a:avLst/>
            <a:gdLst>
              <a:gd name="T0" fmla="*/ 2147483647 w 13782"/>
              <a:gd name="T1" fmla="*/ 2147483647 h 967"/>
              <a:gd name="T2" fmla="*/ 2147483647 w 13782"/>
              <a:gd name="T3" fmla="*/ 2147483647 h 967"/>
              <a:gd name="T4" fmla="*/ 2147483647 w 13782"/>
              <a:gd name="T5" fmla="*/ 2147483647 h 967"/>
              <a:gd name="T6" fmla="*/ 2147483647 w 13782"/>
              <a:gd name="T7" fmla="*/ 2147483647 h 967"/>
              <a:gd name="T8" fmla="*/ 2147483647 w 13782"/>
              <a:gd name="T9" fmla="*/ 2147483647 h 967"/>
              <a:gd name="T10" fmla="*/ 2147483647 w 13782"/>
              <a:gd name="T11" fmla="*/ 2147483647 h 967"/>
              <a:gd name="T12" fmla="*/ 2147483647 w 13782"/>
              <a:gd name="T13" fmla="*/ 2147483647 h 967"/>
              <a:gd name="T14" fmla="*/ 2147483647 w 13782"/>
              <a:gd name="T15" fmla="*/ 2147483647 h 967"/>
              <a:gd name="T16" fmla="*/ 2147483647 w 13782"/>
              <a:gd name="T17" fmla="*/ 2147483647 h 967"/>
              <a:gd name="T18" fmla="*/ 0 w 13782"/>
              <a:gd name="T19" fmla="*/ 2147483647 h 967"/>
              <a:gd name="T20" fmla="*/ 2147483647 w 13782"/>
              <a:gd name="T21" fmla="*/ 2147483647 h 967"/>
              <a:gd name="T22" fmla="*/ 2147483647 w 13782"/>
              <a:gd name="T23" fmla="*/ 2147483647 h 967"/>
              <a:gd name="T24" fmla="*/ 2147483647 w 13782"/>
              <a:gd name="T25" fmla="*/ 2147483647 h 967"/>
              <a:gd name="T26" fmla="*/ 2147483647 w 13782"/>
              <a:gd name="T27" fmla="*/ 2147483647 h 967"/>
              <a:gd name="T28" fmla="*/ 2147483647 w 13782"/>
              <a:gd name="T29" fmla="*/ 2147483647 h 967"/>
              <a:gd name="T30" fmla="*/ 2147483647 w 13782"/>
              <a:gd name="T31" fmla="*/ 2147483647 h 967"/>
              <a:gd name="T32" fmla="*/ 2147483647 w 13782"/>
              <a:gd name="T33" fmla="*/ 2147483647 h 967"/>
              <a:gd name="T34" fmla="*/ 2147483647 w 13782"/>
              <a:gd name="T35" fmla="*/ 2147483647 h 967"/>
              <a:gd name="T36" fmla="*/ 2147483647 w 13782"/>
              <a:gd name="T37" fmla="*/ 2147483647 h 967"/>
              <a:gd name="T38" fmla="*/ 2147483647 w 13782"/>
              <a:gd name="T39" fmla="*/ 2147483647 h 967"/>
              <a:gd name="T40" fmla="*/ 2147483647 w 13782"/>
              <a:gd name="T41" fmla="*/ 2147483647 h 967"/>
              <a:gd name="T42" fmla="*/ 2147483647 w 13782"/>
              <a:gd name="T43" fmla="*/ 2147483647 h 967"/>
              <a:gd name="T44" fmla="*/ 2147483647 w 13782"/>
              <a:gd name="T45" fmla="*/ 2147483647 h 967"/>
              <a:gd name="T46" fmla="*/ 2147483647 w 13782"/>
              <a:gd name="T47" fmla="*/ 2147483647 h 967"/>
              <a:gd name="T48" fmla="*/ 2147483647 w 13782"/>
              <a:gd name="T49" fmla="*/ 2147483647 h 967"/>
              <a:gd name="T50" fmla="*/ 2147483647 w 13782"/>
              <a:gd name="T51" fmla="*/ 2147483647 h 967"/>
              <a:gd name="T52" fmla="*/ 2147483647 w 13782"/>
              <a:gd name="T53" fmla="*/ 2147483647 h 967"/>
              <a:gd name="T54" fmla="*/ 2147483647 w 13782"/>
              <a:gd name="T55" fmla="*/ 2147483647 h 967"/>
              <a:gd name="T56" fmla="*/ 2147483647 w 13782"/>
              <a:gd name="T57" fmla="*/ 2147483647 h 967"/>
              <a:gd name="T58" fmla="*/ 2147483647 w 13782"/>
              <a:gd name="T59" fmla="*/ 2147483647 h 967"/>
              <a:gd name="T60" fmla="*/ 2147483647 w 13782"/>
              <a:gd name="T61" fmla="*/ 2147483647 h 967"/>
              <a:gd name="T62" fmla="*/ 2147483647 w 13782"/>
              <a:gd name="T63" fmla="*/ 2147483647 h 967"/>
              <a:gd name="T64" fmla="*/ 2147483647 w 13782"/>
              <a:gd name="T65" fmla="*/ 2147483647 h 967"/>
              <a:gd name="T66" fmla="*/ 2147483647 w 13782"/>
              <a:gd name="T67" fmla="*/ 2147483647 h 967"/>
              <a:gd name="T68" fmla="*/ 2147483647 w 13782"/>
              <a:gd name="T69" fmla="*/ 2147483647 h 967"/>
              <a:gd name="T70" fmla="*/ 2147483647 w 13782"/>
              <a:gd name="T71" fmla="*/ 2147483647 h 967"/>
              <a:gd name="T72" fmla="*/ 2147483647 w 13782"/>
              <a:gd name="T73" fmla="*/ 2147483647 h 967"/>
              <a:gd name="T74" fmla="*/ 2147483647 w 13782"/>
              <a:gd name="T75" fmla="*/ 2147483647 h 967"/>
              <a:gd name="T76" fmla="*/ 2147483647 w 13782"/>
              <a:gd name="T77" fmla="*/ 2147483647 h 967"/>
              <a:gd name="T78" fmla="*/ 2147483647 w 13782"/>
              <a:gd name="T79" fmla="*/ 2147483647 h 967"/>
              <a:gd name="T80" fmla="*/ 2147483647 w 13782"/>
              <a:gd name="T81" fmla="*/ 2147483647 h 967"/>
              <a:gd name="T82" fmla="*/ 2147483647 w 13782"/>
              <a:gd name="T83" fmla="*/ 2147483647 h 967"/>
              <a:gd name="T84" fmla="*/ 2147483647 w 13782"/>
              <a:gd name="T85" fmla="*/ 2147483647 h 967"/>
              <a:gd name="T86" fmla="*/ 2147483647 w 13782"/>
              <a:gd name="T87" fmla="*/ 2147483647 h 967"/>
              <a:gd name="T88" fmla="*/ 2147483647 w 13782"/>
              <a:gd name="T89" fmla="*/ 2147483647 h 967"/>
              <a:gd name="T90" fmla="*/ 2147483647 w 13782"/>
              <a:gd name="T91" fmla="*/ 2147483647 h 9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3782" h="967" extrusionOk="0">
                <a:moveTo>
                  <a:pt x="6334" y="0"/>
                </a:moveTo>
                <a:cubicBezTo>
                  <a:pt x="6319" y="0"/>
                  <a:pt x="6304" y="2"/>
                  <a:pt x="6291" y="7"/>
                </a:cubicBezTo>
                <a:cubicBezTo>
                  <a:pt x="6216" y="31"/>
                  <a:pt x="6028" y="188"/>
                  <a:pt x="5936" y="297"/>
                </a:cubicBezTo>
                <a:cubicBezTo>
                  <a:pt x="5847" y="403"/>
                  <a:pt x="5680" y="406"/>
                  <a:pt x="5574" y="406"/>
                </a:cubicBezTo>
                <a:cubicBezTo>
                  <a:pt x="5468" y="406"/>
                  <a:pt x="5280" y="236"/>
                  <a:pt x="5239" y="195"/>
                </a:cubicBezTo>
                <a:cubicBezTo>
                  <a:pt x="5229" y="185"/>
                  <a:pt x="5209" y="181"/>
                  <a:pt x="5183" y="181"/>
                </a:cubicBezTo>
                <a:cubicBezTo>
                  <a:pt x="5084" y="181"/>
                  <a:pt x="4899" y="238"/>
                  <a:pt x="4856" y="273"/>
                </a:cubicBezTo>
                <a:cubicBezTo>
                  <a:pt x="4850" y="279"/>
                  <a:pt x="4840" y="281"/>
                  <a:pt x="4826" y="281"/>
                </a:cubicBezTo>
                <a:cubicBezTo>
                  <a:pt x="4726" y="281"/>
                  <a:pt x="4447" y="143"/>
                  <a:pt x="4378" y="143"/>
                </a:cubicBezTo>
                <a:cubicBezTo>
                  <a:pt x="4303" y="143"/>
                  <a:pt x="4111" y="167"/>
                  <a:pt x="4063" y="167"/>
                </a:cubicBezTo>
                <a:cubicBezTo>
                  <a:pt x="4016" y="167"/>
                  <a:pt x="3746" y="256"/>
                  <a:pt x="3575" y="273"/>
                </a:cubicBezTo>
                <a:cubicBezTo>
                  <a:pt x="3563" y="275"/>
                  <a:pt x="3550" y="276"/>
                  <a:pt x="3538" y="276"/>
                </a:cubicBezTo>
                <a:cubicBezTo>
                  <a:pt x="3365" y="276"/>
                  <a:pt x="3109" y="137"/>
                  <a:pt x="3055" y="137"/>
                </a:cubicBezTo>
                <a:cubicBezTo>
                  <a:pt x="2994" y="137"/>
                  <a:pt x="2727" y="31"/>
                  <a:pt x="2727" y="31"/>
                </a:cubicBezTo>
                <a:cubicBezTo>
                  <a:pt x="2727" y="31"/>
                  <a:pt x="2345" y="99"/>
                  <a:pt x="2307" y="133"/>
                </a:cubicBezTo>
                <a:cubicBezTo>
                  <a:pt x="2299" y="140"/>
                  <a:pt x="2278" y="143"/>
                  <a:pt x="2248" y="143"/>
                </a:cubicBezTo>
                <a:cubicBezTo>
                  <a:pt x="2163" y="143"/>
                  <a:pt x="2012" y="121"/>
                  <a:pt x="1917" y="121"/>
                </a:cubicBezTo>
                <a:cubicBezTo>
                  <a:pt x="1886" y="121"/>
                  <a:pt x="1861" y="124"/>
                  <a:pt x="1846" y="130"/>
                </a:cubicBezTo>
                <a:cubicBezTo>
                  <a:pt x="1770" y="154"/>
                  <a:pt x="1497" y="253"/>
                  <a:pt x="1436" y="266"/>
                </a:cubicBezTo>
                <a:cubicBezTo>
                  <a:pt x="1378" y="280"/>
                  <a:pt x="1207" y="365"/>
                  <a:pt x="1159" y="365"/>
                </a:cubicBezTo>
                <a:cubicBezTo>
                  <a:pt x="1117" y="365"/>
                  <a:pt x="1033" y="212"/>
                  <a:pt x="992" y="212"/>
                </a:cubicBezTo>
                <a:cubicBezTo>
                  <a:pt x="986" y="212"/>
                  <a:pt x="981" y="215"/>
                  <a:pt x="978" y="222"/>
                </a:cubicBezTo>
                <a:cubicBezTo>
                  <a:pt x="973" y="233"/>
                  <a:pt x="963" y="237"/>
                  <a:pt x="950" y="237"/>
                </a:cubicBezTo>
                <a:cubicBezTo>
                  <a:pt x="898" y="237"/>
                  <a:pt x="792" y="166"/>
                  <a:pt x="710" y="166"/>
                </a:cubicBezTo>
                <a:cubicBezTo>
                  <a:pt x="705" y="166"/>
                  <a:pt x="699" y="167"/>
                  <a:pt x="694" y="167"/>
                </a:cubicBezTo>
                <a:cubicBezTo>
                  <a:pt x="676" y="169"/>
                  <a:pt x="657" y="170"/>
                  <a:pt x="636" y="170"/>
                </a:cubicBezTo>
                <a:cubicBezTo>
                  <a:pt x="562" y="170"/>
                  <a:pt x="472" y="159"/>
                  <a:pt x="397" y="159"/>
                </a:cubicBezTo>
                <a:cubicBezTo>
                  <a:pt x="365" y="159"/>
                  <a:pt x="336" y="161"/>
                  <a:pt x="311" y="167"/>
                </a:cubicBezTo>
                <a:cubicBezTo>
                  <a:pt x="223" y="195"/>
                  <a:pt x="305" y="324"/>
                  <a:pt x="267" y="359"/>
                </a:cubicBezTo>
                <a:cubicBezTo>
                  <a:pt x="236" y="389"/>
                  <a:pt x="86" y="495"/>
                  <a:pt x="0" y="526"/>
                </a:cubicBezTo>
                <a:cubicBezTo>
                  <a:pt x="31" y="594"/>
                  <a:pt x="86" y="690"/>
                  <a:pt x="154" y="690"/>
                </a:cubicBezTo>
                <a:cubicBezTo>
                  <a:pt x="226" y="690"/>
                  <a:pt x="311" y="967"/>
                  <a:pt x="369" y="967"/>
                </a:cubicBezTo>
                <a:cubicBezTo>
                  <a:pt x="424" y="967"/>
                  <a:pt x="616" y="820"/>
                  <a:pt x="653" y="786"/>
                </a:cubicBezTo>
                <a:cubicBezTo>
                  <a:pt x="687" y="752"/>
                  <a:pt x="612" y="625"/>
                  <a:pt x="698" y="594"/>
                </a:cubicBezTo>
                <a:cubicBezTo>
                  <a:pt x="719" y="588"/>
                  <a:pt x="746" y="586"/>
                  <a:pt x="776" y="586"/>
                </a:cubicBezTo>
                <a:cubicBezTo>
                  <a:pt x="846" y="586"/>
                  <a:pt x="931" y="597"/>
                  <a:pt x="1000" y="597"/>
                </a:cubicBezTo>
                <a:cubicBezTo>
                  <a:pt x="1019" y="597"/>
                  <a:pt x="1037" y="597"/>
                  <a:pt x="1053" y="594"/>
                </a:cubicBezTo>
                <a:cubicBezTo>
                  <a:pt x="1058" y="594"/>
                  <a:pt x="1063" y="593"/>
                  <a:pt x="1068" y="593"/>
                </a:cubicBezTo>
                <a:cubicBezTo>
                  <a:pt x="1145" y="593"/>
                  <a:pt x="1245" y="664"/>
                  <a:pt x="1294" y="664"/>
                </a:cubicBezTo>
                <a:cubicBezTo>
                  <a:pt x="1306" y="664"/>
                  <a:pt x="1315" y="660"/>
                  <a:pt x="1319" y="649"/>
                </a:cubicBezTo>
                <a:cubicBezTo>
                  <a:pt x="1350" y="594"/>
                  <a:pt x="1436" y="430"/>
                  <a:pt x="1480" y="430"/>
                </a:cubicBezTo>
                <a:cubicBezTo>
                  <a:pt x="1520" y="430"/>
                  <a:pt x="1686" y="694"/>
                  <a:pt x="1743" y="694"/>
                </a:cubicBezTo>
                <a:cubicBezTo>
                  <a:pt x="1745" y="694"/>
                  <a:pt x="1746" y="694"/>
                  <a:pt x="1747" y="693"/>
                </a:cubicBezTo>
                <a:cubicBezTo>
                  <a:pt x="1805" y="680"/>
                  <a:pt x="2061" y="581"/>
                  <a:pt x="2133" y="557"/>
                </a:cubicBezTo>
                <a:cubicBezTo>
                  <a:pt x="2204" y="529"/>
                  <a:pt x="2495" y="533"/>
                  <a:pt x="2529" y="499"/>
                </a:cubicBezTo>
                <a:cubicBezTo>
                  <a:pt x="2563" y="468"/>
                  <a:pt x="2956" y="458"/>
                  <a:pt x="2956" y="458"/>
                </a:cubicBezTo>
                <a:cubicBezTo>
                  <a:pt x="2956" y="458"/>
                  <a:pt x="3243" y="499"/>
                  <a:pt x="3298" y="499"/>
                </a:cubicBezTo>
                <a:cubicBezTo>
                  <a:pt x="3353" y="499"/>
                  <a:pt x="3811" y="543"/>
                  <a:pt x="3811" y="543"/>
                </a:cubicBezTo>
                <a:cubicBezTo>
                  <a:pt x="3811" y="543"/>
                  <a:pt x="4139" y="499"/>
                  <a:pt x="4183" y="499"/>
                </a:cubicBezTo>
                <a:cubicBezTo>
                  <a:pt x="4224" y="499"/>
                  <a:pt x="4439" y="570"/>
                  <a:pt x="4511" y="570"/>
                </a:cubicBezTo>
                <a:cubicBezTo>
                  <a:pt x="4559" y="570"/>
                  <a:pt x="4748" y="590"/>
                  <a:pt x="4884" y="590"/>
                </a:cubicBezTo>
                <a:cubicBezTo>
                  <a:pt x="4952" y="590"/>
                  <a:pt x="5007" y="585"/>
                  <a:pt x="5024" y="570"/>
                </a:cubicBezTo>
                <a:cubicBezTo>
                  <a:pt x="5064" y="533"/>
                  <a:pt x="5236" y="475"/>
                  <a:pt x="5327" y="475"/>
                </a:cubicBezTo>
                <a:cubicBezTo>
                  <a:pt x="5351" y="475"/>
                  <a:pt x="5370" y="479"/>
                  <a:pt x="5379" y="488"/>
                </a:cubicBezTo>
                <a:cubicBezTo>
                  <a:pt x="5420" y="529"/>
                  <a:pt x="5519" y="666"/>
                  <a:pt x="5622" y="666"/>
                </a:cubicBezTo>
                <a:cubicBezTo>
                  <a:pt x="5721" y="666"/>
                  <a:pt x="5878" y="666"/>
                  <a:pt x="5963" y="557"/>
                </a:cubicBezTo>
                <a:cubicBezTo>
                  <a:pt x="6049" y="444"/>
                  <a:pt x="6233" y="338"/>
                  <a:pt x="6305" y="307"/>
                </a:cubicBezTo>
                <a:cubicBezTo>
                  <a:pt x="6316" y="304"/>
                  <a:pt x="6327" y="302"/>
                  <a:pt x="6339" y="302"/>
                </a:cubicBezTo>
                <a:cubicBezTo>
                  <a:pt x="6409" y="302"/>
                  <a:pt x="6496" y="352"/>
                  <a:pt x="6531" y="352"/>
                </a:cubicBezTo>
                <a:cubicBezTo>
                  <a:pt x="6575" y="352"/>
                  <a:pt x="6777" y="512"/>
                  <a:pt x="6845" y="543"/>
                </a:cubicBezTo>
                <a:cubicBezTo>
                  <a:pt x="6907" y="567"/>
                  <a:pt x="7180" y="601"/>
                  <a:pt x="7309" y="601"/>
                </a:cubicBezTo>
                <a:cubicBezTo>
                  <a:pt x="7329" y="601"/>
                  <a:pt x="7346" y="600"/>
                  <a:pt x="7357" y="598"/>
                </a:cubicBezTo>
                <a:cubicBezTo>
                  <a:pt x="7363" y="597"/>
                  <a:pt x="7369" y="597"/>
                  <a:pt x="7376" y="597"/>
                </a:cubicBezTo>
                <a:cubicBezTo>
                  <a:pt x="7454" y="597"/>
                  <a:pt x="7626" y="646"/>
                  <a:pt x="7731" y="646"/>
                </a:cubicBezTo>
                <a:cubicBezTo>
                  <a:pt x="7767" y="646"/>
                  <a:pt x="7795" y="641"/>
                  <a:pt x="7809" y="625"/>
                </a:cubicBezTo>
                <a:cubicBezTo>
                  <a:pt x="7873" y="564"/>
                  <a:pt x="8034" y="529"/>
                  <a:pt x="8120" y="502"/>
                </a:cubicBezTo>
                <a:cubicBezTo>
                  <a:pt x="8130" y="499"/>
                  <a:pt x="8140" y="497"/>
                  <a:pt x="8151" y="497"/>
                </a:cubicBezTo>
                <a:cubicBezTo>
                  <a:pt x="8232" y="497"/>
                  <a:pt x="8331" y="580"/>
                  <a:pt x="8407" y="649"/>
                </a:cubicBezTo>
                <a:cubicBezTo>
                  <a:pt x="8466" y="706"/>
                  <a:pt x="8645" y="733"/>
                  <a:pt x="8761" y="733"/>
                </a:cubicBezTo>
                <a:cubicBezTo>
                  <a:pt x="8812" y="733"/>
                  <a:pt x="8851" y="728"/>
                  <a:pt x="8861" y="717"/>
                </a:cubicBezTo>
                <a:cubicBezTo>
                  <a:pt x="8895" y="683"/>
                  <a:pt x="9104" y="649"/>
                  <a:pt x="9189" y="649"/>
                </a:cubicBezTo>
                <a:cubicBezTo>
                  <a:pt x="9239" y="649"/>
                  <a:pt x="9343" y="669"/>
                  <a:pt x="9438" y="669"/>
                </a:cubicBezTo>
                <a:cubicBezTo>
                  <a:pt x="9505" y="669"/>
                  <a:pt x="9567" y="659"/>
                  <a:pt x="9603" y="625"/>
                </a:cubicBezTo>
                <a:cubicBezTo>
                  <a:pt x="9688" y="543"/>
                  <a:pt x="9828" y="434"/>
                  <a:pt x="9913" y="406"/>
                </a:cubicBezTo>
                <a:cubicBezTo>
                  <a:pt x="9925" y="403"/>
                  <a:pt x="9936" y="402"/>
                  <a:pt x="9949" y="402"/>
                </a:cubicBezTo>
                <a:cubicBezTo>
                  <a:pt x="10032" y="402"/>
                  <a:pt x="10142" y="465"/>
                  <a:pt x="10228" y="488"/>
                </a:cubicBezTo>
                <a:cubicBezTo>
                  <a:pt x="10306" y="508"/>
                  <a:pt x="10455" y="550"/>
                  <a:pt x="10561" y="550"/>
                </a:cubicBezTo>
                <a:cubicBezTo>
                  <a:pt x="10584" y="550"/>
                  <a:pt x="10606" y="548"/>
                  <a:pt x="10624" y="543"/>
                </a:cubicBezTo>
                <a:cubicBezTo>
                  <a:pt x="10634" y="540"/>
                  <a:pt x="10645" y="539"/>
                  <a:pt x="10656" y="539"/>
                </a:cubicBezTo>
                <a:cubicBezTo>
                  <a:pt x="10759" y="539"/>
                  <a:pt x="10911" y="639"/>
                  <a:pt x="10911" y="639"/>
                </a:cubicBezTo>
                <a:cubicBezTo>
                  <a:pt x="10911" y="639"/>
                  <a:pt x="10954" y="634"/>
                  <a:pt x="11007" y="634"/>
                </a:cubicBezTo>
                <a:cubicBezTo>
                  <a:pt x="11087" y="634"/>
                  <a:pt x="11190" y="644"/>
                  <a:pt x="11209" y="693"/>
                </a:cubicBezTo>
                <a:cubicBezTo>
                  <a:pt x="11239" y="772"/>
                  <a:pt x="11479" y="871"/>
                  <a:pt x="11537" y="885"/>
                </a:cubicBezTo>
                <a:cubicBezTo>
                  <a:pt x="11546" y="887"/>
                  <a:pt x="11557" y="888"/>
                  <a:pt x="11568" y="888"/>
                </a:cubicBezTo>
                <a:cubicBezTo>
                  <a:pt x="11628" y="888"/>
                  <a:pt x="11710" y="854"/>
                  <a:pt x="11783" y="762"/>
                </a:cubicBezTo>
                <a:cubicBezTo>
                  <a:pt x="11868" y="649"/>
                  <a:pt x="11889" y="547"/>
                  <a:pt x="11964" y="512"/>
                </a:cubicBezTo>
                <a:cubicBezTo>
                  <a:pt x="12009" y="493"/>
                  <a:pt x="12108" y="481"/>
                  <a:pt x="12191" y="481"/>
                </a:cubicBezTo>
                <a:cubicBezTo>
                  <a:pt x="12252" y="481"/>
                  <a:pt x="12305" y="488"/>
                  <a:pt x="12319" y="502"/>
                </a:cubicBezTo>
                <a:cubicBezTo>
                  <a:pt x="12353" y="536"/>
                  <a:pt x="12374" y="680"/>
                  <a:pt x="12504" y="680"/>
                </a:cubicBezTo>
                <a:cubicBezTo>
                  <a:pt x="12630" y="680"/>
                  <a:pt x="12944" y="625"/>
                  <a:pt x="12985" y="557"/>
                </a:cubicBezTo>
                <a:cubicBezTo>
                  <a:pt x="13007" y="524"/>
                  <a:pt x="13039" y="505"/>
                  <a:pt x="13079" y="505"/>
                </a:cubicBezTo>
                <a:cubicBezTo>
                  <a:pt x="13122" y="505"/>
                  <a:pt x="13173" y="527"/>
                  <a:pt x="13228" y="581"/>
                </a:cubicBezTo>
                <a:cubicBezTo>
                  <a:pt x="13337" y="683"/>
                  <a:pt x="13457" y="745"/>
                  <a:pt x="13529" y="745"/>
                </a:cubicBezTo>
                <a:cubicBezTo>
                  <a:pt x="13540" y="745"/>
                  <a:pt x="13550" y="745"/>
                  <a:pt x="13559" y="745"/>
                </a:cubicBezTo>
                <a:cubicBezTo>
                  <a:pt x="13611" y="745"/>
                  <a:pt x="13644" y="735"/>
                  <a:pt x="13730" y="608"/>
                </a:cubicBezTo>
                <a:cubicBezTo>
                  <a:pt x="13765" y="557"/>
                  <a:pt x="13775" y="417"/>
                  <a:pt x="13782" y="229"/>
                </a:cubicBezTo>
                <a:cubicBezTo>
                  <a:pt x="13737" y="222"/>
                  <a:pt x="13703" y="198"/>
                  <a:pt x="13669" y="164"/>
                </a:cubicBezTo>
                <a:cubicBezTo>
                  <a:pt x="13607" y="109"/>
                  <a:pt x="13550" y="85"/>
                  <a:pt x="13504" y="85"/>
                </a:cubicBezTo>
                <a:cubicBezTo>
                  <a:pt x="13463" y="85"/>
                  <a:pt x="13432" y="103"/>
                  <a:pt x="13413" y="137"/>
                </a:cubicBezTo>
                <a:cubicBezTo>
                  <a:pt x="13365" y="205"/>
                  <a:pt x="13033" y="260"/>
                  <a:pt x="12897" y="260"/>
                </a:cubicBezTo>
                <a:cubicBezTo>
                  <a:pt x="12760" y="260"/>
                  <a:pt x="12726" y="198"/>
                  <a:pt x="12685" y="164"/>
                </a:cubicBezTo>
                <a:cubicBezTo>
                  <a:pt x="12681" y="160"/>
                  <a:pt x="12676" y="159"/>
                  <a:pt x="12671" y="159"/>
                </a:cubicBezTo>
                <a:cubicBezTo>
                  <a:pt x="12619" y="159"/>
                  <a:pt x="12492" y="287"/>
                  <a:pt x="12418" y="318"/>
                </a:cubicBezTo>
                <a:cubicBezTo>
                  <a:pt x="12409" y="321"/>
                  <a:pt x="12400" y="323"/>
                  <a:pt x="12389" y="323"/>
                </a:cubicBezTo>
                <a:cubicBezTo>
                  <a:pt x="12327" y="323"/>
                  <a:pt x="12241" y="267"/>
                  <a:pt x="12168" y="267"/>
                </a:cubicBezTo>
                <a:cubicBezTo>
                  <a:pt x="12137" y="267"/>
                  <a:pt x="12107" y="278"/>
                  <a:pt x="12083" y="307"/>
                </a:cubicBezTo>
                <a:cubicBezTo>
                  <a:pt x="12020" y="388"/>
                  <a:pt x="11931" y="406"/>
                  <a:pt x="11861" y="406"/>
                </a:cubicBezTo>
                <a:cubicBezTo>
                  <a:pt x="11833" y="406"/>
                  <a:pt x="11808" y="403"/>
                  <a:pt x="11789" y="400"/>
                </a:cubicBezTo>
                <a:cubicBezTo>
                  <a:pt x="11784" y="398"/>
                  <a:pt x="11777" y="398"/>
                  <a:pt x="11769" y="398"/>
                </a:cubicBezTo>
                <a:cubicBezTo>
                  <a:pt x="11724" y="398"/>
                  <a:pt x="11639" y="416"/>
                  <a:pt x="11572" y="416"/>
                </a:cubicBezTo>
                <a:cubicBezTo>
                  <a:pt x="11524" y="416"/>
                  <a:pt x="11485" y="407"/>
                  <a:pt x="11475" y="376"/>
                </a:cubicBezTo>
                <a:cubicBezTo>
                  <a:pt x="11469" y="359"/>
                  <a:pt x="11457" y="352"/>
                  <a:pt x="11443" y="352"/>
                </a:cubicBezTo>
                <a:cubicBezTo>
                  <a:pt x="11393" y="352"/>
                  <a:pt x="11311" y="441"/>
                  <a:pt x="11311" y="441"/>
                </a:cubicBezTo>
                <a:cubicBezTo>
                  <a:pt x="11311" y="441"/>
                  <a:pt x="11006" y="401"/>
                  <a:pt x="10843" y="401"/>
                </a:cubicBezTo>
                <a:cubicBezTo>
                  <a:pt x="10809" y="401"/>
                  <a:pt x="10782" y="402"/>
                  <a:pt x="10764" y="406"/>
                </a:cubicBezTo>
                <a:cubicBezTo>
                  <a:pt x="10760" y="408"/>
                  <a:pt x="10756" y="408"/>
                  <a:pt x="10752" y="408"/>
                </a:cubicBezTo>
                <a:cubicBezTo>
                  <a:pt x="10652" y="408"/>
                  <a:pt x="10576" y="98"/>
                  <a:pt x="10474" y="68"/>
                </a:cubicBezTo>
                <a:cubicBezTo>
                  <a:pt x="10468" y="67"/>
                  <a:pt x="10461" y="66"/>
                  <a:pt x="10454" y="66"/>
                </a:cubicBezTo>
                <a:cubicBezTo>
                  <a:pt x="10349" y="66"/>
                  <a:pt x="10199" y="234"/>
                  <a:pt x="10115" y="263"/>
                </a:cubicBezTo>
                <a:cubicBezTo>
                  <a:pt x="10108" y="265"/>
                  <a:pt x="10101" y="266"/>
                  <a:pt x="10093" y="266"/>
                </a:cubicBezTo>
                <a:cubicBezTo>
                  <a:pt x="10025" y="266"/>
                  <a:pt x="9938" y="183"/>
                  <a:pt x="9864" y="183"/>
                </a:cubicBezTo>
                <a:cubicBezTo>
                  <a:pt x="9844" y="183"/>
                  <a:pt x="9825" y="189"/>
                  <a:pt x="9808" y="205"/>
                </a:cubicBezTo>
                <a:cubicBezTo>
                  <a:pt x="9769" y="240"/>
                  <a:pt x="9700" y="250"/>
                  <a:pt x="9626" y="250"/>
                </a:cubicBezTo>
                <a:cubicBezTo>
                  <a:pt x="9527" y="250"/>
                  <a:pt x="9419" y="232"/>
                  <a:pt x="9367" y="232"/>
                </a:cubicBezTo>
                <a:cubicBezTo>
                  <a:pt x="9278" y="232"/>
                  <a:pt x="9056" y="266"/>
                  <a:pt x="9018" y="301"/>
                </a:cubicBezTo>
                <a:cubicBezTo>
                  <a:pt x="9007" y="311"/>
                  <a:pt x="8965" y="316"/>
                  <a:pt x="8911" y="316"/>
                </a:cubicBezTo>
                <a:cubicBezTo>
                  <a:pt x="8787" y="316"/>
                  <a:pt x="8596" y="289"/>
                  <a:pt x="8530" y="232"/>
                </a:cubicBezTo>
                <a:cubicBezTo>
                  <a:pt x="8502" y="207"/>
                  <a:pt x="8470" y="197"/>
                  <a:pt x="8437" y="197"/>
                </a:cubicBezTo>
                <a:cubicBezTo>
                  <a:pt x="8363" y="197"/>
                  <a:pt x="8280" y="244"/>
                  <a:pt x="8219" y="263"/>
                </a:cubicBezTo>
                <a:cubicBezTo>
                  <a:pt x="8212" y="265"/>
                  <a:pt x="8204" y="266"/>
                  <a:pt x="8196" y="266"/>
                </a:cubicBezTo>
                <a:cubicBezTo>
                  <a:pt x="8121" y="266"/>
                  <a:pt x="8010" y="187"/>
                  <a:pt x="7937" y="187"/>
                </a:cubicBezTo>
                <a:cubicBezTo>
                  <a:pt x="7920" y="187"/>
                  <a:pt x="7906" y="192"/>
                  <a:pt x="7894" y="201"/>
                </a:cubicBezTo>
                <a:cubicBezTo>
                  <a:pt x="7872" y="222"/>
                  <a:pt x="7830" y="229"/>
                  <a:pt x="7780" y="229"/>
                </a:cubicBezTo>
                <a:cubicBezTo>
                  <a:pt x="7683" y="229"/>
                  <a:pt x="7556" y="204"/>
                  <a:pt x="7488" y="204"/>
                </a:cubicBezTo>
                <a:cubicBezTo>
                  <a:pt x="7480" y="204"/>
                  <a:pt x="7473" y="204"/>
                  <a:pt x="7467" y="205"/>
                </a:cubicBezTo>
                <a:cubicBezTo>
                  <a:pt x="7389" y="217"/>
                  <a:pt x="7091" y="292"/>
                  <a:pt x="6965" y="292"/>
                </a:cubicBezTo>
                <a:cubicBezTo>
                  <a:pt x="6948" y="292"/>
                  <a:pt x="6933" y="290"/>
                  <a:pt x="6924" y="287"/>
                </a:cubicBezTo>
                <a:cubicBezTo>
                  <a:pt x="6848" y="263"/>
                  <a:pt x="6578" y="48"/>
                  <a:pt x="6534" y="48"/>
                </a:cubicBezTo>
                <a:cubicBezTo>
                  <a:pt x="6500" y="48"/>
                  <a:pt x="6409" y="0"/>
                  <a:pt x="63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pic>
        <p:nvPicPr>
          <p:cNvPr id="7" name="Google Shape;91;p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oogle Shape;94;p4"/>
          <p:cNvGrpSpPr>
            <a:grpSpLocks/>
          </p:cNvGrpSpPr>
          <p:nvPr/>
        </p:nvGrpSpPr>
        <p:grpSpPr bwMode="auto">
          <a:xfrm>
            <a:off x="68264" y="76201"/>
            <a:ext cx="839787" cy="582216"/>
            <a:chOff x="68666" y="76188"/>
            <a:chExt cx="839876" cy="582253"/>
          </a:xfrm>
        </p:grpSpPr>
        <p:sp>
          <p:nvSpPr>
            <p:cNvPr id="9" name="Google Shape;95;p4"/>
            <p:cNvSpPr>
              <a:spLocks/>
            </p:cNvSpPr>
            <p:nvPr/>
          </p:nvSpPr>
          <p:spPr bwMode="auto">
            <a:xfrm rot="-1535504">
              <a:off x="128022" y="372959"/>
              <a:ext cx="782552" cy="84135"/>
            </a:xfrm>
            <a:custGeom>
              <a:avLst/>
              <a:gdLst>
                <a:gd name="T0" fmla="*/ 2147483647 w 18993"/>
                <a:gd name="T1" fmla="*/ 2147483647 h 2042"/>
                <a:gd name="T2" fmla="*/ 2147483647 w 18993"/>
                <a:gd name="T3" fmla="*/ 2147483647 h 2042"/>
                <a:gd name="T4" fmla="*/ 2147483647 w 18993"/>
                <a:gd name="T5" fmla="*/ 2147483647 h 2042"/>
                <a:gd name="T6" fmla="*/ 2147483647 w 18993"/>
                <a:gd name="T7" fmla="*/ 2147483647 h 2042"/>
                <a:gd name="T8" fmla="*/ 2147483647 w 18993"/>
                <a:gd name="T9" fmla="*/ 2147483647 h 2042"/>
                <a:gd name="T10" fmla="*/ 2147483647 w 18993"/>
                <a:gd name="T11" fmla="*/ 2147483647 h 2042"/>
                <a:gd name="T12" fmla="*/ 2147483647 w 18993"/>
                <a:gd name="T13" fmla="*/ 2147483647 h 2042"/>
                <a:gd name="T14" fmla="*/ 2017294914 w 18993"/>
                <a:gd name="T15" fmla="*/ 2147483647 h 2042"/>
                <a:gd name="T16" fmla="*/ 2147483647 w 18993"/>
                <a:gd name="T17" fmla="*/ 2147483647 h 2042"/>
                <a:gd name="T18" fmla="*/ 2147483647 w 18993"/>
                <a:gd name="T19" fmla="*/ 2147483647 h 2042"/>
                <a:gd name="T20" fmla="*/ 2147483647 w 18993"/>
                <a:gd name="T21" fmla="*/ 2147483647 h 2042"/>
                <a:gd name="T22" fmla="*/ 2147483647 w 18993"/>
                <a:gd name="T23" fmla="*/ 2147483647 h 2042"/>
                <a:gd name="T24" fmla="*/ 2147483647 w 18993"/>
                <a:gd name="T25" fmla="*/ 2147483647 h 2042"/>
                <a:gd name="T26" fmla="*/ 2147483647 w 18993"/>
                <a:gd name="T27" fmla="*/ 2147483647 h 2042"/>
                <a:gd name="T28" fmla="*/ 2147483647 w 18993"/>
                <a:gd name="T29" fmla="*/ 2147483647 h 2042"/>
                <a:gd name="T30" fmla="*/ 2147483647 w 18993"/>
                <a:gd name="T31" fmla="*/ 2147483647 h 2042"/>
                <a:gd name="T32" fmla="*/ 2147483647 w 18993"/>
                <a:gd name="T33" fmla="*/ 2147483647 h 2042"/>
                <a:gd name="T34" fmla="*/ 2147483647 w 18993"/>
                <a:gd name="T35" fmla="*/ 2147483647 h 2042"/>
                <a:gd name="T36" fmla="*/ 2147483647 w 18993"/>
                <a:gd name="T37" fmla="*/ 2147483647 h 2042"/>
                <a:gd name="T38" fmla="*/ 2147483647 w 18993"/>
                <a:gd name="T39" fmla="*/ 2147483647 h 2042"/>
                <a:gd name="T40" fmla="*/ 2147483647 w 18993"/>
                <a:gd name="T41" fmla="*/ 2147483647 h 2042"/>
                <a:gd name="T42" fmla="*/ 2147483647 w 18993"/>
                <a:gd name="T43" fmla="*/ 2147483647 h 2042"/>
                <a:gd name="T44" fmla="*/ 2147483647 w 18993"/>
                <a:gd name="T45" fmla="*/ 2147483647 h 2042"/>
                <a:gd name="T46" fmla="*/ 2147483647 w 18993"/>
                <a:gd name="T47" fmla="*/ 2147483647 h 2042"/>
                <a:gd name="T48" fmla="*/ 2147483647 w 18993"/>
                <a:gd name="T49" fmla="*/ 2147483647 h 2042"/>
                <a:gd name="T50" fmla="*/ 2147483647 w 18993"/>
                <a:gd name="T51" fmla="*/ 2147483647 h 2042"/>
                <a:gd name="T52" fmla="*/ 2147483647 w 18993"/>
                <a:gd name="T53" fmla="*/ 2147483647 h 2042"/>
                <a:gd name="T54" fmla="*/ 2147483647 w 18993"/>
                <a:gd name="T55" fmla="*/ 2147483647 h 2042"/>
                <a:gd name="T56" fmla="*/ 2147483647 w 18993"/>
                <a:gd name="T57" fmla="*/ 2147483647 h 2042"/>
                <a:gd name="T58" fmla="*/ 2147483647 w 18993"/>
                <a:gd name="T59" fmla="*/ 2147483647 h 2042"/>
                <a:gd name="T60" fmla="*/ 2147483647 w 18993"/>
                <a:gd name="T61" fmla="*/ 2147483647 h 2042"/>
                <a:gd name="T62" fmla="*/ 2147483647 w 18993"/>
                <a:gd name="T63" fmla="*/ 2147483647 h 2042"/>
                <a:gd name="T64" fmla="*/ 2147483647 w 18993"/>
                <a:gd name="T65" fmla="*/ 2147483647 h 2042"/>
                <a:gd name="T66" fmla="*/ 2147483647 w 18993"/>
                <a:gd name="T67" fmla="*/ 2147483647 h 2042"/>
                <a:gd name="T68" fmla="*/ 2147483647 w 18993"/>
                <a:gd name="T69" fmla="*/ 2147483647 h 2042"/>
                <a:gd name="T70" fmla="*/ 2147483647 w 18993"/>
                <a:gd name="T71" fmla="*/ 2147483647 h 2042"/>
                <a:gd name="T72" fmla="*/ 2147483647 w 18993"/>
                <a:gd name="T73" fmla="*/ 2147483647 h 2042"/>
                <a:gd name="T74" fmla="*/ 2147483647 w 18993"/>
                <a:gd name="T75" fmla="*/ 2147483647 h 2042"/>
                <a:gd name="T76" fmla="*/ 2147483647 w 18993"/>
                <a:gd name="T77" fmla="*/ 2147483647 h 2042"/>
                <a:gd name="T78" fmla="*/ 2147483647 w 18993"/>
                <a:gd name="T79" fmla="*/ 2147483647 h 2042"/>
                <a:gd name="T80" fmla="*/ 2147483647 w 18993"/>
                <a:gd name="T81" fmla="*/ 118139466 h 204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8993" h="2042" extrusionOk="0">
                  <a:moveTo>
                    <a:pt x="6469" y="1"/>
                  </a:moveTo>
                  <a:cubicBezTo>
                    <a:pt x="6407" y="1"/>
                    <a:pt x="6344" y="8"/>
                    <a:pt x="6281" y="24"/>
                  </a:cubicBezTo>
                  <a:cubicBezTo>
                    <a:pt x="6154" y="55"/>
                    <a:pt x="6045" y="123"/>
                    <a:pt x="5939" y="188"/>
                  </a:cubicBezTo>
                  <a:cubicBezTo>
                    <a:pt x="5638" y="370"/>
                    <a:pt x="5307" y="431"/>
                    <a:pt x="4955" y="445"/>
                  </a:cubicBezTo>
                  <a:cubicBezTo>
                    <a:pt x="4946" y="445"/>
                    <a:pt x="4938" y="445"/>
                    <a:pt x="4929" y="445"/>
                  </a:cubicBezTo>
                  <a:cubicBezTo>
                    <a:pt x="4761" y="445"/>
                    <a:pt x="4598" y="383"/>
                    <a:pt x="4439" y="318"/>
                  </a:cubicBezTo>
                  <a:cubicBezTo>
                    <a:pt x="4202" y="222"/>
                    <a:pt x="3958" y="178"/>
                    <a:pt x="3708" y="178"/>
                  </a:cubicBezTo>
                  <a:cubicBezTo>
                    <a:pt x="3666" y="178"/>
                    <a:pt x="3624" y="179"/>
                    <a:pt x="3581" y="182"/>
                  </a:cubicBezTo>
                  <a:cubicBezTo>
                    <a:pt x="3462" y="192"/>
                    <a:pt x="3359" y="247"/>
                    <a:pt x="3260" y="311"/>
                  </a:cubicBezTo>
                  <a:cubicBezTo>
                    <a:pt x="3024" y="462"/>
                    <a:pt x="2771" y="575"/>
                    <a:pt x="2491" y="636"/>
                  </a:cubicBezTo>
                  <a:cubicBezTo>
                    <a:pt x="2418" y="652"/>
                    <a:pt x="2346" y="660"/>
                    <a:pt x="2275" y="660"/>
                  </a:cubicBezTo>
                  <a:cubicBezTo>
                    <a:pt x="2137" y="660"/>
                    <a:pt x="2001" y="630"/>
                    <a:pt x="1866" y="571"/>
                  </a:cubicBezTo>
                  <a:cubicBezTo>
                    <a:pt x="1780" y="534"/>
                    <a:pt x="1692" y="496"/>
                    <a:pt x="1610" y="452"/>
                  </a:cubicBezTo>
                  <a:cubicBezTo>
                    <a:pt x="1468" y="374"/>
                    <a:pt x="1338" y="330"/>
                    <a:pt x="1216" y="330"/>
                  </a:cubicBezTo>
                  <a:cubicBezTo>
                    <a:pt x="1059" y="330"/>
                    <a:pt x="915" y="402"/>
                    <a:pt x="772" y="568"/>
                  </a:cubicBezTo>
                  <a:cubicBezTo>
                    <a:pt x="595" y="780"/>
                    <a:pt x="311" y="872"/>
                    <a:pt x="17" y="875"/>
                  </a:cubicBezTo>
                  <a:cubicBezTo>
                    <a:pt x="21" y="1080"/>
                    <a:pt x="0" y="1292"/>
                    <a:pt x="10" y="1504"/>
                  </a:cubicBezTo>
                  <a:cubicBezTo>
                    <a:pt x="120" y="1477"/>
                    <a:pt x="219" y="1412"/>
                    <a:pt x="308" y="1326"/>
                  </a:cubicBezTo>
                  <a:cubicBezTo>
                    <a:pt x="566" y="1078"/>
                    <a:pt x="873" y="966"/>
                    <a:pt x="1183" y="966"/>
                  </a:cubicBezTo>
                  <a:cubicBezTo>
                    <a:pt x="1420" y="966"/>
                    <a:pt x="1658" y="1031"/>
                    <a:pt x="1879" y="1149"/>
                  </a:cubicBezTo>
                  <a:cubicBezTo>
                    <a:pt x="1924" y="1169"/>
                    <a:pt x="1965" y="1193"/>
                    <a:pt x="2009" y="1217"/>
                  </a:cubicBezTo>
                  <a:cubicBezTo>
                    <a:pt x="2136" y="1300"/>
                    <a:pt x="2260" y="1336"/>
                    <a:pt x="2383" y="1336"/>
                  </a:cubicBezTo>
                  <a:cubicBezTo>
                    <a:pt x="2519" y="1336"/>
                    <a:pt x="2652" y="1292"/>
                    <a:pt x="2785" y="1220"/>
                  </a:cubicBezTo>
                  <a:cubicBezTo>
                    <a:pt x="2853" y="1186"/>
                    <a:pt x="2918" y="1149"/>
                    <a:pt x="2976" y="1101"/>
                  </a:cubicBezTo>
                  <a:cubicBezTo>
                    <a:pt x="3211" y="915"/>
                    <a:pt x="3466" y="838"/>
                    <a:pt x="3734" y="838"/>
                  </a:cubicBezTo>
                  <a:cubicBezTo>
                    <a:pt x="3910" y="838"/>
                    <a:pt x="4092" y="872"/>
                    <a:pt x="4278" y="930"/>
                  </a:cubicBezTo>
                  <a:cubicBezTo>
                    <a:pt x="4405" y="971"/>
                    <a:pt x="4531" y="1009"/>
                    <a:pt x="4647" y="1067"/>
                  </a:cubicBezTo>
                  <a:cubicBezTo>
                    <a:pt x="4814" y="1151"/>
                    <a:pt x="4980" y="1190"/>
                    <a:pt x="5139" y="1190"/>
                  </a:cubicBezTo>
                  <a:cubicBezTo>
                    <a:pt x="5335" y="1190"/>
                    <a:pt x="5523" y="1131"/>
                    <a:pt x="5696" y="1026"/>
                  </a:cubicBezTo>
                  <a:cubicBezTo>
                    <a:pt x="5976" y="858"/>
                    <a:pt x="6256" y="776"/>
                    <a:pt x="6537" y="776"/>
                  </a:cubicBezTo>
                  <a:cubicBezTo>
                    <a:pt x="6834" y="776"/>
                    <a:pt x="7132" y="867"/>
                    <a:pt x="7432" y="1046"/>
                  </a:cubicBezTo>
                  <a:cubicBezTo>
                    <a:pt x="7651" y="1177"/>
                    <a:pt x="7863" y="1237"/>
                    <a:pt x="8072" y="1237"/>
                  </a:cubicBezTo>
                  <a:cubicBezTo>
                    <a:pt x="8278" y="1237"/>
                    <a:pt x="8481" y="1179"/>
                    <a:pt x="8683" y="1070"/>
                  </a:cubicBezTo>
                  <a:cubicBezTo>
                    <a:pt x="8871" y="968"/>
                    <a:pt x="9056" y="921"/>
                    <a:pt x="9240" y="921"/>
                  </a:cubicBezTo>
                  <a:cubicBezTo>
                    <a:pt x="9492" y="921"/>
                    <a:pt x="9743" y="1008"/>
                    <a:pt x="9995" y="1162"/>
                  </a:cubicBezTo>
                  <a:cubicBezTo>
                    <a:pt x="10190" y="1282"/>
                    <a:pt x="10374" y="1412"/>
                    <a:pt x="10593" y="1480"/>
                  </a:cubicBezTo>
                  <a:cubicBezTo>
                    <a:pt x="10684" y="1509"/>
                    <a:pt x="10771" y="1524"/>
                    <a:pt x="10855" y="1524"/>
                  </a:cubicBezTo>
                  <a:cubicBezTo>
                    <a:pt x="10997" y="1524"/>
                    <a:pt x="11130" y="1483"/>
                    <a:pt x="11256" y="1401"/>
                  </a:cubicBezTo>
                  <a:cubicBezTo>
                    <a:pt x="11447" y="1275"/>
                    <a:pt x="11642" y="1162"/>
                    <a:pt x="11871" y="1104"/>
                  </a:cubicBezTo>
                  <a:cubicBezTo>
                    <a:pt x="11988" y="1076"/>
                    <a:pt x="12103" y="1062"/>
                    <a:pt x="12217" y="1062"/>
                  </a:cubicBezTo>
                  <a:cubicBezTo>
                    <a:pt x="12455" y="1062"/>
                    <a:pt x="12687" y="1123"/>
                    <a:pt x="12913" y="1248"/>
                  </a:cubicBezTo>
                  <a:cubicBezTo>
                    <a:pt x="13019" y="1306"/>
                    <a:pt x="13125" y="1371"/>
                    <a:pt x="13224" y="1442"/>
                  </a:cubicBezTo>
                  <a:cubicBezTo>
                    <a:pt x="13356" y="1541"/>
                    <a:pt x="13489" y="1587"/>
                    <a:pt x="13626" y="1587"/>
                  </a:cubicBezTo>
                  <a:cubicBezTo>
                    <a:pt x="13721" y="1587"/>
                    <a:pt x="13817" y="1565"/>
                    <a:pt x="13915" y="1525"/>
                  </a:cubicBezTo>
                  <a:cubicBezTo>
                    <a:pt x="14007" y="1487"/>
                    <a:pt x="14092" y="1446"/>
                    <a:pt x="14181" y="1408"/>
                  </a:cubicBezTo>
                  <a:cubicBezTo>
                    <a:pt x="14362" y="1330"/>
                    <a:pt x="14543" y="1291"/>
                    <a:pt x="14721" y="1291"/>
                  </a:cubicBezTo>
                  <a:cubicBezTo>
                    <a:pt x="14989" y="1291"/>
                    <a:pt x="15251" y="1380"/>
                    <a:pt x="15497" y="1562"/>
                  </a:cubicBezTo>
                  <a:cubicBezTo>
                    <a:pt x="15646" y="1673"/>
                    <a:pt x="15785" y="1725"/>
                    <a:pt x="15924" y="1725"/>
                  </a:cubicBezTo>
                  <a:cubicBezTo>
                    <a:pt x="16041" y="1725"/>
                    <a:pt x="16159" y="1687"/>
                    <a:pt x="16283" y="1617"/>
                  </a:cubicBezTo>
                  <a:cubicBezTo>
                    <a:pt x="16518" y="1483"/>
                    <a:pt x="16773" y="1413"/>
                    <a:pt x="17027" y="1413"/>
                  </a:cubicBezTo>
                  <a:cubicBezTo>
                    <a:pt x="17386" y="1413"/>
                    <a:pt x="17741" y="1554"/>
                    <a:pt x="18032" y="1853"/>
                  </a:cubicBezTo>
                  <a:cubicBezTo>
                    <a:pt x="18163" y="1986"/>
                    <a:pt x="18291" y="2042"/>
                    <a:pt x="18426" y="2042"/>
                  </a:cubicBezTo>
                  <a:cubicBezTo>
                    <a:pt x="18587" y="2042"/>
                    <a:pt x="18758" y="1963"/>
                    <a:pt x="18955" y="1846"/>
                  </a:cubicBezTo>
                  <a:cubicBezTo>
                    <a:pt x="18969" y="1835"/>
                    <a:pt x="18979" y="1829"/>
                    <a:pt x="18992" y="1822"/>
                  </a:cubicBezTo>
                  <a:lnTo>
                    <a:pt x="18992" y="1114"/>
                  </a:lnTo>
                  <a:cubicBezTo>
                    <a:pt x="18910" y="1138"/>
                    <a:pt x="18825" y="1162"/>
                    <a:pt x="18736" y="1173"/>
                  </a:cubicBezTo>
                  <a:cubicBezTo>
                    <a:pt x="18650" y="1186"/>
                    <a:pt x="18565" y="1193"/>
                    <a:pt x="18481" y="1193"/>
                  </a:cubicBezTo>
                  <a:cubicBezTo>
                    <a:pt x="18185" y="1193"/>
                    <a:pt x="17908" y="1104"/>
                    <a:pt x="17660" y="896"/>
                  </a:cubicBezTo>
                  <a:cubicBezTo>
                    <a:pt x="17467" y="738"/>
                    <a:pt x="17270" y="666"/>
                    <a:pt x="17068" y="666"/>
                  </a:cubicBezTo>
                  <a:cubicBezTo>
                    <a:pt x="16923" y="666"/>
                    <a:pt x="16775" y="703"/>
                    <a:pt x="16624" y="773"/>
                  </a:cubicBezTo>
                  <a:cubicBezTo>
                    <a:pt x="16464" y="844"/>
                    <a:pt x="16300" y="913"/>
                    <a:pt x="16122" y="944"/>
                  </a:cubicBezTo>
                  <a:cubicBezTo>
                    <a:pt x="16051" y="956"/>
                    <a:pt x="15980" y="962"/>
                    <a:pt x="15911" y="962"/>
                  </a:cubicBezTo>
                  <a:cubicBezTo>
                    <a:pt x="15686" y="962"/>
                    <a:pt x="15473" y="896"/>
                    <a:pt x="15275" y="752"/>
                  </a:cubicBezTo>
                  <a:cubicBezTo>
                    <a:pt x="15152" y="660"/>
                    <a:pt x="15018" y="581"/>
                    <a:pt x="14865" y="554"/>
                  </a:cubicBezTo>
                  <a:cubicBezTo>
                    <a:pt x="14823" y="547"/>
                    <a:pt x="14782" y="544"/>
                    <a:pt x="14742" y="544"/>
                  </a:cubicBezTo>
                  <a:cubicBezTo>
                    <a:pt x="14639" y="544"/>
                    <a:pt x="14542" y="567"/>
                    <a:pt x="14451" y="619"/>
                  </a:cubicBezTo>
                  <a:cubicBezTo>
                    <a:pt x="14260" y="725"/>
                    <a:pt x="14062" y="810"/>
                    <a:pt x="13839" y="844"/>
                  </a:cubicBezTo>
                  <a:cubicBezTo>
                    <a:pt x="13780" y="854"/>
                    <a:pt x="13721" y="858"/>
                    <a:pt x="13663" y="858"/>
                  </a:cubicBezTo>
                  <a:cubicBezTo>
                    <a:pt x="13398" y="858"/>
                    <a:pt x="13152" y="766"/>
                    <a:pt x="12913" y="622"/>
                  </a:cubicBezTo>
                  <a:cubicBezTo>
                    <a:pt x="12773" y="537"/>
                    <a:pt x="12637" y="445"/>
                    <a:pt x="12476" y="397"/>
                  </a:cubicBezTo>
                  <a:cubicBezTo>
                    <a:pt x="12390" y="370"/>
                    <a:pt x="12307" y="358"/>
                    <a:pt x="12227" y="358"/>
                  </a:cubicBezTo>
                  <a:cubicBezTo>
                    <a:pt x="12023" y="358"/>
                    <a:pt x="11837" y="437"/>
                    <a:pt x="11663" y="551"/>
                  </a:cubicBezTo>
                  <a:cubicBezTo>
                    <a:pt x="11437" y="699"/>
                    <a:pt x="11192" y="781"/>
                    <a:pt x="10928" y="781"/>
                  </a:cubicBezTo>
                  <a:cubicBezTo>
                    <a:pt x="10856" y="781"/>
                    <a:pt x="10784" y="775"/>
                    <a:pt x="10709" y="762"/>
                  </a:cubicBezTo>
                  <a:cubicBezTo>
                    <a:pt x="10439" y="721"/>
                    <a:pt x="10183" y="622"/>
                    <a:pt x="9944" y="482"/>
                  </a:cubicBezTo>
                  <a:cubicBezTo>
                    <a:pt x="9835" y="417"/>
                    <a:pt x="9725" y="352"/>
                    <a:pt x="9616" y="294"/>
                  </a:cubicBezTo>
                  <a:cubicBezTo>
                    <a:pt x="9498" y="229"/>
                    <a:pt x="9383" y="196"/>
                    <a:pt x="9267" y="196"/>
                  </a:cubicBezTo>
                  <a:cubicBezTo>
                    <a:pt x="9163" y="196"/>
                    <a:pt x="9059" y="222"/>
                    <a:pt x="8953" y="277"/>
                  </a:cubicBezTo>
                  <a:cubicBezTo>
                    <a:pt x="8666" y="418"/>
                    <a:pt x="8366" y="518"/>
                    <a:pt x="8045" y="518"/>
                  </a:cubicBezTo>
                  <a:cubicBezTo>
                    <a:pt x="7924" y="518"/>
                    <a:pt x="7799" y="504"/>
                    <a:pt x="7672" y="472"/>
                  </a:cubicBezTo>
                  <a:cubicBezTo>
                    <a:pt x="7446" y="417"/>
                    <a:pt x="7248" y="284"/>
                    <a:pt x="7043" y="175"/>
                  </a:cubicBezTo>
                  <a:cubicBezTo>
                    <a:pt x="6858" y="76"/>
                    <a:pt x="6667" y="1"/>
                    <a:pt x="6469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" name="Google Shape;96;p4"/>
            <p:cNvSpPr>
              <a:spLocks/>
            </p:cNvSpPr>
            <p:nvPr/>
          </p:nvSpPr>
          <p:spPr bwMode="auto">
            <a:xfrm rot="-1535504">
              <a:off x="151250" y="423942"/>
              <a:ext cx="780616" cy="69302"/>
            </a:xfrm>
            <a:custGeom>
              <a:avLst/>
              <a:gdLst>
                <a:gd name="T0" fmla="*/ 2147483647 w 18946"/>
                <a:gd name="T1" fmla="*/ 118137125 h 1682"/>
                <a:gd name="T2" fmla="*/ 2147483647 w 18946"/>
                <a:gd name="T3" fmla="*/ 2147483647 h 1682"/>
                <a:gd name="T4" fmla="*/ 2147483647 w 18946"/>
                <a:gd name="T5" fmla="*/ 2147483647 h 1682"/>
                <a:gd name="T6" fmla="*/ 2147483647 w 18946"/>
                <a:gd name="T7" fmla="*/ 2147483647 h 1682"/>
                <a:gd name="T8" fmla="*/ 2147483647 w 18946"/>
                <a:gd name="T9" fmla="*/ 2147483647 h 1682"/>
                <a:gd name="T10" fmla="*/ 2147483647 w 18946"/>
                <a:gd name="T11" fmla="*/ 2147483647 h 1682"/>
                <a:gd name="T12" fmla="*/ 2147483647 w 18946"/>
                <a:gd name="T13" fmla="*/ 2147483647 h 1682"/>
                <a:gd name="T14" fmla="*/ 2147483647 w 18946"/>
                <a:gd name="T15" fmla="*/ 2147483647 h 1682"/>
                <a:gd name="T16" fmla="*/ 2147483647 w 18946"/>
                <a:gd name="T17" fmla="*/ 2147483647 h 1682"/>
                <a:gd name="T18" fmla="*/ 2147483647 w 18946"/>
                <a:gd name="T19" fmla="*/ 2147483647 h 1682"/>
                <a:gd name="T20" fmla="*/ 2147483647 w 18946"/>
                <a:gd name="T21" fmla="*/ 2147483647 h 1682"/>
                <a:gd name="T22" fmla="*/ 2147483647 w 18946"/>
                <a:gd name="T23" fmla="*/ 2147483647 h 1682"/>
                <a:gd name="T24" fmla="*/ 2147483647 w 18946"/>
                <a:gd name="T25" fmla="*/ 2147483647 h 1682"/>
                <a:gd name="T26" fmla="*/ 2147483647 w 18946"/>
                <a:gd name="T27" fmla="*/ 2147483647 h 1682"/>
                <a:gd name="T28" fmla="*/ 2147483647 w 18946"/>
                <a:gd name="T29" fmla="*/ 2147483647 h 1682"/>
                <a:gd name="T30" fmla="*/ 951049450 w 18946"/>
                <a:gd name="T31" fmla="*/ 2147483647 h 1682"/>
                <a:gd name="T32" fmla="*/ 118137204 w 18946"/>
                <a:gd name="T33" fmla="*/ 2147483647 h 1682"/>
                <a:gd name="T34" fmla="*/ 2147483647 w 18946"/>
                <a:gd name="T35" fmla="*/ 2147483647 h 1682"/>
                <a:gd name="T36" fmla="*/ 2147483647 w 18946"/>
                <a:gd name="T37" fmla="*/ 2147483647 h 1682"/>
                <a:gd name="T38" fmla="*/ 2147483647 w 18946"/>
                <a:gd name="T39" fmla="*/ 2147483647 h 1682"/>
                <a:gd name="T40" fmla="*/ 2147483647 w 18946"/>
                <a:gd name="T41" fmla="*/ 2147483647 h 1682"/>
                <a:gd name="T42" fmla="*/ 2147483647 w 18946"/>
                <a:gd name="T43" fmla="*/ 2147483647 h 1682"/>
                <a:gd name="T44" fmla="*/ 2147483647 w 18946"/>
                <a:gd name="T45" fmla="*/ 2147483647 h 1682"/>
                <a:gd name="T46" fmla="*/ 2147483647 w 18946"/>
                <a:gd name="T47" fmla="*/ 2147483647 h 1682"/>
                <a:gd name="T48" fmla="*/ 2147483647 w 18946"/>
                <a:gd name="T49" fmla="*/ 2147483647 h 1682"/>
                <a:gd name="T50" fmla="*/ 2147483647 w 18946"/>
                <a:gd name="T51" fmla="*/ 2147483647 h 1682"/>
                <a:gd name="T52" fmla="*/ 2147483647 w 18946"/>
                <a:gd name="T53" fmla="*/ 2147483647 h 1682"/>
                <a:gd name="T54" fmla="*/ 2147483647 w 18946"/>
                <a:gd name="T55" fmla="*/ 2147483647 h 1682"/>
                <a:gd name="T56" fmla="*/ 2147483647 w 18946"/>
                <a:gd name="T57" fmla="*/ 2147483647 h 1682"/>
                <a:gd name="T58" fmla="*/ 2147483647 w 18946"/>
                <a:gd name="T59" fmla="*/ 2147483647 h 1682"/>
                <a:gd name="T60" fmla="*/ 2147483647 w 18946"/>
                <a:gd name="T61" fmla="*/ 2147483647 h 1682"/>
                <a:gd name="T62" fmla="*/ 2147483647 w 18946"/>
                <a:gd name="T63" fmla="*/ 2147483647 h 1682"/>
                <a:gd name="T64" fmla="*/ 2147483647 w 18946"/>
                <a:gd name="T65" fmla="*/ 2147483647 h 1682"/>
                <a:gd name="T66" fmla="*/ 2147483647 w 18946"/>
                <a:gd name="T67" fmla="*/ 2147483647 h 1682"/>
                <a:gd name="T68" fmla="*/ 2147483647 w 18946"/>
                <a:gd name="T69" fmla="*/ 2147483647 h 1682"/>
                <a:gd name="T70" fmla="*/ 2147483647 w 18946"/>
                <a:gd name="T71" fmla="*/ 2147483647 h 1682"/>
                <a:gd name="T72" fmla="*/ 2147483647 w 18946"/>
                <a:gd name="T73" fmla="*/ 2147483647 h 1682"/>
                <a:gd name="T74" fmla="*/ 2147483647 w 18946"/>
                <a:gd name="T75" fmla="*/ 2147483647 h 1682"/>
                <a:gd name="T76" fmla="*/ 2147483647 w 18946"/>
                <a:gd name="T77" fmla="*/ 2147483647 h 1682"/>
                <a:gd name="T78" fmla="*/ 2147483647 w 18946"/>
                <a:gd name="T79" fmla="*/ 2147483647 h 1682"/>
                <a:gd name="T80" fmla="*/ 2147483647 w 18946"/>
                <a:gd name="T81" fmla="*/ 2147483647 h 1682"/>
                <a:gd name="T82" fmla="*/ 2147483647 w 18946"/>
                <a:gd name="T83" fmla="*/ 2147483647 h 1682"/>
                <a:gd name="T84" fmla="*/ 2147483647 w 18946"/>
                <a:gd name="T85" fmla="*/ 2147483647 h 1682"/>
                <a:gd name="T86" fmla="*/ 2147483647 w 18946"/>
                <a:gd name="T87" fmla="*/ 2147483647 h 1682"/>
                <a:gd name="T88" fmla="*/ 2147483647 w 18946"/>
                <a:gd name="T89" fmla="*/ 2147483647 h 1682"/>
                <a:gd name="T90" fmla="*/ 2147483647 w 18946"/>
                <a:gd name="T91" fmla="*/ 2147483647 h 1682"/>
                <a:gd name="T92" fmla="*/ 2147483647 w 18946"/>
                <a:gd name="T93" fmla="*/ 2147483647 h 1682"/>
                <a:gd name="T94" fmla="*/ 2147483647 w 18946"/>
                <a:gd name="T95" fmla="*/ 118137125 h 16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946" h="1682" extrusionOk="0">
                  <a:moveTo>
                    <a:pt x="6420" y="1"/>
                  </a:moveTo>
                  <a:cubicBezTo>
                    <a:pt x="6358" y="1"/>
                    <a:pt x="6295" y="8"/>
                    <a:pt x="6230" y="24"/>
                  </a:cubicBezTo>
                  <a:cubicBezTo>
                    <a:pt x="6107" y="55"/>
                    <a:pt x="5994" y="123"/>
                    <a:pt x="5888" y="188"/>
                  </a:cubicBezTo>
                  <a:cubicBezTo>
                    <a:pt x="5588" y="369"/>
                    <a:pt x="5256" y="431"/>
                    <a:pt x="4904" y="445"/>
                  </a:cubicBezTo>
                  <a:cubicBezTo>
                    <a:pt x="4896" y="445"/>
                    <a:pt x="4887" y="445"/>
                    <a:pt x="4878" y="445"/>
                  </a:cubicBezTo>
                  <a:cubicBezTo>
                    <a:pt x="4710" y="445"/>
                    <a:pt x="4548" y="383"/>
                    <a:pt x="4388" y="318"/>
                  </a:cubicBezTo>
                  <a:cubicBezTo>
                    <a:pt x="4152" y="222"/>
                    <a:pt x="3907" y="178"/>
                    <a:pt x="3658" y="178"/>
                  </a:cubicBezTo>
                  <a:cubicBezTo>
                    <a:pt x="3615" y="178"/>
                    <a:pt x="3573" y="179"/>
                    <a:pt x="3531" y="181"/>
                  </a:cubicBezTo>
                  <a:cubicBezTo>
                    <a:pt x="3411" y="192"/>
                    <a:pt x="3309" y="246"/>
                    <a:pt x="3209" y="311"/>
                  </a:cubicBezTo>
                  <a:cubicBezTo>
                    <a:pt x="2974" y="462"/>
                    <a:pt x="2724" y="574"/>
                    <a:pt x="2441" y="636"/>
                  </a:cubicBezTo>
                  <a:cubicBezTo>
                    <a:pt x="2369" y="652"/>
                    <a:pt x="2298" y="660"/>
                    <a:pt x="2227" y="660"/>
                  </a:cubicBezTo>
                  <a:cubicBezTo>
                    <a:pt x="2090" y="660"/>
                    <a:pt x="1954" y="630"/>
                    <a:pt x="1819" y="571"/>
                  </a:cubicBezTo>
                  <a:cubicBezTo>
                    <a:pt x="1733" y="533"/>
                    <a:pt x="1641" y="496"/>
                    <a:pt x="1562" y="451"/>
                  </a:cubicBezTo>
                  <a:cubicBezTo>
                    <a:pt x="1420" y="374"/>
                    <a:pt x="1290" y="330"/>
                    <a:pt x="1168" y="330"/>
                  </a:cubicBezTo>
                  <a:cubicBezTo>
                    <a:pt x="1010" y="330"/>
                    <a:pt x="865" y="402"/>
                    <a:pt x="725" y="568"/>
                  </a:cubicBezTo>
                  <a:cubicBezTo>
                    <a:pt x="547" y="773"/>
                    <a:pt x="284" y="861"/>
                    <a:pt x="8" y="875"/>
                  </a:cubicBezTo>
                  <a:cubicBezTo>
                    <a:pt x="8" y="974"/>
                    <a:pt x="1" y="1070"/>
                    <a:pt x="1" y="1172"/>
                  </a:cubicBezTo>
                  <a:cubicBezTo>
                    <a:pt x="8" y="1343"/>
                    <a:pt x="31" y="1511"/>
                    <a:pt x="42" y="1682"/>
                  </a:cubicBezTo>
                  <a:lnTo>
                    <a:pt x="18945" y="1682"/>
                  </a:lnTo>
                  <a:lnTo>
                    <a:pt x="18945" y="1114"/>
                  </a:lnTo>
                  <a:lnTo>
                    <a:pt x="18942" y="1114"/>
                  </a:lnTo>
                  <a:cubicBezTo>
                    <a:pt x="18860" y="1142"/>
                    <a:pt x="18774" y="1162"/>
                    <a:pt x="18686" y="1176"/>
                  </a:cubicBezTo>
                  <a:cubicBezTo>
                    <a:pt x="18602" y="1188"/>
                    <a:pt x="18520" y="1195"/>
                    <a:pt x="18439" y="1195"/>
                  </a:cubicBezTo>
                  <a:cubicBezTo>
                    <a:pt x="18141" y="1195"/>
                    <a:pt x="17862" y="1106"/>
                    <a:pt x="17609" y="896"/>
                  </a:cubicBezTo>
                  <a:cubicBezTo>
                    <a:pt x="17417" y="740"/>
                    <a:pt x="17220" y="667"/>
                    <a:pt x="17017" y="667"/>
                  </a:cubicBezTo>
                  <a:cubicBezTo>
                    <a:pt x="16873" y="667"/>
                    <a:pt x="16725" y="703"/>
                    <a:pt x="16574" y="773"/>
                  </a:cubicBezTo>
                  <a:cubicBezTo>
                    <a:pt x="16413" y="844"/>
                    <a:pt x="16249" y="913"/>
                    <a:pt x="16071" y="943"/>
                  </a:cubicBezTo>
                  <a:cubicBezTo>
                    <a:pt x="16000" y="955"/>
                    <a:pt x="15930" y="962"/>
                    <a:pt x="15861" y="962"/>
                  </a:cubicBezTo>
                  <a:cubicBezTo>
                    <a:pt x="15637" y="962"/>
                    <a:pt x="15425" y="896"/>
                    <a:pt x="15224" y="752"/>
                  </a:cubicBezTo>
                  <a:cubicBezTo>
                    <a:pt x="15101" y="663"/>
                    <a:pt x="14968" y="581"/>
                    <a:pt x="14814" y="554"/>
                  </a:cubicBezTo>
                  <a:cubicBezTo>
                    <a:pt x="14773" y="547"/>
                    <a:pt x="14733" y="544"/>
                    <a:pt x="14693" y="544"/>
                  </a:cubicBezTo>
                  <a:cubicBezTo>
                    <a:pt x="14591" y="544"/>
                    <a:pt x="14494" y="567"/>
                    <a:pt x="14400" y="619"/>
                  </a:cubicBezTo>
                  <a:cubicBezTo>
                    <a:pt x="14209" y="725"/>
                    <a:pt x="14011" y="810"/>
                    <a:pt x="13789" y="844"/>
                  </a:cubicBezTo>
                  <a:cubicBezTo>
                    <a:pt x="13729" y="854"/>
                    <a:pt x="13669" y="858"/>
                    <a:pt x="13611" y="858"/>
                  </a:cubicBezTo>
                  <a:cubicBezTo>
                    <a:pt x="13347" y="858"/>
                    <a:pt x="13100" y="768"/>
                    <a:pt x="12863" y="622"/>
                  </a:cubicBezTo>
                  <a:cubicBezTo>
                    <a:pt x="12723" y="537"/>
                    <a:pt x="12586" y="445"/>
                    <a:pt x="12429" y="397"/>
                  </a:cubicBezTo>
                  <a:cubicBezTo>
                    <a:pt x="12343" y="371"/>
                    <a:pt x="12260" y="359"/>
                    <a:pt x="12181" y="359"/>
                  </a:cubicBezTo>
                  <a:cubicBezTo>
                    <a:pt x="11974" y="359"/>
                    <a:pt x="11787" y="437"/>
                    <a:pt x="11612" y="550"/>
                  </a:cubicBezTo>
                  <a:cubicBezTo>
                    <a:pt x="11384" y="700"/>
                    <a:pt x="11138" y="782"/>
                    <a:pt x="10870" y="782"/>
                  </a:cubicBezTo>
                  <a:cubicBezTo>
                    <a:pt x="10801" y="782"/>
                    <a:pt x="10731" y="777"/>
                    <a:pt x="10659" y="766"/>
                  </a:cubicBezTo>
                  <a:cubicBezTo>
                    <a:pt x="10389" y="721"/>
                    <a:pt x="10133" y="622"/>
                    <a:pt x="9893" y="482"/>
                  </a:cubicBezTo>
                  <a:cubicBezTo>
                    <a:pt x="9784" y="417"/>
                    <a:pt x="9678" y="356"/>
                    <a:pt x="9565" y="294"/>
                  </a:cubicBezTo>
                  <a:cubicBezTo>
                    <a:pt x="9448" y="229"/>
                    <a:pt x="9333" y="196"/>
                    <a:pt x="9218" y="196"/>
                  </a:cubicBezTo>
                  <a:cubicBezTo>
                    <a:pt x="9114" y="196"/>
                    <a:pt x="9010" y="222"/>
                    <a:pt x="8902" y="277"/>
                  </a:cubicBezTo>
                  <a:cubicBezTo>
                    <a:pt x="8615" y="418"/>
                    <a:pt x="8317" y="518"/>
                    <a:pt x="7996" y="518"/>
                  </a:cubicBezTo>
                  <a:cubicBezTo>
                    <a:pt x="7875" y="518"/>
                    <a:pt x="7750" y="504"/>
                    <a:pt x="7621" y="472"/>
                  </a:cubicBezTo>
                  <a:cubicBezTo>
                    <a:pt x="7395" y="417"/>
                    <a:pt x="7201" y="284"/>
                    <a:pt x="6996" y="175"/>
                  </a:cubicBezTo>
                  <a:cubicBezTo>
                    <a:pt x="6808" y="76"/>
                    <a:pt x="6619" y="1"/>
                    <a:pt x="6420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" name="Google Shape;97;p4"/>
            <p:cNvSpPr>
              <a:spLocks/>
            </p:cNvSpPr>
            <p:nvPr/>
          </p:nvSpPr>
          <p:spPr bwMode="auto">
            <a:xfrm rot="-1535504">
              <a:off x="67920" y="275343"/>
              <a:ext cx="786219" cy="83640"/>
            </a:xfrm>
            <a:custGeom>
              <a:avLst/>
              <a:gdLst>
                <a:gd name="T0" fmla="*/ 2147483647 w 19082"/>
                <a:gd name="T1" fmla="*/ 2147483647 h 2030"/>
                <a:gd name="T2" fmla="*/ 2147483647 w 19082"/>
                <a:gd name="T3" fmla="*/ 2147483647 h 2030"/>
                <a:gd name="T4" fmla="*/ 2147483647 w 19082"/>
                <a:gd name="T5" fmla="*/ 2147483647 h 2030"/>
                <a:gd name="T6" fmla="*/ 2147483647 w 19082"/>
                <a:gd name="T7" fmla="*/ 2147483647 h 2030"/>
                <a:gd name="T8" fmla="*/ 2147483647 w 19082"/>
                <a:gd name="T9" fmla="*/ 2147483647 h 2030"/>
                <a:gd name="T10" fmla="*/ 2147483647 w 19082"/>
                <a:gd name="T11" fmla="*/ 2147483647 h 2030"/>
                <a:gd name="T12" fmla="*/ 2147483647 w 19082"/>
                <a:gd name="T13" fmla="*/ 2147483647 h 2030"/>
                <a:gd name="T14" fmla="*/ 2147483647 w 19082"/>
                <a:gd name="T15" fmla="*/ 2147483647 h 2030"/>
                <a:gd name="T16" fmla="*/ 0 w 19082"/>
                <a:gd name="T17" fmla="*/ 2147483647 h 2030"/>
                <a:gd name="T18" fmla="*/ 2147483647 w 19082"/>
                <a:gd name="T19" fmla="*/ 2147483647 h 2030"/>
                <a:gd name="T20" fmla="*/ 2147483647 w 19082"/>
                <a:gd name="T21" fmla="*/ 2147483647 h 2030"/>
                <a:gd name="T22" fmla="*/ 2147483647 w 19082"/>
                <a:gd name="T23" fmla="*/ 2147483647 h 2030"/>
                <a:gd name="T24" fmla="*/ 2147483647 w 19082"/>
                <a:gd name="T25" fmla="*/ 2147483647 h 2030"/>
                <a:gd name="T26" fmla="*/ 2147483647 w 19082"/>
                <a:gd name="T27" fmla="*/ 2147483647 h 2030"/>
                <a:gd name="T28" fmla="*/ 2147483647 w 19082"/>
                <a:gd name="T29" fmla="*/ 2147483647 h 2030"/>
                <a:gd name="T30" fmla="*/ 2147483647 w 19082"/>
                <a:gd name="T31" fmla="*/ 2147483647 h 2030"/>
                <a:gd name="T32" fmla="*/ 2147483647 w 19082"/>
                <a:gd name="T33" fmla="*/ 2147483647 h 2030"/>
                <a:gd name="T34" fmla="*/ 2147483647 w 19082"/>
                <a:gd name="T35" fmla="*/ 2147483647 h 2030"/>
                <a:gd name="T36" fmla="*/ 2147483647 w 19082"/>
                <a:gd name="T37" fmla="*/ 2147483647 h 2030"/>
                <a:gd name="T38" fmla="*/ 2147483647 w 19082"/>
                <a:gd name="T39" fmla="*/ 2147483647 h 2030"/>
                <a:gd name="T40" fmla="*/ 2147483647 w 19082"/>
                <a:gd name="T41" fmla="*/ 2147483647 h 2030"/>
                <a:gd name="T42" fmla="*/ 2147483647 w 19082"/>
                <a:gd name="T43" fmla="*/ 2147483647 h 2030"/>
                <a:gd name="T44" fmla="*/ 2147483647 w 19082"/>
                <a:gd name="T45" fmla="*/ 2147483647 h 2030"/>
                <a:gd name="T46" fmla="*/ 2147483647 w 19082"/>
                <a:gd name="T47" fmla="*/ 2147483647 h 2030"/>
                <a:gd name="T48" fmla="*/ 2147483647 w 19082"/>
                <a:gd name="T49" fmla="*/ 2147483647 h 2030"/>
                <a:gd name="T50" fmla="*/ 2147483647 w 19082"/>
                <a:gd name="T51" fmla="*/ 2147483647 h 2030"/>
                <a:gd name="T52" fmla="*/ 2147483647 w 19082"/>
                <a:gd name="T53" fmla="*/ 2147483647 h 2030"/>
                <a:gd name="T54" fmla="*/ 2147483647 w 19082"/>
                <a:gd name="T55" fmla="*/ 2147483647 h 2030"/>
                <a:gd name="T56" fmla="*/ 2147483647 w 19082"/>
                <a:gd name="T57" fmla="*/ 2147483647 h 2030"/>
                <a:gd name="T58" fmla="*/ 2147483647 w 19082"/>
                <a:gd name="T59" fmla="*/ 2147483647 h 2030"/>
                <a:gd name="T60" fmla="*/ 2147483647 w 19082"/>
                <a:gd name="T61" fmla="*/ 2147483647 h 2030"/>
                <a:gd name="T62" fmla="*/ 2147483647 w 19082"/>
                <a:gd name="T63" fmla="*/ 2147483647 h 2030"/>
                <a:gd name="T64" fmla="*/ 2147483647 w 19082"/>
                <a:gd name="T65" fmla="*/ 2147483647 h 2030"/>
                <a:gd name="T66" fmla="*/ 2147483647 w 19082"/>
                <a:gd name="T67" fmla="*/ 2147483647 h 2030"/>
                <a:gd name="T68" fmla="*/ 2147483647 w 19082"/>
                <a:gd name="T69" fmla="*/ 2147483647 h 2030"/>
                <a:gd name="T70" fmla="*/ 2147483647 w 19082"/>
                <a:gd name="T71" fmla="*/ 2147483647 h 2030"/>
                <a:gd name="T72" fmla="*/ 2147483647 w 19082"/>
                <a:gd name="T73" fmla="*/ 2147483647 h 2030"/>
                <a:gd name="T74" fmla="*/ 2147483647 w 19082"/>
                <a:gd name="T75" fmla="*/ 2147483647 h 2030"/>
                <a:gd name="T76" fmla="*/ 2147483647 w 19082"/>
                <a:gd name="T77" fmla="*/ 2147483647 h 2030"/>
                <a:gd name="T78" fmla="*/ 2147483647 w 19082"/>
                <a:gd name="T79" fmla="*/ 2147483647 h 2030"/>
                <a:gd name="T80" fmla="*/ 2147483647 w 19082"/>
                <a:gd name="T81" fmla="*/ 2147483647 h 20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9082" h="2030" extrusionOk="0">
                  <a:moveTo>
                    <a:pt x="6765" y="1"/>
                  </a:moveTo>
                  <a:cubicBezTo>
                    <a:pt x="6704" y="1"/>
                    <a:pt x="6641" y="8"/>
                    <a:pt x="6578" y="24"/>
                  </a:cubicBezTo>
                  <a:cubicBezTo>
                    <a:pt x="6455" y="55"/>
                    <a:pt x="6342" y="123"/>
                    <a:pt x="6236" y="188"/>
                  </a:cubicBezTo>
                  <a:cubicBezTo>
                    <a:pt x="5936" y="373"/>
                    <a:pt x="5604" y="431"/>
                    <a:pt x="5252" y="444"/>
                  </a:cubicBezTo>
                  <a:cubicBezTo>
                    <a:pt x="5243" y="445"/>
                    <a:pt x="5234" y="445"/>
                    <a:pt x="5225" y="445"/>
                  </a:cubicBezTo>
                  <a:cubicBezTo>
                    <a:pt x="5057" y="445"/>
                    <a:pt x="4895" y="386"/>
                    <a:pt x="4736" y="321"/>
                  </a:cubicBezTo>
                  <a:cubicBezTo>
                    <a:pt x="4501" y="223"/>
                    <a:pt x="4259" y="181"/>
                    <a:pt x="4011" y="181"/>
                  </a:cubicBezTo>
                  <a:cubicBezTo>
                    <a:pt x="3967" y="181"/>
                    <a:pt x="3923" y="182"/>
                    <a:pt x="3879" y="185"/>
                  </a:cubicBezTo>
                  <a:cubicBezTo>
                    <a:pt x="3759" y="191"/>
                    <a:pt x="3657" y="246"/>
                    <a:pt x="3557" y="311"/>
                  </a:cubicBezTo>
                  <a:cubicBezTo>
                    <a:pt x="3322" y="461"/>
                    <a:pt x="3072" y="578"/>
                    <a:pt x="2789" y="636"/>
                  </a:cubicBezTo>
                  <a:cubicBezTo>
                    <a:pt x="2715" y="652"/>
                    <a:pt x="2642" y="661"/>
                    <a:pt x="2570" y="661"/>
                  </a:cubicBezTo>
                  <a:cubicBezTo>
                    <a:pt x="2434" y="661"/>
                    <a:pt x="2301" y="631"/>
                    <a:pt x="2167" y="571"/>
                  </a:cubicBezTo>
                  <a:cubicBezTo>
                    <a:pt x="2081" y="533"/>
                    <a:pt x="1989" y="496"/>
                    <a:pt x="1910" y="451"/>
                  </a:cubicBezTo>
                  <a:cubicBezTo>
                    <a:pt x="1768" y="373"/>
                    <a:pt x="1638" y="330"/>
                    <a:pt x="1516" y="330"/>
                  </a:cubicBezTo>
                  <a:cubicBezTo>
                    <a:pt x="1358" y="330"/>
                    <a:pt x="1213" y="402"/>
                    <a:pt x="1073" y="567"/>
                  </a:cubicBezTo>
                  <a:cubicBezTo>
                    <a:pt x="887" y="784"/>
                    <a:pt x="599" y="875"/>
                    <a:pt x="303" y="875"/>
                  </a:cubicBezTo>
                  <a:cubicBezTo>
                    <a:pt x="202" y="875"/>
                    <a:pt x="100" y="864"/>
                    <a:pt x="0" y="844"/>
                  </a:cubicBezTo>
                  <a:lnTo>
                    <a:pt x="0" y="1456"/>
                  </a:lnTo>
                  <a:cubicBezTo>
                    <a:pt x="76" y="1492"/>
                    <a:pt x="148" y="1508"/>
                    <a:pt x="217" y="1508"/>
                  </a:cubicBezTo>
                  <a:cubicBezTo>
                    <a:pt x="364" y="1508"/>
                    <a:pt x="495" y="1433"/>
                    <a:pt x="612" y="1319"/>
                  </a:cubicBezTo>
                  <a:cubicBezTo>
                    <a:pt x="866" y="1067"/>
                    <a:pt x="1172" y="955"/>
                    <a:pt x="1483" y="955"/>
                  </a:cubicBezTo>
                  <a:cubicBezTo>
                    <a:pt x="1719" y="955"/>
                    <a:pt x="1960" y="1020"/>
                    <a:pt x="2184" y="1135"/>
                  </a:cubicBezTo>
                  <a:cubicBezTo>
                    <a:pt x="2225" y="1159"/>
                    <a:pt x="2269" y="1179"/>
                    <a:pt x="2310" y="1203"/>
                  </a:cubicBezTo>
                  <a:cubicBezTo>
                    <a:pt x="2439" y="1288"/>
                    <a:pt x="2565" y="1324"/>
                    <a:pt x="2689" y="1324"/>
                  </a:cubicBezTo>
                  <a:cubicBezTo>
                    <a:pt x="2825" y="1324"/>
                    <a:pt x="2957" y="1281"/>
                    <a:pt x="3089" y="1210"/>
                  </a:cubicBezTo>
                  <a:cubicBezTo>
                    <a:pt x="3158" y="1176"/>
                    <a:pt x="3219" y="1135"/>
                    <a:pt x="3281" y="1090"/>
                  </a:cubicBezTo>
                  <a:cubicBezTo>
                    <a:pt x="3516" y="904"/>
                    <a:pt x="3771" y="826"/>
                    <a:pt x="4039" y="826"/>
                  </a:cubicBezTo>
                  <a:cubicBezTo>
                    <a:pt x="4215" y="826"/>
                    <a:pt x="4397" y="860"/>
                    <a:pt x="4583" y="919"/>
                  </a:cubicBezTo>
                  <a:cubicBezTo>
                    <a:pt x="4706" y="957"/>
                    <a:pt x="4835" y="994"/>
                    <a:pt x="4952" y="1056"/>
                  </a:cubicBezTo>
                  <a:cubicBezTo>
                    <a:pt x="5116" y="1140"/>
                    <a:pt x="5279" y="1178"/>
                    <a:pt x="5437" y="1178"/>
                  </a:cubicBezTo>
                  <a:cubicBezTo>
                    <a:pt x="5635" y="1178"/>
                    <a:pt x="5826" y="1118"/>
                    <a:pt x="6001" y="1012"/>
                  </a:cubicBezTo>
                  <a:cubicBezTo>
                    <a:pt x="6280" y="844"/>
                    <a:pt x="6559" y="762"/>
                    <a:pt x="6840" y="762"/>
                  </a:cubicBezTo>
                  <a:cubicBezTo>
                    <a:pt x="7137" y="762"/>
                    <a:pt x="7435" y="853"/>
                    <a:pt x="7737" y="1032"/>
                  </a:cubicBezTo>
                  <a:cubicBezTo>
                    <a:pt x="7956" y="1165"/>
                    <a:pt x="8169" y="1226"/>
                    <a:pt x="8379" y="1226"/>
                  </a:cubicBezTo>
                  <a:cubicBezTo>
                    <a:pt x="8584" y="1226"/>
                    <a:pt x="8786" y="1168"/>
                    <a:pt x="8987" y="1059"/>
                  </a:cubicBezTo>
                  <a:cubicBezTo>
                    <a:pt x="9175" y="957"/>
                    <a:pt x="9361" y="910"/>
                    <a:pt x="9546" y="910"/>
                  </a:cubicBezTo>
                  <a:cubicBezTo>
                    <a:pt x="9797" y="910"/>
                    <a:pt x="10047" y="997"/>
                    <a:pt x="10299" y="1148"/>
                  </a:cubicBezTo>
                  <a:cubicBezTo>
                    <a:pt x="10494" y="1268"/>
                    <a:pt x="10679" y="1401"/>
                    <a:pt x="10897" y="1469"/>
                  </a:cubicBezTo>
                  <a:cubicBezTo>
                    <a:pt x="10988" y="1497"/>
                    <a:pt x="11075" y="1512"/>
                    <a:pt x="11158" y="1512"/>
                  </a:cubicBezTo>
                  <a:cubicBezTo>
                    <a:pt x="11300" y="1512"/>
                    <a:pt x="11432" y="1471"/>
                    <a:pt x="11557" y="1387"/>
                  </a:cubicBezTo>
                  <a:cubicBezTo>
                    <a:pt x="11752" y="1264"/>
                    <a:pt x="11946" y="1148"/>
                    <a:pt x="12172" y="1094"/>
                  </a:cubicBezTo>
                  <a:cubicBezTo>
                    <a:pt x="12291" y="1065"/>
                    <a:pt x="12408" y="1051"/>
                    <a:pt x="12525" y="1051"/>
                  </a:cubicBezTo>
                  <a:cubicBezTo>
                    <a:pt x="12761" y="1051"/>
                    <a:pt x="12992" y="1110"/>
                    <a:pt x="13214" y="1234"/>
                  </a:cubicBezTo>
                  <a:cubicBezTo>
                    <a:pt x="13324" y="1295"/>
                    <a:pt x="13429" y="1357"/>
                    <a:pt x="13529" y="1432"/>
                  </a:cubicBezTo>
                  <a:cubicBezTo>
                    <a:pt x="13659" y="1528"/>
                    <a:pt x="13793" y="1573"/>
                    <a:pt x="13929" y="1573"/>
                  </a:cubicBezTo>
                  <a:cubicBezTo>
                    <a:pt x="14024" y="1573"/>
                    <a:pt x="14120" y="1551"/>
                    <a:pt x="14219" y="1510"/>
                  </a:cubicBezTo>
                  <a:cubicBezTo>
                    <a:pt x="14308" y="1473"/>
                    <a:pt x="14393" y="1435"/>
                    <a:pt x="14485" y="1398"/>
                  </a:cubicBezTo>
                  <a:cubicBezTo>
                    <a:pt x="14666" y="1319"/>
                    <a:pt x="14846" y="1279"/>
                    <a:pt x="15024" y="1279"/>
                  </a:cubicBezTo>
                  <a:cubicBezTo>
                    <a:pt x="15292" y="1279"/>
                    <a:pt x="15555" y="1369"/>
                    <a:pt x="15801" y="1551"/>
                  </a:cubicBezTo>
                  <a:cubicBezTo>
                    <a:pt x="15951" y="1662"/>
                    <a:pt x="16089" y="1714"/>
                    <a:pt x="16228" y="1714"/>
                  </a:cubicBezTo>
                  <a:cubicBezTo>
                    <a:pt x="16345" y="1714"/>
                    <a:pt x="16463" y="1677"/>
                    <a:pt x="16587" y="1606"/>
                  </a:cubicBezTo>
                  <a:cubicBezTo>
                    <a:pt x="16823" y="1472"/>
                    <a:pt x="17078" y="1402"/>
                    <a:pt x="17331" y="1402"/>
                  </a:cubicBezTo>
                  <a:cubicBezTo>
                    <a:pt x="17690" y="1402"/>
                    <a:pt x="18046" y="1543"/>
                    <a:pt x="18336" y="1842"/>
                  </a:cubicBezTo>
                  <a:cubicBezTo>
                    <a:pt x="18468" y="1975"/>
                    <a:pt x="18595" y="2030"/>
                    <a:pt x="18729" y="2030"/>
                  </a:cubicBezTo>
                  <a:cubicBezTo>
                    <a:pt x="18839" y="2030"/>
                    <a:pt x="18955" y="1993"/>
                    <a:pt x="19081" y="1931"/>
                  </a:cubicBezTo>
                  <a:lnTo>
                    <a:pt x="19016" y="1842"/>
                  </a:lnTo>
                  <a:cubicBezTo>
                    <a:pt x="18870" y="1644"/>
                    <a:pt x="18832" y="1408"/>
                    <a:pt x="18777" y="1179"/>
                  </a:cubicBezTo>
                  <a:cubicBezTo>
                    <a:pt x="18757" y="1180"/>
                    <a:pt x="18737" y="1180"/>
                    <a:pt x="18718" y="1180"/>
                  </a:cubicBezTo>
                  <a:cubicBezTo>
                    <a:pt x="18440" y="1180"/>
                    <a:pt x="18187" y="1090"/>
                    <a:pt x="17957" y="899"/>
                  </a:cubicBezTo>
                  <a:cubicBezTo>
                    <a:pt x="17765" y="741"/>
                    <a:pt x="17568" y="668"/>
                    <a:pt x="17365" y="668"/>
                  </a:cubicBezTo>
                  <a:cubicBezTo>
                    <a:pt x="17221" y="668"/>
                    <a:pt x="17073" y="704"/>
                    <a:pt x="16922" y="772"/>
                  </a:cubicBezTo>
                  <a:cubicBezTo>
                    <a:pt x="16761" y="848"/>
                    <a:pt x="16597" y="912"/>
                    <a:pt x="16419" y="943"/>
                  </a:cubicBezTo>
                  <a:cubicBezTo>
                    <a:pt x="16348" y="955"/>
                    <a:pt x="16278" y="961"/>
                    <a:pt x="16209" y="961"/>
                  </a:cubicBezTo>
                  <a:cubicBezTo>
                    <a:pt x="15985" y="961"/>
                    <a:pt x="15773" y="896"/>
                    <a:pt x="15572" y="752"/>
                  </a:cubicBezTo>
                  <a:cubicBezTo>
                    <a:pt x="15449" y="663"/>
                    <a:pt x="15316" y="581"/>
                    <a:pt x="15162" y="557"/>
                  </a:cubicBezTo>
                  <a:cubicBezTo>
                    <a:pt x="15117" y="549"/>
                    <a:pt x="15074" y="545"/>
                    <a:pt x="15032" y="545"/>
                  </a:cubicBezTo>
                  <a:cubicBezTo>
                    <a:pt x="14933" y="545"/>
                    <a:pt x="14840" y="568"/>
                    <a:pt x="14748" y="619"/>
                  </a:cubicBezTo>
                  <a:cubicBezTo>
                    <a:pt x="14557" y="728"/>
                    <a:pt x="14359" y="813"/>
                    <a:pt x="14137" y="848"/>
                  </a:cubicBezTo>
                  <a:cubicBezTo>
                    <a:pt x="14078" y="857"/>
                    <a:pt x="14019" y="861"/>
                    <a:pt x="13962" y="861"/>
                  </a:cubicBezTo>
                  <a:cubicBezTo>
                    <a:pt x="13697" y="861"/>
                    <a:pt x="13449" y="769"/>
                    <a:pt x="13211" y="625"/>
                  </a:cubicBezTo>
                  <a:cubicBezTo>
                    <a:pt x="13071" y="540"/>
                    <a:pt x="12934" y="444"/>
                    <a:pt x="12777" y="396"/>
                  </a:cubicBezTo>
                  <a:cubicBezTo>
                    <a:pt x="12691" y="371"/>
                    <a:pt x="12608" y="359"/>
                    <a:pt x="12529" y="359"/>
                  </a:cubicBezTo>
                  <a:cubicBezTo>
                    <a:pt x="12322" y="359"/>
                    <a:pt x="12135" y="437"/>
                    <a:pt x="11960" y="550"/>
                  </a:cubicBezTo>
                  <a:cubicBezTo>
                    <a:pt x="11732" y="700"/>
                    <a:pt x="11486" y="782"/>
                    <a:pt x="11218" y="782"/>
                  </a:cubicBezTo>
                  <a:cubicBezTo>
                    <a:pt x="11149" y="782"/>
                    <a:pt x="11079" y="777"/>
                    <a:pt x="11007" y="766"/>
                  </a:cubicBezTo>
                  <a:cubicBezTo>
                    <a:pt x="10737" y="721"/>
                    <a:pt x="10481" y="625"/>
                    <a:pt x="10241" y="482"/>
                  </a:cubicBezTo>
                  <a:cubicBezTo>
                    <a:pt x="10132" y="420"/>
                    <a:pt x="10026" y="355"/>
                    <a:pt x="9913" y="294"/>
                  </a:cubicBezTo>
                  <a:cubicBezTo>
                    <a:pt x="9797" y="229"/>
                    <a:pt x="9683" y="197"/>
                    <a:pt x="9568" y="197"/>
                  </a:cubicBezTo>
                  <a:cubicBezTo>
                    <a:pt x="9464" y="197"/>
                    <a:pt x="9359" y="223"/>
                    <a:pt x="9250" y="277"/>
                  </a:cubicBezTo>
                  <a:cubicBezTo>
                    <a:pt x="8962" y="421"/>
                    <a:pt x="8663" y="520"/>
                    <a:pt x="8342" y="520"/>
                  </a:cubicBezTo>
                  <a:cubicBezTo>
                    <a:pt x="8221" y="520"/>
                    <a:pt x="8097" y="506"/>
                    <a:pt x="7969" y="475"/>
                  </a:cubicBezTo>
                  <a:cubicBezTo>
                    <a:pt x="7743" y="417"/>
                    <a:pt x="7549" y="287"/>
                    <a:pt x="7344" y="174"/>
                  </a:cubicBezTo>
                  <a:cubicBezTo>
                    <a:pt x="7155" y="78"/>
                    <a:pt x="6965" y="1"/>
                    <a:pt x="6765" y="1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2" name="Google Shape;98;p4"/>
            <p:cNvSpPr>
              <a:spLocks/>
            </p:cNvSpPr>
            <p:nvPr/>
          </p:nvSpPr>
          <p:spPr bwMode="auto">
            <a:xfrm rot="-1535504">
              <a:off x="46537" y="239062"/>
              <a:ext cx="770604" cy="72557"/>
            </a:xfrm>
            <a:custGeom>
              <a:avLst/>
              <a:gdLst>
                <a:gd name="T0" fmla="*/ 118137223 w 18703"/>
                <a:gd name="T1" fmla="*/ 0 h 1761"/>
                <a:gd name="T2" fmla="*/ 118137223 w 18703"/>
                <a:gd name="T3" fmla="*/ 2147483647 h 1761"/>
                <a:gd name="T4" fmla="*/ 2147483647 w 18703"/>
                <a:gd name="T5" fmla="*/ 2147483647 h 1761"/>
                <a:gd name="T6" fmla="*/ 2147483647 w 18703"/>
                <a:gd name="T7" fmla="*/ 2147483647 h 1761"/>
                <a:gd name="T8" fmla="*/ 2147483647 w 18703"/>
                <a:gd name="T9" fmla="*/ 2147483647 h 1761"/>
                <a:gd name="T10" fmla="*/ 2147483647 w 18703"/>
                <a:gd name="T11" fmla="*/ 2147483647 h 1761"/>
                <a:gd name="T12" fmla="*/ 2147483647 w 18703"/>
                <a:gd name="T13" fmla="*/ 2147483647 h 1761"/>
                <a:gd name="T14" fmla="*/ 2147483647 w 18703"/>
                <a:gd name="T15" fmla="*/ 2147483647 h 1761"/>
                <a:gd name="T16" fmla="*/ 2147483647 w 18703"/>
                <a:gd name="T17" fmla="*/ 2147483647 h 1761"/>
                <a:gd name="T18" fmla="*/ 2147483647 w 18703"/>
                <a:gd name="T19" fmla="*/ 2147483647 h 1761"/>
                <a:gd name="T20" fmla="*/ 2147483647 w 18703"/>
                <a:gd name="T21" fmla="*/ 2147483647 h 1761"/>
                <a:gd name="T22" fmla="*/ 2147483647 w 18703"/>
                <a:gd name="T23" fmla="*/ 2147483647 h 1761"/>
                <a:gd name="T24" fmla="*/ 2147483647 w 18703"/>
                <a:gd name="T25" fmla="*/ 2147483647 h 1761"/>
                <a:gd name="T26" fmla="*/ 2147483647 w 18703"/>
                <a:gd name="T27" fmla="*/ 2147483647 h 1761"/>
                <a:gd name="T28" fmla="*/ 2147483647 w 18703"/>
                <a:gd name="T29" fmla="*/ 2147483647 h 1761"/>
                <a:gd name="T30" fmla="*/ 2147483647 w 18703"/>
                <a:gd name="T31" fmla="*/ 2147483647 h 1761"/>
                <a:gd name="T32" fmla="*/ 2147483647 w 18703"/>
                <a:gd name="T33" fmla="*/ 2147483647 h 1761"/>
                <a:gd name="T34" fmla="*/ 2147483647 w 18703"/>
                <a:gd name="T35" fmla="*/ 2147483647 h 1761"/>
                <a:gd name="T36" fmla="*/ 2147483647 w 18703"/>
                <a:gd name="T37" fmla="*/ 2147483647 h 1761"/>
                <a:gd name="T38" fmla="*/ 2147483647 w 18703"/>
                <a:gd name="T39" fmla="*/ 2147483647 h 1761"/>
                <a:gd name="T40" fmla="*/ 2147483647 w 18703"/>
                <a:gd name="T41" fmla="*/ 2147483647 h 1761"/>
                <a:gd name="T42" fmla="*/ 2147483647 w 18703"/>
                <a:gd name="T43" fmla="*/ 2147483647 h 1761"/>
                <a:gd name="T44" fmla="*/ 2147483647 w 18703"/>
                <a:gd name="T45" fmla="*/ 2147483647 h 1761"/>
                <a:gd name="T46" fmla="*/ 2147483647 w 18703"/>
                <a:gd name="T47" fmla="*/ 2147483647 h 1761"/>
                <a:gd name="T48" fmla="*/ 2147483647 w 18703"/>
                <a:gd name="T49" fmla="*/ 2147483647 h 1761"/>
                <a:gd name="T50" fmla="*/ 2147483647 w 18703"/>
                <a:gd name="T51" fmla="*/ 2147483647 h 1761"/>
                <a:gd name="T52" fmla="*/ 2147483647 w 18703"/>
                <a:gd name="T53" fmla="*/ 2147483647 h 1761"/>
                <a:gd name="T54" fmla="*/ 2147483647 w 18703"/>
                <a:gd name="T55" fmla="*/ 2147483647 h 1761"/>
                <a:gd name="T56" fmla="*/ 2147483647 w 18703"/>
                <a:gd name="T57" fmla="*/ 2147483647 h 1761"/>
                <a:gd name="T58" fmla="*/ 2147483647 w 18703"/>
                <a:gd name="T59" fmla="*/ 2147483647 h 1761"/>
                <a:gd name="T60" fmla="*/ 2147483647 w 18703"/>
                <a:gd name="T61" fmla="*/ 2147483647 h 1761"/>
                <a:gd name="T62" fmla="*/ 2147483647 w 18703"/>
                <a:gd name="T63" fmla="*/ 2147483647 h 1761"/>
                <a:gd name="T64" fmla="*/ 2147483647 w 18703"/>
                <a:gd name="T65" fmla="*/ 2147483647 h 1761"/>
                <a:gd name="T66" fmla="*/ 2147483647 w 18703"/>
                <a:gd name="T67" fmla="*/ 2147483647 h 1761"/>
                <a:gd name="T68" fmla="*/ 2147483647 w 18703"/>
                <a:gd name="T69" fmla="*/ 2147483647 h 1761"/>
                <a:gd name="T70" fmla="*/ 2147483647 w 18703"/>
                <a:gd name="T71" fmla="*/ 2147483647 h 1761"/>
                <a:gd name="T72" fmla="*/ 2147483647 w 18703"/>
                <a:gd name="T73" fmla="*/ 2147483647 h 1761"/>
                <a:gd name="T74" fmla="*/ 2147483647 w 18703"/>
                <a:gd name="T75" fmla="*/ 2147483647 h 1761"/>
                <a:gd name="T76" fmla="*/ 2147483647 w 18703"/>
                <a:gd name="T77" fmla="*/ 2147483647 h 1761"/>
                <a:gd name="T78" fmla="*/ 2147483647 w 18703"/>
                <a:gd name="T79" fmla="*/ 2147483647 h 1761"/>
                <a:gd name="T80" fmla="*/ 2147483647 w 18703"/>
                <a:gd name="T81" fmla="*/ 2147483647 h 1761"/>
                <a:gd name="T82" fmla="*/ 2147483647 w 18703"/>
                <a:gd name="T83" fmla="*/ 2147483647 h 1761"/>
                <a:gd name="T84" fmla="*/ 2147483647 w 18703"/>
                <a:gd name="T85" fmla="*/ 2147483647 h 1761"/>
                <a:gd name="T86" fmla="*/ 2147483647 w 18703"/>
                <a:gd name="T87" fmla="*/ 2147483647 h 1761"/>
                <a:gd name="T88" fmla="*/ 2147483647 w 18703"/>
                <a:gd name="T89" fmla="*/ 0 h 1761"/>
                <a:gd name="T90" fmla="*/ 118137223 w 18703"/>
                <a:gd name="T91" fmla="*/ 0 h 176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8703" h="1761" extrusionOk="0">
                  <a:moveTo>
                    <a:pt x="1" y="0"/>
                  </a:moveTo>
                  <a:lnTo>
                    <a:pt x="1" y="1190"/>
                  </a:lnTo>
                  <a:cubicBezTo>
                    <a:pt x="78" y="1225"/>
                    <a:pt x="151" y="1242"/>
                    <a:pt x="220" y="1242"/>
                  </a:cubicBezTo>
                  <a:cubicBezTo>
                    <a:pt x="368" y="1242"/>
                    <a:pt x="498" y="1167"/>
                    <a:pt x="613" y="1053"/>
                  </a:cubicBezTo>
                  <a:cubicBezTo>
                    <a:pt x="867" y="800"/>
                    <a:pt x="1173" y="689"/>
                    <a:pt x="1485" y="689"/>
                  </a:cubicBezTo>
                  <a:cubicBezTo>
                    <a:pt x="1722" y="689"/>
                    <a:pt x="1962" y="753"/>
                    <a:pt x="2184" y="868"/>
                  </a:cubicBezTo>
                  <a:cubicBezTo>
                    <a:pt x="2229" y="892"/>
                    <a:pt x="2270" y="913"/>
                    <a:pt x="2314" y="937"/>
                  </a:cubicBezTo>
                  <a:cubicBezTo>
                    <a:pt x="2442" y="1022"/>
                    <a:pt x="2567" y="1058"/>
                    <a:pt x="2691" y="1058"/>
                  </a:cubicBezTo>
                  <a:cubicBezTo>
                    <a:pt x="2825" y="1058"/>
                    <a:pt x="2958" y="1015"/>
                    <a:pt x="3090" y="944"/>
                  </a:cubicBezTo>
                  <a:cubicBezTo>
                    <a:pt x="3158" y="909"/>
                    <a:pt x="3223" y="868"/>
                    <a:pt x="3281" y="824"/>
                  </a:cubicBezTo>
                  <a:cubicBezTo>
                    <a:pt x="3517" y="638"/>
                    <a:pt x="3772" y="560"/>
                    <a:pt x="4041" y="560"/>
                  </a:cubicBezTo>
                  <a:cubicBezTo>
                    <a:pt x="4217" y="560"/>
                    <a:pt x="4400" y="594"/>
                    <a:pt x="4587" y="653"/>
                  </a:cubicBezTo>
                  <a:cubicBezTo>
                    <a:pt x="4710" y="691"/>
                    <a:pt x="4836" y="728"/>
                    <a:pt x="4952" y="790"/>
                  </a:cubicBezTo>
                  <a:cubicBezTo>
                    <a:pt x="5118" y="873"/>
                    <a:pt x="5281" y="912"/>
                    <a:pt x="5440" y="912"/>
                  </a:cubicBezTo>
                  <a:cubicBezTo>
                    <a:pt x="5638" y="912"/>
                    <a:pt x="5828" y="852"/>
                    <a:pt x="6005" y="745"/>
                  </a:cubicBezTo>
                  <a:cubicBezTo>
                    <a:pt x="6282" y="578"/>
                    <a:pt x="6562" y="495"/>
                    <a:pt x="6842" y="495"/>
                  </a:cubicBezTo>
                  <a:cubicBezTo>
                    <a:pt x="7139" y="495"/>
                    <a:pt x="7437" y="587"/>
                    <a:pt x="7737" y="766"/>
                  </a:cubicBezTo>
                  <a:cubicBezTo>
                    <a:pt x="7957" y="899"/>
                    <a:pt x="8171" y="960"/>
                    <a:pt x="8381" y="960"/>
                  </a:cubicBezTo>
                  <a:cubicBezTo>
                    <a:pt x="8587" y="960"/>
                    <a:pt x="8789" y="901"/>
                    <a:pt x="8988" y="793"/>
                  </a:cubicBezTo>
                  <a:cubicBezTo>
                    <a:pt x="9176" y="689"/>
                    <a:pt x="9362" y="642"/>
                    <a:pt x="9546" y="642"/>
                  </a:cubicBezTo>
                  <a:cubicBezTo>
                    <a:pt x="9799" y="642"/>
                    <a:pt x="10050" y="730"/>
                    <a:pt x="10300" y="882"/>
                  </a:cubicBezTo>
                  <a:cubicBezTo>
                    <a:pt x="10495" y="1002"/>
                    <a:pt x="10679" y="1135"/>
                    <a:pt x="10898" y="1203"/>
                  </a:cubicBezTo>
                  <a:cubicBezTo>
                    <a:pt x="10988" y="1231"/>
                    <a:pt x="11075" y="1246"/>
                    <a:pt x="11159" y="1246"/>
                  </a:cubicBezTo>
                  <a:cubicBezTo>
                    <a:pt x="11301" y="1246"/>
                    <a:pt x="11434" y="1205"/>
                    <a:pt x="11561" y="1121"/>
                  </a:cubicBezTo>
                  <a:cubicBezTo>
                    <a:pt x="11752" y="998"/>
                    <a:pt x="11947" y="882"/>
                    <a:pt x="12176" y="827"/>
                  </a:cubicBezTo>
                  <a:cubicBezTo>
                    <a:pt x="12295" y="799"/>
                    <a:pt x="12412" y="785"/>
                    <a:pt x="12528" y="785"/>
                  </a:cubicBezTo>
                  <a:cubicBezTo>
                    <a:pt x="12764" y="785"/>
                    <a:pt x="12994" y="844"/>
                    <a:pt x="13218" y="968"/>
                  </a:cubicBezTo>
                  <a:cubicBezTo>
                    <a:pt x="13324" y="1026"/>
                    <a:pt x="13430" y="1091"/>
                    <a:pt x="13529" y="1162"/>
                  </a:cubicBezTo>
                  <a:cubicBezTo>
                    <a:pt x="13661" y="1261"/>
                    <a:pt x="13795" y="1306"/>
                    <a:pt x="13933" y="1306"/>
                  </a:cubicBezTo>
                  <a:cubicBezTo>
                    <a:pt x="14028" y="1306"/>
                    <a:pt x="14125" y="1285"/>
                    <a:pt x="14223" y="1244"/>
                  </a:cubicBezTo>
                  <a:cubicBezTo>
                    <a:pt x="14312" y="1207"/>
                    <a:pt x="14397" y="1169"/>
                    <a:pt x="14486" y="1128"/>
                  </a:cubicBezTo>
                  <a:cubicBezTo>
                    <a:pt x="14666" y="1051"/>
                    <a:pt x="14846" y="1011"/>
                    <a:pt x="15023" y="1011"/>
                  </a:cubicBezTo>
                  <a:cubicBezTo>
                    <a:pt x="15292" y="1011"/>
                    <a:pt x="15555" y="1101"/>
                    <a:pt x="15802" y="1282"/>
                  </a:cubicBezTo>
                  <a:cubicBezTo>
                    <a:pt x="15953" y="1394"/>
                    <a:pt x="16092" y="1447"/>
                    <a:pt x="16232" y="1447"/>
                  </a:cubicBezTo>
                  <a:cubicBezTo>
                    <a:pt x="16349" y="1447"/>
                    <a:pt x="16465" y="1410"/>
                    <a:pt x="16588" y="1340"/>
                  </a:cubicBezTo>
                  <a:cubicBezTo>
                    <a:pt x="16825" y="1206"/>
                    <a:pt x="17082" y="1136"/>
                    <a:pt x="17336" y="1136"/>
                  </a:cubicBezTo>
                  <a:cubicBezTo>
                    <a:pt x="17695" y="1136"/>
                    <a:pt x="18050" y="1276"/>
                    <a:pt x="18341" y="1572"/>
                  </a:cubicBezTo>
                  <a:cubicBezTo>
                    <a:pt x="18460" y="1699"/>
                    <a:pt x="18580" y="1753"/>
                    <a:pt x="18703" y="1760"/>
                  </a:cubicBezTo>
                  <a:cubicBezTo>
                    <a:pt x="18676" y="1586"/>
                    <a:pt x="18635" y="1408"/>
                    <a:pt x="18614" y="1231"/>
                  </a:cubicBezTo>
                  <a:cubicBezTo>
                    <a:pt x="18597" y="1186"/>
                    <a:pt x="18597" y="1138"/>
                    <a:pt x="18614" y="1094"/>
                  </a:cubicBezTo>
                  <a:cubicBezTo>
                    <a:pt x="18635" y="1091"/>
                    <a:pt x="18641" y="1077"/>
                    <a:pt x="18648" y="1056"/>
                  </a:cubicBezTo>
                  <a:cubicBezTo>
                    <a:pt x="18648" y="991"/>
                    <a:pt x="18556" y="872"/>
                    <a:pt x="18532" y="827"/>
                  </a:cubicBezTo>
                  <a:cubicBezTo>
                    <a:pt x="18453" y="694"/>
                    <a:pt x="18378" y="564"/>
                    <a:pt x="18375" y="407"/>
                  </a:cubicBezTo>
                  <a:cubicBezTo>
                    <a:pt x="18368" y="305"/>
                    <a:pt x="18368" y="185"/>
                    <a:pt x="18378" y="82"/>
                  </a:cubicBezTo>
                  <a:cubicBezTo>
                    <a:pt x="18378" y="59"/>
                    <a:pt x="18382" y="28"/>
                    <a:pt x="1838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3" name="Google Shape;99;p4"/>
            <p:cNvSpPr>
              <a:spLocks/>
            </p:cNvSpPr>
            <p:nvPr/>
          </p:nvSpPr>
          <p:spPr bwMode="auto">
            <a:xfrm rot="-1535504">
              <a:off x="97304" y="323364"/>
              <a:ext cx="789186" cy="84258"/>
            </a:xfrm>
            <a:custGeom>
              <a:avLst/>
              <a:gdLst>
                <a:gd name="T0" fmla="*/ 2147483647 w 19154"/>
                <a:gd name="T1" fmla="*/ 2147483647 h 2045"/>
                <a:gd name="T2" fmla="*/ 2147483647 w 19154"/>
                <a:gd name="T3" fmla="*/ 2147483647 h 2045"/>
                <a:gd name="T4" fmla="*/ 2147483647 w 19154"/>
                <a:gd name="T5" fmla="*/ 2147483647 h 2045"/>
                <a:gd name="T6" fmla="*/ 2147483647 w 19154"/>
                <a:gd name="T7" fmla="*/ 2147483647 h 2045"/>
                <a:gd name="T8" fmla="*/ 2147483647 w 19154"/>
                <a:gd name="T9" fmla="*/ 2147483647 h 2045"/>
                <a:gd name="T10" fmla="*/ 2147483647 w 19154"/>
                <a:gd name="T11" fmla="*/ 2147483647 h 2045"/>
                <a:gd name="T12" fmla="*/ 2147483647 w 19154"/>
                <a:gd name="T13" fmla="*/ 2147483647 h 2045"/>
                <a:gd name="T14" fmla="*/ 2147483647 w 19154"/>
                <a:gd name="T15" fmla="*/ 2147483647 h 2045"/>
                <a:gd name="T16" fmla="*/ 0 w 19154"/>
                <a:gd name="T17" fmla="*/ 2147483647 h 2045"/>
                <a:gd name="T18" fmla="*/ 2147483647 w 19154"/>
                <a:gd name="T19" fmla="*/ 2147483647 h 2045"/>
                <a:gd name="T20" fmla="*/ 2147483647 w 19154"/>
                <a:gd name="T21" fmla="*/ 2147483647 h 2045"/>
                <a:gd name="T22" fmla="*/ 2147483647 w 19154"/>
                <a:gd name="T23" fmla="*/ 2147483647 h 2045"/>
                <a:gd name="T24" fmla="*/ 2147483647 w 19154"/>
                <a:gd name="T25" fmla="*/ 2147483647 h 2045"/>
                <a:gd name="T26" fmla="*/ 2147483647 w 19154"/>
                <a:gd name="T27" fmla="*/ 2147483647 h 2045"/>
                <a:gd name="T28" fmla="*/ 2147483647 w 19154"/>
                <a:gd name="T29" fmla="*/ 2147483647 h 2045"/>
                <a:gd name="T30" fmla="*/ 2147483647 w 19154"/>
                <a:gd name="T31" fmla="*/ 2147483647 h 2045"/>
                <a:gd name="T32" fmla="*/ 2147483647 w 19154"/>
                <a:gd name="T33" fmla="*/ 2147483647 h 2045"/>
                <a:gd name="T34" fmla="*/ 2147483647 w 19154"/>
                <a:gd name="T35" fmla="*/ 2147483647 h 2045"/>
                <a:gd name="T36" fmla="*/ 2147483647 w 19154"/>
                <a:gd name="T37" fmla="*/ 2147483647 h 2045"/>
                <a:gd name="T38" fmla="*/ 2147483647 w 19154"/>
                <a:gd name="T39" fmla="*/ 2147483647 h 2045"/>
                <a:gd name="T40" fmla="*/ 2147483647 w 19154"/>
                <a:gd name="T41" fmla="*/ 2147483647 h 2045"/>
                <a:gd name="T42" fmla="*/ 2147483647 w 19154"/>
                <a:gd name="T43" fmla="*/ 2147483647 h 2045"/>
                <a:gd name="T44" fmla="*/ 2147483647 w 19154"/>
                <a:gd name="T45" fmla="*/ 2147483647 h 2045"/>
                <a:gd name="T46" fmla="*/ 2147483647 w 19154"/>
                <a:gd name="T47" fmla="*/ 2147483647 h 2045"/>
                <a:gd name="T48" fmla="*/ 2147483647 w 19154"/>
                <a:gd name="T49" fmla="*/ 2147483647 h 2045"/>
                <a:gd name="T50" fmla="*/ 2147483647 w 19154"/>
                <a:gd name="T51" fmla="*/ 2147483647 h 2045"/>
                <a:gd name="T52" fmla="*/ 2147483647 w 19154"/>
                <a:gd name="T53" fmla="*/ 2147483647 h 2045"/>
                <a:gd name="T54" fmla="*/ 2147483647 w 19154"/>
                <a:gd name="T55" fmla="*/ 2147483647 h 2045"/>
                <a:gd name="T56" fmla="*/ 2147483647 w 19154"/>
                <a:gd name="T57" fmla="*/ 2147483647 h 2045"/>
                <a:gd name="T58" fmla="*/ 2147483647 w 19154"/>
                <a:gd name="T59" fmla="*/ 2147483647 h 2045"/>
                <a:gd name="T60" fmla="*/ 2147483647 w 19154"/>
                <a:gd name="T61" fmla="*/ 2147483647 h 2045"/>
                <a:gd name="T62" fmla="*/ 2147483647 w 19154"/>
                <a:gd name="T63" fmla="*/ 2147483647 h 2045"/>
                <a:gd name="T64" fmla="*/ 2147483647 w 19154"/>
                <a:gd name="T65" fmla="*/ 2147483647 h 2045"/>
                <a:gd name="T66" fmla="*/ 2147483647 w 19154"/>
                <a:gd name="T67" fmla="*/ 2147483647 h 2045"/>
                <a:gd name="T68" fmla="*/ 2147483647 w 19154"/>
                <a:gd name="T69" fmla="*/ 2147483647 h 2045"/>
                <a:gd name="T70" fmla="*/ 2147483647 w 19154"/>
                <a:gd name="T71" fmla="*/ 2147483647 h 2045"/>
                <a:gd name="T72" fmla="*/ 2147483647 w 19154"/>
                <a:gd name="T73" fmla="*/ 2147483647 h 2045"/>
                <a:gd name="T74" fmla="*/ 2147483647 w 19154"/>
                <a:gd name="T75" fmla="*/ 2147483647 h 2045"/>
                <a:gd name="T76" fmla="*/ 2147483647 w 19154"/>
                <a:gd name="T77" fmla="*/ 2147483647 h 2045"/>
                <a:gd name="T78" fmla="*/ 2147483647 w 19154"/>
                <a:gd name="T79" fmla="*/ 2147483647 h 2045"/>
                <a:gd name="T80" fmla="*/ 2147483647 w 19154"/>
                <a:gd name="T81" fmla="*/ 2147483647 h 2045"/>
                <a:gd name="T82" fmla="*/ 2147483647 w 19154"/>
                <a:gd name="T83" fmla="*/ 2147483647 h 204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154" h="2045" extrusionOk="0">
                  <a:moveTo>
                    <a:pt x="6631" y="0"/>
                  </a:moveTo>
                  <a:cubicBezTo>
                    <a:pt x="6568" y="0"/>
                    <a:pt x="6505" y="7"/>
                    <a:pt x="6442" y="24"/>
                  </a:cubicBezTo>
                  <a:cubicBezTo>
                    <a:pt x="6315" y="51"/>
                    <a:pt x="6206" y="119"/>
                    <a:pt x="6100" y="184"/>
                  </a:cubicBezTo>
                  <a:cubicBezTo>
                    <a:pt x="5799" y="369"/>
                    <a:pt x="5468" y="427"/>
                    <a:pt x="5116" y="441"/>
                  </a:cubicBezTo>
                  <a:cubicBezTo>
                    <a:pt x="5103" y="441"/>
                    <a:pt x="5091" y="442"/>
                    <a:pt x="5078" y="442"/>
                  </a:cubicBezTo>
                  <a:cubicBezTo>
                    <a:pt x="4914" y="442"/>
                    <a:pt x="4756" y="381"/>
                    <a:pt x="4600" y="318"/>
                  </a:cubicBezTo>
                  <a:cubicBezTo>
                    <a:pt x="4365" y="219"/>
                    <a:pt x="4123" y="177"/>
                    <a:pt x="3875" y="177"/>
                  </a:cubicBezTo>
                  <a:cubicBezTo>
                    <a:pt x="3831" y="177"/>
                    <a:pt x="3787" y="178"/>
                    <a:pt x="3742" y="181"/>
                  </a:cubicBezTo>
                  <a:cubicBezTo>
                    <a:pt x="3623" y="188"/>
                    <a:pt x="3520" y="246"/>
                    <a:pt x="3421" y="307"/>
                  </a:cubicBezTo>
                  <a:cubicBezTo>
                    <a:pt x="3185" y="458"/>
                    <a:pt x="2932" y="574"/>
                    <a:pt x="2652" y="632"/>
                  </a:cubicBezTo>
                  <a:cubicBezTo>
                    <a:pt x="2577" y="649"/>
                    <a:pt x="2503" y="657"/>
                    <a:pt x="2429" y="657"/>
                  </a:cubicBezTo>
                  <a:cubicBezTo>
                    <a:pt x="2293" y="657"/>
                    <a:pt x="2160" y="628"/>
                    <a:pt x="2027" y="570"/>
                  </a:cubicBezTo>
                  <a:cubicBezTo>
                    <a:pt x="1941" y="529"/>
                    <a:pt x="1853" y="492"/>
                    <a:pt x="1771" y="451"/>
                  </a:cubicBezTo>
                  <a:cubicBezTo>
                    <a:pt x="1628" y="371"/>
                    <a:pt x="1498" y="327"/>
                    <a:pt x="1375" y="327"/>
                  </a:cubicBezTo>
                  <a:cubicBezTo>
                    <a:pt x="1219" y="327"/>
                    <a:pt x="1075" y="399"/>
                    <a:pt x="933" y="564"/>
                  </a:cubicBezTo>
                  <a:cubicBezTo>
                    <a:pt x="749" y="783"/>
                    <a:pt x="453" y="872"/>
                    <a:pt x="153" y="872"/>
                  </a:cubicBezTo>
                  <a:cubicBezTo>
                    <a:pt x="102" y="872"/>
                    <a:pt x="51" y="869"/>
                    <a:pt x="0" y="864"/>
                  </a:cubicBezTo>
                  <a:cubicBezTo>
                    <a:pt x="41" y="950"/>
                    <a:pt x="79" y="1035"/>
                    <a:pt x="106" y="1124"/>
                  </a:cubicBezTo>
                  <a:cubicBezTo>
                    <a:pt x="141" y="1254"/>
                    <a:pt x="141" y="1377"/>
                    <a:pt x="137" y="1503"/>
                  </a:cubicBezTo>
                  <a:cubicBezTo>
                    <a:pt x="260" y="1486"/>
                    <a:pt x="370" y="1418"/>
                    <a:pt x="469" y="1322"/>
                  </a:cubicBezTo>
                  <a:cubicBezTo>
                    <a:pt x="726" y="1078"/>
                    <a:pt x="1032" y="968"/>
                    <a:pt x="1341" y="968"/>
                  </a:cubicBezTo>
                  <a:cubicBezTo>
                    <a:pt x="1579" y="968"/>
                    <a:pt x="1818" y="1033"/>
                    <a:pt x="2040" y="1151"/>
                  </a:cubicBezTo>
                  <a:cubicBezTo>
                    <a:pt x="2085" y="1172"/>
                    <a:pt x="2126" y="1192"/>
                    <a:pt x="2170" y="1220"/>
                  </a:cubicBezTo>
                  <a:cubicBezTo>
                    <a:pt x="2297" y="1303"/>
                    <a:pt x="2421" y="1338"/>
                    <a:pt x="2544" y="1338"/>
                  </a:cubicBezTo>
                  <a:cubicBezTo>
                    <a:pt x="2680" y="1338"/>
                    <a:pt x="2813" y="1295"/>
                    <a:pt x="2946" y="1223"/>
                  </a:cubicBezTo>
                  <a:cubicBezTo>
                    <a:pt x="3014" y="1189"/>
                    <a:pt x="3079" y="1151"/>
                    <a:pt x="3137" y="1104"/>
                  </a:cubicBezTo>
                  <a:cubicBezTo>
                    <a:pt x="3373" y="918"/>
                    <a:pt x="3628" y="839"/>
                    <a:pt x="3896" y="839"/>
                  </a:cubicBezTo>
                  <a:cubicBezTo>
                    <a:pt x="4072" y="839"/>
                    <a:pt x="4254" y="873"/>
                    <a:pt x="4439" y="933"/>
                  </a:cubicBezTo>
                  <a:cubicBezTo>
                    <a:pt x="4566" y="970"/>
                    <a:pt x="4692" y="1011"/>
                    <a:pt x="4808" y="1069"/>
                  </a:cubicBezTo>
                  <a:cubicBezTo>
                    <a:pt x="4975" y="1154"/>
                    <a:pt x="5141" y="1193"/>
                    <a:pt x="5300" y="1193"/>
                  </a:cubicBezTo>
                  <a:cubicBezTo>
                    <a:pt x="5496" y="1193"/>
                    <a:pt x="5684" y="1134"/>
                    <a:pt x="5857" y="1028"/>
                  </a:cubicBezTo>
                  <a:cubicBezTo>
                    <a:pt x="6137" y="859"/>
                    <a:pt x="6417" y="776"/>
                    <a:pt x="6698" y="776"/>
                  </a:cubicBezTo>
                  <a:cubicBezTo>
                    <a:pt x="6995" y="776"/>
                    <a:pt x="7293" y="868"/>
                    <a:pt x="7593" y="1049"/>
                  </a:cubicBezTo>
                  <a:cubicBezTo>
                    <a:pt x="7812" y="1180"/>
                    <a:pt x="8024" y="1240"/>
                    <a:pt x="8233" y="1240"/>
                  </a:cubicBezTo>
                  <a:cubicBezTo>
                    <a:pt x="8439" y="1240"/>
                    <a:pt x="8642" y="1181"/>
                    <a:pt x="8844" y="1073"/>
                  </a:cubicBezTo>
                  <a:cubicBezTo>
                    <a:pt x="9032" y="970"/>
                    <a:pt x="9218" y="923"/>
                    <a:pt x="9403" y="923"/>
                  </a:cubicBezTo>
                  <a:cubicBezTo>
                    <a:pt x="9654" y="923"/>
                    <a:pt x="9904" y="1010"/>
                    <a:pt x="10156" y="1162"/>
                  </a:cubicBezTo>
                  <a:cubicBezTo>
                    <a:pt x="10351" y="1281"/>
                    <a:pt x="10535" y="1414"/>
                    <a:pt x="10754" y="1483"/>
                  </a:cubicBezTo>
                  <a:cubicBezTo>
                    <a:pt x="10844" y="1512"/>
                    <a:pt x="10931" y="1527"/>
                    <a:pt x="11015" y="1527"/>
                  </a:cubicBezTo>
                  <a:cubicBezTo>
                    <a:pt x="11157" y="1527"/>
                    <a:pt x="11290" y="1485"/>
                    <a:pt x="11417" y="1401"/>
                  </a:cubicBezTo>
                  <a:cubicBezTo>
                    <a:pt x="11608" y="1278"/>
                    <a:pt x="11803" y="1162"/>
                    <a:pt x="12032" y="1107"/>
                  </a:cubicBezTo>
                  <a:cubicBezTo>
                    <a:pt x="12149" y="1079"/>
                    <a:pt x="12265" y="1065"/>
                    <a:pt x="12380" y="1065"/>
                  </a:cubicBezTo>
                  <a:cubicBezTo>
                    <a:pt x="12617" y="1065"/>
                    <a:pt x="12849" y="1125"/>
                    <a:pt x="13074" y="1247"/>
                  </a:cubicBezTo>
                  <a:cubicBezTo>
                    <a:pt x="13180" y="1309"/>
                    <a:pt x="13286" y="1373"/>
                    <a:pt x="13385" y="1445"/>
                  </a:cubicBezTo>
                  <a:cubicBezTo>
                    <a:pt x="13516" y="1544"/>
                    <a:pt x="13649" y="1588"/>
                    <a:pt x="13786" y="1588"/>
                  </a:cubicBezTo>
                  <a:cubicBezTo>
                    <a:pt x="13881" y="1588"/>
                    <a:pt x="13977" y="1567"/>
                    <a:pt x="14076" y="1527"/>
                  </a:cubicBezTo>
                  <a:cubicBezTo>
                    <a:pt x="14168" y="1486"/>
                    <a:pt x="14253" y="1449"/>
                    <a:pt x="14342" y="1411"/>
                  </a:cubicBezTo>
                  <a:cubicBezTo>
                    <a:pt x="14522" y="1332"/>
                    <a:pt x="14703" y="1292"/>
                    <a:pt x="14881" y="1292"/>
                  </a:cubicBezTo>
                  <a:cubicBezTo>
                    <a:pt x="15149" y="1292"/>
                    <a:pt x="15411" y="1382"/>
                    <a:pt x="15658" y="1565"/>
                  </a:cubicBezTo>
                  <a:cubicBezTo>
                    <a:pt x="15807" y="1676"/>
                    <a:pt x="15946" y="1728"/>
                    <a:pt x="16085" y="1728"/>
                  </a:cubicBezTo>
                  <a:cubicBezTo>
                    <a:pt x="16202" y="1728"/>
                    <a:pt x="16320" y="1690"/>
                    <a:pt x="16444" y="1620"/>
                  </a:cubicBezTo>
                  <a:cubicBezTo>
                    <a:pt x="16679" y="1485"/>
                    <a:pt x="16934" y="1415"/>
                    <a:pt x="17188" y="1415"/>
                  </a:cubicBezTo>
                  <a:cubicBezTo>
                    <a:pt x="17547" y="1415"/>
                    <a:pt x="17902" y="1557"/>
                    <a:pt x="18193" y="1855"/>
                  </a:cubicBezTo>
                  <a:cubicBezTo>
                    <a:pt x="18324" y="1989"/>
                    <a:pt x="18451" y="2044"/>
                    <a:pt x="18586" y="2044"/>
                  </a:cubicBezTo>
                  <a:cubicBezTo>
                    <a:pt x="18747" y="2044"/>
                    <a:pt x="18918" y="1964"/>
                    <a:pt x="19116" y="1845"/>
                  </a:cubicBezTo>
                  <a:cubicBezTo>
                    <a:pt x="19130" y="1838"/>
                    <a:pt x="19140" y="1828"/>
                    <a:pt x="19153" y="1825"/>
                  </a:cubicBezTo>
                  <a:lnTo>
                    <a:pt x="19153" y="1114"/>
                  </a:lnTo>
                  <a:cubicBezTo>
                    <a:pt x="19071" y="1138"/>
                    <a:pt x="18986" y="1158"/>
                    <a:pt x="18897" y="1172"/>
                  </a:cubicBezTo>
                  <a:cubicBezTo>
                    <a:pt x="18812" y="1185"/>
                    <a:pt x="18728" y="1192"/>
                    <a:pt x="18646" y="1192"/>
                  </a:cubicBezTo>
                  <a:cubicBezTo>
                    <a:pt x="18348" y="1192"/>
                    <a:pt x="18070" y="1101"/>
                    <a:pt x="17821" y="895"/>
                  </a:cubicBezTo>
                  <a:cubicBezTo>
                    <a:pt x="17628" y="738"/>
                    <a:pt x="17431" y="665"/>
                    <a:pt x="17229" y="665"/>
                  </a:cubicBezTo>
                  <a:cubicBezTo>
                    <a:pt x="17084" y="665"/>
                    <a:pt x="16936" y="702"/>
                    <a:pt x="16785" y="772"/>
                  </a:cubicBezTo>
                  <a:cubicBezTo>
                    <a:pt x="16625" y="844"/>
                    <a:pt x="16461" y="912"/>
                    <a:pt x="16283" y="943"/>
                  </a:cubicBezTo>
                  <a:cubicBezTo>
                    <a:pt x="16213" y="955"/>
                    <a:pt x="16145" y="961"/>
                    <a:pt x="16077" y="961"/>
                  </a:cubicBezTo>
                  <a:cubicBezTo>
                    <a:pt x="15850" y="961"/>
                    <a:pt x="15636" y="893"/>
                    <a:pt x="15436" y="748"/>
                  </a:cubicBezTo>
                  <a:cubicBezTo>
                    <a:pt x="15313" y="659"/>
                    <a:pt x="15179" y="577"/>
                    <a:pt x="15026" y="553"/>
                  </a:cubicBezTo>
                  <a:cubicBezTo>
                    <a:pt x="14981" y="545"/>
                    <a:pt x="14938" y="541"/>
                    <a:pt x="14896" y="541"/>
                  </a:cubicBezTo>
                  <a:cubicBezTo>
                    <a:pt x="14796" y="541"/>
                    <a:pt x="14701" y="565"/>
                    <a:pt x="14612" y="618"/>
                  </a:cubicBezTo>
                  <a:cubicBezTo>
                    <a:pt x="14421" y="724"/>
                    <a:pt x="14223" y="810"/>
                    <a:pt x="14000" y="844"/>
                  </a:cubicBezTo>
                  <a:cubicBezTo>
                    <a:pt x="13941" y="853"/>
                    <a:pt x="13882" y="857"/>
                    <a:pt x="13824" y="857"/>
                  </a:cubicBezTo>
                  <a:cubicBezTo>
                    <a:pt x="13559" y="857"/>
                    <a:pt x="13313" y="765"/>
                    <a:pt x="13074" y="622"/>
                  </a:cubicBezTo>
                  <a:cubicBezTo>
                    <a:pt x="12934" y="536"/>
                    <a:pt x="12798" y="441"/>
                    <a:pt x="12637" y="396"/>
                  </a:cubicBezTo>
                  <a:cubicBezTo>
                    <a:pt x="12550" y="369"/>
                    <a:pt x="12466" y="357"/>
                    <a:pt x="12385" y="357"/>
                  </a:cubicBezTo>
                  <a:cubicBezTo>
                    <a:pt x="12182" y="357"/>
                    <a:pt x="11997" y="435"/>
                    <a:pt x="11824" y="550"/>
                  </a:cubicBezTo>
                  <a:cubicBezTo>
                    <a:pt x="11597" y="699"/>
                    <a:pt x="11350" y="779"/>
                    <a:pt x="11085" y="779"/>
                  </a:cubicBezTo>
                  <a:cubicBezTo>
                    <a:pt x="11015" y="779"/>
                    <a:pt x="10943" y="773"/>
                    <a:pt x="10870" y="762"/>
                  </a:cubicBezTo>
                  <a:cubicBezTo>
                    <a:pt x="10600" y="721"/>
                    <a:pt x="10344" y="622"/>
                    <a:pt x="10105" y="482"/>
                  </a:cubicBezTo>
                  <a:cubicBezTo>
                    <a:pt x="9996" y="417"/>
                    <a:pt x="9886" y="352"/>
                    <a:pt x="9777" y="294"/>
                  </a:cubicBezTo>
                  <a:cubicBezTo>
                    <a:pt x="9660" y="227"/>
                    <a:pt x="9546" y="194"/>
                    <a:pt x="9430" y="194"/>
                  </a:cubicBezTo>
                  <a:cubicBezTo>
                    <a:pt x="9326" y="194"/>
                    <a:pt x="9221" y="221"/>
                    <a:pt x="9114" y="277"/>
                  </a:cubicBezTo>
                  <a:cubicBezTo>
                    <a:pt x="8827" y="418"/>
                    <a:pt x="8527" y="518"/>
                    <a:pt x="8206" y="518"/>
                  </a:cubicBezTo>
                  <a:cubicBezTo>
                    <a:pt x="8085" y="518"/>
                    <a:pt x="7960" y="503"/>
                    <a:pt x="7833" y="471"/>
                  </a:cubicBezTo>
                  <a:cubicBezTo>
                    <a:pt x="7607" y="417"/>
                    <a:pt x="7409" y="283"/>
                    <a:pt x="7204" y="171"/>
                  </a:cubicBezTo>
                  <a:cubicBezTo>
                    <a:pt x="7019" y="74"/>
                    <a:pt x="6829" y="0"/>
                    <a:pt x="6631" y="0"/>
                  </a:cubicBezTo>
                  <a:close/>
                </a:path>
              </a:pathLst>
            </a:custGeom>
            <a:solidFill>
              <a:srgbClr val="9F7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4" name="Google Shape;100;p4"/>
            <p:cNvSpPr>
              <a:spLocks/>
            </p:cNvSpPr>
            <p:nvPr/>
          </p:nvSpPr>
          <p:spPr bwMode="auto">
            <a:xfrm rot="-1535504">
              <a:off x="96787" y="451459"/>
              <a:ext cx="41" cy="31272"/>
            </a:xfrm>
            <a:custGeom>
              <a:avLst/>
              <a:gdLst>
                <a:gd name="T0" fmla="*/ 115856201 w 1"/>
                <a:gd name="T1" fmla="*/ 0 h 759"/>
                <a:gd name="T2" fmla="*/ 115856201 w 1"/>
                <a:gd name="T3" fmla="*/ 0 h 759"/>
                <a:gd name="T4" fmla="*/ 115856201 w 1"/>
                <a:gd name="T5" fmla="*/ 2147483647 h 759"/>
                <a:gd name="T6" fmla="*/ 115856201 w 1"/>
                <a:gd name="T7" fmla="*/ 2147483647 h 759"/>
                <a:gd name="T8" fmla="*/ 115856201 w 1"/>
                <a:gd name="T9" fmla="*/ 0 h 7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759" extrusionOk="0">
                  <a:moveTo>
                    <a:pt x="1" y="0"/>
                  </a:moveTo>
                  <a:lnTo>
                    <a:pt x="1" y="0"/>
                  </a:lnTo>
                  <a:lnTo>
                    <a:pt x="1" y="7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5" name="Google Shape;101;p4"/>
            <p:cNvSpPr>
              <a:spLocks/>
            </p:cNvSpPr>
            <p:nvPr/>
          </p:nvSpPr>
          <p:spPr bwMode="auto">
            <a:xfrm rot="-1535504">
              <a:off x="55885" y="256702"/>
              <a:ext cx="773282" cy="74370"/>
            </a:xfrm>
            <a:custGeom>
              <a:avLst/>
              <a:gdLst>
                <a:gd name="T0" fmla="*/ 2147483647 w 18768"/>
                <a:gd name="T1" fmla="*/ 2147483647 h 1805"/>
                <a:gd name="T2" fmla="*/ 2147483647 w 18768"/>
                <a:gd name="T3" fmla="*/ 2147483647 h 1805"/>
                <a:gd name="T4" fmla="*/ 2147483647 w 18768"/>
                <a:gd name="T5" fmla="*/ 2147483647 h 1805"/>
                <a:gd name="T6" fmla="*/ 2147483647 w 18768"/>
                <a:gd name="T7" fmla="*/ 2147483647 h 1805"/>
                <a:gd name="T8" fmla="*/ 2147483647 w 18768"/>
                <a:gd name="T9" fmla="*/ 2147483647 h 1805"/>
                <a:gd name="T10" fmla="*/ 2147483647 w 18768"/>
                <a:gd name="T11" fmla="*/ 2147483647 h 1805"/>
                <a:gd name="T12" fmla="*/ 2147483647 w 18768"/>
                <a:gd name="T13" fmla="*/ 2147483647 h 1805"/>
                <a:gd name="T14" fmla="*/ 118137202 w 18768"/>
                <a:gd name="T15" fmla="*/ 2147483647 h 1805"/>
                <a:gd name="T16" fmla="*/ 2147483647 w 18768"/>
                <a:gd name="T17" fmla="*/ 2147483647 h 1805"/>
                <a:gd name="T18" fmla="*/ 2147483647 w 18768"/>
                <a:gd name="T19" fmla="*/ 2147483647 h 1805"/>
                <a:gd name="T20" fmla="*/ 2147483647 w 18768"/>
                <a:gd name="T21" fmla="*/ 2147483647 h 1805"/>
                <a:gd name="T22" fmla="*/ 2147483647 w 18768"/>
                <a:gd name="T23" fmla="*/ 2147483647 h 1805"/>
                <a:gd name="T24" fmla="*/ 2147483647 w 18768"/>
                <a:gd name="T25" fmla="*/ 2147483647 h 1805"/>
                <a:gd name="T26" fmla="*/ 2147483647 w 18768"/>
                <a:gd name="T27" fmla="*/ 2147483647 h 1805"/>
                <a:gd name="T28" fmla="*/ 2147483647 w 18768"/>
                <a:gd name="T29" fmla="*/ 2147483647 h 1805"/>
                <a:gd name="T30" fmla="*/ 2147483647 w 18768"/>
                <a:gd name="T31" fmla="*/ 2147483647 h 1805"/>
                <a:gd name="T32" fmla="*/ 2147483647 w 18768"/>
                <a:gd name="T33" fmla="*/ 2147483647 h 1805"/>
                <a:gd name="T34" fmla="*/ 2147483647 w 18768"/>
                <a:gd name="T35" fmla="*/ 2147483647 h 1805"/>
                <a:gd name="T36" fmla="*/ 2147483647 w 18768"/>
                <a:gd name="T37" fmla="*/ 2147483647 h 1805"/>
                <a:gd name="T38" fmla="*/ 2147483647 w 18768"/>
                <a:gd name="T39" fmla="*/ 2147483647 h 1805"/>
                <a:gd name="T40" fmla="*/ 2147483647 w 18768"/>
                <a:gd name="T41" fmla="*/ 2147483647 h 1805"/>
                <a:gd name="T42" fmla="*/ 2147483647 w 18768"/>
                <a:gd name="T43" fmla="*/ 2147483647 h 1805"/>
                <a:gd name="T44" fmla="*/ 2147483647 w 18768"/>
                <a:gd name="T45" fmla="*/ 2147483647 h 1805"/>
                <a:gd name="T46" fmla="*/ 2147483647 w 18768"/>
                <a:gd name="T47" fmla="*/ 2147483647 h 1805"/>
                <a:gd name="T48" fmla="*/ 2147483647 w 18768"/>
                <a:gd name="T49" fmla="*/ 2147483647 h 1805"/>
                <a:gd name="T50" fmla="*/ 2147483647 w 18768"/>
                <a:gd name="T51" fmla="*/ 2147483647 h 1805"/>
                <a:gd name="T52" fmla="*/ 2147483647 w 18768"/>
                <a:gd name="T53" fmla="*/ 2147483647 h 1805"/>
                <a:gd name="T54" fmla="*/ 2147483647 w 18768"/>
                <a:gd name="T55" fmla="*/ 2147483647 h 1805"/>
                <a:gd name="T56" fmla="*/ 2147483647 w 18768"/>
                <a:gd name="T57" fmla="*/ 2147483647 h 1805"/>
                <a:gd name="T58" fmla="*/ 2147483647 w 18768"/>
                <a:gd name="T59" fmla="*/ 2147483647 h 1805"/>
                <a:gd name="T60" fmla="*/ 2147483647 w 18768"/>
                <a:gd name="T61" fmla="*/ 2147483647 h 1805"/>
                <a:gd name="T62" fmla="*/ 2147483647 w 18768"/>
                <a:gd name="T63" fmla="*/ 2147483647 h 1805"/>
                <a:gd name="T64" fmla="*/ 2147483647 w 18768"/>
                <a:gd name="T65" fmla="*/ 2147483647 h 1805"/>
                <a:gd name="T66" fmla="*/ 2147483647 w 18768"/>
                <a:gd name="T67" fmla="*/ 2147483647 h 1805"/>
                <a:gd name="T68" fmla="*/ 2147483647 w 18768"/>
                <a:gd name="T69" fmla="*/ 2147483647 h 1805"/>
                <a:gd name="T70" fmla="*/ 2147483647 w 18768"/>
                <a:gd name="T71" fmla="*/ 2147483647 h 1805"/>
                <a:gd name="T72" fmla="*/ 2147483647 w 18768"/>
                <a:gd name="T73" fmla="*/ 2147483647 h 1805"/>
                <a:gd name="T74" fmla="*/ 2147483647 w 18768"/>
                <a:gd name="T75" fmla="*/ 2147483647 h 1805"/>
                <a:gd name="T76" fmla="*/ 2147483647 w 18768"/>
                <a:gd name="T77" fmla="*/ 2147483647 h 1805"/>
                <a:gd name="T78" fmla="*/ 2147483647 w 18768"/>
                <a:gd name="T79" fmla="*/ 2147483647 h 1805"/>
                <a:gd name="T80" fmla="*/ 2147483647 w 18768"/>
                <a:gd name="T81" fmla="*/ 118139238 h 18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8768" h="1805" extrusionOk="0">
                  <a:moveTo>
                    <a:pt x="6841" y="1"/>
                  </a:moveTo>
                  <a:cubicBezTo>
                    <a:pt x="6559" y="1"/>
                    <a:pt x="6280" y="83"/>
                    <a:pt x="6001" y="249"/>
                  </a:cubicBezTo>
                  <a:cubicBezTo>
                    <a:pt x="5823" y="356"/>
                    <a:pt x="5633" y="416"/>
                    <a:pt x="5435" y="416"/>
                  </a:cubicBezTo>
                  <a:cubicBezTo>
                    <a:pt x="5277" y="416"/>
                    <a:pt x="5114" y="377"/>
                    <a:pt x="4949" y="294"/>
                  </a:cubicBezTo>
                  <a:cubicBezTo>
                    <a:pt x="4836" y="232"/>
                    <a:pt x="4706" y="195"/>
                    <a:pt x="4583" y="157"/>
                  </a:cubicBezTo>
                  <a:cubicBezTo>
                    <a:pt x="4396" y="99"/>
                    <a:pt x="4213" y="65"/>
                    <a:pt x="4036" y="65"/>
                  </a:cubicBezTo>
                  <a:cubicBezTo>
                    <a:pt x="3768" y="65"/>
                    <a:pt x="3514" y="143"/>
                    <a:pt x="3281" y="328"/>
                  </a:cubicBezTo>
                  <a:cubicBezTo>
                    <a:pt x="3220" y="372"/>
                    <a:pt x="3155" y="413"/>
                    <a:pt x="3086" y="448"/>
                  </a:cubicBezTo>
                  <a:cubicBezTo>
                    <a:pt x="2956" y="519"/>
                    <a:pt x="2824" y="562"/>
                    <a:pt x="2690" y="562"/>
                  </a:cubicBezTo>
                  <a:cubicBezTo>
                    <a:pt x="2566" y="562"/>
                    <a:pt x="2440" y="526"/>
                    <a:pt x="2311" y="441"/>
                  </a:cubicBezTo>
                  <a:cubicBezTo>
                    <a:pt x="2273" y="417"/>
                    <a:pt x="2225" y="396"/>
                    <a:pt x="2181" y="372"/>
                  </a:cubicBezTo>
                  <a:cubicBezTo>
                    <a:pt x="1961" y="255"/>
                    <a:pt x="1723" y="190"/>
                    <a:pt x="1488" y="190"/>
                  </a:cubicBezTo>
                  <a:cubicBezTo>
                    <a:pt x="1176" y="190"/>
                    <a:pt x="868" y="304"/>
                    <a:pt x="609" y="557"/>
                  </a:cubicBezTo>
                  <a:cubicBezTo>
                    <a:pt x="497" y="671"/>
                    <a:pt x="366" y="746"/>
                    <a:pt x="218" y="746"/>
                  </a:cubicBezTo>
                  <a:cubicBezTo>
                    <a:pt x="149" y="746"/>
                    <a:pt x="77" y="729"/>
                    <a:pt x="1" y="694"/>
                  </a:cubicBezTo>
                  <a:lnTo>
                    <a:pt x="1" y="1456"/>
                  </a:lnTo>
                  <a:cubicBezTo>
                    <a:pt x="96" y="1473"/>
                    <a:pt x="195" y="1483"/>
                    <a:pt x="293" y="1483"/>
                  </a:cubicBezTo>
                  <a:cubicBezTo>
                    <a:pt x="592" y="1483"/>
                    <a:pt x="885" y="1394"/>
                    <a:pt x="1070" y="1175"/>
                  </a:cubicBezTo>
                  <a:cubicBezTo>
                    <a:pt x="1212" y="1009"/>
                    <a:pt x="1355" y="936"/>
                    <a:pt x="1511" y="936"/>
                  </a:cubicBezTo>
                  <a:cubicBezTo>
                    <a:pt x="1634" y="936"/>
                    <a:pt x="1764" y="981"/>
                    <a:pt x="1908" y="1063"/>
                  </a:cubicBezTo>
                  <a:cubicBezTo>
                    <a:pt x="1990" y="1107"/>
                    <a:pt x="2078" y="1141"/>
                    <a:pt x="2164" y="1182"/>
                  </a:cubicBezTo>
                  <a:cubicBezTo>
                    <a:pt x="2295" y="1241"/>
                    <a:pt x="2426" y="1270"/>
                    <a:pt x="2560" y="1270"/>
                  </a:cubicBezTo>
                  <a:cubicBezTo>
                    <a:pt x="2635" y="1270"/>
                    <a:pt x="2711" y="1261"/>
                    <a:pt x="2789" y="1244"/>
                  </a:cubicBezTo>
                  <a:cubicBezTo>
                    <a:pt x="3069" y="1186"/>
                    <a:pt x="3319" y="1070"/>
                    <a:pt x="3558" y="919"/>
                  </a:cubicBezTo>
                  <a:cubicBezTo>
                    <a:pt x="3654" y="858"/>
                    <a:pt x="3756" y="800"/>
                    <a:pt x="3876" y="793"/>
                  </a:cubicBezTo>
                  <a:cubicBezTo>
                    <a:pt x="3922" y="790"/>
                    <a:pt x="3968" y="789"/>
                    <a:pt x="4013" y="789"/>
                  </a:cubicBezTo>
                  <a:cubicBezTo>
                    <a:pt x="4257" y="789"/>
                    <a:pt x="4498" y="829"/>
                    <a:pt x="4737" y="929"/>
                  </a:cubicBezTo>
                  <a:cubicBezTo>
                    <a:pt x="4889" y="993"/>
                    <a:pt x="5048" y="1053"/>
                    <a:pt x="5215" y="1053"/>
                  </a:cubicBezTo>
                  <a:cubicBezTo>
                    <a:pt x="5227" y="1053"/>
                    <a:pt x="5240" y="1053"/>
                    <a:pt x="5253" y="1052"/>
                  </a:cubicBezTo>
                  <a:cubicBezTo>
                    <a:pt x="5601" y="1035"/>
                    <a:pt x="5936" y="981"/>
                    <a:pt x="6234" y="796"/>
                  </a:cubicBezTo>
                  <a:cubicBezTo>
                    <a:pt x="6343" y="728"/>
                    <a:pt x="6452" y="663"/>
                    <a:pt x="6575" y="636"/>
                  </a:cubicBezTo>
                  <a:cubicBezTo>
                    <a:pt x="6641" y="619"/>
                    <a:pt x="6706" y="611"/>
                    <a:pt x="6769" y="611"/>
                  </a:cubicBezTo>
                  <a:cubicBezTo>
                    <a:pt x="6968" y="611"/>
                    <a:pt x="7157" y="684"/>
                    <a:pt x="7341" y="782"/>
                  </a:cubicBezTo>
                  <a:cubicBezTo>
                    <a:pt x="7546" y="895"/>
                    <a:pt x="7744" y="1028"/>
                    <a:pt x="7970" y="1083"/>
                  </a:cubicBezTo>
                  <a:cubicBezTo>
                    <a:pt x="8097" y="1115"/>
                    <a:pt x="8221" y="1129"/>
                    <a:pt x="8342" y="1129"/>
                  </a:cubicBezTo>
                  <a:cubicBezTo>
                    <a:pt x="8663" y="1129"/>
                    <a:pt x="8963" y="1029"/>
                    <a:pt x="9251" y="885"/>
                  </a:cubicBezTo>
                  <a:cubicBezTo>
                    <a:pt x="9358" y="831"/>
                    <a:pt x="9463" y="805"/>
                    <a:pt x="9567" y="805"/>
                  </a:cubicBezTo>
                  <a:cubicBezTo>
                    <a:pt x="9682" y="805"/>
                    <a:pt x="9797" y="837"/>
                    <a:pt x="9914" y="902"/>
                  </a:cubicBezTo>
                  <a:cubicBezTo>
                    <a:pt x="10023" y="964"/>
                    <a:pt x="10136" y="1028"/>
                    <a:pt x="10242" y="1090"/>
                  </a:cubicBezTo>
                  <a:cubicBezTo>
                    <a:pt x="10481" y="1234"/>
                    <a:pt x="10737" y="1329"/>
                    <a:pt x="11007" y="1374"/>
                  </a:cubicBezTo>
                  <a:cubicBezTo>
                    <a:pt x="11076" y="1384"/>
                    <a:pt x="11143" y="1389"/>
                    <a:pt x="11209" y="1389"/>
                  </a:cubicBezTo>
                  <a:cubicBezTo>
                    <a:pt x="11480" y="1389"/>
                    <a:pt x="11729" y="1307"/>
                    <a:pt x="11957" y="1158"/>
                  </a:cubicBezTo>
                  <a:cubicBezTo>
                    <a:pt x="12135" y="1045"/>
                    <a:pt x="12321" y="967"/>
                    <a:pt x="12526" y="967"/>
                  </a:cubicBezTo>
                  <a:cubicBezTo>
                    <a:pt x="12606" y="967"/>
                    <a:pt x="12688" y="979"/>
                    <a:pt x="12774" y="1005"/>
                  </a:cubicBezTo>
                  <a:cubicBezTo>
                    <a:pt x="12931" y="1052"/>
                    <a:pt x="13068" y="1148"/>
                    <a:pt x="13211" y="1234"/>
                  </a:cubicBezTo>
                  <a:cubicBezTo>
                    <a:pt x="13450" y="1377"/>
                    <a:pt x="13696" y="1469"/>
                    <a:pt x="13961" y="1469"/>
                  </a:cubicBezTo>
                  <a:cubicBezTo>
                    <a:pt x="14019" y="1469"/>
                    <a:pt x="14078" y="1465"/>
                    <a:pt x="14137" y="1456"/>
                  </a:cubicBezTo>
                  <a:cubicBezTo>
                    <a:pt x="14360" y="1421"/>
                    <a:pt x="14561" y="1336"/>
                    <a:pt x="14749" y="1227"/>
                  </a:cubicBezTo>
                  <a:cubicBezTo>
                    <a:pt x="14841" y="1176"/>
                    <a:pt x="14934" y="1154"/>
                    <a:pt x="15034" y="1154"/>
                  </a:cubicBezTo>
                  <a:cubicBezTo>
                    <a:pt x="15075" y="1154"/>
                    <a:pt x="15118" y="1158"/>
                    <a:pt x="15163" y="1165"/>
                  </a:cubicBezTo>
                  <a:cubicBezTo>
                    <a:pt x="15316" y="1189"/>
                    <a:pt x="15450" y="1268"/>
                    <a:pt x="15573" y="1360"/>
                  </a:cubicBezTo>
                  <a:cubicBezTo>
                    <a:pt x="15771" y="1504"/>
                    <a:pt x="15984" y="1570"/>
                    <a:pt x="16208" y="1570"/>
                  </a:cubicBezTo>
                  <a:cubicBezTo>
                    <a:pt x="16276" y="1570"/>
                    <a:pt x="16346" y="1563"/>
                    <a:pt x="16417" y="1551"/>
                  </a:cubicBezTo>
                  <a:cubicBezTo>
                    <a:pt x="16598" y="1524"/>
                    <a:pt x="16758" y="1456"/>
                    <a:pt x="16922" y="1380"/>
                  </a:cubicBezTo>
                  <a:cubicBezTo>
                    <a:pt x="17071" y="1313"/>
                    <a:pt x="17217" y="1276"/>
                    <a:pt x="17360" y="1276"/>
                  </a:cubicBezTo>
                  <a:cubicBezTo>
                    <a:pt x="17563" y="1276"/>
                    <a:pt x="17760" y="1349"/>
                    <a:pt x="17954" y="1507"/>
                  </a:cubicBezTo>
                  <a:cubicBezTo>
                    <a:pt x="18204" y="1712"/>
                    <a:pt x="18477" y="1801"/>
                    <a:pt x="18768" y="1804"/>
                  </a:cubicBezTo>
                  <a:cubicBezTo>
                    <a:pt x="18764" y="1787"/>
                    <a:pt x="18757" y="1767"/>
                    <a:pt x="18754" y="1750"/>
                  </a:cubicBezTo>
                  <a:cubicBezTo>
                    <a:pt x="18730" y="1650"/>
                    <a:pt x="18713" y="1592"/>
                    <a:pt x="18713" y="1497"/>
                  </a:cubicBezTo>
                  <a:cubicBezTo>
                    <a:pt x="18713" y="1425"/>
                    <a:pt x="18706" y="1353"/>
                    <a:pt x="18696" y="1278"/>
                  </a:cubicBezTo>
                  <a:cubicBezTo>
                    <a:pt x="18569" y="1271"/>
                    <a:pt x="18457" y="1216"/>
                    <a:pt x="18330" y="1090"/>
                  </a:cubicBezTo>
                  <a:cubicBezTo>
                    <a:pt x="18042" y="784"/>
                    <a:pt x="17688" y="641"/>
                    <a:pt x="17328" y="641"/>
                  </a:cubicBezTo>
                  <a:cubicBezTo>
                    <a:pt x="17076" y="641"/>
                    <a:pt x="16821" y="711"/>
                    <a:pt x="16584" y="844"/>
                  </a:cubicBezTo>
                  <a:cubicBezTo>
                    <a:pt x="16460" y="914"/>
                    <a:pt x="16343" y="950"/>
                    <a:pt x="16227" y="950"/>
                  </a:cubicBezTo>
                  <a:cubicBezTo>
                    <a:pt x="16087" y="950"/>
                    <a:pt x="15947" y="898"/>
                    <a:pt x="15798" y="789"/>
                  </a:cubicBezTo>
                  <a:cubicBezTo>
                    <a:pt x="15552" y="607"/>
                    <a:pt x="15292" y="516"/>
                    <a:pt x="15025" y="516"/>
                  </a:cubicBezTo>
                  <a:cubicBezTo>
                    <a:pt x="14847" y="516"/>
                    <a:pt x="14665" y="556"/>
                    <a:pt x="14483" y="636"/>
                  </a:cubicBezTo>
                  <a:cubicBezTo>
                    <a:pt x="14394" y="673"/>
                    <a:pt x="14308" y="711"/>
                    <a:pt x="14219" y="748"/>
                  </a:cubicBezTo>
                  <a:cubicBezTo>
                    <a:pt x="14121" y="789"/>
                    <a:pt x="14025" y="811"/>
                    <a:pt x="13930" y="811"/>
                  </a:cubicBezTo>
                  <a:cubicBezTo>
                    <a:pt x="13794" y="811"/>
                    <a:pt x="13661" y="766"/>
                    <a:pt x="13526" y="670"/>
                  </a:cubicBezTo>
                  <a:cubicBezTo>
                    <a:pt x="13430" y="595"/>
                    <a:pt x="13321" y="533"/>
                    <a:pt x="13215" y="472"/>
                  </a:cubicBezTo>
                  <a:cubicBezTo>
                    <a:pt x="12988" y="348"/>
                    <a:pt x="12759" y="289"/>
                    <a:pt x="12524" y="289"/>
                  </a:cubicBezTo>
                  <a:cubicBezTo>
                    <a:pt x="12408" y="289"/>
                    <a:pt x="12291" y="303"/>
                    <a:pt x="12173" y="331"/>
                  </a:cubicBezTo>
                  <a:cubicBezTo>
                    <a:pt x="11947" y="386"/>
                    <a:pt x="11749" y="499"/>
                    <a:pt x="11557" y="625"/>
                  </a:cubicBezTo>
                  <a:cubicBezTo>
                    <a:pt x="11430" y="709"/>
                    <a:pt x="11295" y="753"/>
                    <a:pt x="11153" y="753"/>
                  </a:cubicBezTo>
                  <a:cubicBezTo>
                    <a:pt x="11069" y="753"/>
                    <a:pt x="10983" y="738"/>
                    <a:pt x="10895" y="707"/>
                  </a:cubicBezTo>
                  <a:cubicBezTo>
                    <a:pt x="10679" y="636"/>
                    <a:pt x="10488" y="502"/>
                    <a:pt x="10297" y="386"/>
                  </a:cubicBezTo>
                  <a:cubicBezTo>
                    <a:pt x="10047" y="235"/>
                    <a:pt x="9797" y="149"/>
                    <a:pt x="9546" y="149"/>
                  </a:cubicBezTo>
                  <a:cubicBezTo>
                    <a:pt x="9361" y="149"/>
                    <a:pt x="9175" y="196"/>
                    <a:pt x="8988" y="297"/>
                  </a:cubicBezTo>
                  <a:cubicBezTo>
                    <a:pt x="8787" y="405"/>
                    <a:pt x="8585" y="464"/>
                    <a:pt x="8379" y="464"/>
                  </a:cubicBezTo>
                  <a:cubicBezTo>
                    <a:pt x="8169" y="464"/>
                    <a:pt x="7955" y="403"/>
                    <a:pt x="7734" y="270"/>
                  </a:cubicBezTo>
                  <a:cubicBezTo>
                    <a:pt x="7434" y="91"/>
                    <a:pt x="7137" y="1"/>
                    <a:pt x="6841" y="1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6" name="Google Shape;102;p4"/>
            <p:cNvSpPr>
              <a:spLocks/>
            </p:cNvSpPr>
            <p:nvPr/>
          </p:nvSpPr>
          <p:spPr bwMode="auto">
            <a:xfrm rot="-1535504">
              <a:off x="118776" y="502913"/>
              <a:ext cx="41" cy="20189"/>
            </a:xfrm>
            <a:custGeom>
              <a:avLst/>
              <a:gdLst>
                <a:gd name="T0" fmla="*/ 115856201 w 1"/>
                <a:gd name="T1" fmla="*/ 0 h 490"/>
                <a:gd name="T2" fmla="*/ 115856201 w 1"/>
                <a:gd name="T3" fmla="*/ 2147483647 h 490"/>
                <a:gd name="T4" fmla="*/ 115856201 w 1"/>
                <a:gd name="T5" fmla="*/ 2147483647 h 490"/>
                <a:gd name="T6" fmla="*/ 115856201 w 1"/>
                <a:gd name="T7" fmla="*/ 0 h 4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90" extrusionOk="0">
                  <a:moveTo>
                    <a:pt x="1" y="0"/>
                  </a:moveTo>
                  <a:lnTo>
                    <a:pt x="1" y="4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BE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7" name="Google Shape;103;p4"/>
            <p:cNvSpPr>
              <a:spLocks/>
            </p:cNvSpPr>
            <p:nvPr/>
          </p:nvSpPr>
          <p:spPr bwMode="auto">
            <a:xfrm rot="-1535504">
              <a:off x="79023" y="303482"/>
              <a:ext cx="794995" cy="73834"/>
            </a:xfrm>
            <a:custGeom>
              <a:avLst/>
              <a:gdLst>
                <a:gd name="T0" fmla="*/ 2147483647 w 19295"/>
                <a:gd name="T1" fmla="*/ 2147483647 h 1792"/>
                <a:gd name="T2" fmla="*/ 2147483647 w 19295"/>
                <a:gd name="T3" fmla="*/ 2147483647 h 1792"/>
                <a:gd name="T4" fmla="*/ 2147483647 w 19295"/>
                <a:gd name="T5" fmla="*/ 2147483647 h 1792"/>
                <a:gd name="T6" fmla="*/ 2147483647 w 19295"/>
                <a:gd name="T7" fmla="*/ 2147483647 h 1792"/>
                <a:gd name="T8" fmla="*/ 2147483647 w 19295"/>
                <a:gd name="T9" fmla="*/ 2147483647 h 1792"/>
                <a:gd name="T10" fmla="*/ 2147483647 w 19295"/>
                <a:gd name="T11" fmla="*/ 2147483647 h 1792"/>
                <a:gd name="T12" fmla="*/ 2147483647 w 19295"/>
                <a:gd name="T13" fmla="*/ 2147483647 h 1792"/>
                <a:gd name="T14" fmla="*/ 118137040 w 19295"/>
                <a:gd name="T15" fmla="*/ 2147483647 h 1792"/>
                <a:gd name="T16" fmla="*/ 2147483647 w 19295"/>
                <a:gd name="T17" fmla="*/ 2147483647 h 1792"/>
                <a:gd name="T18" fmla="*/ 2147483647 w 19295"/>
                <a:gd name="T19" fmla="*/ 2147483647 h 1792"/>
                <a:gd name="T20" fmla="*/ 2147483647 w 19295"/>
                <a:gd name="T21" fmla="*/ 2147483647 h 1792"/>
                <a:gd name="T22" fmla="*/ 2147483647 w 19295"/>
                <a:gd name="T23" fmla="*/ 2147483647 h 1792"/>
                <a:gd name="T24" fmla="*/ 2147483647 w 19295"/>
                <a:gd name="T25" fmla="*/ 2147483647 h 1792"/>
                <a:gd name="T26" fmla="*/ 2147483647 w 19295"/>
                <a:gd name="T27" fmla="*/ 2147483647 h 1792"/>
                <a:gd name="T28" fmla="*/ 2147483647 w 19295"/>
                <a:gd name="T29" fmla="*/ 2147483647 h 1792"/>
                <a:gd name="T30" fmla="*/ 2147483647 w 19295"/>
                <a:gd name="T31" fmla="*/ 2147483647 h 1792"/>
                <a:gd name="T32" fmla="*/ 2147483647 w 19295"/>
                <a:gd name="T33" fmla="*/ 2147483647 h 1792"/>
                <a:gd name="T34" fmla="*/ 2147483647 w 19295"/>
                <a:gd name="T35" fmla="*/ 2147483647 h 1792"/>
                <a:gd name="T36" fmla="*/ 2147483647 w 19295"/>
                <a:gd name="T37" fmla="*/ 2147483647 h 1792"/>
                <a:gd name="T38" fmla="*/ 2147483647 w 19295"/>
                <a:gd name="T39" fmla="*/ 2147483647 h 1792"/>
                <a:gd name="T40" fmla="*/ 2147483647 w 19295"/>
                <a:gd name="T41" fmla="*/ 2147483647 h 1792"/>
                <a:gd name="T42" fmla="*/ 2147483647 w 19295"/>
                <a:gd name="T43" fmla="*/ 2147483647 h 1792"/>
                <a:gd name="T44" fmla="*/ 2147483647 w 19295"/>
                <a:gd name="T45" fmla="*/ 2147483647 h 1792"/>
                <a:gd name="T46" fmla="*/ 2147483647 w 19295"/>
                <a:gd name="T47" fmla="*/ 2147483647 h 1792"/>
                <a:gd name="T48" fmla="*/ 2147483647 w 19295"/>
                <a:gd name="T49" fmla="*/ 2147483647 h 1792"/>
                <a:gd name="T50" fmla="*/ 2147483647 w 19295"/>
                <a:gd name="T51" fmla="*/ 2147483647 h 1792"/>
                <a:gd name="T52" fmla="*/ 2147483647 w 19295"/>
                <a:gd name="T53" fmla="*/ 2147483647 h 1792"/>
                <a:gd name="T54" fmla="*/ 2147483647 w 19295"/>
                <a:gd name="T55" fmla="*/ 2147483647 h 1792"/>
                <a:gd name="T56" fmla="*/ 2147483647 w 19295"/>
                <a:gd name="T57" fmla="*/ 2147483647 h 1792"/>
                <a:gd name="T58" fmla="*/ 2147483647 w 19295"/>
                <a:gd name="T59" fmla="*/ 2147483647 h 1792"/>
                <a:gd name="T60" fmla="*/ 2147483647 w 19295"/>
                <a:gd name="T61" fmla="*/ 2147483647 h 1792"/>
                <a:gd name="T62" fmla="*/ 2147483647 w 19295"/>
                <a:gd name="T63" fmla="*/ 2147483647 h 1792"/>
                <a:gd name="T64" fmla="*/ 2147483647 w 19295"/>
                <a:gd name="T65" fmla="*/ 2147483647 h 1792"/>
                <a:gd name="T66" fmla="*/ 2147483647 w 19295"/>
                <a:gd name="T67" fmla="*/ 2147483647 h 1792"/>
                <a:gd name="T68" fmla="*/ 2147483647 w 19295"/>
                <a:gd name="T69" fmla="*/ 2147483647 h 1792"/>
                <a:gd name="T70" fmla="*/ 2147483647 w 19295"/>
                <a:gd name="T71" fmla="*/ 2147483647 h 1792"/>
                <a:gd name="T72" fmla="*/ 2147483647 w 19295"/>
                <a:gd name="T73" fmla="*/ 2147483647 h 1792"/>
                <a:gd name="T74" fmla="*/ 2147483647 w 19295"/>
                <a:gd name="T75" fmla="*/ 2147483647 h 1792"/>
                <a:gd name="T76" fmla="*/ 2147483647 w 19295"/>
                <a:gd name="T77" fmla="*/ 2147483647 h 1792"/>
                <a:gd name="T78" fmla="*/ 2147483647 w 19295"/>
                <a:gd name="T79" fmla="*/ 2147483647 h 1792"/>
                <a:gd name="T80" fmla="*/ 2147483647 w 19295"/>
                <a:gd name="T81" fmla="*/ 2147483647 h 1792"/>
                <a:gd name="T82" fmla="*/ 2147483647 w 19295"/>
                <a:gd name="T83" fmla="*/ 2147483647 h 1792"/>
                <a:gd name="T84" fmla="*/ 2147483647 w 19295"/>
                <a:gd name="T85" fmla="*/ 2147483647 h 17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295" h="1792" extrusionOk="0">
                  <a:moveTo>
                    <a:pt x="6844" y="0"/>
                  </a:moveTo>
                  <a:cubicBezTo>
                    <a:pt x="6562" y="0"/>
                    <a:pt x="6281" y="82"/>
                    <a:pt x="6001" y="249"/>
                  </a:cubicBezTo>
                  <a:cubicBezTo>
                    <a:pt x="5826" y="354"/>
                    <a:pt x="5639" y="413"/>
                    <a:pt x="5443" y="413"/>
                  </a:cubicBezTo>
                  <a:cubicBezTo>
                    <a:pt x="5284" y="413"/>
                    <a:pt x="5119" y="374"/>
                    <a:pt x="4952" y="290"/>
                  </a:cubicBezTo>
                  <a:cubicBezTo>
                    <a:pt x="4836" y="232"/>
                    <a:pt x="4710" y="194"/>
                    <a:pt x="4583" y="153"/>
                  </a:cubicBezTo>
                  <a:cubicBezTo>
                    <a:pt x="4397" y="96"/>
                    <a:pt x="4214" y="63"/>
                    <a:pt x="4038" y="63"/>
                  </a:cubicBezTo>
                  <a:cubicBezTo>
                    <a:pt x="3770" y="63"/>
                    <a:pt x="3516" y="139"/>
                    <a:pt x="3281" y="324"/>
                  </a:cubicBezTo>
                  <a:cubicBezTo>
                    <a:pt x="3223" y="372"/>
                    <a:pt x="3158" y="410"/>
                    <a:pt x="3090" y="444"/>
                  </a:cubicBezTo>
                  <a:cubicBezTo>
                    <a:pt x="2957" y="515"/>
                    <a:pt x="2824" y="559"/>
                    <a:pt x="2688" y="559"/>
                  </a:cubicBezTo>
                  <a:cubicBezTo>
                    <a:pt x="2565" y="559"/>
                    <a:pt x="2439" y="523"/>
                    <a:pt x="2311" y="440"/>
                  </a:cubicBezTo>
                  <a:cubicBezTo>
                    <a:pt x="2273" y="416"/>
                    <a:pt x="2225" y="392"/>
                    <a:pt x="2184" y="372"/>
                  </a:cubicBezTo>
                  <a:cubicBezTo>
                    <a:pt x="1964" y="254"/>
                    <a:pt x="1726" y="190"/>
                    <a:pt x="1490" y="190"/>
                  </a:cubicBezTo>
                  <a:cubicBezTo>
                    <a:pt x="1178" y="190"/>
                    <a:pt x="870" y="303"/>
                    <a:pt x="613" y="556"/>
                  </a:cubicBezTo>
                  <a:cubicBezTo>
                    <a:pt x="498" y="671"/>
                    <a:pt x="367" y="744"/>
                    <a:pt x="218" y="744"/>
                  </a:cubicBezTo>
                  <a:cubicBezTo>
                    <a:pt x="149" y="744"/>
                    <a:pt x="77" y="728"/>
                    <a:pt x="1" y="693"/>
                  </a:cubicBezTo>
                  <a:lnTo>
                    <a:pt x="1" y="1178"/>
                  </a:lnTo>
                  <a:cubicBezTo>
                    <a:pt x="28" y="1226"/>
                    <a:pt x="49" y="1274"/>
                    <a:pt x="69" y="1322"/>
                  </a:cubicBezTo>
                  <a:cubicBezTo>
                    <a:pt x="90" y="1373"/>
                    <a:pt x="117" y="1418"/>
                    <a:pt x="138" y="1469"/>
                  </a:cubicBezTo>
                  <a:cubicBezTo>
                    <a:pt x="182" y="1472"/>
                    <a:pt x="226" y="1474"/>
                    <a:pt x="270" y="1474"/>
                  </a:cubicBezTo>
                  <a:cubicBezTo>
                    <a:pt x="581" y="1474"/>
                    <a:pt x="883" y="1386"/>
                    <a:pt x="1077" y="1161"/>
                  </a:cubicBezTo>
                  <a:cubicBezTo>
                    <a:pt x="1219" y="995"/>
                    <a:pt x="1362" y="922"/>
                    <a:pt x="1518" y="922"/>
                  </a:cubicBezTo>
                  <a:cubicBezTo>
                    <a:pt x="1641" y="922"/>
                    <a:pt x="1771" y="967"/>
                    <a:pt x="1915" y="1049"/>
                  </a:cubicBezTo>
                  <a:cubicBezTo>
                    <a:pt x="1997" y="1093"/>
                    <a:pt x="2085" y="1127"/>
                    <a:pt x="2171" y="1168"/>
                  </a:cubicBezTo>
                  <a:cubicBezTo>
                    <a:pt x="2302" y="1227"/>
                    <a:pt x="2433" y="1256"/>
                    <a:pt x="2567" y="1256"/>
                  </a:cubicBezTo>
                  <a:cubicBezTo>
                    <a:pt x="2642" y="1256"/>
                    <a:pt x="2718" y="1247"/>
                    <a:pt x="2796" y="1230"/>
                  </a:cubicBezTo>
                  <a:cubicBezTo>
                    <a:pt x="3076" y="1172"/>
                    <a:pt x="3326" y="1055"/>
                    <a:pt x="3565" y="905"/>
                  </a:cubicBezTo>
                  <a:cubicBezTo>
                    <a:pt x="3661" y="843"/>
                    <a:pt x="3763" y="785"/>
                    <a:pt x="3883" y="779"/>
                  </a:cubicBezTo>
                  <a:cubicBezTo>
                    <a:pt x="3929" y="776"/>
                    <a:pt x="3975" y="774"/>
                    <a:pt x="4020" y="774"/>
                  </a:cubicBezTo>
                  <a:cubicBezTo>
                    <a:pt x="4264" y="774"/>
                    <a:pt x="4505" y="815"/>
                    <a:pt x="4744" y="915"/>
                  </a:cubicBezTo>
                  <a:cubicBezTo>
                    <a:pt x="4896" y="979"/>
                    <a:pt x="5055" y="1039"/>
                    <a:pt x="5222" y="1039"/>
                  </a:cubicBezTo>
                  <a:cubicBezTo>
                    <a:pt x="5234" y="1039"/>
                    <a:pt x="5247" y="1039"/>
                    <a:pt x="5260" y="1038"/>
                  </a:cubicBezTo>
                  <a:cubicBezTo>
                    <a:pt x="5608" y="1021"/>
                    <a:pt x="5943" y="967"/>
                    <a:pt x="6241" y="782"/>
                  </a:cubicBezTo>
                  <a:cubicBezTo>
                    <a:pt x="6350" y="714"/>
                    <a:pt x="6459" y="649"/>
                    <a:pt x="6582" y="621"/>
                  </a:cubicBezTo>
                  <a:cubicBezTo>
                    <a:pt x="6648" y="605"/>
                    <a:pt x="6713" y="597"/>
                    <a:pt x="6776" y="597"/>
                  </a:cubicBezTo>
                  <a:cubicBezTo>
                    <a:pt x="6975" y="597"/>
                    <a:pt x="7164" y="670"/>
                    <a:pt x="7348" y="768"/>
                  </a:cubicBezTo>
                  <a:cubicBezTo>
                    <a:pt x="7553" y="881"/>
                    <a:pt x="7751" y="1014"/>
                    <a:pt x="7977" y="1069"/>
                  </a:cubicBezTo>
                  <a:cubicBezTo>
                    <a:pt x="8104" y="1101"/>
                    <a:pt x="8228" y="1115"/>
                    <a:pt x="8349" y="1115"/>
                  </a:cubicBezTo>
                  <a:cubicBezTo>
                    <a:pt x="8670" y="1115"/>
                    <a:pt x="8970" y="1015"/>
                    <a:pt x="9258" y="871"/>
                  </a:cubicBezTo>
                  <a:cubicBezTo>
                    <a:pt x="9365" y="817"/>
                    <a:pt x="9470" y="791"/>
                    <a:pt x="9574" y="791"/>
                  </a:cubicBezTo>
                  <a:cubicBezTo>
                    <a:pt x="9689" y="791"/>
                    <a:pt x="9804" y="823"/>
                    <a:pt x="9921" y="888"/>
                  </a:cubicBezTo>
                  <a:cubicBezTo>
                    <a:pt x="10030" y="949"/>
                    <a:pt x="10143" y="1014"/>
                    <a:pt x="10249" y="1076"/>
                  </a:cubicBezTo>
                  <a:cubicBezTo>
                    <a:pt x="10488" y="1219"/>
                    <a:pt x="10744" y="1315"/>
                    <a:pt x="11014" y="1359"/>
                  </a:cubicBezTo>
                  <a:cubicBezTo>
                    <a:pt x="11083" y="1370"/>
                    <a:pt x="11150" y="1374"/>
                    <a:pt x="11216" y="1374"/>
                  </a:cubicBezTo>
                  <a:cubicBezTo>
                    <a:pt x="11487" y="1374"/>
                    <a:pt x="11736" y="1292"/>
                    <a:pt x="11964" y="1144"/>
                  </a:cubicBezTo>
                  <a:cubicBezTo>
                    <a:pt x="12142" y="1031"/>
                    <a:pt x="12328" y="953"/>
                    <a:pt x="12533" y="953"/>
                  </a:cubicBezTo>
                  <a:cubicBezTo>
                    <a:pt x="12613" y="953"/>
                    <a:pt x="12695" y="965"/>
                    <a:pt x="12781" y="990"/>
                  </a:cubicBezTo>
                  <a:cubicBezTo>
                    <a:pt x="12938" y="1038"/>
                    <a:pt x="13075" y="1134"/>
                    <a:pt x="13218" y="1219"/>
                  </a:cubicBezTo>
                  <a:cubicBezTo>
                    <a:pt x="13457" y="1363"/>
                    <a:pt x="13703" y="1455"/>
                    <a:pt x="13968" y="1455"/>
                  </a:cubicBezTo>
                  <a:cubicBezTo>
                    <a:pt x="14026" y="1455"/>
                    <a:pt x="14085" y="1451"/>
                    <a:pt x="14144" y="1441"/>
                  </a:cubicBezTo>
                  <a:cubicBezTo>
                    <a:pt x="14367" y="1407"/>
                    <a:pt x="14568" y="1322"/>
                    <a:pt x="14756" y="1213"/>
                  </a:cubicBezTo>
                  <a:cubicBezTo>
                    <a:pt x="14848" y="1162"/>
                    <a:pt x="14941" y="1140"/>
                    <a:pt x="15041" y="1140"/>
                  </a:cubicBezTo>
                  <a:cubicBezTo>
                    <a:pt x="15082" y="1140"/>
                    <a:pt x="15125" y="1144"/>
                    <a:pt x="15170" y="1151"/>
                  </a:cubicBezTo>
                  <a:cubicBezTo>
                    <a:pt x="15323" y="1175"/>
                    <a:pt x="15457" y="1254"/>
                    <a:pt x="15580" y="1346"/>
                  </a:cubicBezTo>
                  <a:cubicBezTo>
                    <a:pt x="15778" y="1490"/>
                    <a:pt x="15991" y="1555"/>
                    <a:pt x="16215" y="1555"/>
                  </a:cubicBezTo>
                  <a:cubicBezTo>
                    <a:pt x="16283" y="1555"/>
                    <a:pt x="16353" y="1549"/>
                    <a:pt x="16424" y="1537"/>
                  </a:cubicBezTo>
                  <a:cubicBezTo>
                    <a:pt x="16605" y="1510"/>
                    <a:pt x="16765" y="1441"/>
                    <a:pt x="16929" y="1366"/>
                  </a:cubicBezTo>
                  <a:cubicBezTo>
                    <a:pt x="17078" y="1298"/>
                    <a:pt x="17224" y="1262"/>
                    <a:pt x="17367" y="1262"/>
                  </a:cubicBezTo>
                  <a:cubicBezTo>
                    <a:pt x="17570" y="1262"/>
                    <a:pt x="17767" y="1335"/>
                    <a:pt x="17961" y="1493"/>
                  </a:cubicBezTo>
                  <a:cubicBezTo>
                    <a:pt x="18212" y="1698"/>
                    <a:pt x="18488" y="1791"/>
                    <a:pt x="18784" y="1791"/>
                  </a:cubicBezTo>
                  <a:cubicBezTo>
                    <a:pt x="18867" y="1791"/>
                    <a:pt x="18952" y="1784"/>
                    <a:pt x="19038" y="1770"/>
                  </a:cubicBezTo>
                  <a:cubicBezTo>
                    <a:pt x="19130" y="1756"/>
                    <a:pt x="19215" y="1735"/>
                    <a:pt x="19294" y="1708"/>
                  </a:cubicBezTo>
                  <a:lnTo>
                    <a:pt x="19294" y="1537"/>
                  </a:lnTo>
                  <a:cubicBezTo>
                    <a:pt x="19291" y="1530"/>
                    <a:pt x="19291" y="1517"/>
                    <a:pt x="19287" y="1510"/>
                  </a:cubicBezTo>
                  <a:cubicBezTo>
                    <a:pt x="19243" y="1383"/>
                    <a:pt x="19164" y="1274"/>
                    <a:pt x="19082" y="1168"/>
                  </a:cubicBezTo>
                  <a:cubicBezTo>
                    <a:pt x="18959" y="1229"/>
                    <a:pt x="18846" y="1265"/>
                    <a:pt x="18736" y="1265"/>
                  </a:cubicBezTo>
                  <a:cubicBezTo>
                    <a:pt x="18600" y="1265"/>
                    <a:pt x="18470" y="1209"/>
                    <a:pt x="18337" y="1076"/>
                  </a:cubicBezTo>
                  <a:cubicBezTo>
                    <a:pt x="18046" y="781"/>
                    <a:pt x="17691" y="642"/>
                    <a:pt x="17332" y="642"/>
                  </a:cubicBezTo>
                  <a:cubicBezTo>
                    <a:pt x="17078" y="642"/>
                    <a:pt x="16823" y="711"/>
                    <a:pt x="16588" y="843"/>
                  </a:cubicBezTo>
                  <a:cubicBezTo>
                    <a:pt x="16464" y="913"/>
                    <a:pt x="16348" y="949"/>
                    <a:pt x="16232" y="949"/>
                  </a:cubicBezTo>
                  <a:cubicBezTo>
                    <a:pt x="16091" y="949"/>
                    <a:pt x="15952" y="896"/>
                    <a:pt x="15802" y="785"/>
                  </a:cubicBezTo>
                  <a:cubicBezTo>
                    <a:pt x="15555" y="604"/>
                    <a:pt x="15294" y="515"/>
                    <a:pt x="15026" y="515"/>
                  </a:cubicBezTo>
                  <a:cubicBezTo>
                    <a:pt x="14849" y="515"/>
                    <a:pt x="14668" y="554"/>
                    <a:pt x="14486" y="632"/>
                  </a:cubicBezTo>
                  <a:cubicBezTo>
                    <a:pt x="14397" y="673"/>
                    <a:pt x="14312" y="710"/>
                    <a:pt x="14220" y="748"/>
                  </a:cubicBezTo>
                  <a:cubicBezTo>
                    <a:pt x="14122" y="788"/>
                    <a:pt x="14026" y="810"/>
                    <a:pt x="13932" y="810"/>
                  </a:cubicBezTo>
                  <a:cubicBezTo>
                    <a:pt x="13796" y="810"/>
                    <a:pt x="13663" y="765"/>
                    <a:pt x="13529" y="666"/>
                  </a:cubicBezTo>
                  <a:cubicBezTo>
                    <a:pt x="13430" y="594"/>
                    <a:pt x="13324" y="529"/>
                    <a:pt x="13218" y="471"/>
                  </a:cubicBezTo>
                  <a:cubicBezTo>
                    <a:pt x="12992" y="347"/>
                    <a:pt x="12762" y="288"/>
                    <a:pt x="12528" y="288"/>
                  </a:cubicBezTo>
                  <a:cubicBezTo>
                    <a:pt x="12412" y="288"/>
                    <a:pt x="12295" y="303"/>
                    <a:pt x="12176" y="331"/>
                  </a:cubicBezTo>
                  <a:cubicBezTo>
                    <a:pt x="11947" y="386"/>
                    <a:pt x="11752" y="495"/>
                    <a:pt x="11561" y="625"/>
                  </a:cubicBezTo>
                  <a:cubicBezTo>
                    <a:pt x="11434" y="709"/>
                    <a:pt x="11299" y="751"/>
                    <a:pt x="11157" y="751"/>
                  </a:cubicBezTo>
                  <a:cubicBezTo>
                    <a:pt x="11073" y="751"/>
                    <a:pt x="10987" y="736"/>
                    <a:pt x="10898" y="707"/>
                  </a:cubicBezTo>
                  <a:cubicBezTo>
                    <a:pt x="10679" y="632"/>
                    <a:pt x="10492" y="502"/>
                    <a:pt x="10300" y="386"/>
                  </a:cubicBezTo>
                  <a:cubicBezTo>
                    <a:pt x="10049" y="233"/>
                    <a:pt x="9801" y="147"/>
                    <a:pt x="9551" y="147"/>
                  </a:cubicBezTo>
                  <a:cubicBezTo>
                    <a:pt x="9365" y="147"/>
                    <a:pt x="9178" y="195"/>
                    <a:pt x="8988" y="297"/>
                  </a:cubicBezTo>
                  <a:cubicBezTo>
                    <a:pt x="8787" y="403"/>
                    <a:pt x="8585" y="461"/>
                    <a:pt x="8380" y="461"/>
                  </a:cubicBezTo>
                  <a:cubicBezTo>
                    <a:pt x="8170" y="461"/>
                    <a:pt x="7957" y="401"/>
                    <a:pt x="7737" y="269"/>
                  </a:cubicBezTo>
                  <a:cubicBezTo>
                    <a:pt x="7438" y="91"/>
                    <a:pt x="7140" y="0"/>
                    <a:pt x="6844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8" name="Google Shape;104;p4"/>
            <p:cNvSpPr>
              <a:spLocks/>
            </p:cNvSpPr>
            <p:nvPr/>
          </p:nvSpPr>
          <p:spPr bwMode="auto">
            <a:xfrm rot="-1535504">
              <a:off x="114259" y="351927"/>
              <a:ext cx="783582" cy="73834"/>
            </a:xfrm>
            <a:custGeom>
              <a:avLst/>
              <a:gdLst>
                <a:gd name="T0" fmla="*/ 2147483647 w 19018"/>
                <a:gd name="T1" fmla="*/ 2147483647 h 1792"/>
                <a:gd name="T2" fmla="*/ 2147483647 w 19018"/>
                <a:gd name="T3" fmla="*/ 2147483647 h 1792"/>
                <a:gd name="T4" fmla="*/ 2147483647 w 19018"/>
                <a:gd name="T5" fmla="*/ 2147483647 h 1792"/>
                <a:gd name="T6" fmla="*/ 2147483647 w 19018"/>
                <a:gd name="T7" fmla="*/ 2147483647 h 1792"/>
                <a:gd name="T8" fmla="*/ 2147483647 w 19018"/>
                <a:gd name="T9" fmla="*/ 2147483647 h 1792"/>
                <a:gd name="T10" fmla="*/ 2147483647 w 19018"/>
                <a:gd name="T11" fmla="*/ 2147483647 h 1792"/>
                <a:gd name="T12" fmla="*/ 118137038 w 19018"/>
                <a:gd name="T13" fmla="*/ 2147483647 h 1792"/>
                <a:gd name="T14" fmla="*/ 2147483647 w 19018"/>
                <a:gd name="T15" fmla="*/ 2147483647 h 1792"/>
                <a:gd name="T16" fmla="*/ 2147483647 w 19018"/>
                <a:gd name="T17" fmla="*/ 2147483647 h 1792"/>
                <a:gd name="T18" fmla="*/ 2147483647 w 19018"/>
                <a:gd name="T19" fmla="*/ 2147483647 h 1792"/>
                <a:gd name="T20" fmla="*/ 2147483647 w 19018"/>
                <a:gd name="T21" fmla="*/ 2147483647 h 1792"/>
                <a:gd name="T22" fmla="*/ 2147483647 w 19018"/>
                <a:gd name="T23" fmla="*/ 2147483647 h 1792"/>
                <a:gd name="T24" fmla="*/ 2147483647 w 19018"/>
                <a:gd name="T25" fmla="*/ 2147483647 h 1792"/>
                <a:gd name="T26" fmla="*/ 2147483647 w 19018"/>
                <a:gd name="T27" fmla="*/ 2147483647 h 1792"/>
                <a:gd name="T28" fmla="*/ 2147483647 w 19018"/>
                <a:gd name="T29" fmla="*/ 2147483647 h 1792"/>
                <a:gd name="T30" fmla="*/ 2147483647 w 19018"/>
                <a:gd name="T31" fmla="*/ 2147483647 h 1792"/>
                <a:gd name="T32" fmla="*/ 2147483647 w 19018"/>
                <a:gd name="T33" fmla="*/ 2147483647 h 1792"/>
                <a:gd name="T34" fmla="*/ 2147483647 w 19018"/>
                <a:gd name="T35" fmla="*/ 2147483647 h 1792"/>
                <a:gd name="T36" fmla="*/ 2147483647 w 19018"/>
                <a:gd name="T37" fmla="*/ 2147483647 h 1792"/>
                <a:gd name="T38" fmla="*/ 2147483647 w 19018"/>
                <a:gd name="T39" fmla="*/ 2147483647 h 1792"/>
                <a:gd name="T40" fmla="*/ 2147483647 w 19018"/>
                <a:gd name="T41" fmla="*/ 2147483647 h 1792"/>
                <a:gd name="T42" fmla="*/ 2147483647 w 19018"/>
                <a:gd name="T43" fmla="*/ 2147483647 h 1792"/>
                <a:gd name="T44" fmla="*/ 2147483647 w 19018"/>
                <a:gd name="T45" fmla="*/ 2147483647 h 1792"/>
                <a:gd name="T46" fmla="*/ 2147483647 w 19018"/>
                <a:gd name="T47" fmla="*/ 2147483647 h 1792"/>
                <a:gd name="T48" fmla="*/ 2147483647 w 19018"/>
                <a:gd name="T49" fmla="*/ 2147483647 h 1792"/>
                <a:gd name="T50" fmla="*/ 2147483647 w 19018"/>
                <a:gd name="T51" fmla="*/ 2147483647 h 1792"/>
                <a:gd name="T52" fmla="*/ 2147483647 w 19018"/>
                <a:gd name="T53" fmla="*/ 2147483647 h 1792"/>
                <a:gd name="T54" fmla="*/ 2147483647 w 19018"/>
                <a:gd name="T55" fmla="*/ 2147483647 h 1792"/>
                <a:gd name="T56" fmla="*/ 2147483647 w 19018"/>
                <a:gd name="T57" fmla="*/ 2147483647 h 1792"/>
                <a:gd name="T58" fmla="*/ 2147483647 w 19018"/>
                <a:gd name="T59" fmla="*/ 2147483647 h 1792"/>
                <a:gd name="T60" fmla="*/ 2147483647 w 19018"/>
                <a:gd name="T61" fmla="*/ 2147483647 h 1792"/>
                <a:gd name="T62" fmla="*/ 2147483647 w 19018"/>
                <a:gd name="T63" fmla="*/ 2147483647 h 1792"/>
                <a:gd name="T64" fmla="*/ 2147483647 w 19018"/>
                <a:gd name="T65" fmla="*/ 2147483647 h 1792"/>
                <a:gd name="T66" fmla="*/ 2147483647 w 19018"/>
                <a:gd name="T67" fmla="*/ 2147483647 h 1792"/>
                <a:gd name="T68" fmla="*/ 2147483647 w 19018"/>
                <a:gd name="T69" fmla="*/ 2147483647 h 1792"/>
                <a:gd name="T70" fmla="*/ 2147483647 w 19018"/>
                <a:gd name="T71" fmla="*/ 2147483647 h 1792"/>
                <a:gd name="T72" fmla="*/ 2147483647 w 19018"/>
                <a:gd name="T73" fmla="*/ 2147483647 h 1792"/>
                <a:gd name="T74" fmla="*/ 2147483647 w 19018"/>
                <a:gd name="T75" fmla="*/ 2147483647 h 1792"/>
                <a:gd name="T76" fmla="*/ 2147483647 w 19018"/>
                <a:gd name="T77" fmla="*/ 2147483647 h 1792"/>
                <a:gd name="T78" fmla="*/ 2147483647 w 19018"/>
                <a:gd name="T79" fmla="*/ 2147483647 h 1792"/>
                <a:gd name="T80" fmla="*/ 2147483647 w 19018"/>
                <a:gd name="T81" fmla="*/ 2147483647 h 1792"/>
                <a:gd name="T82" fmla="*/ 2147483647 w 19018"/>
                <a:gd name="T83" fmla="*/ 0 h 17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018" h="1792" extrusionOk="0">
                  <a:moveTo>
                    <a:pt x="6567" y="0"/>
                  </a:moveTo>
                  <a:cubicBezTo>
                    <a:pt x="6285" y="0"/>
                    <a:pt x="6004" y="83"/>
                    <a:pt x="5724" y="249"/>
                  </a:cubicBezTo>
                  <a:cubicBezTo>
                    <a:pt x="5548" y="356"/>
                    <a:pt x="5359" y="415"/>
                    <a:pt x="5161" y="415"/>
                  </a:cubicBezTo>
                  <a:cubicBezTo>
                    <a:pt x="5004" y="415"/>
                    <a:pt x="4841" y="377"/>
                    <a:pt x="4675" y="294"/>
                  </a:cubicBezTo>
                  <a:cubicBezTo>
                    <a:pt x="4559" y="232"/>
                    <a:pt x="4433" y="195"/>
                    <a:pt x="4306" y="157"/>
                  </a:cubicBezTo>
                  <a:cubicBezTo>
                    <a:pt x="4120" y="99"/>
                    <a:pt x="3938" y="65"/>
                    <a:pt x="3762" y="65"/>
                  </a:cubicBezTo>
                  <a:cubicBezTo>
                    <a:pt x="3494" y="65"/>
                    <a:pt x="3239" y="142"/>
                    <a:pt x="3004" y="328"/>
                  </a:cubicBezTo>
                  <a:cubicBezTo>
                    <a:pt x="2946" y="372"/>
                    <a:pt x="2881" y="413"/>
                    <a:pt x="2813" y="447"/>
                  </a:cubicBezTo>
                  <a:cubicBezTo>
                    <a:pt x="2681" y="519"/>
                    <a:pt x="2548" y="562"/>
                    <a:pt x="2413" y="562"/>
                  </a:cubicBezTo>
                  <a:cubicBezTo>
                    <a:pt x="2289" y="562"/>
                    <a:pt x="2163" y="526"/>
                    <a:pt x="2034" y="441"/>
                  </a:cubicBezTo>
                  <a:cubicBezTo>
                    <a:pt x="1996" y="417"/>
                    <a:pt x="1948" y="396"/>
                    <a:pt x="1907" y="372"/>
                  </a:cubicBezTo>
                  <a:cubicBezTo>
                    <a:pt x="1687" y="255"/>
                    <a:pt x="1449" y="190"/>
                    <a:pt x="1213" y="190"/>
                  </a:cubicBezTo>
                  <a:cubicBezTo>
                    <a:pt x="901" y="190"/>
                    <a:pt x="593" y="303"/>
                    <a:pt x="336" y="557"/>
                  </a:cubicBezTo>
                  <a:cubicBezTo>
                    <a:pt x="237" y="656"/>
                    <a:pt x="127" y="724"/>
                    <a:pt x="1" y="741"/>
                  </a:cubicBezTo>
                  <a:lnTo>
                    <a:pt x="1" y="834"/>
                  </a:lnTo>
                  <a:cubicBezTo>
                    <a:pt x="8" y="1045"/>
                    <a:pt x="35" y="1257"/>
                    <a:pt x="45" y="1466"/>
                  </a:cubicBezTo>
                  <a:lnTo>
                    <a:pt x="45" y="1479"/>
                  </a:lnTo>
                  <a:cubicBezTo>
                    <a:pt x="336" y="1466"/>
                    <a:pt x="619" y="1377"/>
                    <a:pt x="800" y="1165"/>
                  </a:cubicBezTo>
                  <a:cubicBezTo>
                    <a:pt x="942" y="996"/>
                    <a:pt x="1086" y="922"/>
                    <a:pt x="1242" y="922"/>
                  </a:cubicBezTo>
                  <a:cubicBezTo>
                    <a:pt x="1365" y="922"/>
                    <a:pt x="1495" y="968"/>
                    <a:pt x="1638" y="1049"/>
                  </a:cubicBezTo>
                  <a:cubicBezTo>
                    <a:pt x="1720" y="1093"/>
                    <a:pt x="1808" y="1131"/>
                    <a:pt x="1894" y="1168"/>
                  </a:cubicBezTo>
                  <a:cubicBezTo>
                    <a:pt x="2027" y="1226"/>
                    <a:pt x="2159" y="1255"/>
                    <a:pt x="2295" y="1255"/>
                  </a:cubicBezTo>
                  <a:cubicBezTo>
                    <a:pt x="2368" y="1255"/>
                    <a:pt x="2443" y="1247"/>
                    <a:pt x="2519" y="1230"/>
                  </a:cubicBezTo>
                  <a:cubicBezTo>
                    <a:pt x="2799" y="1172"/>
                    <a:pt x="3049" y="1056"/>
                    <a:pt x="3288" y="909"/>
                  </a:cubicBezTo>
                  <a:cubicBezTo>
                    <a:pt x="3384" y="844"/>
                    <a:pt x="3486" y="789"/>
                    <a:pt x="3606" y="779"/>
                  </a:cubicBezTo>
                  <a:cubicBezTo>
                    <a:pt x="3652" y="776"/>
                    <a:pt x="3698" y="775"/>
                    <a:pt x="3743" y="775"/>
                  </a:cubicBezTo>
                  <a:cubicBezTo>
                    <a:pt x="3987" y="775"/>
                    <a:pt x="4228" y="815"/>
                    <a:pt x="4467" y="916"/>
                  </a:cubicBezTo>
                  <a:cubicBezTo>
                    <a:pt x="4619" y="979"/>
                    <a:pt x="4778" y="1040"/>
                    <a:pt x="4945" y="1040"/>
                  </a:cubicBezTo>
                  <a:cubicBezTo>
                    <a:pt x="4957" y="1040"/>
                    <a:pt x="4970" y="1039"/>
                    <a:pt x="4983" y="1039"/>
                  </a:cubicBezTo>
                  <a:cubicBezTo>
                    <a:pt x="5331" y="1021"/>
                    <a:pt x="5666" y="967"/>
                    <a:pt x="5964" y="782"/>
                  </a:cubicBezTo>
                  <a:cubicBezTo>
                    <a:pt x="6073" y="714"/>
                    <a:pt x="6182" y="652"/>
                    <a:pt x="6305" y="622"/>
                  </a:cubicBezTo>
                  <a:cubicBezTo>
                    <a:pt x="6371" y="605"/>
                    <a:pt x="6435" y="598"/>
                    <a:pt x="6499" y="598"/>
                  </a:cubicBezTo>
                  <a:cubicBezTo>
                    <a:pt x="6697" y="598"/>
                    <a:pt x="6887" y="671"/>
                    <a:pt x="7071" y="772"/>
                  </a:cubicBezTo>
                  <a:cubicBezTo>
                    <a:pt x="7276" y="881"/>
                    <a:pt x="7474" y="1015"/>
                    <a:pt x="7700" y="1069"/>
                  </a:cubicBezTo>
                  <a:cubicBezTo>
                    <a:pt x="7827" y="1101"/>
                    <a:pt x="7952" y="1116"/>
                    <a:pt x="8073" y="1116"/>
                  </a:cubicBezTo>
                  <a:cubicBezTo>
                    <a:pt x="8394" y="1116"/>
                    <a:pt x="8694" y="1016"/>
                    <a:pt x="8981" y="875"/>
                  </a:cubicBezTo>
                  <a:cubicBezTo>
                    <a:pt x="9088" y="819"/>
                    <a:pt x="9193" y="792"/>
                    <a:pt x="9297" y="792"/>
                  </a:cubicBezTo>
                  <a:cubicBezTo>
                    <a:pt x="9413" y="792"/>
                    <a:pt x="9527" y="825"/>
                    <a:pt x="9644" y="892"/>
                  </a:cubicBezTo>
                  <a:cubicBezTo>
                    <a:pt x="9753" y="950"/>
                    <a:pt x="9866" y="1015"/>
                    <a:pt x="9972" y="1080"/>
                  </a:cubicBezTo>
                  <a:cubicBezTo>
                    <a:pt x="10211" y="1220"/>
                    <a:pt x="10467" y="1319"/>
                    <a:pt x="10737" y="1360"/>
                  </a:cubicBezTo>
                  <a:cubicBezTo>
                    <a:pt x="10806" y="1370"/>
                    <a:pt x="10874" y="1375"/>
                    <a:pt x="10940" y="1375"/>
                  </a:cubicBezTo>
                  <a:cubicBezTo>
                    <a:pt x="11210" y="1375"/>
                    <a:pt x="11460" y="1293"/>
                    <a:pt x="11687" y="1148"/>
                  </a:cubicBezTo>
                  <a:cubicBezTo>
                    <a:pt x="11863" y="1033"/>
                    <a:pt x="12048" y="955"/>
                    <a:pt x="12252" y="955"/>
                  </a:cubicBezTo>
                  <a:cubicBezTo>
                    <a:pt x="12333" y="955"/>
                    <a:pt x="12417" y="967"/>
                    <a:pt x="12504" y="994"/>
                  </a:cubicBezTo>
                  <a:cubicBezTo>
                    <a:pt x="12661" y="1039"/>
                    <a:pt x="12798" y="1134"/>
                    <a:pt x="12941" y="1220"/>
                  </a:cubicBezTo>
                  <a:cubicBezTo>
                    <a:pt x="13180" y="1363"/>
                    <a:pt x="13426" y="1455"/>
                    <a:pt x="13691" y="1455"/>
                  </a:cubicBezTo>
                  <a:cubicBezTo>
                    <a:pt x="13749" y="1455"/>
                    <a:pt x="13808" y="1451"/>
                    <a:pt x="13867" y="1442"/>
                  </a:cubicBezTo>
                  <a:cubicBezTo>
                    <a:pt x="14090" y="1408"/>
                    <a:pt x="14291" y="1322"/>
                    <a:pt x="14479" y="1216"/>
                  </a:cubicBezTo>
                  <a:cubicBezTo>
                    <a:pt x="14572" y="1163"/>
                    <a:pt x="14666" y="1142"/>
                    <a:pt x="14767" y="1142"/>
                  </a:cubicBezTo>
                  <a:cubicBezTo>
                    <a:pt x="14808" y="1142"/>
                    <a:pt x="14849" y="1145"/>
                    <a:pt x="14893" y="1151"/>
                  </a:cubicBezTo>
                  <a:cubicBezTo>
                    <a:pt x="15046" y="1175"/>
                    <a:pt x="15180" y="1254"/>
                    <a:pt x="15303" y="1346"/>
                  </a:cubicBezTo>
                  <a:cubicBezTo>
                    <a:pt x="15503" y="1491"/>
                    <a:pt x="15717" y="1559"/>
                    <a:pt x="15942" y="1559"/>
                  </a:cubicBezTo>
                  <a:cubicBezTo>
                    <a:pt x="16010" y="1559"/>
                    <a:pt x="16078" y="1553"/>
                    <a:pt x="16147" y="1541"/>
                  </a:cubicBezTo>
                  <a:cubicBezTo>
                    <a:pt x="16328" y="1510"/>
                    <a:pt x="16488" y="1442"/>
                    <a:pt x="16652" y="1370"/>
                  </a:cubicBezTo>
                  <a:cubicBezTo>
                    <a:pt x="16802" y="1300"/>
                    <a:pt x="16949" y="1263"/>
                    <a:pt x="17093" y="1263"/>
                  </a:cubicBezTo>
                  <a:cubicBezTo>
                    <a:pt x="17294" y="1263"/>
                    <a:pt x="17491" y="1336"/>
                    <a:pt x="17684" y="1493"/>
                  </a:cubicBezTo>
                  <a:cubicBezTo>
                    <a:pt x="17935" y="1698"/>
                    <a:pt x="18211" y="1791"/>
                    <a:pt x="18507" y="1791"/>
                  </a:cubicBezTo>
                  <a:cubicBezTo>
                    <a:pt x="18590" y="1791"/>
                    <a:pt x="18675" y="1784"/>
                    <a:pt x="18761" y="1770"/>
                  </a:cubicBezTo>
                  <a:cubicBezTo>
                    <a:pt x="18853" y="1756"/>
                    <a:pt x="18938" y="1736"/>
                    <a:pt x="19017" y="1712"/>
                  </a:cubicBezTo>
                  <a:lnTo>
                    <a:pt x="19017" y="1049"/>
                  </a:lnTo>
                  <a:cubicBezTo>
                    <a:pt x="19007" y="1056"/>
                    <a:pt x="18997" y="1066"/>
                    <a:pt x="18983" y="1069"/>
                  </a:cubicBezTo>
                  <a:cubicBezTo>
                    <a:pt x="18785" y="1187"/>
                    <a:pt x="18614" y="1266"/>
                    <a:pt x="18452" y="1266"/>
                  </a:cubicBezTo>
                  <a:cubicBezTo>
                    <a:pt x="18318" y="1266"/>
                    <a:pt x="18190" y="1211"/>
                    <a:pt x="18060" y="1080"/>
                  </a:cubicBezTo>
                  <a:cubicBezTo>
                    <a:pt x="17769" y="782"/>
                    <a:pt x="17413" y="642"/>
                    <a:pt x="17053" y="642"/>
                  </a:cubicBezTo>
                  <a:cubicBezTo>
                    <a:pt x="16801" y="642"/>
                    <a:pt x="16546" y="711"/>
                    <a:pt x="16311" y="844"/>
                  </a:cubicBezTo>
                  <a:cubicBezTo>
                    <a:pt x="16187" y="914"/>
                    <a:pt x="16070" y="950"/>
                    <a:pt x="15953" y="950"/>
                  </a:cubicBezTo>
                  <a:cubicBezTo>
                    <a:pt x="15813" y="950"/>
                    <a:pt x="15674" y="897"/>
                    <a:pt x="15525" y="789"/>
                  </a:cubicBezTo>
                  <a:cubicBezTo>
                    <a:pt x="15278" y="606"/>
                    <a:pt x="15019" y="516"/>
                    <a:pt x="14751" y="516"/>
                  </a:cubicBezTo>
                  <a:cubicBezTo>
                    <a:pt x="14573" y="516"/>
                    <a:pt x="14392" y="556"/>
                    <a:pt x="14209" y="635"/>
                  </a:cubicBezTo>
                  <a:cubicBezTo>
                    <a:pt x="14120" y="673"/>
                    <a:pt x="14035" y="710"/>
                    <a:pt x="13943" y="748"/>
                  </a:cubicBezTo>
                  <a:cubicBezTo>
                    <a:pt x="13844" y="789"/>
                    <a:pt x="13748" y="811"/>
                    <a:pt x="13653" y="811"/>
                  </a:cubicBezTo>
                  <a:cubicBezTo>
                    <a:pt x="13518" y="811"/>
                    <a:pt x="13385" y="766"/>
                    <a:pt x="13252" y="669"/>
                  </a:cubicBezTo>
                  <a:cubicBezTo>
                    <a:pt x="13153" y="594"/>
                    <a:pt x="13047" y="533"/>
                    <a:pt x="12941" y="471"/>
                  </a:cubicBezTo>
                  <a:cubicBezTo>
                    <a:pt x="12715" y="348"/>
                    <a:pt x="12485" y="289"/>
                    <a:pt x="12251" y="289"/>
                  </a:cubicBezTo>
                  <a:cubicBezTo>
                    <a:pt x="12135" y="289"/>
                    <a:pt x="12018" y="303"/>
                    <a:pt x="11899" y="331"/>
                  </a:cubicBezTo>
                  <a:cubicBezTo>
                    <a:pt x="11670" y="386"/>
                    <a:pt x="11475" y="499"/>
                    <a:pt x="11284" y="625"/>
                  </a:cubicBezTo>
                  <a:cubicBezTo>
                    <a:pt x="11157" y="709"/>
                    <a:pt x="11022" y="752"/>
                    <a:pt x="10879" y="752"/>
                  </a:cubicBezTo>
                  <a:cubicBezTo>
                    <a:pt x="10796" y="752"/>
                    <a:pt x="10710" y="737"/>
                    <a:pt x="10621" y="707"/>
                  </a:cubicBezTo>
                  <a:cubicBezTo>
                    <a:pt x="10402" y="635"/>
                    <a:pt x="10215" y="502"/>
                    <a:pt x="10023" y="386"/>
                  </a:cubicBezTo>
                  <a:cubicBezTo>
                    <a:pt x="9771" y="234"/>
                    <a:pt x="9522" y="149"/>
                    <a:pt x="9271" y="149"/>
                  </a:cubicBezTo>
                  <a:cubicBezTo>
                    <a:pt x="9086" y="149"/>
                    <a:pt x="8900" y="195"/>
                    <a:pt x="8711" y="297"/>
                  </a:cubicBezTo>
                  <a:cubicBezTo>
                    <a:pt x="8510" y="405"/>
                    <a:pt x="8308" y="464"/>
                    <a:pt x="8103" y="464"/>
                  </a:cubicBezTo>
                  <a:cubicBezTo>
                    <a:pt x="7893" y="464"/>
                    <a:pt x="7680" y="403"/>
                    <a:pt x="7460" y="270"/>
                  </a:cubicBezTo>
                  <a:cubicBezTo>
                    <a:pt x="7161" y="91"/>
                    <a:pt x="6863" y="0"/>
                    <a:pt x="6567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9" name="Google Shape;105;p4"/>
            <p:cNvSpPr>
              <a:spLocks/>
            </p:cNvSpPr>
            <p:nvPr/>
          </p:nvSpPr>
          <p:spPr bwMode="auto">
            <a:xfrm rot="-1535504">
              <a:off x="139992" y="402572"/>
              <a:ext cx="782181" cy="73834"/>
            </a:xfrm>
            <a:custGeom>
              <a:avLst/>
              <a:gdLst>
                <a:gd name="T0" fmla="*/ 2147483647 w 18984"/>
                <a:gd name="T1" fmla="*/ 2147483647 h 1792"/>
                <a:gd name="T2" fmla="*/ 2147483647 w 18984"/>
                <a:gd name="T3" fmla="*/ 2147483647 h 1792"/>
                <a:gd name="T4" fmla="*/ 2147483647 w 18984"/>
                <a:gd name="T5" fmla="*/ 2147483647 h 1792"/>
                <a:gd name="T6" fmla="*/ 2147483647 w 18984"/>
                <a:gd name="T7" fmla="*/ 2147483647 h 1792"/>
                <a:gd name="T8" fmla="*/ 2147483647 w 18984"/>
                <a:gd name="T9" fmla="*/ 2147483647 h 1792"/>
                <a:gd name="T10" fmla="*/ 2147483647 w 18984"/>
                <a:gd name="T11" fmla="*/ 2147483647 h 1792"/>
                <a:gd name="T12" fmla="*/ 118136978 w 18984"/>
                <a:gd name="T13" fmla="*/ 2147483647 h 1792"/>
                <a:gd name="T14" fmla="*/ 2147483647 w 18984"/>
                <a:gd name="T15" fmla="*/ 2147483647 h 1792"/>
                <a:gd name="T16" fmla="*/ 2147483647 w 18984"/>
                <a:gd name="T17" fmla="*/ 2147483647 h 1792"/>
                <a:gd name="T18" fmla="*/ 2147483647 w 18984"/>
                <a:gd name="T19" fmla="*/ 2147483647 h 1792"/>
                <a:gd name="T20" fmla="*/ 2147483647 w 18984"/>
                <a:gd name="T21" fmla="*/ 2147483647 h 1792"/>
                <a:gd name="T22" fmla="*/ 2147483647 w 18984"/>
                <a:gd name="T23" fmla="*/ 2147483647 h 1792"/>
                <a:gd name="T24" fmla="*/ 2147483647 w 18984"/>
                <a:gd name="T25" fmla="*/ 2147483647 h 1792"/>
                <a:gd name="T26" fmla="*/ 2147483647 w 18984"/>
                <a:gd name="T27" fmla="*/ 2147483647 h 1792"/>
                <a:gd name="T28" fmla="*/ 2147483647 w 18984"/>
                <a:gd name="T29" fmla="*/ 2147483647 h 1792"/>
                <a:gd name="T30" fmla="*/ 2147483647 w 18984"/>
                <a:gd name="T31" fmla="*/ 2147483647 h 1792"/>
                <a:gd name="T32" fmla="*/ 2147483647 w 18984"/>
                <a:gd name="T33" fmla="*/ 2147483647 h 1792"/>
                <a:gd name="T34" fmla="*/ 2147483647 w 18984"/>
                <a:gd name="T35" fmla="*/ 2147483647 h 1792"/>
                <a:gd name="T36" fmla="*/ 2147483647 w 18984"/>
                <a:gd name="T37" fmla="*/ 2147483647 h 1792"/>
                <a:gd name="T38" fmla="*/ 2147483647 w 18984"/>
                <a:gd name="T39" fmla="*/ 2147483647 h 1792"/>
                <a:gd name="T40" fmla="*/ 2147483647 w 18984"/>
                <a:gd name="T41" fmla="*/ 2147483647 h 1792"/>
                <a:gd name="T42" fmla="*/ 2147483647 w 18984"/>
                <a:gd name="T43" fmla="*/ 2147483647 h 1792"/>
                <a:gd name="T44" fmla="*/ 2147483647 w 18984"/>
                <a:gd name="T45" fmla="*/ 2147483647 h 1792"/>
                <a:gd name="T46" fmla="*/ 2147483647 w 18984"/>
                <a:gd name="T47" fmla="*/ 2147483647 h 1792"/>
                <a:gd name="T48" fmla="*/ 2147483647 w 18984"/>
                <a:gd name="T49" fmla="*/ 2147483647 h 1792"/>
                <a:gd name="T50" fmla="*/ 2147483647 w 18984"/>
                <a:gd name="T51" fmla="*/ 2147483647 h 1792"/>
                <a:gd name="T52" fmla="*/ 2147483647 w 18984"/>
                <a:gd name="T53" fmla="*/ 2147483647 h 1792"/>
                <a:gd name="T54" fmla="*/ 2147483647 w 18984"/>
                <a:gd name="T55" fmla="*/ 2147483647 h 1792"/>
                <a:gd name="T56" fmla="*/ 2147483647 w 18984"/>
                <a:gd name="T57" fmla="*/ 2147483647 h 1792"/>
                <a:gd name="T58" fmla="*/ 2147483647 w 18984"/>
                <a:gd name="T59" fmla="*/ 2147483647 h 1792"/>
                <a:gd name="T60" fmla="*/ 2147483647 w 18984"/>
                <a:gd name="T61" fmla="*/ 2147483647 h 1792"/>
                <a:gd name="T62" fmla="*/ 2147483647 w 18984"/>
                <a:gd name="T63" fmla="*/ 2147483647 h 1792"/>
                <a:gd name="T64" fmla="*/ 2147483647 w 18984"/>
                <a:gd name="T65" fmla="*/ 2147483647 h 1792"/>
                <a:gd name="T66" fmla="*/ 2147483647 w 18984"/>
                <a:gd name="T67" fmla="*/ 2147483647 h 1792"/>
                <a:gd name="T68" fmla="*/ 2147483647 w 18984"/>
                <a:gd name="T69" fmla="*/ 2147483647 h 1792"/>
                <a:gd name="T70" fmla="*/ 2147483647 w 18984"/>
                <a:gd name="T71" fmla="*/ 2147483647 h 1792"/>
                <a:gd name="T72" fmla="*/ 2147483647 w 18984"/>
                <a:gd name="T73" fmla="*/ 2147483647 h 1792"/>
                <a:gd name="T74" fmla="*/ 2147483647 w 18984"/>
                <a:gd name="T75" fmla="*/ 2147483647 h 1792"/>
                <a:gd name="T76" fmla="*/ 2147483647 w 18984"/>
                <a:gd name="T77" fmla="*/ 2147483647 h 1792"/>
                <a:gd name="T78" fmla="*/ 2147483647 w 18984"/>
                <a:gd name="T79" fmla="*/ 2147483647 h 1792"/>
                <a:gd name="T80" fmla="*/ 2147483647 w 18984"/>
                <a:gd name="T81" fmla="*/ 2147483647 h 1792"/>
                <a:gd name="T82" fmla="*/ 2147483647 w 18984"/>
                <a:gd name="T83" fmla="*/ 0 h 17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984" h="1792" extrusionOk="0">
                  <a:moveTo>
                    <a:pt x="6531" y="0"/>
                  </a:moveTo>
                  <a:cubicBezTo>
                    <a:pt x="6250" y="0"/>
                    <a:pt x="5970" y="82"/>
                    <a:pt x="5690" y="248"/>
                  </a:cubicBezTo>
                  <a:cubicBezTo>
                    <a:pt x="5515" y="356"/>
                    <a:pt x="5326" y="416"/>
                    <a:pt x="5130" y="416"/>
                  </a:cubicBezTo>
                  <a:cubicBezTo>
                    <a:pt x="4972" y="416"/>
                    <a:pt x="4808" y="377"/>
                    <a:pt x="4641" y="293"/>
                  </a:cubicBezTo>
                  <a:cubicBezTo>
                    <a:pt x="4525" y="231"/>
                    <a:pt x="4399" y="194"/>
                    <a:pt x="4272" y="156"/>
                  </a:cubicBezTo>
                  <a:cubicBezTo>
                    <a:pt x="4086" y="98"/>
                    <a:pt x="3904" y="64"/>
                    <a:pt x="3728" y="64"/>
                  </a:cubicBezTo>
                  <a:cubicBezTo>
                    <a:pt x="3460" y="64"/>
                    <a:pt x="3205" y="142"/>
                    <a:pt x="2970" y="327"/>
                  </a:cubicBezTo>
                  <a:cubicBezTo>
                    <a:pt x="2912" y="375"/>
                    <a:pt x="2847" y="412"/>
                    <a:pt x="2779" y="447"/>
                  </a:cubicBezTo>
                  <a:cubicBezTo>
                    <a:pt x="2646" y="518"/>
                    <a:pt x="2513" y="562"/>
                    <a:pt x="2377" y="562"/>
                  </a:cubicBezTo>
                  <a:cubicBezTo>
                    <a:pt x="2254" y="562"/>
                    <a:pt x="2128" y="526"/>
                    <a:pt x="2000" y="443"/>
                  </a:cubicBezTo>
                  <a:cubicBezTo>
                    <a:pt x="1962" y="416"/>
                    <a:pt x="1914" y="395"/>
                    <a:pt x="1873" y="375"/>
                  </a:cubicBezTo>
                  <a:cubicBezTo>
                    <a:pt x="1652" y="257"/>
                    <a:pt x="1412" y="191"/>
                    <a:pt x="1175" y="191"/>
                  </a:cubicBezTo>
                  <a:cubicBezTo>
                    <a:pt x="864" y="191"/>
                    <a:pt x="558" y="304"/>
                    <a:pt x="302" y="556"/>
                  </a:cubicBezTo>
                  <a:cubicBezTo>
                    <a:pt x="213" y="648"/>
                    <a:pt x="114" y="710"/>
                    <a:pt x="1" y="734"/>
                  </a:cubicBezTo>
                  <a:cubicBezTo>
                    <a:pt x="1" y="754"/>
                    <a:pt x="1" y="775"/>
                    <a:pt x="8" y="795"/>
                  </a:cubicBezTo>
                  <a:cubicBezTo>
                    <a:pt x="15" y="908"/>
                    <a:pt x="45" y="1000"/>
                    <a:pt x="49" y="1116"/>
                  </a:cubicBezTo>
                  <a:cubicBezTo>
                    <a:pt x="52" y="1236"/>
                    <a:pt x="49" y="1356"/>
                    <a:pt x="49" y="1475"/>
                  </a:cubicBezTo>
                  <a:cubicBezTo>
                    <a:pt x="329" y="1458"/>
                    <a:pt x="592" y="1369"/>
                    <a:pt x="766" y="1164"/>
                  </a:cubicBezTo>
                  <a:cubicBezTo>
                    <a:pt x="908" y="996"/>
                    <a:pt x="1052" y="922"/>
                    <a:pt x="1208" y="922"/>
                  </a:cubicBezTo>
                  <a:cubicBezTo>
                    <a:pt x="1331" y="922"/>
                    <a:pt x="1461" y="967"/>
                    <a:pt x="1604" y="1048"/>
                  </a:cubicBezTo>
                  <a:cubicBezTo>
                    <a:pt x="1686" y="1096"/>
                    <a:pt x="1774" y="1130"/>
                    <a:pt x="1860" y="1168"/>
                  </a:cubicBezTo>
                  <a:cubicBezTo>
                    <a:pt x="1995" y="1226"/>
                    <a:pt x="2129" y="1257"/>
                    <a:pt x="2268" y="1257"/>
                  </a:cubicBezTo>
                  <a:cubicBezTo>
                    <a:pt x="2339" y="1257"/>
                    <a:pt x="2411" y="1249"/>
                    <a:pt x="2485" y="1233"/>
                  </a:cubicBezTo>
                  <a:cubicBezTo>
                    <a:pt x="2765" y="1171"/>
                    <a:pt x="3015" y="1058"/>
                    <a:pt x="3254" y="908"/>
                  </a:cubicBezTo>
                  <a:cubicBezTo>
                    <a:pt x="3350" y="843"/>
                    <a:pt x="3452" y="788"/>
                    <a:pt x="3572" y="778"/>
                  </a:cubicBezTo>
                  <a:cubicBezTo>
                    <a:pt x="3618" y="775"/>
                    <a:pt x="3664" y="774"/>
                    <a:pt x="3709" y="774"/>
                  </a:cubicBezTo>
                  <a:cubicBezTo>
                    <a:pt x="3953" y="774"/>
                    <a:pt x="4194" y="814"/>
                    <a:pt x="4433" y="915"/>
                  </a:cubicBezTo>
                  <a:cubicBezTo>
                    <a:pt x="4589" y="980"/>
                    <a:pt x="4751" y="1042"/>
                    <a:pt x="4922" y="1042"/>
                  </a:cubicBezTo>
                  <a:cubicBezTo>
                    <a:pt x="4931" y="1042"/>
                    <a:pt x="4940" y="1042"/>
                    <a:pt x="4949" y="1041"/>
                  </a:cubicBezTo>
                  <a:cubicBezTo>
                    <a:pt x="5297" y="1024"/>
                    <a:pt x="5632" y="966"/>
                    <a:pt x="5930" y="785"/>
                  </a:cubicBezTo>
                  <a:cubicBezTo>
                    <a:pt x="6039" y="717"/>
                    <a:pt x="6148" y="652"/>
                    <a:pt x="6271" y="621"/>
                  </a:cubicBezTo>
                  <a:cubicBezTo>
                    <a:pt x="6337" y="604"/>
                    <a:pt x="6401" y="597"/>
                    <a:pt x="6465" y="597"/>
                  </a:cubicBezTo>
                  <a:cubicBezTo>
                    <a:pt x="6663" y="597"/>
                    <a:pt x="6853" y="670"/>
                    <a:pt x="7037" y="771"/>
                  </a:cubicBezTo>
                  <a:cubicBezTo>
                    <a:pt x="7242" y="881"/>
                    <a:pt x="7440" y="1014"/>
                    <a:pt x="7666" y="1069"/>
                  </a:cubicBezTo>
                  <a:cubicBezTo>
                    <a:pt x="7793" y="1101"/>
                    <a:pt x="7918" y="1115"/>
                    <a:pt x="8039" y="1115"/>
                  </a:cubicBezTo>
                  <a:cubicBezTo>
                    <a:pt x="8360" y="1115"/>
                    <a:pt x="8660" y="1015"/>
                    <a:pt x="8947" y="874"/>
                  </a:cubicBezTo>
                  <a:cubicBezTo>
                    <a:pt x="9053" y="819"/>
                    <a:pt x="9157" y="792"/>
                    <a:pt x="9261" y="792"/>
                  </a:cubicBezTo>
                  <a:cubicBezTo>
                    <a:pt x="9377" y="792"/>
                    <a:pt x="9492" y="826"/>
                    <a:pt x="9610" y="891"/>
                  </a:cubicBezTo>
                  <a:cubicBezTo>
                    <a:pt x="9719" y="949"/>
                    <a:pt x="9832" y="1014"/>
                    <a:pt x="9938" y="1079"/>
                  </a:cubicBezTo>
                  <a:cubicBezTo>
                    <a:pt x="10177" y="1219"/>
                    <a:pt x="10433" y="1318"/>
                    <a:pt x="10703" y="1359"/>
                  </a:cubicBezTo>
                  <a:cubicBezTo>
                    <a:pt x="10773" y="1369"/>
                    <a:pt x="10842" y="1374"/>
                    <a:pt x="10910" y="1374"/>
                  </a:cubicBezTo>
                  <a:cubicBezTo>
                    <a:pt x="11178" y="1374"/>
                    <a:pt x="11427" y="1295"/>
                    <a:pt x="11653" y="1147"/>
                  </a:cubicBezTo>
                  <a:cubicBezTo>
                    <a:pt x="11830" y="1034"/>
                    <a:pt x="12016" y="955"/>
                    <a:pt x="12221" y="955"/>
                  </a:cubicBezTo>
                  <a:cubicBezTo>
                    <a:pt x="12301" y="955"/>
                    <a:pt x="12384" y="967"/>
                    <a:pt x="12470" y="993"/>
                  </a:cubicBezTo>
                  <a:cubicBezTo>
                    <a:pt x="12627" y="1041"/>
                    <a:pt x="12764" y="1133"/>
                    <a:pt x="12907" y="1219"/>
                  </a:cubicBezTo>
                  <a:cubicBezTo>
                    <a:pt x="13146" y="1362"/>
                    <a:pt x="13392" y="1455"/>
                    <a:pt x="13657" y="1455"/>
                  </a:cubicBezTo>
                  <a:cubicBezTo>
                    <a:pt x="13715" y="1455"/>
                    <a:pt x="13774" y="1450"/>
                    <a:pt x="13833" y="1441"/>
                  </a:cubicBezTo>
                  <a:cubicBezTo>
                    <a:pt x="14056" y="1407"/>
                    <a:pt x="14257" y="1321"/>
                    <a:pt x="14445" y="1215"/>
                  </a:cubicBezTo>
                  <a:cubicBezTo>
                    <a:pt x="14539" y="1163"/>
                    <a:pt x="14635" y="1142"/>
                    <a:pt x="14739" y="1142"/>
                  </a:cubicBezTo>
                  <a:cubicBezTo>
                    <a:pt x="14778" y="1142"/>
                    <a:pt x="14817" y="1145"/>
                    <a:pt x="14859" y="1151"/>
                  </a:cubicBezTo>
                  <a:cubicBezTo>
                    <a:pt x="15012" y="1178"/>
                    <a:pt x="15146" y="1253"/>
                    <a:pt x="15269" y="1349"/>
                  </a:cubicBezTo>
                  <a:cubicBezTo>
                    <a:pt x="15467" y="1493"/>
                    <a:pt x="15680" y="1558"/>
                    <a:pt x="15904" y="1558"/>
                  </a:cubicBezTo>
                  <a:cubicBezTo>
                    <a:pt x="15972" y="1558"/>
                    <a:pt x="16042" y="1552"/>
                    <a:pt x="16113" y="1540"/>
                  </a:cubicBezTo>
                  <a:cubicBezTo>
                    <a:pt x="16294" y="1509"/>
                    <a:pt x="16454" y="1441"/>
                    <a:pt x="16618" y="1369"/>
                  </a:cubicBezTo>
                  <a:cubicBezTo>
                    <a:pt x="16768" y="1299"/>
                    <a:pt x="16915" y="1262"/>
                    <a:pt x="17059" y="1262"/>
                  </a:cubicBezTo>
                  <a:cubicBezTo>
                    <a:pt x="17260" y="1262"/>
                    <a:pt x="17457" y="1335"/>
                    <a:pt x="17650" y="1492"/>
                  </a:cubicBezTo>
                  <a:cubicBezTo>
                    <a:pt x="17900" y="1699"/>
                    <a:pt x="18175" y="1791"/>
                    <a:pt x="18469" y="1791"/>
                  </a:cubicBezTo>
                  <a:cubicBezTo>
                    <a:pt x="18553" y="1791"/>
                    <a:pt x="18639" y="1784"/>
                    <a:pt x="18727" y="1769"/>
                  </a:cubicBezTo>
                  <a:cubicBezTo>
                    <a:pt x="18819" y="1759"/>
                    <a:pt x="18904" y="1735"/>
                    <a:pt x="18983" y="1711"/>
                  </a:cubicBezTo>
                  <a:lnTo>
                    <a:pt x="18983" y="1048"/>
                  </a:lnTo>
                  <a:cubicBezTo>
                    <a:pt x="18973" y="1058"/>
                    <a:pt x="18963" y="1065"/>
                    <a:pt x="18949" y="1069"/>
                  </a:cubicBezTo>
                  <a:cubicBezTo>
                    <a:pt x="18751" y="1186"/>
                    <a:pt x="18580" y="1265"/>
                    <a:pt x="18418" y="1265"/>
                  </a:cubicBezTo>
                  <a:cubicBezTo>
                    <a:pt x="18284" y="1265"/>
                    <a:pt x="18156" y="1211"/>
                    <a:pt x="18026" y="1079"/>
                  </a:cubicBezTo>
                  <a:cubicBezTo>
                    <a:pt x="17735" y="782"/>
                    <a:pt x="17379" y="641"/>
                    <a:pt x="17019" y="641"/>
                  </a:cubicBezTo>
                  <a:cubicBezTo>
                    <a:pt x="16767" y="641"/>
                    <a:pt x="16512" y="711"/>
                    <a:pt x="16277" y="843"/>
                  </a:cubicBezTo>
                  <a:cubicBezTo>
                    <a:pt x="16152" y="913"/>
                    <a:pt x="16034" y="950"/>
                    <a:pt x="15917" y="950"/>
                  </a:cubicBezTo>
                  <a:cubicBezTo>
                    <a:pt x="15778" y="950"/>
                    <a:pt x="15639" y="898"/>
                    <a:pt x="15491" y="788"/>
                  </a:cubicBezTo>
                  <a:cubicBezTo>
                    <a:pt x="15244" y="606"/>
                    <a:pt x="14985" y="515"/>
                    <a:pt x="14717" y="515"/>
                  </a:cubicBezTo>
                  <a:cubicBezTo>
                    <a:pt x="14539" y="515"/>
                    <a:pt x="14358" y="555"/>
                    <a:pt x="14175" y="635"/>
                  </a:cubicBezTo>
                  <a:cubicBezTo>
                    <a:pt x="14086" y="672"/>
                    <a:pt x="14001" y="710"/>
                    <a:pt x="13909" y="751"/>
                  </a:cubicBezTo>
                  <a:cubicBezTo>
                    <a:pt x="13810" y="790"/>
                    <a:pt x="13714" y="811"/>
                    <a:pt x="13620" y="811"/>
                  </a:cubicBezTo>
                  <a:cubicBezTo>
                    <a:pt x="13484" y="811"/>
                    <a:pt x="13351" y="767"/>
                    <a:pt x="13218" y="669"/>
                  </a:cubicBezTo>
                  <a:cubicBezTo>
                    <a:pt x="13119" y="597"/>
                    <a:pt x="13013" y="532"/>
                    <a:pt x="12907" y="471"/>
                  </a:cubicBezTo>
                  <a:cubicBezTo>
                    <a:pt x="12679" y="349"/>
                    <a:pt x="12448" y="289"/>
                    <a:pt x="12212" y="289"/>
                  </a:cubicBezTo>
                  <a:cubicBezTo>
                    <a:pt x="12098" y="289"/>
                    <a:pt x="11982" y="303"/>
                    <a:pt x="11865" y="330"/>
                  </a:cubicBezTo>
                  <a:cubicBezTo>
                    <a:pt x="11636" y="385"/>
                    <a:pt x="11441" y="498"/>
                    <a:pt x="11250" y="624"/>
                  </a:cubicBezTo>
                  <a:cubicBezTo>
                    <a:pt x="11123" y="708"/>
                    <a:pt x="10988" y="752"/>
                    <a:pt x="10845" y="752"/>
                  </a:cubicBezTo>
                  <a:cubicBezTo>
                    <a:pt x="10762" y="752"/>
                    <a:pt x="10676" y="737"/>
                    <a:pt x="10587" y="706"/>
                  </a:cubicBezTo>
                  <a:cubicBezTo>
                    <a:pt x="10368" y="635"/>
                    <a:pt x="10181" y="501"/>
                    <a:pt x="9989" y="385"/>
                  </a:cubicBezTo>
                  <a:cubicBezTo>
                    <a:pt x="9737" y="234"/>
                    <a:pt x="9488" y="148"/>
                    <a:pt x="9237" y="148"/>
                  </a:cubicBezTo>
                  <a:cubicBezTo>
                    <a:pt x="9052" y="148"/>
                    <a:pt x="8866" y="195"/>
                    <a:pt x="8677" y="296"/>
                  </a:cubicBezTo>
                  <a:cubicBezTo>
                    <a:pt x="8475" y="405"/>
                    <a:pt x="8272" y="464"/>
                    <a:pt x="8066" y="464"/>
                  </a:cubicBezTo>
                  <a:cubicBezTo>
                    <a:pt x="7857" y="464"/>
                    <a:pt x="7645" y="403"/>
                    <a:pt x="7426" y="272"/>
                  </a:cubicBezTo>
                  <a:cubicBezTo>
                    <a:pt x="7126" y="92"/>
                    <a:pt x="6828" y="0"/>
                    <a:pt x="6531" y="0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sp>
        <p:nvSpPr>
          <p:cNvPr id="20" name="Google Shape;106;p4"/>
          <p:cNvSpPr>
            <a:spLocks/>
          </p:cNvSpPr>
          <p:nvPr/>
        </p:nvSpPr>
        <p:spPr bwMode="auto">
          <a:xfrm>
            <a:off x="958851" y="121468"/>
            <a:ext cx="1231900" cy="252413"/>
          </a:xfrm>
          <a:custGeom>
            <a:avLst/>
            <a:gdLst>
              <a:gd name="T0" fmla="*/ 2147483647 w 9808"/>
              <a:gd name="T1" fmla="*/ 2147483647 h 2008"/>
              <a:gd name="T2" fmla="*/ 2147483647 w 9808"/>
              <a:gd name="T3" fmla="*/ 2147483647 h 2008"/>
              <a:gd name="T4" fmla="*/ 2147483647 w 9808"/>
              <a:gd name="T5" fmla="*/ 2147483647 h 2008"/>
              <a:gd name="T6" fmla="*/ 2147483647 w 9808"/>
              <a:gd name="T7" fmla="*/ 2147483647 h 2008"/>
              <a:gd name="T8" fmla="*/ 2147483647 w 9808"/>
              <a:gd name="T9" fmla="*/ 2147483647 h 2008"/>
              <a:gd name="T10" fmla="*/ 2147483647 w 9808"/>
              <a:gd name="T11" fmla="*/ 2147483647 h 2008"/>
              <a:gd name="T12" fmla="*/ 2147483647 w 9808"/>
              <a:gd name="T13" fmla="*/ 2147483647 h 2008"/>
              <a:gd name="T14" fmla="*/ 2147483647 w 9808"/>
              <a:gd name="T15" fmla="*/ 2147483647 h 2008"/>
              <a:gd name="T16" fmla="*/ 2147483647 w 9808"/>
              <a:gd name="T17" fmla="*/ 2147483647 h 2008"/>
              <a:gd name="T18" fmla="*/ 2147483647 w 9808"/>
              <a:gd name="T19" fmla="*/ 2147483647 h 2008"/>
              <a:gd name="T20" fmla="*/ 2147483647 w 9808"/>
              <a:gd name="T21" fmla="*/ 2147483647 h 2008"/>
              <a:gd name="T22" fmla="*/ 2147483647 w 9808"/>
              <a:gd name="T23" fmla="*/ 2147483647 h 2008"/>
              <a:gd name="T24" fmla="*/ 2147483647 w 9808"/>
              <a:gd name="T25" fmla="*/ 2147483647 h 2008"/>
              <a:gd name="T26" fmla="*/ 2147483647 w 9808"/>
              <a:gd name="T27" fmla="*/ 2147483647 h 2008"/>
              <a:gd name="T28" fmla="*/ 2147483647 w 9808"/>
              <a:gd name="T29" fmla="*/ 2147483647 h 2008"/>
              <a:gd name="T30" fmla="*/ 2147483647 w 9808"/>
              <a:gd name="T31" fmla="*/ 2147483647 h 2008"/>
              <a:gd name="T32" fmla="*/ 2147483647 w 9808"/>
              <a:gd name="T33" fmla="*/ 2147483647 h 2008"/>
              <a:gd name="T34" fmla="*/ 2147483647 w 9808"/>
              <a:gd name="T35" fmla="*/ 2147483647 h 2008"/>
              <a:gd name="T36" fmla="*/ 2147483647 w 9808"/>
              <a:gd name="T37" fmla="*/ 2147483647 h 2008"/>
              <a:gd name="T38" fmla="*/ 2147483647 w 9808"/>
              <a:gd name="T39" fmla="*/ 2147483647 h 2008"/>
              <a:gd name="T40" fmla="*/ 2147483647 w 9808"/>
              <a:gd name="T41" fmla="*/ 2147483647 h 2008"/>
              <a:gd name="T42" fmla="*/ 2147483647 w 9808"/>
              <a:gd name="T43" fmla="*/ 2147483647 h 2008"/>
              <a:gd name="T44" fmla="*/ 2147483647 w 9808"/>
              <a:gd name="T45" fmla="*/ 2147483647 h 2008"/>
              <a:gd name="T46" fmla="*/ 2147483647 w 9808"/>
              <a:gd name="T47" fmla="*/ 2147483647 h 2008"/>
              <a:gd name="T48" fmla="*/ 2147483647 w 9808"/>
              <a:gd name="T49" fmla="*/ 2147483647 h 2008"/>
              <a:gd name="T50" fmla="*/ 2147483647 w 9808"/>
              <a:gd name="T51" fmla="*/ 2147483647 h 2008"/>
              <a:gd name="T52" fmla="*/ 2147483647 w 9808"/>
              <a:gd name="T53" fmla="*/ 2147483647 h 2008"/>
              <a:gd name="T54" fmla="*/ 2147483647 w 9808"/>
              <a:gd name="T55" fmla="*/ 2147483647 h 2008"/>
              <a:gd name="T56" fmla="*/ 2147483647 w 9808"/>
              <a:gd name="T57" fmla="*/ 2147483647 h 2008"/>
              <a:gd name="T58" fmla="*/ 2147483647 w 9808"/>
              <a:gd name="T59" fmla="*/ 2147483647 h 2008"/>
              <a:gd name="T60" fmla="*/ 2147483647 w 9808"/>
              <a:gd name="T61" fmla="*/ 2147483647 h 2008"/>
              <a:gd name="T62" fmla="*/ 2147483647 w 9808"/>
              <a:gd name="T63" fmla="*/ 2147483647 h 2008"/>
              <a:gd name="T64" fmla="*/ 2147483647 w 9808"/>
              <a:gd name="T65" fmla="*/ 2147483647 h 2008"/>
              <a:gd name="T66" fmla="*/ 2147483647 w 9808"/>
              <a:gd name="T67" fmla="*/ 2147483647 h 2008"/>
              <a:gd name="T68" fmla="*/ 2147483647 w 9808"/>
              <a:gd name="T69" fmla="*/ 2147483647 h 2008"/>
              <a:gd name="T70" fmla="*/ 2147483647 w 9808"/>
              <a:gd name="T71" fmla="*/ 2147483647 h 2008"/>
              <a:gd name="T72" fmla="*/ 2147483647 w 9808"/>
              <a:gd name="T73" fmla="*/ 2147483647 h 2008"/>
              <a:gd name="T74" fmla="*/ 2147483647 w 9808"/>
              <a:gd name="T75" fmla="*/ 2147483647 h 2008"/>
              <a:gd name="T76" fmla="*/ 2147483647 w 9808"/>
              <a:gd name="T77" fmla="*/ 2147483647 h 2008"/>
              <a:gd name="T78" fmla="*/ 2147483647 w 9808"/>
              <a:gd name="T79" fmla="*/ 2147483647 h 2008"/>
              <a:gd name="T80" fmla="*/ 2147483647 w 9808"/>
              <a:gd name="T81" fmla="*/ 2147483647 h 2008"/>
              <a:gd name="T82" fmla="*/ 2147483647 w 9808"/>
              <a:gd name="T83" fmla="*/ 2147483647 h 2008"/>
              <a:gd name="T84" fmla="*/ 2147483647 w 9808"/>
              <a:gd name="T85" fmla="*/ 2147483647 h 2008"/>
              <a:gd name="T86" fmla="*/ 2147483647 w 9808"/>
              <a:gd name="T87" fmla="*/ 2147483647 h 2008"/>
              <a:gd name="T88" fmla="*/ 2147483647 w 9808"/>
              <a:gd name="T89" fmla="*/ 2147483647 h 2008"/>
              <a:gd name="T90" fmla="*/ 2147483647 w 9808"/>
              <a:gd name="T91" fmla="*/ 2147483647 h 2008"/>
              <a:gd name="T92" fmla="*/ 2147483647 w 9808"/>
              <a:gd name="T93" fmla="*/ 2147483647 h 2008"/>
              <a:gd name="T94" fmla="*/ 2147483647 w 9808"/>
              <a:gd name="T95" fmla="*/ 2147483647 h 2008"/>
              <a:gd name="T96" fmla="*/ 2147483647 w 9808"/>
              <a:gd name="T97" fmla="*/ 2147483647 h 2008"/>
              <a:gd name="T98" fmla="*/ 2147483647 w 9808"/>
              <a:gd name="T99" fmla="*/ 2147483647 h 2008"/>
              <a:gd name="T100" fmla="*/ 2147483647 w 9808"/>
              <a:gd name="T101" fmla="*/ 2147483647 h 2008"/>
              <a:gd name="T102" fmla="*/ 2147483647 w 9808"/>
              <a:gd name="T103" fmla="*/ 2147483647 h 2008"/>
              <a:gd name="T104" fmla="*/ 2147483647 w 9808"/>
              <a:gd name="T105" fmla="*/ 2147483647 h 2008"/>
              <a:gd name="T106" fmla="*/ 2147483647 w 9808"/>
              <a:gd name="T107" fmla="*/ 2147483647 h 2008"/>
              <a:gd name="T108" fmla="*/ 2147483647 w 9808"/>
              <a:gd name="T109" fmla="*/ 2147483647 h 2008"/>
              <a:gd name="T110" fmla="*/ 2147483647 w 9808"/>
              <a:gd name="T111" fmla="*/ 2147483647 h 2008"/>
              <a:gd name="T112" fmla="*/ 2147483647 w 9808"/>
              <a:gd name="T113" fmla="*/ 2147483647 h 2008"/>
              <a:gd name="T114" fmla="*/ 2147483647 w 9808"/>
              <a:gd name="T115" fmla="*/ 2147483647 h 2008"/>
              <a:gd name="T116" fmla="*/ 2147483647 w 9808"/>
              <a:gd name="T117" fmla="*/ 2147483647 h 2008"/>
              <a:gd name="T118" fmla="*/ 2147483647 w 9808"/>
              <a:gd name="T119" fmla="*/ 2147483647 h 2008"/>
              <a:gd name="T120" fmla="*/ 2147483647 w 9808"/>
              <a:gd name="T121" fmla="*/ 2147483647 h 2008"/>
              <a:gd name="T122" fmla="*/ 2147483647 w 9808"/>
              <a:gd name="T123" fmla="*/ 2147483647 h 2008"/>
              <a:gd name="T124" fmla="*/ 2147483647 w 9808"/>
              <a:gd name="T125" fmla="*/ 2147483647 h 200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grpSp>
        <p:nvGrpSpPr>
          <p:cNvPr id="21" name="Google Shape;107;p4"/>
          <p:cNvGrpSpPr>
            <a:grpSpLocks/>
          </p:cNvGrpSpPr>
          <p:nvPr/>
        </p:nvGrpSpPr>
        <p:grpSpPr bwMode="auto">
          <a:xfrm>
            <a:off x="7277101" y="71440"/>
            <a:ext cx="920750" cy="686991"/>
            <a:chOff x="7277461" y="71819"/>
            <a:chExt cx="919886" cy="686410"/>
          </a:xfrm>
        </p:grpSpPr>
        <p:sp>
          <p:nvSpPr>
            <p:cNvPr id="22" name="Google Shape;108;p4"/>
            <p:cNvSpPr>
              <a:spLocks/>
            </p:cNvSpPr>
            <p:nvPr/>
          </p:nvSpPr>
          <p:spPr bwMode="auto">
            <a:xfrm rot="2067823">
              <a:off x="7527250" y="91685"/>
              <a:ext cx="246495" cy="568358"/>
            </a:xfrm>
            <a:custGeom>
              <a:avLst/>
              <a:gdLst>
                <a:gd name="T0" fmla="*/ 2147483647 w 4340"/>
                <a:gd name="T1" fmla="*/ 0 h 10007"/>
                <a:gd name="T2" fmla="*/ 2147483647 w 4340"/>
                <a:gd name="T3" fmla="*/ 2147483647 h 10007"/>
                <a:gd name="T4" fmla="*/ 2147483647 w 4340"/>
                <a:gd name="T5" fmla="*/ 2147483647 h 10007"/>
                <a:gd name="T6" fmla="*/ 2147483647 w 4340"/>
                <a:gd name="T7" fmla="*/ 2147483647 h 10007"/>
                <a:gd name="T8" fmla="*/ 2147483647 w 4340"/>
                <a:gd name="T9" fmla="*/ 2147483647 h 10007"/>
                <a:gd name="T10" fmla="*/ 2147483647 w 4340"/>
                <a:gd name="T11" fmla="*/ 2147483647 h 10007"/>
                <a:gd name="T12" fmla="*/ 2147483647 w 4340"/>
                <a:gd name="T13" fmla="*/ 2147483647 h 10007"/>
                <a:gd name="T14" fmla="*/ 2147483647 w 4340"/>
                <a:gd name="T15" fmla="*/ 2147483647 h 10007"/>
                <a:gd name="T16" fmla="*/ 2147483647 w 4340"/>
                <a:gd name="T17" fmla="*/ 2147483647 h 10007"/>
                <a:gd name="T18" fmla="*/ 2147483647 w 4340"/>
                <a:gd name="T19" fmla="*/ 2147483647 h 10007"/>
                <a:gd name="T20" fmla="*/ 2147483647 w 4340"/>
                <a:gd name="T21" fmla="*/ 2147483647 h 10007"/>
                <a:gd name="T22" fmla="*/ 2147483647 w 4340"/>
                <a:gd name="T23" fmla="*/ 2147483647 h 10007"/>
                <a:gd name="T24" fmla="*/ 2147483647 w 4340"/>
                <a:gd name="T25" fmla="*/ 2147483647 h 10007"/>
                <a:gd name="T26" fmla="*/ 2147483647 w 4340"/>
                <a:gd name="T27" fmla="*/ 2147483647 h 10007"/>
                <a:gd name="T28" fmla="*/ 2147483647 w 4340"/>
                <a:gd name="T29" fmla="*/ 2147483647 h 10007"/>
                <a:gd name="T30" fmla="*/ 2147483647 w 4340"/>
                <a:gd name="T31" fmla="*/ 2147483647 h 10007"/>
                <a:gd name="T32" fmla="*/ 2147483647 w 4340"/>
                <a:gd name="T33" fmla="*/ 2147483647 h 10007"/>
                <a:gd name="T34" fmla="*/ 2147483647 w 4340"/>
                <a:gd name="T35" fmla="*/ 2147483647 h 10007"/>
                <a:gd name="T36" fmla="*/ 2147483647 w 4340"/>
                <a:gd name="T37" fmla="*/ 2147483647 h 10007"/>
                <a:gd name="T38" fmla="*/ 2147483647 w 4340"/>
                <a:gd name="T39" fmla="*/ 2147483647 h 10007"/>
                <a:gd name="T40" fmla="*/ 2147483647 w 4340"/>
                <a:gd name="T41" fmla="*/ 2147483647 h 10007"/>
                <a:gd name="T42" fmla="*/ 2147483647 w 4340"/>
                <a:gd name="T43" fmla="*/ 2147483647 h 10007"/>
                <a:gd name="T44" fmla="*/ 2147483647 w 4340"/>
                <a:gd name="T45" fmla="*/ 2147483647 h 10007"/>
                <a:gd name="T46" fmla="*/ 2147483647 w 4340"/>
                <a:gd name="T47" fmla="*/ 2147483647 h 10007"/>
                <a:gd name="T48" fmla="*/ 2147483647 w 4340"/>
                <a:gd name="T49" fmla="*/ 2147483647 h 10007"/>
                <a:gd name="T50" fmla="*/ 2147483647 w 4340"/>
                <a:gd name="T51" fmla="*/ 2147483647 h 10007"/>
                <a:gd name="T52" fmla="*/ 2147483647 w 4340"/>
                <a:gd name="T53" fmla="*/ 2147483647 h 10007"/>
                <a:gd name="T54" fmla="*/ 2147483647 w 4340"/>
                <a:gd name="T55" fmla="*/ 2147483647 h 10007"/>
                <a:gd name="T56" fmla="*/ 2147483647 w 4340"/>
                <a:gd name="T57" fmla="*/ 2147483647 h 10007"/>
                <a:gd name="T58" fmla="*/ 2147483647 w 4340"/>
                <a:gd name="T59" fmla="*/ 2147483647 h 10007"/>
                <a:gd name="T60" fmla="*/ 2147483647 w 4340"/>
                <a:gd name="T61" fmla="*/ 2147483647 h 10007"/>
                <a:gd name="T62" fmla="*/ 2147483647 w 4340"/>
                <a:gd name="T63" fmla="*/ 2147483647 h 10007"/>
                <a:gd name="T64" fmla="*/ 2147483647 w 4340"/>
                <a:gd name="T65" fmla="*/ 2147483647 h 10007"/>
                <a:gd name="T66" fmla="*/ 2147483647 w 4340"/>
                <a:gd name="T67" fmla="*/ 2147483647 h 10007"/>
                <a:gd name="T68" fmla="*/ 2147483647 w 4340"/>
                <a:gd name="T69" fmla="*/ 2147483647 h 10007"/>
                <a:gd name="T70" fmla="*/ 2147483647 w 4340"/>
                <a:gd name="T71" fmla="*/ 2147483647 h 10007"/>
                <a:gd name="T72" fmla="*/ 2147483647 w 4340"/>
                <a:gd name="T73" fmla="*/ 2147483647 h 10007"/>
                <a:gd name="T74" fmla="*/ 2147483647 w 4340"/>
                <a:gd name="T75" fmla="*/ 2147483647 h 10007"/>
                <a:gd name="T76" fmla="*/ 2147483647 w 4340"/>
                <a:gd name="T77" fmla="*/ 0 h 100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340" h="10007" extrusionOk="0">
                  <a:moveTo>
                    <a:pt x="2461" y="0"/>
                  </a:moveTo>
                  <a:cubicBezTo>
                    <a:pt x="2332" y="0"/>
                    <a:pt x="2214" y="88"/>
                    <a:pt x="2225" y="272"/>
                  </a:cubicBezTo>
                  <a:cubicBezTo>
                    <a:pt x="2262" y="908"/>
                    <a:pt x="2344" y="1540"/>
                    <a:pt x="2450" y="2169"/>
                  </a:cubicBezTo>
                  <a:cubicBezTo>
                    <a:pt x="2443" y="2637"/>
                    <a:pt x="2392" y="3101"/>
                    <a:pt x="2286" y="3559"/>
                  </a:cubicBezTo>
                  <a:cubicBezTo>
                    <a:pt x="2245" y="3737"/>
                    <a:pt x="2211" y="4051"/>
                    <a:pt x="2040" y="4154"/>
                  </a:cubicBezTo>
                  <a:cubicBezTo>
                    <a:pt x="2007" y="4174"/>
                    <a:pt x="1972" y="4182"/>
                    <a:pt x="1937" y="4182"/>
                  </a:cubicBezTo>
                  <a:cubicBezTo>
                    <a:pt x="1838" y="4182"/>
                    <a:pt x="1736" y="4116"/>
                    <a:pt x="1657" y="4058"/>
                  </a:cubicBezTo>
                  <a:cubicBezTo>
                    <a:pt x="1483" y="3928"/>
                    <a:pt x="1363" y="3747"/>
                    <a:pt x="1251" y="3559"/>
                  </a:cubicBezTo>
                  <a:cubicBezTo>
                    <a:pt x="1117" y="3330"/>
                    <a:pt x="1005" y="3091"/>
                    <a:pt x="909" y="2845"/>
                  </a:cubicBezTo>
                  <a:cubicBezTo>
                    <a:pt x="697" y="2309"/>
                    <a:pt x="571" y="1728"/>
                    <a:pt x="547" y="1147"/>
                  </a:cubicBezTo>
                  <a:cubicBezTo>
                    <a:pt x="537" y="1000"/>
                    <a:pt x="448" y="870"/>
                    <a:pt x="294" y="843"/>
                  </a:cubicBezTo>
                  <a:cubicBezTo>
                    <a:pt x="282" y="841"/>
                    <a:pt x="269" y="840"/>
                    <a:pt x="256" y="840"/>
                  </a:cubicBezTo>
                  <a:cubicBezTo>
                    <a:pt x="139" y="840"/>
                    <a:pt x="1" y="922"/>
                    <a:pt x="7" y="1051"/>
                  </a:cubicBezTo>
                  <a:cubicBezTo>
                    <a:pt x="34" y="1680"/>
                    <a:pt x="154" y="2288"/>
                    <a:pt x="373" y="2876"/>
                  </a:cubicBezTo>
                  <a:cubicBezTo>
                    <a:pt x="567" y="3419"/>
                    <a:pt x="841" y="4021"/>
                    <a:pt x="1288" y="4400"/>
                  </a:cubicBezTo>
                  <a:cubicBezTo>
                    <a:pt x="1490" y="4571"/>
                    <a:pt x="1746" y="4704"/>
                    <a:pt x="2016" y="4704"/>
                  </a:cubicBezTo>
                  <a:cubicBezTo>
                    <a:pt x="2307" y="4704"/>
                    <a:pt x="2532" y="4520"/>
                    <a:pt x="2652" y="4270"/>
                  </a:cubicBezTo>
                  <a:cubicBezTo>
                    <a:pt x="2720" y="4127"/>
                    <a:pt x="2764" y="3969"/>
                    <a:pt x="2802" y="3812"/>
                  </a:cubicBezTo>
                  <a:cubicBezTo>
                    <a:pt x="3038" y="4776"/>
                    <a:pt x="3321" y="5726"/>
                    <a:pt x="3585" y="6683"/>
                  </a:cubicBezTo>
                  <a:cubicBezTo>
                    <a:pt x="3814" y="7537"/>
                    <a:pt x="3981" y="8596"/>
                    <a:pt x="3161" y="9194"/>
                  </a:cubicBezTo>
                  <a:cubicBezTo>
                    <a:pt x="2908" y="9381"/>
                    <a:pt x="2600" y="9473"/>
                    <a:pt x="2294" y="9473"/>
                  </a:cubicBezTo>
                  <a:cubicBezTo>
                    <a:pt x="1815" y="9473"/>
                    <a:pt x="1342" y="9246"/>
                    <a:pt x="1094" y="8798"/>
                  </a:cubicBezTo>
                  <a:cubicBezTo>
                    <a:pt x="885" y="8422"/>
                    <a:pt x="926" y="8005"/>
                    <a:pt x="1237" y="7704"/>
                  </a:cubicBezTo>
                  <a:cubicBezTo>
                    <a:pt x="1422" y="7525"/>
                    <a:pt x="1681" y="7401"/>
                    <a:pt x="1938" y="7401"/>
                  </a:cubicBezTo>
                  <a:cubicBezTo>
                    <a:pt x="2033" y="7401"/>
                    <a:pt x="2128" y="7418"/>
                    <a:pt x="2218" y="7455"/>
                  </a:cubicBezTo>
                  <a:cubicBezTo>
                    <a:pt x="2259" y="7472"/>
                    <a:pt x="2298" y="7480"/>
                    <a:pt x="2334" y="7480"/>
                  </a:cubicBezTo>
                  <a:cubicBezTo>
                    <a:pt x="2581" y="7480"/>
                    <a:pt x="2667" y="7099"/>
                    <a:pt x="2392" y="6980"/>
                  </a:cubicBezTo>
                  <a:cubicBezTo>
                    <a:pt x="2230" y="6912"/>
                    <a:pt x="2059" y="6881"/>
                    <a:pt x="1889" y="6881"/>
                  </a:cubicBezTo>
                  <a:cubicBezTo>
                    <a:pt x="1182" y="6881"/>
                    <a:pt x="482" y="7424"/>
                    <a:pt x="424" y="8166"/>
                  </a:cubicBezTo>
                  <a:cubicBezTo>
                    <a:pt x="379" y="8706"/>
                    <a:pt x="697" y="9232"/>
                    <a:pt x="1111" y="9560"/>
                  </a:cubicBezTo>
                  <a:cubicBezTo>
                    <a:pt x="1463" y="9843"/>
                    <a:pt x="1916" y="10006"/>
                    <a:pt x="2369" y="10006"/>
                  </a:cubicBezTo>
                  <a:cubicBezTo>
                    <a:pt x="2430" y="10006"/>
                    <a:pt x="2491" y="10003"/>
                    <a:pt x="2553" y="9997"/>
                  </a:cubicBezTo>
                  <a:cubicBezTo>
                    <a:pt x="3048" y="9949"/>
                    <a:pt x="3506" y="9703"/>
                    <a:pt x="3834" y="9331"/>
                  </a:cubicBezTo>
                  <a:cubicBezTo>
                    <a:pt x="4193" y="8924"/>
                    <a:pt x="4340" y="8377"/>
                    <a:pt x="4323" y="7844"/>
                  </a:cubicBezTo>
                  <a:cubicBezTo>
                    <a:pt x="4302" y="7264"/>
                    <a:pt x="4135" y="6710"/>
                    <a:pt x="3978" y="6153"/>
                  </a:cubicBezTo>
                  <a:cubicBezTo>
                    <a:pt x="3807" y="5555"/>
                    <a:pt x="3636" y="4957"/>
                    <a:pt x="3475" y="4349"/>
                  </a:cubicBezTo>
                  <a:cubicBezTo>
                    <a:pt x="3287" y="3635"/>
                    <a:pt x="3123" y="2907"/>
                    <a:pt x="2993" y="2175"/>
                  </a:cubicBezTo>
                  <a:cubicBezTo>
                    <a:pt x="2997" y="1523"/>
                    <a:pt x="2922" y="863"/>
                    <a:pt x="2754" y="231"/>
                  </a:cubicBezTo>
                  <a:cubicBezTo>
                    <a:pt x="2714" y="80"/>
                    <a:pt x="2583" y="0"/>
                    <a:pt x="2461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3" name="Google Shape;109;p4"/>
            <p:cNvSpPr>
              <a:spLocks/>
            </p:cNvSpPr>
            <p:nvPr/>
          </p:nvSpPr>
          <p:spPr bwMode="auto">
            <a:xfrm rot="2067823">
              <a:off x="7750570" y="401846"/>
              <a:ext cx="186802" cy="189585"/>
            </a:xfrm>
            <a:custGeom>
              <a:avLst/>
              <a:gdLst>
                <a:gd name="T0" fmla="*/ 2147483647 w 3289"/>
                <a:gd name="T1" fmla="*/ 2147483647 h 3338"/>
                <a:gd name="T2" fmla="*/ 2147483647 w 3289"/>
                <a:gd name="T3" fmla="*/ 2147483647 h 3338"/>
                <a:gd name="T4" fmla="*/ 2147483647 w 3289"/>
                <a:gd name="T5" fmla="*/ 2147483647 h 3338"/>
                <a:gd name="T6" fmla="*/ 2147483647 w 3289"/>
                <a:gd name="T7" fmla="*/ 2147483647 h 3338"/>
                <a:gd name="T8" fmla="*/ 2147483647 w 3289"/>
                <a:gd name="T9" fmla="*/ 2147483647 h 3338"/>
                <a:gd name="T10" fmla="*/ 2147483647 w 3289"/>
                <a:gd name="T11" fmla="*/ 593057150 h 3338"/>
                <a:gd name="T12" fmla="*/ 2147483647 w 3289"/>
                <a:gd name="T13" fmla="*/ 2147483647 h 3338"/>
                <a:gd name="T14" fmla="*/ 2147483647 w 3289"/>
                <a:gd name="T15" fmla="*/ 2147483647 h 3338"/>
                <a:gd name="T16" fmla="*/ 2147483647 w 3289"/>
                <a:gd name="T17" fmla="*/ 2147483647 h 3338"/>
                <a:gd name="T18" fmla="*/ 2147483647 w 3289"/>
                <a:gd name="T19" fmla="*/ 2147483647 h 3338"/>
                <a:gd name="T20" fmla="*/ 2147483647 w 3289"/>
                <a:gd name="T21" fmla="*/ 2147483647 h 3338"/>
                <a:gd name="T22" fmla="*/ 2147483647 w 3289"/>
                <a:gd name="T23" fmla="*/ 2147483647 h 3338"/>
                <a:gd name="T24" fmla="*/ 2147483647 w 3289"/>
                <a:gd name="T25" fmla="*/ 2147483647 h 3338"/>
                <a:gd name="T26" fmla="*/ 2147483647 w 3289"/>
                <a:gd name="T27" fmla="*/ 2147483647 h 3338"/>
                <a:gd name="T28" fmla="*/ 2147483647 w 3289"/>
                <a:gd name="T29" fmla="*/ 2147483647 h 3338"/>
                <a:gd name="T30" fmla="*/ 2147483647 w 3289"/>
                <a:gd name="T31" fmla="*/ 2147483647 h 3338"/>
                <a:gd name="T32" fmla="*/ 2147483647 w 3289"/>
                <a:gd name="T33" fmla="*/ 2147483647 h 3338"/>
                <a:gd name="T34" fmla="*/ 2147483647 w 3289"/>
                <a:gd name="T35" fmla="*/ 2147483647 h 3338"/>
                <a:gd name="T36" fmla="*/ 2147483647 w 3289"/>
                <a:gd name="T37" fmla="*/ 2147483647 h 3338"/>
                <a:gd name="T38" fmla="*/ 2147483647 w 3289"/>
                <a:gd name="T39" fmla="*/ 2147483647 h 3338"/>
                <a:gd name="T40" fmla="*/ 2147483647 w 3289"/>
                <a:gd name="T41" fmla="*/ 2147483647 h 3338"/>
                <a:gd name="T42" fmla="*/ 2147483647 w 3289"/>
                <a:gd name="T43" fmla="*/ 593057150 h 333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89" h="3338" extrusionOk="0">
                  <a:moveTo>
                    <a:pt x="1143" y="346"/>
                  </a:moveTo>
                  <a:cubicBezTo>
                    <a:pt x="1390" y="346"/>
                    <a:pt x="1540" y="707"/>
                    <a:pt x="1518" y="963"/>
                  </a:cubicBezTo>
                  <a:cubicBezTo>
                    <a:pt x="1484" y="1431"/>
                    <a:pt x="1074" y="1674"/>
                    <a:pt x="664" y="1783"/>
                  </a:cubicBezTo>
                  <a:cubicBezTo>
                    <a:pt x="558" y="1315"/>
                    <a:pt x="503" y="700"/>
                    <a:pt x="961" y="406"/>
                  </a:cubicBezTo>
                  <a:cubicBezTo>
                    <a:pt x="1026" y="364"/>
                    <a:pt x="1087" y="346"/>
                    <a:pt x="1143" y="346"/>
                  </a:cubicBezTo>
                  <a:close/>
                  <a:moveTo>
                    <a:pt x="1223" y="1"/>
                  </a:moveTo>
                  <a:cubicBezTo>
                    <a:pt x="1168" y="1"/>
                    <a:pt x="1112" y="5"/>
                    <a:pt x="1057" y="13"/>
                  </a:cubicBezTo>
                  <a:cubicBezTo>
                    <a:pt x="732" y="58"/>
                    <a:pt x="432" y="252"/>
                    <a:pt x="244" y="519"/>
                  </a:cubicBezTo>
                  <a:cubicBezTo>
                    <a:pt x="32" y="820"/>
                    <a:pt x="1" y="1196"/>
                    <a:pt x="45" y="1544"/>
                  </a:cubicBezTo>
                  <a:cubicBezTo>
                    <a:pt x="93" y="1917"/>
                    <a:pt x="196" y="2323"/>
                    <a:pt x="353" y="2661"/>
                  </a:cubicBezTo>
                  <a:cubicBezTo>
                    <a:pt x="503" y="2979"/>
                    <a:pt x="777" y="3191"/>
                    <a:pt x="1112" y="3280"/>
                  </a:cubicBezTo>
                  <a:cubicBezTo>
                    <a:pt x="1255" y="3320"/>
                    <a:pt x="1396" y="3338"/>
                    <a:pt x="1534" y="3338"/>
                  </a:cubicBezTo>
                  <a:cubicBezTo>
                    <a:pt x="2194" y="3338"/>
                    <a:pt x="2785" y="2921"/>
                    <a:pt x="3203" y="2415"/>
                  </a:cubicBezTo>
                  <a:cubicBezTo>
                    <a:pt x="3288" y="2313"/>
                    <a:pt x="3158" y="2224"/>
                    <a:pt x="3070" y="2207"/>
                  </a:cubicBezTo>
                  <a:cubicBezTo>
                    <a:pt x="3044" y="2202"/>
                    <a:pt x="3018" y="2200"/>
                    <a:pt x="2992" y="2200"/>
                  </a:cubicBezTo>
                  <a:cubicBezTo>
                    <a:pt x="2882" y="2200"/>
                    <a:pt x="2766" y="2241"/>
                    <a:pt x="2697" y="2323"/>
                  </a:cubicBezTo>
                  <a:cubicBezTo>
                    <a:pt x="2432" y="2643"/>
                    <a:pt x="2050" y="2998"/>
                    <a:pt x="1608" y="2998"/>
                  </a:cubicBezTo>
                  <a:cubicBezTo>
                    <a:pt x="1577" y="2998"/>
                    <a:pt x="1546" y="2996"/>
                    <a:pt x="1515" y="2993"/>
                  </a:cubicBezTo>
                  <a:cubicBezTo>
                    <a:pt x="1040" y="2938"/>
                    <a:pt x="862" y="2518"/>
                    <a:pt x="746" y="2108"/>
                  </a:cubicBezTo>
                  <a:cubicBezTo>
                    <a:pt x="1310" y="1971"/>
                    <a:pt x="1935" y="1674"/>
                    <a:pt x="2055" y="1066"/>
                  </a:cubicBezTo>
                  <a:cubicBezTo>
                    <a:pt x="2106" y="809"/>
                    <a:pt x="2072" y="516"/>
                    <a:pt x="1904" y="307"/>
                  </a:cubicBezTo>
                  <a:cubicBezTo>
                    <a:pt x="1738" y="96"/>
                    <a:pt x="1483" y="1"/>
                    <a:pt x="1223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4" name="Google Shape;110;p4"/>
            <p:cNvSpPr>
              <a:spLocks/>
            </p:cNvSpPr>
            <p:nvPr/>
          </p:nvSpPr>
          <p:spPr bwMode="auto">
            <a:xfrm rot="2067823">
              <a:off x="7852856" y="413056"/>
              <a:ext cx="197594" cy="317092"/>
            </a:xfrm>
            <a:custGeom>
              <a:avLst/>
              <a:gdLst>
                <a:gd name="T0" fmla="*/ 2147483647 w 3479"/>
                <a:gd name="T1" fmla="*/ 0 h 5583"/>
                <a:gd name="T2" fmla="*/ 2147483647 w 3479"/>
                <a:gd name="T3" fmla="*/ 2147483647 h 5583"/>
                <a:gd name="T4" fmla="*/ 2147483647 w 3479"/>
                <a:gd name="T5" fmla="*/ 2147483647 h 5583"/>
                <a:gd name="T6" fmla="*/ 2147483647 w 3479"/>
                <a:gd name="T7" fmla="*/ 2147483647 h 5583"/>
                <a:gd name="T8" fmla="*/ 2147483647 w 3479"/>
                <a:gd name="T9" fmla="*/ 2147483647 h 5583"/>
                <a:gd name="T10" fmla="*/ 2147483647 w 3479"/>
                <a:gd name="T11" fmla="*/ 2147483647 h 5583"/>
                <a:gd name="T12" fmla="*/ 2147483647 w 3479"/>
                <a:gd name="T13" fmla="*/ 2147483647 h 5583"/>
                <a:gd name="T14" fmla="*/ 2147483647 w 3479"/>
                <a:gd name="T15" fmla="*/ 2147483647 h 5583"/>
                <a:gd name="T16" fmla="*/ 2147483647 w 3479"/>
                <a:gd name="T17" fmla="*/ 2147483647 h 5583"/>
                <a:gd name="T18" fmla="*/ 2147483647 w 3479"/>
                <a:gd name="T19" fmla="*/ 2147483647 h 5583"/>
                <a:gd name="T20" fmla="*/ 2147483647 w 3479"/>
                <a:gd name="T21" fmla="*/ 2147483647 h 5583"/>
                <a:gd name="T22" fmla="*/ 2147483647 w 3479"/>
                <a:gd name="T23" fmla="*/ 2147483647 h 5583"/>
                <a:gd name="T24" fmla="*/ 2147483647 w 3479"/>
                <a:gd name="T25" fmla="*/ 2147483647 h 5583"/>
                <a:gd name="T26" fmla="*/ 2147483647 w 3479"/>
                <a:gd name="T27" fmla="*/ 2147483647 h 5583"/>
                <a:gd name="T28" fmla="*/ 2147483647 w 3479"/>
                <a:gd name="T29" fmla="*/ 2147483647 h 5583"/>
                <a:gd name="T30" fmla="*/ 2147483647 w 3479"/>
                <a:gd name="T31" fmla="*/ 2147483647 h 5583"/>
                <a:gd name="T32" fmla="*/ 2147483647 w 3479"/>
                <a:gd name="T33" fmla="*/ 2147483647 h 5583"/>
                <a:gd name="T34" fmla="*/ 2147483647 w 3479"/>
                <a:gd name="T35" fmla="*/ 2147483647 h 5583"/>
                <a:gd name="T36" fmla="*/ 2147483647 w 3479"/>
                <a:gd name="T37" fmla="*/ 2147483647 h 5583"/>
                <a:gd name="T38" fmla="*/ 2147483647 w 3479"/>
                <a:gd name="T39" fmla="*/ 2147483647 h 5583"/>
                <a:gd name="T40" fmla="*/ 2147483647 w 3479"/>
                <a:gd name="T41" fmla="*/ 2147483647 h 5583"/>
                <a:gd name="T42" fmla="*/ 2147483647 w 3479"/>
                <a:gd name="T43" fmla="*/ 2147483647 h 5583"/>
                <a:gd name="T44" fmla="*/ 2147483647 w 3479"/>
                <a:gd name="T45" fmla="*/ 2147483647 h 5583"/>
                <a:gd name="T46" fmla="*/ 2147483647 w 3479"/>
                <a:gd name="T47" fmla="*/ 2147483647 h 5583"/>
                <a:gd name="T48" fmla="*/ 2147483647 w 3479"/>
                <a:gd name="T49" fmla="*/ 2147483647 h 5583"/>
                <a:gd name="T50" fmla="*/ 2147483647 w 3479"/>
                <a:gd name="T51" fmla="*/ 2147483647 h 5583"/>
                <a:gd name="T52" fmla="*/ 2147483647 w 3479"/>
                <a:gd name="T53" fmla="*/ 2147483647 h 5583"/>
                <a:gd name="T54" fmla="*/ 2147483647 w 3479"/>
                <a:gd name="T55" fmla="*/ 2147483647 h 5583"/>
                <a:gd name="T56" fmla="*/ 2147483647 w 3479"/>
                <a:gd name="T57" fmla="*/ 2147483647 h 5583"/>
                <a:gd name="T58" fmla="*/ 2147483647 w 3479"/>
                <a:gd name="T59" fmla="*/ 2147483647 h 5583"/>
                <a:gd name="T60" fmla="*/ 2147483647 w 3479"/>
                <a:gd name="T61" fmla="*/ 2147483647 h 5583"/>
                <a:gd name="T62" fmla="*/ 2147483647 w 3479"/>
                <a:gd name="T63" fmla="*/ 2147483647 h 5583"/>
                <a:gd name="T64" fmla="*/ 2147483647 w 3479"/>
                <a:gd name="T65" fmla="*/ 2147483647 h 5583"/>
                <a:gd name="T66" fmla="*/ 2147483647 w 3479"/>
                <a:gd name="T67" fmla="*/ 2147483647 h 5583"/>
                <a:gd name="T68" fmla="*/ 2147483647 w 3479"/>
                <a:gd name="T69" fmla="*/ 2147483647 h 5583"/>
                <a:gd name="T70" fmla="*/ 2147483647 w 3479"/>
                <a:gd name="T71" fmla="*/ 0 h 55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479" h="5583" extrusionOk="0">
                  <a:moveTo>
                    <a:pt x="807" y="0"/>
                  </a:moveTo>
                  <a:cubicBezTo>
                    <a:pt x="695" y="0"/>
                    <a:pt x="585" y="22"/>
                    <a:pt x="482" y="71"/>
                  </a:cubicBezTo>
                  <a:cubicBezTo>
                    <a:pt x="123" y="249"/>
                    <a:pt x="41" y="700"/>
                    <a:pt x="21" y="1062"/>
                  </a:cubicBezTo>
                  <a:cubicBezTo>
                    <a:pt x="0" y="1455"/>
                    <a:pt x="103" y="1845"/>
                    <a:pt x="287" y="2190"/>
                  </a:cubicBezTo>
                  <a:cubicBezTo>
                    <a:pt x="380" y="2367"/>
                    <a:pt x="499" y="2538"/>
                    <a:pt x="653" y="2661"/>
                  </a:cubicBezTo>
                  <a:cubicBezTo>
                    <a:pt x="801" y="2778"/>
                    <a:pt x="974" y="2830"/>
                    <a:pt x="1155" y="2830"/>
                  </a:cubicBezTo>
                  <a:cubicBezTo>
                    <a:pt x="1196" y="2830"/>
                    <a:pt x="1237" y="2827"/>
                    <a:pt x="1278" y="2822"/>
                  </a:cubicBezTo>
                  <a:cubicBezTo>
                    <a:pt x="1430" y="2806"/>
                    <a:pt x="1577" y="2791"/>
                    <a:pt x="1722" y="2791"/>
                  </a:cubicBezTo>
                  <a:cubicBezTo>
                    <a:pt x="1924" y="2791"/>
                    <a:pt x="2122" y="2821"/>
                    <a:pt x="2321" y="2924"/>
                  </a:cubicBezTo>
                  <a:cubicBezTo>
                    <a:pt x="2604" y="3078"/>
                    <a:pt x="2816" y="3365"/>
                    <a:pt x="2857" y="3690"/>
                  </a:cubicBezTo>
                  <a:cubicBezTo>
                    <a:pt x="2905" y="4045"/>
                    <a:pt x="2754" y="4363"/>
                    <a:pt x="2495" y="4602"/>
                  </a:cubicBezTo>
                  <a:cubicBezTo>
                    <a:pt x="2212" y="4862"/>
                    <a:pt x="1793" y="5109"/>
                    <a:pt x="1395" y="5109"/>
                  </a:cubicBezTo>
                  <a:cubicBezTo>
                    <a:pt x="1385" y="5109"/>
                    <a:pt x="1374" y="5108"/>
                    <a:pt x="1364" y="5108"/>
                  </a:cubicBezTo>
                  <a:cubicBezTo>
                    <a:pt x="1196" y="5105"/>
                    <a:pt x="1080" y="5053"/>
                    <a:pt x="1005" y="4906"/>
                  </a:cubicBezTo>
                  <a:cubicBezTo>
                    <a:pt x="943" y="4787"/>
                    <a:pt x="954" y="4664"/>
                    <a:pt x="1036" y="4561"/>
                  </a:cubicBezTo>
                  <a:cubicBezTo>
                    <a:pt x="1167" y="4392"/>
                    <a:pt x="933" y="4172"/>
                    <a:pt x="735" y="4172"/>
                  </a:cubicBezTo>
                  <a:cubicBezTo>
                    <a:pt x="669" y="4172"/>
                    <a:pt x="607" y="4196"/>
                    <a:pt x="564" y="4254"/>
                  </a:cubicBezTo>
                  <a:cubicBezTo>
                    <a:pt x="356" y="4527"/>
                    <a:pt x="431" y="4910"/>
                    <a:pt x="629" y="5173"/>
                  </a:cubicBezTo>
                  <a:cubicBezTo>
                    <a:pt x="841" y="5451"/>
                    <a:pt x="1165" y="5582"/>
                    <a:pt x="1501" y="5582"/>
                  </a:cubicBezTo>
                  <a:cubicBezTo>
                    <a:pt x="1583" y="5582"/>
                    <a:pt x="1665" y="5574"/>
                    <a:pt x="1746" y="5559"/>
                  </a:cubicBezTo>
                  <a:cubicBezTo>
                    <a:pt x="2471" y="5429"/>
                    <a:pt x="3308" y="4872"/>
                    <a:pt x="3383" y="4083"/>
                  </a:cubicBezTo>
                  <a:cubicBezTo>
                    <a:pt x="3479" y="3229"/>
                    <a:pt x="2819" y="2538"/>
                    <a:pt x="2030" y="2350"/>
                  </a:cubicBezTo>
                  <a:cubicBezTo>
                    <a:pt x="1885" y="2314"/>
                    <a:pt x="1734" y="2298"/>
                    <a:pt x="1584" y="2298"/>
                  </a:cubicBezTo>
                  <a:cubicBezTo>
                    <a:pt x="1535" y="2298"/>
                    <a:pt x="1487" y="2299"/>
                    <a:pt x="1439" y="2303"/>
                  </a:cubicBezTo>
                  <a:cubicBezTo>
                    <a:pt x="1343" y="2308"/>
                    <a:pt x="1193" y="2357"/>
                    <a:pt x="1071" y="2357"/>
                  </a:cubicBezTo>
                  <a:cubicBezTo>
                    <a:pt x="1027" y="2357"/>
                    <a:pt x="986" y="2351"/>
                    <a:pt x="954" y="2333"/>
                  </a:cubicBezTo>
                  <a:cubicBezTo>
                    <a:pt x="889" y="2299"/>
                    <a:pt x="831" y="2183"/>
                    <a:pt x="790" y="2121"/>
                  </a:cubicBezTo>
                  <a:cubicBezTo>
                    <a:pt x="745" y="2046"/>
                    <a:pt x="704" y="1968"/>
                    <a:pt x="670" y="1882"/>
                  </a:cubicBezTo>
                  <a:cubicBezTo>
                    <a:pt x="602" y="1708"/>
                    <a:pt x="564" y="1530"/>
                    <a:pt x="550" y="1339"/>
                  </a:cubicBezTo>
                  <a:cubicBezTo>
                    <a:pt x="541" y="1075"/>
                    <a:pt x="566" y="479"/>
                    <a:pt x="931" y="479"/>
                  </a:cubicBezTo>
                  <a:cubicBezTo>
                    <a:pt x="945" y="479"/>
                    <a:pt x="959" y="479"/>
                    <a:pt x="974" y="481"/>
                  </a:cubicBezTo>
                  <a:cubicBezTo>
                    <a:pt x="1343" y="526"/>
                    <a:pt x="1439" y="1031"/>
                    <a:pt x="1517" y="1322"/>
                  </a:cubicBezTo>
                  <a:cubicBezTo>
                    <a:pt x="1553" y="1458"/>
                    <a:pt x="1697" y="1533"/>
                    <a:pt x="1823" y="1533"/>
                  </a:cubicBezTo>
                  <a:cubicBezTo>
                    <a:pt x="1953" y="1533"/>
                    <a:pt x="2063" y="1454"/>
                    <a:pt x="2016" y="1281"/>
                  </a:cubicBezTo>
                  <a:cubicBezTo>
                    <a:pt x="1917" y="919"/>
                    <a:pt x="1798" y="532"/>
                    <a:pt x="1504" y="276"/>
                  </a:cubicBezTo>
                  <a:cubicBezTo>
                    <a:pt x="1319" y="113"/>
                    <a:pt x="1060" y="0"/>
                    <a:pt x="807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5" name="Google Shape;111;p4"/>
            <p:cNvSpPr>
              <a:spLocks/>
            </p:cNvSpPr>
            <p:nvPr/>
          </p:nvSpPr>
          <p:spPr bwMode="auto">
            <a:xfrm rot="2067823">
              <a:off x="8101423" y="451421"/>
              <a:ext cx="70484" cy="111775"/>
            </a:xfrm>
            <a:custGeom>
              <a:avLst/>
              <a:gdLst>
                <a:gd name="T0" fmla="*/ 2147483647 w 1241"/>
                <a:gd name="T1" fmla="*/ 0 h 1968"/>
                <a:gd name="T2" fmla="*/ 2147483647 w 1241"/>
                <a:gd name="T3" fmla="*/ 2147483647 h 1968"/>
                <a:gd name="T4" fmla="*/ 2147483647 w 1241"/>
                <a:gd name="T5" fmla="*/ 2147483647 h 1968"/>
                <a:gd name="T6" fmla="*/ 2147483647 w 1241"/>
                <a:gd name="T7" fmla="*/ 2147483647 h 1968"/>
                <a:gd name="T8" fmla="*/ 2147483647 w 1241"/>
                <a:gd name="T9" fmla="*/ 2147483647 h 1968"/>
                <a:gd name="T10" fmla="*/ 2147483647 w 1241"/>
                <a:gd name="T11" fmla="*/ 2147483647 h 1968"/>
                <a:gd name="T12" fmla="*/ 2147483647 w 1241"/>
                <a:gd name="T13" fmla="*/ 2147483647 h 1968"/>
                <a:gd name="T14" fmla="*/ 2147483647 w 1241"/>
                <a:gd name="T15" fmla="*/ 2147483647 h 1968"/>
                <a:gd name="T16" fmla="*/ 2147483647 w 1241"/>
                <a:gd name="T17" fmla="*/ 0 h 19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41" h="1968" extrusionOk="0">
                  <a:moveTo>
                    <a:pt x="1002" y="0"/>
                  </a:moveTo>
                  <a:cubicBezTo>
                    <a:pt x="882" y="0"/>
                    <a:pt x="751" y="66"/>
                    <a:pt x="701" y="179"/>
                  </a:cubicBezTo>
                  <a:cubicBezTo>
                    <a:pt x="486" y="681"/>
                    <a:pt x="270" y="1191"/>
                    <a:pt x="52" y="1696"/>
                  </a:cubicBezTo>
                  <a:cubicBezTo>
                    <a:pt x="1" y="1809"/>
                    <a:pt x="48" y="1942"/>
                    <a:pt x="185" y="1963"/>
                  </a:cubicBezTo>
                  <a:cubicBezTo>
                    <a:pt x="203" y="1966"/>
                    <a:pt x="221" y="1968"/>
                    <a:pt x="240" y="1968"/>
                  </a:cubicBezTo>
                  <a:cubicBezTo>
                    <a:pt x="361" y="1968"/>
                    <a:pt x="493" y="1901"/>
                    <a:pt x="540" y="1789"/>
                  </a:cubicBezTo>
                  <a:cubicBezTo>
                    <a:pt x="759" y="1286"/>
                    <a:pt x="971" y="777"/>
                    <a:pt x="1190" y="271"/>
                  </a:cubicBezTo>
                  <a:cubicBezTo>
                    <a:pt x="1241" y="155"/>
                    <a:pt x="1193" y="25"/>
                    <a:pt x="1056" y="5"/>
                  </a:cubicBezTo>
                  <a:cubicBezTo>
                    <a:pt x="1039" y="2"/>
                    <a:pt x="1021" y="0"/>
                    <a:pt x="1002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6" name="Google Shape;112;p4"/>
            <p:cNvSpPr>
              <a:spLocks/>
            </p:cNvSpPr>
            <p:nvPr/>
          </p:nvSpPr>
          <p:spPr bwMode="auto">
            <a:xfrm rot="2067823">
              <a:off x="8080312" y="590777"/>
              <a:ext cx="86784" cy="32147"/>
            </a:xfrm>
            <a:custGeom>
              <a:avLst/>
              <a:gdLst>
                <a:gd name="T0" fmla="*/ 2147483647 w 1528"/>
                <a:gd name="T1" fmla="*/ 593081025 h 566"/>
                <a:gd name="T2" fmla="*/ 2147483647 w 1528"/>
                <a:gd name="T3" fmla="*/ 1186345959 h 566"/>
                <a:gd name="T4" fmla="*/ 2147483647 w 1528"/>
                <a:gd name="T5" fmla="*/ 2147483647 h 566"/>
                <a:gd name="T6" fmla="*/ 2147483647 w 1528"/>
                <a:gd name="T7" fmla="*/ 2147483647 h 566"/>
                <a:gd name="T8" fmla="*/ 2147483647 w 1528"/>
                <a:gd name="T9" fmla="*/ 2147483647 h 566"/>
                <a:gd name="T10" fmla="*/ 2147483647 w 1528"/>
                <a:gd name="T11" fmla="*/ 2147483647 h 566"/>
                <a:gd name="T12" fmla="*/ 2147483647 w 1528"/>
                <a:gd name="T13" fmla="*/ 2147483647 h 566"/>
                <a:gd name="T14" fmla="*/ 2147483647 w 1528"/>
                <a:gd name="T15" fmla="*/ 2147483647 h 566"/>
                <a:gd name="T16" fmla="*/ 2147483647 w 1528"/>
                <a:gd name="T17" fmla="*/ 2147483647 h 566"/>
                <a:gd name="T18" fmla="*/ 2147483647 w 1528"/>
                <a:gd name="T19" fmla="*/ 2147483647 h 566"/>
                <a:gd name="T20" fmla="*/ 2147483647 w 1528"/>
                <a:gd name="T21" fmla="*/ 2147483647 h 566"/>
                <a:gd name="T22" fmla="*/ 2147483647 w 1528"/>
                <a:gd name="T23" fmla="*/ 2147483647 h 566"/>
                <a:gd name="T24" fmla="*/ 2147483647 w 1528"/>
                <a:gd name="T25" fmla="*/ 2147483647 h 566"/>
                <a:gd name="T26" fmla="*/ 2147483647 w 1528"/>
                <a:gd name="T27" fmla="*/ 2147483647 h 566"/>
                <a:gd name="T28" fmla="*/ 2147483647 w 1528"/>
                <a:gd name="T29" fmla="*/ 2147483647 h 566"/>
                <a:gd name="T30" fmla="*/ 2147483647 w 1528"/>
                <a:gd name="T31" fmla="*/ 2147483647 h 566"/>
                <a:gd name="T32" fmla="*/ 2147483647 w 1528"/>
                <a:gd name="T33" fmla="*/ 2147483647 h 566"/>
                <a:gd name="T34" fmla="*/ 2147483647 w 1528"/>
                <a:gd name="T35" fmla="*/ 2147483647 h 566"/>
                <a:gd name="T36" fmla="*/ 2147483647 w 1528"/>
                <a:gd name="T37" fmla="*/ 2147483647 h 566"/>
                <a:gd name="T38" fmla="*/ 2147483647 w 1528"/>
                <a:gd name="T39" fmla="*/ 593081025 h 56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28" h="566" extrusionOk="0">
                  <a:moveTo>
                    <a:pt x="426" y="1"/>
                  </a:moveTo>
                  <a:cubicBezTo>
                    <a:pt x="394" y="1"/>
                    <a:pt x="361" y="1"/>
                    <a:pt x="328" y="2"/>
                  </a:cubicBezTo>
                  <a:cubicBezTo>
                    <a:pt x="260" y="2"/>
                    <a:pt x="178" y="43"/>
                    <a:pt x="126" y="81"/>
                  </a:cubicBezTo>
                  <a:cubicBezTo>
                    <a:pt x="79" y="115"/>
                    <a:pt x="27" y="180"/>
                    <a:pt x="21" y="241"/>
                  </a:cubicBezTo>
                  <a:cubicBezTo>
                    <a:pt x="1" y="377"/>
                    <a:pt x="106" y="433"/>
                    <a:pt x="222" y="433"/>
                  </a:cubicBezTo>
                  <a:cubicBezTo>
                    <a:pt x="225" y="433"/>
                    <a:pt x="229" y="433"/>
                    <a:pt x="232" y="433"/>
                  </a:cubicBezTo>
                  <a:lnTo>
                    <a:pt x="376" y="433"/>
                  </a:lnTo>
                  <a:cubicBezTo>
                    <a:pt x="393" y="433"/>
                    <a:pt x="414" y="433"/>
                    <a:pt x="431" y="436"/>
                  </a:cubicBezTo>
                  <a:cubicBezTo>
                    <a:pt x="506" y="440"/>
                    <a:pt x="584" y="450"/>
                    <a:pt x="660" y="457"/>
                  </a:cubicBezTo>
                  <a:cubicBezTo>
                    <a:pt x="738" y="467"/>
                    <a:pt x="813" y="481"/>
                    <a:pt x="888" y="498"/>
                  </a:cubicBezTo>
                  <a:cubicBezTo>
                    <a:pt x="926" y="515"/>
                    <a:pt x="964" y="518"/>
                    <a:pt x="998" y="532"/>
                  </a:cubicBezTo>
                  <a:cubicBezTo>
                    <a:pt x="1008" y="535"/>
                    <a:pt x="1022" y="535"/>
                    <a:pt x="1029" y="535"/>
                  </a:cubicBezTo>
                  <a:cubicBezTo>
                    <a:pt x="1025" y="535"/>
                    <a:pt x="1022" y="535"/>
                    <a:pt x="1015" y="532"/>
                  </a:cubicBezTo>
                  <a:cubicBezTo>
                    <a:pt x="1042" y="535"/>
                    <a:pt x="1063" y="542"/>
                    <a:pt x="1087" y="552"/>
                  </a:cubicBezTo>
                  <a:cubicBezTo>
                    <a:pt x="1119" y="561"/>
                    <a:pt x="1152" y="566"/>
                    <a:pt x="1186" y="566"/>
                  </a:cubicBezTo>
                  <a:cubicBezTo>
                    <a:pt x="1290" y="566"/>
                    <a:pt x="1394" y="522"/>
                    <a:pt x="1459" y="436"/>
                  </a:cubicBezTo>
                  <a:cubicBezTo>
                    <a:pt x="1493" y="388"/>
                    <a:pt x="1527" y="330"/>
                    <a:pt x="1521" y="269"/>
                  </a:cubicBezTo>
                  <a:cubicBezTo>
                    <a:pt x="1510" y="217"/>
                    <a:pt x="1476" y="163"/>
                    <a:pt x="1422" y="146"/>
                  </a:cubicBezTo>
                  <a:cubicBezTo>
                    <a:pt x="1094" y="49"/>
                    <a:pt x="764" y="1"/>
                    <a:pt x="426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7" name="Google Shape;113;p4"/>
            <p:cNvSpPr>
              <a:spLocks/>
            </p:cNvSpPr>
            <p:nvPr/>
          </p:nvSpPr>
          <p:spPr bwMode="auto">
            <a:xfrm rot="2067823">
              <a:off x="8069211" y="680131"/>
              <a:ext cx="76902" cy="41120"/>
            </a:xfrm>
            <a:custGeom>
              <a:avLst/>
              <a:gdLst>
                <a:gd name="T0" fmla="*/ 2147483647 w 1354"/>
                <a:gd name="T1" fmla="*/ 593042238 h 724"/>
                <a:gd name="T2" fmla="*/ 2147483647 w 1354"/>
                <a:gd name="T3" fmla="*/ 2147483647 h 724"/>
                <a:gd name="T4" fmla="*/ 2147483647 w 1354"/>
                <a:gd name="T5" fmla="*/ 2147483647 h 724"/>
                <a:gd name="T6" fmla="*/ 2147483647 w 1354"/>
                <a:gd name="T7" fmla="*/ 2147483647 h 724"/>
                <a:gd name="T8" fmla="*/ 2147483647 w 1354"/>
                <a:gd name="T9" fmla="*/ 2147483647 h 724"/>
                <a:gd name="T10" fmla="*/ 2147483647 w 1354"/>
                <a:gd name="T11" fmla="*/ 2147483647 h 724"/>
                <a:gd name="T12" fmla="*/ 2147483647 w 1354"/>
                <a:gd name="T13" fmla="*/ 2147483647 h 724"/>
                <a:gd name="T14" fmla="*/ 2147483647 w 1354"/>
                <a:gd name="T15" fmla="*/ 2147483647 h 724"/>
                <a:gd name="T16" fmla="*/ 2147483647 w 1354"/>
                <a:gd name="T17" fmla="*/ 2147483647 h 724"/>
                <a:gd name="T18" fmla="*/ 2147483647 w 1354"/>
                <a:gd name="T19" fmla="*/ 593042238 h 724"/>
                <a:gd name="T20" fmla="*/ 2147483647 w 1354"/>
                <a:gd name="T21" fmla="*/ 593042238 h 7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54" h="724" extrusionOk="0">
                  <a:moveTo>
                    <a:pt x="443" y="1"/>
                  </a:moveTo>
                  <a:cubicBezTo>
                    <a:pt x="381" y="1"/>
                    <a:pt x="311" y="13"/>
                    <a:pt x="253" y="29"/>
                  </a:cubicBezTo>
                  <a:cubicBezTo>
                    <a:pt x="223" y="35"/>
                    <a:pt x="0" y="114"/>
                    <a:pt x="79" y="172"/>
                  </a:cubicBezTo>
                  <a:cubicBezTo>
                    <a:pt x="301" y="343"/>
                    <a:pt x="523" y="517"/>
                    <a:pt x="749" y="688"/>
                  </a:cubicBezTo>
                  <a:cubicBezTo>
                    <a:pt x="783" y="719"/>
                    <a:pt x="841" y="722"/>
                    <a:pt x="885" y="722"/>
                  </a:cubicBezTo>
                  <a:cubicBezTo>
                    <a:pt x="898" y="723"/>
                    <a:pt x="910" y="724"/>
                    <a:pt x="924" y="724"/>
                  </a:cubicBezTo>
                  <a:cubicBezTo>
                    <a:pt x="983" y="724"/>
                    <a:pt x="1047" y="712"/>
                    <a:pt x="1097" y="698"/>
                  </a:cubicBezTo>
                  <a:cubicBezTo>
                    <a:pt x="1131" y="688"/>
                    <a:pt x="1354" y="613"/>
                    <a:pt x="1275" y="551"/>
                  </a:cubicBezTo>
                  <a:cubicBezTo>
                    <a:pt x="1053" y="380"/>
                    <a:pt x="831" y="206"/>
                    <a:pt x="602" y="35"/>
                  </a:cubicBezTo>
                  <a:cubicBezTo>
                    <a:pt x="568" y="5"/>
                    <a:pt x="510" y="1"/>
                    <a:pt x="465" y="1"/>
                  </a:cubicBezTo>
                  <a:cubicBezTo>
                    <a:pt x="458" y="1"/>
                    <a:pt x="451" y="1"/>
                    <a:pt x="443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8" name="Google Shape;114;p4"/>
            <p:cNvSpPr>
              <a:spLocks/>
            </p:cNvSpPr>
            <p:nvPr/>
          </p:nvSpPr>
          <p:spPr bwMode="auto">
            <a:xfrm rot="2067823">
              <a:off x="7407348" y="267327"/>
              <a:ext cx="138980" cy="39928"/>
            </a:xfrm>
            <a:custGeom>
              <a:avLst/>
              <a:gdLst>
                <a:gd name="T0" fmla="*/ 2147483647 w 2447"/>
                <a:gd name="T1" fmla="*/ 593076142 h 703"/>
                <a:gd name="T2" fmla="*/ 2147483647 w 2447"/>
                <a:gd name="T3" fmla="*/ 2147483647 h 703"/>
                <a:gd name="T4" fmla="*/ 2147483647 w 2447"/>
                <a:gd name="T5" fmla="*/ 2147483647 h 703"/>
                <a:gd name="T6" fmla="*/ 2147483647 w 2447"/>
                <a:gd name="T7" fmla="*/ 2147483647 h 703"/>
                <a:gd name="T8" fmla="*/ 2147483647 w 2447"/>
                <a:gd name="T9" fmla="*/ 2147483647 h 703"/>
                <a:gd name="T10" fmla="*/ 2147483647 w 2447"/>
                <a:gd name="T11" fmla="*/ 2147483647 h 703"/>
                <a:gd name="T12" fmla="*/ 2147483647 w 2447"/>
                <a:gd name="T13" fmla="*/ 2147483647 h 703"/>
                <a:gd name="T14" fmla="*/ 2147483647 w 2447"/>
                <a:gd name="T15" fmla="*/ 2147483647 h 703"/>
                <a:gd name="T16" fmla="*/ 2147483647 w 2447"/>
                <a:gd name="T17" fmla="*/ 2147483647 h 703"/>
                <a:gd name="T18" fmla="*/ 2147483647 w 2447"/>
                <a:gd name="T19" fmla="*/ 2147483647 h 703"/>
                <a:gd name="T20" fmla="*/ 2147483647 w 2447"/>
                <a:gd name="T21" fmla="*/ 593076142 h 70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47" h="703" extrusionOk="0">
                  <a:moveTo>
                    <a:pt x="810" y="1"/>
                  </a:moveTo>
                  <a:cubicBezTo>
                    <a:pt x="600" y="1"/>
                    <a:pt x="390" y="18"/>
                    <a:pt x="181" y="52"/>
                  </a:cubicBezTo>
                  <a:cubicBezTo>
                    <a:pt x="48" y="76"/>
                    <a:pt x="0" y="233"/>
                    <a:pt x="62" y="339"/>
                  </a:cubicBezTo>
                  <a:cubicBezTo>
                    <a:pt x="121" y="449"/>
                    <a:pt x="235" y="496"/>
                    <a:pt x="352" y="496"/>
                  </a:cubicBezTo>
                  <a:cubicBezTo>
                    <a:pt x="377" y="496"/>
                    <a:pt x="402" y="494"/>
                    <a:pt x="427" y="490"/>
                  </a:cubicBezTo>
                  <a:cubicBezTo>
                    <a:pt x="586" y="462"/>
                    <a:pt x="746" y="449"/>
                    <a:pt x="905" y="449"/>
                  </a:cubicBezTo>
                  <a:cubicBezTo>
                    <a:pt x="1303" y="449"/>
                    <a:pt x="1695" y="531"/>
                    <a:pt x="2054" y="678"/>
                  </a:cubicBezTo>
                  <a:cubicBezTo>
                    <a:pt x="2093" y="694"/>
                    <a:pt x="2138" y="703"/>
                    <a:pt x="2184" y="703"/>
                  </a:cubicBezTo>
                  <a:cubicBezTo>
                    <a:pt x="2273" y="703"/>
                    <a:pt x="2361" y="667"/>
                    <a:pt x="2396" y="579"/>
                  </a:cubicBezTo>
                  <a:cubicBezTo>
                    <a:pt x="2447" y="445"/>
                    <a:pt x="2337" y="322"/>
                    <a:pt x="2221" y="274"/>
                  </a:cubicBezTo>
                  <a:cubicBezTo>
                    <a:pt x="1769" y="91"/>
                    <a:pt x="1291" y="1"/>
                    <a:pt x="810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9" name="Google Shape;115;p4"/>
            <p:cNvSpPr>
              <a:spLocks/>
            </p:cNvSpPr>
            <p:nvPr/>
          </p:nvSpPr>
          <p:spPr bwMode="auto">
            <a:xfrm rot="2067823">
              <a:off x="7361063" y="330810"/>
              <a:ext cx="124270" cy="63157"/>
            </a:xfrm>
            <a:custGeom>
              <a:avLst/>
              <a:gdLst>
                <a:gd name="T0" fmla="*/ 2147483647 w 2188"/>
                <a:gd name="T1" fmla="*/ 0 h 1112"/>
                <a:gd name="T2" fmla="*/ 2147483647 w 2188"/>
                <a:gd name="T3" fmla="*/ 2147483647 h 1112"/>
                <a:gd name="T4" fmla="*/ 2147483647 w 2188"/>
                <a:gd name="T5" fmla="*/ 2147483647 h 1112"/>
                <a:gd name="T6" fmla="*/ 2147483647 w 2188"/>
                <a:gd name="T7" fmla="*/ 2147483647 h 1112"/>
                <a:gd name="T8" fmla="*/ 2147483647 w 2188"/>
                <a:gd name="T9" fmla="*/ 2147483647 h 1112"/>
                <a:gd name="T10" fmla="*/ 2147483647 w 2188"/>
                <a:gd name="T11" fmla="*/ 2147483647 h 1112"/>
                <a:gd name="T12" fmla="*/ 2147483647 w 2188"/>
                <a:gd name="T13" fmla="*/ 2147483647 h 1112"/>
                <a:gd name="T14" fmla="*/ 2147483647 w 2188"/>
                <a:gd name="T15" fmla="*/ 2147483647 h 1112"/>
                <a:gd name="T16" fmla="*/ 2147483647 w 2188"/>
                <a:gd name="T17" fmla="*/ 0 h 11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88" h="1112" extrusionOk="0">
                  <a:moveTo>
                    <a:pt x="1744" y="0"/>
                  </a:moveTo>
                  <a:cubicBezTo>
                    <a:pt x="1682" y="0"/>
                    <a:pt x="1622" y="11"/>
                    <a:pt x="1572" y="44"/>
                  </a:cubicBezTo>
                  <a:cubicBezTo>
                    <a:pt x="1077" y="351"/>
                    <a:pt x="581" y="652"/>
                    <a:pt x="86" y="963"/>
                  </a:cubicBezTo>
                  <a:cubicBezTo>
                    <a:pt x="0" y="1014"/>
                    <a:pt x="246" y="1089"/>
                    <a:pt x="270" y="1089"/>
                  </a:cubicBezTo>
                  <a:cubicBezTo>
                    <a:pt x="324" y="1100"/>
                    <a:pt x="388" y="1111"/>
                    <a:pt x="451" y="1111"/>
                  </a:cubicBezTo>
                  <a:cubicBezTo>
                    <a:pt x="511" y="1111"/>
                    <a:pt x="570" y="1101"/>
                    <a:pt x="619" y="1069"/>
                  </a:cubicBezTo>
                  <a:cubicBezTo>
                    <a:pt x="1114" y="761"/>
                    <a:pt x="1610" y="457"/>
                    <a:pt x="2105" y="150"/>
                  </a:cubicBezTo>
                  <a:cubicBezTo>
                    <a:pt x="2187" y="98"/>
                    <a:pt x="1938" y="27"/>
                    <a:pt x="1921" y="23"/>
                  </a:cubicBezTo>
                  <a:cubicBezTo>
                    <a:pt x="1868" y="11"/>
                    <a:pt x="1805" y="0"/>
                    <a:pt x="174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0" name="Google Shape;116;p4"/>
            <p:cNvSpPr>
              <a:spLocks/>
            </p:cNvSpPr>
            <p:nvPr/>
          </p:nvSpPr>
          <p:spPr bwMode="auto">
            <a:xfrm rot="2067823">
              <a:off x="7298973" y="427092"/>
              <a:ext cx="55547" cy="93259"/>
            </a:xfrm>
            <a:custGeom>
              <a:avLst/>
              <a:gdLst>
                <a:gd name="T0" fmla="*/ 2147483647 w 978"/>
                <a:gd name="T1" fmla="*/ 593057040 h 1642"/>
                <a:gd name="T2" fmla="*/ 2147483647 w 978"/>
                <a:gd name="T3" fmla="*/ 2147483647 h 1642"/>
                <a:gd name="T4" fmla="*/ 2147483647 w 978"/>
                <a:gd name="T5" fmla="*/ 2147483647 h 1642"/>
                <a:gd name="T6" fmla="*/ 2147483647 w 978"/>
                <a:gd name="T7" fmla="*/ 2147483647 h 1642"/>
                <a:gd name="T8" fmla="*/ 2147483647 w 978"/>
                <a:gd name="T9" fmla="*/ 2147483647 h 1642"/>
                <a:gd name="T10" fmla="*/ 2147483647 w 978"/>
                <a:gd name="T11" fmla="*/ 2147483647 h 1642"/>
                <a:gd name="T12" fmla="*/ 2147483647 w 978"/>
                <a:gd name="T13" fmla="*/ 2147483647 h 1642"/>
                <a:gd name="T14" fmla="*/ 2147483647 w 978"/>
                <a:gd name="T15" fmla="*/ 2147483647 h 1642"/>
                <a:gd name="T16" fmla="*/ 2147483647 w 978"/>
                <a:gd name="T17" fmla="*/ 593057040 h 16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" h="1642" extrusionOk="0">
                  <a:moveTo>
                    <a:pt x="693" y="1"/>
                  </a:moveTo>
                  <a:cubicBezTo>
                    <a:pt x="675" y="1"/>
                    <a:pt x="658" y="2"/>
                    <a:pt x="643" y="4"/>
                  </a:cubicBezTo>
                  <a:cubicBezTo>
                    <a:pt x="544" y="18"/>
                    <a:pt x="370" y="76"/>
                    <a:pt x="380" y="206"/>
                  </a:cubicBezTo>
                  <a:cubicBezTo>
                    <a:pt x="417" y="626"/>
                    <a:pt x="305" y="1063"/>
                    <a:pt x="76" y="1408"/>
                  </a:cubicBezTo>
                  <a:cubicBezTo>
                    <a:pt x="1" y="1514"/>
                    <a:pt x="89" y="1610"/>
                    <a:pt x="199" y="1631"/>
                  </a:cubicBezTo>
                  <a:cubicBezTo>
                    <a:pt x="229" y="1638"/>
                    <a:pt x="265" y="1642"/>
                    <a:pt x="302" y="1642"/>
                  </a:cubicBezTo>
                  <a:cubicBezTo>
                    <a:pt x="405" y="1642"/>
                    <a:pt x="522" y="1611"/>
                    <a:pt x="575" y="1528"/>
                  </a:cubicBezTo>
                  <a:cubicBezTo>
                    <a:pt x="848" y="1121"/>
                    <a:pt x="978" y="636"/>
                    <a:pt x="940" y="144"/>
                  </a:cubicBezTo>
                  <a:cubicBezTo>
                    <a:pt x="932" y="37"/>
                    <a:pt x="795" y="1"/>
                    <a:pt x="693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1" name="Google Shape;117;p4"/>
          <p:cNvGrpSpPr>
            <a:grpSpLocks/>
          </p:cNvGrpSpPr>
          <p:nvPr/>
        </p:nvGrpSpPr>
        <p:grpSpPr bwMode="auto">
          <a:xfrm>
            <a:off x="8055017" y="-86915"/>
            <a:ext cx="1089025" cy="1107282"/>
            <a:chOff x="8054446" y="-86526"/>
            <a:chExt cx="1089545" cy="1107239"/>
          </a:xfrm>
        </p:grpSpPr>
        <p:sp>
          <p:nvSpPr>
            <p:cNvPr id="32" name="Google Shape;118;p4"/>
            <p:cNvSpPr>
              <a:spLocks/>
            </p:cNvSpPr>
            <p:nvPr/>
          </p:nvSpPr>
          <p:spPr bwMode="auto">
            <a:xfrm rot="3050436">
              <a:off x="8178115" y="107464"/>
              <a:ext cx="842207" cy="719259"/>
            </a:xfrm>
            <a:custGeom>
              <a:avLst/>
              <a:gdLst>
                <a:gd name="T0" fmla="*/ 2147483647 w 7953"/>
                <a:gd name="T1" fmla="*/ 2147483647 h 6792"/>
                <a:gd name="T2" fmla="*/ 2147483647 w 7953"/>
                <a:gd name="T3" fmla="*/ 2147483647 h 6792"/>
                <a:gd name="T4" fmla="*/ 2147483647 w 7953"/>
                <a:gd name="T5" fmla="*/ 2147483647 h 6792"/>
                <a:gd name="T6" fmla="*/ 2147483647 w 7953"/>
                <a:gd name="T7" fmla="*/ 2147483647 h 6792"/>
                <a:gd name="T8" fmla="*/ 2147483647 w 7953"/>
                <a:gd name="T9" fmla="*/ 2147483647 h 6792"/>
                <a:gd name="T10" fmla="*/ 2147483647 w 7953"/>
                <a:gd name="T11" fmla="*/ 2147483647 h 6792"/>
                <a:gd name="T12" fmla="*/ 2147483647 w 7953"/>
                <a:gd name="T13" fmla="*/ 2147483647 h 6792"/>
                <a:gd name="T14" fmla="*/ 2147483647 w 7953"/>
                <a:gd name="T15" fmla="*/ 2147483647 h 6792"/>
                <a:gd name="T16" fmla="*/ 2147483647 w 7953"/>
                <a:gd name="T17" fmla="*/ 2147483647 h 6792"/>
                <a:gd name="T18" fmla="*/ 2147483647 w 7953"/>
                <a:gd name="T19" fmla="*/ 2147483647 h 6792"/>
                <a:gd name="T20" fmla="*/ 2147483647 w 7953"/>
                <a:gd name="T21" fmla="*/ 2147483647 h 6792"/>
                <a:gd name="T22" fmla="*/ 2147483647 w 7953"/>
                <a:gd name="T23" fmla="*/ 2147483647 h 6792"/>
                <a:gd name="T24" fmla="*/ 2147483647 w 7953"/>
                <a:gd name="T25" fmla="*/ 2147483647 h 6792"/>
                <a:gd name="T26" fmla="*/ 2147483647 w 7953"/>
                <a:gd name="T27" fmla="*/ 2147483647 h 6792"/>
                <a:gd name="T28" fmla="*/ 2147483647 w 7953"/>
                <a:gd name="T29" fmla="*/ 2147483647 h 6792"/>
                <a:gd name="T30" fmla="*/ 2147483647 w 7953"/>
                <a:gd name="T31" fmla="*/ 2147483647 h 6792"/>
                <a:gd name="T32" fmla="*/ 2147483647 w 7953"/>
                <a:gd name="T33" fmla="*/ 2147483647 h 67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953" h="6792" extrusionOk="0">
                  <a:moveTo>
                    <a:pt x="5875" y="1"/>
                  </a:moveTo>
                  <a:cubicBezTo>
                    <a:pt x="5519" y="1"/>
                    <a:pt x="5153" y="160"/>
                    <a:pt x="4863" y="380"/>
                  </a:cubicBezTo>
                  <a:cubicBezTo>
                    <a:pt x="4406" y="722"/>
                    <a:pt x="4073" y="1216"/>
                    <a:pt x="3909" y="1761"/>
                  </a:cubicBezTo>
                  <a:cubicBezTo>
                    <a:pt x="3726" y="1534"/>
                    <a:pt x="3476" y="1353"/>
                    <a:pt x="3203" y="1255"/>
                  </a:cubicBezTo>
                  <a:cubicBezTo>
                    <a:pt x="2985" y="1176"/>
                    <a:pt x="2757" y="1141"/>
                    <a:pt x="2526" y="1141"/>
                  </a:cubicBezTo>
                  <a:cubicBezTo>
                    <a:pt x="2116" y="1141"/>
                    <a:pt x="1698" y="1252"/>
                    <a:pt x="1320" y="1422"/>
                  </a:cubicBezTo>
                  <a:cubicBezTo>
                    <a:pt x="992" y="1566"/>
                    <a:pt x="671" y="1764"/>
                    <a:pt x="466" y="2061"/>
                  </a:cubicBezTo>
                  <a:cubicBezTo>
                    <a:pt x="1" y="2731"/>
                    <a:pt x="261" y="3671"/>
                    <a:pt x="701" y="4364"/>
                  </a:cubicBezTo>
                  <a:cubicBezTo>
                    <a:pt x="1653" y="5849"/>
                    <a:pt x="3393" y="6791"/>
                    <a:pt x="5154" y="6791"/>
                  </a:cubicBezTo>
                  <a:cubicBezTo>
                    <a:pt x="5221" y="6791"/>
                    <a:pt x="5288" y="6790"/>
                    <a:pt x="5355" y="6787"/>
                  </a:cubicBezTo>
                  <a:cubicBezTo>
                    <a:pt x="5595" y="6774"/>
                    <a:pt x="5841" y="6743"/>
                    <a:pt x="6046" y="6623"/>
                  </a:cubicBezTo>
                  <a:cubicBezTo>
                    <a:pt x="6258" y="6500"/>
                    <a:pt x="6405" y="6281"/>
                    <a:pt x="6541" y="6076"/>
                  </a:cubicBezTo>
                  <a:cubicBezTo>
                    <a:pt x="7231" y="5041"/>
                    <a:pt x="7952" y="3883"/>
                    <a:pt x="7809" y="2642"/>
                  </a:cubicBezTo>
                  <a:cubicBezTo>
                    <a:pt x="7730" y="1986"/>
                    <a:pt x="7416" y="1385"/>
                    <a:pt x="7054" y="831"/>
                  </a:cubicBezTo>
                  <a:cubicBezTo>
                    <a:pt x="6852" y="524"/>
                    <a:pt x="6616" y="216"/>
                    <a:pt x="6275" y="76"/>
                  </a:cubicBezTo>
                  <a:cubicBezTo>
                    <a:pt x="6146" y="24"/>
                    <a:pt x="6012" y="1"/>
                    <a:pt x="58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3" name="Google Shape;119;p4"/>
            <p:cNvSpPr/>
            <p:nvPr/>
          </p:nvSpPr>
          <p:spPr>
            <a:xfrm rot="3050436">
              <a:off x="8449366" y="333476"/>
              <a:ext cx="148823" cy="287474"/>
            </a:xfrm>
            <a:custGeom>
              <a:avLst/>
              <a:gdLst/>
              <a:ahLst/>
              <a:cxnLst/>
              <a:rect l="l" t="t" r="r" b="b"/>
              <a:pathLst>
                <a:path w="1404" h="2711" extrusionOk="0">
                  <a:moveTo>
                    <a:pt x="183" y="1"/>
                  </a:moveTo>
                  <a:cubicBezTo>
                    <a:pt x="105" y="1"/>
                    <a:pt x="0" y="118"/>
                    <a:pt x="39" y="205"/>
                  </a:cubicBezTo>
                  <a:cubicBezTo>
                    <a:pt x="408" y="1025"/>
                    <a:pt x="780" y="1845"/>
                    <a:pt x="1156" y="2668"/>
                  </a:cubicBezTo>
                  <a:cubicBezTo>
                    <a:pt x="1170" y="2699"/>
                    <a:pt x="1192" y="2711"/>
                    <a:pt x="1218" y="2711"/>
                  </a:cubicBezTo>
                  <a:cubicBezTo>
                    <a:pt x="1296" y="2711"/>
                    <a:pt x="1403" y="2594"/>
                    <a:pt x="1365" y="2511"/>
                  </a:cubicBezTo>
                  <a:cubicBezTo>
                    <a:pt x="992" y="1691"/>
                    <a:pt x="623" y="871"/>
                    <a:pt x="247" y="47"/>
                  </a:cubicBezTo>
                  <a:cubicBezTo>
                    <a:pt x="233" y="14"/>
                    <a:pt x="210" y="1"/>
                    <a:pt x="1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4" name="Google Shape;120;p4"/>
            <p:cNvSpPr/>
            <p:nvPr/>
          </p:nvSpPr>
          <p:spPr>
            <a:xfrm rot="3050436">
              <a:off x="8528377" y="299000"/>
              <a:ext cx="132155" cy="92119"/>
            </a:xfrm>
            <a:custGeom>
              <a:avLst/>
              <a:gdLst/>
              <a:ahLst/>
              <a:cxnLst/>
              <a:rect l="l" t="t" r="r" b="b"/>
              <a:pathLst>
                <a:path w="1245" h="861" extrusionOk="0">
                  <a:moveTo>
                    <a:pt x="1160" y="1"/>
                  </a:moveTo>
                  <a:cubicBezTo>
                    <a:pt x="1142" y="1"/>
                    <a:pt x="1123" y="5"/>
                    <a:pt x="1105" y="12"/>
                  </a:cubicBezTo>
                  <a:cubicBezTo>
                    <a:pt x="722" y="169"/>
                    <a:pt x="370" y="395"/>
                    <a:pt x="66" y="682"/>
                  </a:cubicBezTo>
                  <a:cubicBezTo>
                    <a:pt x="28" y="719"/>
                    <a:pt x="1" y="805"/>
                    <a:pt x="49" y="842"/>
                  </a:cubicBezTo>
                  <a:cubicBezTo>
                    <a:pt x="63" y="855"/>
                    <a:pt x="80" y="860"/>
                    <a:pt x="96" y="860"/>
                  </a:cubicBezTo>
                  <a:cubicBezTo>
                    <a:pt x="137" y="860"/>
                    <a:pt x="181" y="829"/>
                    <a:pt x="213" y="805"/>
                  </a:cubicBezTo>
                  <a:cubicBezTo>
                    <a:pt x="476" y="555"/>
                    <a:pt x="800" y="360"/>
                    <a:pt x="1139" y="224"/>
                  </a:cubicBezTo>
                  <a:cubicBezTo>
                    <a:pt x="1193" y="203"/>
                    <a:pt x="1245" y="125"/>
                    <a:pt x="1238" y="67"/>
                  </a:cubicBezTo>
                  <a:cubicBezTo>
                    <a:pt x="1229" y="18"/>
                    <a:pt x="1196" y="1"/>
                    <a:pt x="11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21;p4"/>
            <p:cNvSpPr/>
            <p:nvPr/>
          </p:nvSpPr>
          <p:spPr>
            <a:xfrm rot="3050436">
              <a:off x="8578215" y="474179"/>
              <a:ext cx="159538" cy="228709"/>
            </a:xfrm>
            <a:custGeom>
              <a:avLst/>
              <a:gdLst/>
              <a:ahLst/>
              <a:cxnLst/>
              <a:rect l="l" t="t" r="r" b="b"/>
              <a:pathLst>
                <a:path w="1511" h="2159" extrusionOk="0">
                  <a:moveTo>
                    <a:pt x="532" y="240"/>
                  </a:moveTo>
                  <a:cubicBezTo>
                    <a:pt x="689" y="240"/>
                    <a:pt x="800" y="392"/>
                    <a:pt x="877" y="528"/>
                  </a:cubicBezTo>
                  <a:lnTo>
                    <a:pt x="877" y="528"/>
                  </a:lnTo>
                  <a:cubicBezTo>
                    <a:pt x="833" y="574"/>
                    <a:pt x="788" y="619"/>
                    <a:pt x="738" y="659"/>
                  </a:cubicBezTo>
                  <a:cubicBezTo>
                    <a:pt x="685" y="703"/>
                    <a:pt x="615" y="749"/>
                    <a:pt x="546" y="749"/>
                  </a:cubicBezTo>
                  <a:cubicBezTo>
                    <a:pt x="540" y="749"/>
                    <a:pt x="533" y="749"/>
                    <a:pt x="526" y="748"/>
                  </a:cubicBezTo>
                  <a:cubicBezTo>
                    <a:pt x="451" y="741"/>
                    <a:pt x="403" y="686"/>
                    <a:pt x="379" y="611"/>
                  </a:cubicBezTo>
                  <a:cubicBezTo>
                    <a:pt x="352" y="509"/>
                    <a:pt x="366" y="252"/>
                    <a:pt x="502" y="242"/>
                  </a:cubicBezTo>
                  <a:cubicBezTo>
                    <a:pt x="512" y="241"/>
                    <a:pt x="522" y="240"/>
                    <a:pt x="532" y="240"/>
                  </a:cubicBezTo>
                  <a:close/>
                  <a:moveTo>
                    <a:pt x="973" y="708"/>
                  </a:moveTo>
                  <a:lnTo>
                    <a:pt x="973" y="708"/>
                  </a:lnTo>
                  <a:cubicBezTo>
                    <a:pt x="1055" y="871"/>
                    <a:pt x="1122" y="1041"/>
                    <a:pt x="1176" y="1216"/>
                  </a:cubicBezTo>
                  <a:cubicBezTo>
                    <a:pt x="1230" y="1397"/>
                    <a:pt x="1295" y="1643"/>
                    <a:pt x="1176" y="1814"/>
                  </a:cubicBezTo>
                  <a:cubicBezTo>
                    <a:pt x="1120" y="1895"/>
                    <a:pt x="1054" y="1928"/>
                    <a:pt x="984" y="1928"/>
                  </a:cubicBezTo>
                  <a:cubicBezTo>
                    <a:pt x="764" y="1928"/>
                    <a:pt x="507" y="1608"/>
                    <a:pt x="424" y="1445"/>
                  </a:cubicBezTo>
                  <a:cubicBezTo>
                    <a:pt x="338" y="1281"/>
                    <a:pt x="289" y="1100"/>
                    <a:pt x="272" y="915"/>
                  </a:cubicBezTo>
                  <a:lnTo>
                    <a:pt x="272" y="915"/>
                  </a:lnTo>
                  <a:cubicBezTo>
                    <a:pt x="274" y="916"/>
                    <a:pt x="275" y="917"/>
                    <a:pt x="277" y="919"/>
                  </a:cubicBezTo>
                  <a:cubicBezTo>
                    <a:pt x="339" y="962"/>
                    <a:pt x="406" y="981"/>
                    <a:pt x="475" y="981"/>
                  </a:cubicBezTo>
                  <a:cubicBezTo>
                    <a:pt x="535" y="981"/>
                    <a:pt x="595" y="967"/>
                    <a:pt x="653" y="943"/>
                  </a:cubicBezTo>
                  <a:cubicBezTo>
                    <a:pt x="777" y="889"/>
                    <a:pt x="880" y="802"/>
                    <a:pt x="973" y="708"/>
                  </a:cubicBezTo>
                  <a:close/>
                  <a:moveTo>
                    <a:pt x="600" y="0"/>
                  </a:moveTo>
                  <a:cubicBezTo>
                    <a:pt x="568" y="0"/>
                    <a:pt x="534" y="4"/>
                    <a:pt x="499" y="13"/>
                  </a:cubicBezTo>
                  <a:cubicBezTo>
                    <a:pt x="397" y="39"/>
                    <a:pt x="318" y="103"/>
                    <a:pt x="261" y="184"/>
                  </a:cubicBezTo>
                  <a:lnTo>
                    <a:pt x="261" y="184"/>
                  </a:lnTo>
                  <a:cubicBezTo>
                    <a:pt x="204" y="192"/>
                    <a:pt x="133" y="250"/>
                    <a:pt x="120" y="304"/>
                  </a:cubicBezTo>
                  <a:cubicBezTo>
                    <a:pt x="0" y="731"/>
                    <a:pt x="14" y="1219"/>
                    <a:pt x="222" y="1616"/>
                  </a:cubicBezTo>
                  <a:cubicBezTo>
                    <a:pt x="328" y="1814"/>
                    <a:pt x="489" y="1995"/>
                    <a:pt x="687" y="2104"/>
                  </a:cubicBezTo>
                  <a:cubicBezTo>
                    <a:pt x="760" y="2142"/>
                    <a:pt x="836" y="2159"/>
                    <a:pt x="909" y="2159"/>
                  </a:cubicBezTo>
                  <a:cubicBezTo>
                    <a:pt x="1079" y="2159"/>
                    <a:pt x="1239" y="2068"/>
                    <a:pt x="1347" y="1920"/>
                  </a:cubicBezTo>
                  <a:cubicBezTo>
                    <a:pt x="1511" y="1694"/>
                    <a:pt x="1493" y="1407"/>
                    <a:pt x="1418" y="1148"/>
                  </a:cubicBezTo>
                  <a:cubicBezTo>
                    <a:pt x="1354" y="928"/>
                    <a:pt x="1270" y="710"/>
                    <a:pt x="1165" y="505"/>
                  </a:cubicBezTo>
                  <a:lnTo>
                    <a:pt x="1165" y="505"/>
                  </a:lnTo>
                  <a:cubicBezTo>
                    <a:pt x="1226" y="440"/>
                    <a:pt x="1288" y="375"/>
                    <a:pt x="1350" y="310"/>
                  </a:cubicBezTo>
                  <a:cubicBezTo>
                    <a:pt x="1388" y="266"/>
                    <a:pt x="1415" y="191"/>
                    <a:pt x="1367" y="146"/>
                  </a:cubicBezTo>
                  <a:cubicBezTo>
                    <a:pt x="1352" y="132"/>
                    <a:pt x="1335" y="126"/>
                    <a:pt x="1316" y="126"/>
                  </a:cubicBezTo>
                  <a:cubicBezTo>
                    <a:pt x="1276" y="126"/>
                    <a:pt x="1231" y="155"/>
                    <a:pt x="1203" y="181"/>
                  </a:cubicBezTo>
                  <a:lnTo>
                    <a:pt x="1065" y="326"/>
                  </a:lnTo>
                  <a:lnTo>
                    <a:pt x="1065" y="326"/>
                  </a:lnTo>
                  <a:cubicBezTo>
                    <a:pt x="960" y="159"/>
                    <a:pt x="803" y="0"/>
                    <a:pt x="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22;p4"/>
            <p:cNvSpPr/>
            <p:nvPr/>
          </p:nvSpPr>
          <p:spPr>
            <a:xfrm rot="3050436">
              <a:off x="8827737" y="452985"/>
              <a:ext cx="32146" cy="79413"/>
            </a:xfrm>
            <a:custGeom>
              <a:avLst/>
              <a:gdLst/>
              <a:ahLst/>
              <a:cxnLst/>
              <a:rect l="l" t="t" r="r" b="b"/>
              <a:pathLst>
                <a:path w="302" h="752" extrusionOk="0">
                  <a:moveTo>
                    <a:pt x="223" y="1"/>
                  </a:moveTo>
                  <a:cubicBezTo>
                    <a:pt x="161" y="1"/>
                    <a:pt x="89" y="52"/>
                    <a:pt x="76" y="114"/>
                  </a:cubicBezTo>
                  <a:cubicBezTo>
                    <a:pt x="25" y="301"/>
                    <a:pt x="1" y="489"/>
                    <a:pt x="4" y="688"/>
                  </a:cubicBezTo>
                  <a:cubicBezTo>
                    <a:pt x="4" y="712"/>
                    <a:pt x="31" y="739"/>
                    <a:pt x="52" y="746"/>
                  </a:cubicBezTo>
                  <a:cubicBezTo>
                    <a:pt x="63" y="750"/>
                    <a:pt x="75" y="752"/>
                    <a:pt x="86" y="752"/>
                  </a:cubicBezTo>
                  <a:cubicBezTo>
                    <a:pt x="105" y="752"/>
                    <a:pt x="123" y="747"/>
                    <a:pt x="137" y="739"/>
                  </a:cubicBezTo>
                  <a:cubicBezTo>
                    <a:pt x="206" y="708"/>
                    <a:pt x="240" y="653"/>
                    <a:pt x="240" y="585"/>
                  </a:cubicBezTo>
                  <a:lnTo>
                    <a:pt x="240" y="568"/>
                  </a:lnTo>
                  <a:lnTo>
                    <a:pt x="240" y="537"/>
                  </a:lnTo>
                  <a:lnTo>
                    <a:pt x="240" y="472"/>
                  </a:lnTo>
                  <a:cubicBezTo>
                    <a:pt x="240" y="431"/>
                    <a:pt x="247" y="394"/>
                    <a:pt x="250" y="349"/>
                  </a:cubicBezTo>
                  <a:cubicBezTo>
                    <a:pt x="254" y="312"/>
                    <a:pt x="264" y="267"/>
                    <a:pt x="267" y="230"/>
                  </a:cubicBezTo>
                  <a:cubicBezTo>
                    <a:pt x="267" y="223"/>
                    <a:pt x="271" y="213"/>
                    <a:pt x="271" y="199"/>
                  </a:cubicBezTo>
                  <a:cubicBezTo>
                    <a:pt x="271" y="193"/>
                    <a:pt x="272" y="191"/>
                    <a:pt x="272" y="191"/>
                  </a:cubicBezTo>
                  <a:lnTo>
                    <a:pt x="272" y="191"/>
                  </a:lnTo>
                  <a:cubicBezTo>
                    <a:pt x="271" y="191"/>
                    <a:pt x="270" y="200"/>
                    <a:pt x="270" y="200"/>
                  </a:cubicBezTo>
                  <a:cubicBezTo>
                    <a:pt x="270" y="200"/>
                    <a:pt x="270" y="198"/>
                    <a:pt x="271" y="192"/>
                  </a:cubicBezTo>
                  <a:cubicBezTo>
                    <a:pt x="274" y="172"/>
                    <a:pt x="284" y="148"/>
                    <a:pt x="288" y="124"/>
                  </a:cubicBezTo>
                  <a:cubicBezTo>
                    <a:pt x="295" y="96"/>
                    <a:pt x="301" y="62"/>
                    <a:pt x="288" y="38"/>
                  </a:cubicBezTo>
                  <a:cubicBezTo>
                    <a:pt x="274" y="14"/>
                    <a:pt x="250" y="1"/>
                    <a:pt x="2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23;p4"/>
            <p:cNvSpPr/>
            <p:nvPr/>
          </p:nvSpPr>
          <p:spPr>
            <a:xfrm rot="3050436">
              <a:off x="8825953" y="548440"/>
              <a:ext cx="40480" cy="39707"/>
            </a:xfrm>
            <a:custGeom>
              <a:avLst/>
              <a:gdLst/>
              <a:ahLst/>
              <a:cxnLst/>
              <a:rect l="l" t="t" r="r" b="b"/>
              <a:pathLst>
                <a:path w="390" h="377" extrusionOk="0">
                  <a:moveTo>
                    <a:pt x="315" y="1"/>
                  </a:moveTo>
                  <a:cubicBezTo>
                    <a:pt x="287" y="1"/>
                    <a:pt x="253" y="11"/>
                    <a:pt x="229" y="31"/>
                  </a:cubicBezTo>
                  <a:cubicBezTo>
                    <a:pt x="175" y="79"/>
                    <a:pt x="120" y="124"/>
                    <a:pt x="69" y="172"/>
                  </a:cubicBezTo>
                  <a:cubicBezTo>
                    <a:pt x="41" y="192"/>
                    <a:pt x="18" y="223"/>
                    <a:pt x="7" y="257"/>
                  </a:cubicBezTo>
                  <a:cubicBezTo>
                    <a:pt x="4" y="271"/>
                    <a:pt x="0" y="288"/>
                    <a:pt x="0" y="301"/>
                  </a:cubicBezTo>
                  <a:cubicBezTo>
                    <a:pt x="0" y="312"/>
                    <a:pt x="0" y="325"/>
                    <a:pt x="7" y="339"/>
                  </a:cubicBezTo>
                  <a:cubicBezTo>
                    <a:pt x="21" y="359"/>
                    <a:pt x="48" y="377"/>
                    <a:pt x="72" y="377"/>
                  </a:cubicBezTo>
                  <a:cubicBezTo>
                    <a:pt x="103" y="377"/>
                    <a:pt x="137" y="370"/>
                    <a:pt x="158" y="346"/>
                  </a:cubicBezTo>
                  <a:cubicBezTo>
                    <a:pt x="212" y="301"/>
                    <a:pt x="270" y="254"/>
                    <a:pt x="322" y="206"/>
                  </a:cubicBezTo>
                  <a:cubicBezTo>
                    <a:pt x="346" y="185"/>
                    <a:pt x="373" y="154"/>
                    <a:pt x="380" y="120"/>
                  </a:cubicBezTo>
                  <a:cubicBezTo>
                    <a:pt x="383" y="107"/>
                    <a:pt x="390" y="90"/>
                    <a:pt x="390" y="79"/>
                  </a:cubicBezTo>
                  <a:cubicBezTo>
                    <a:pt x="390" y="66"/>
                    <a:pt x="390" y="52"/>
                    <a:pt x="380" y="38"/>
                  </a:cubicBezTo>
                  <a:cubicBezTo>
                    <a:pt x="366" y="18"/>
                    <a:pt x="342" y="1"/>
                    <a:pt x="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24;p4"/>
            <p:cNvSpPr/>
            <p:nvPr/>
          </p:nvSpPr>
          <p:spPr>
            <a:xfrm rot="3050436">
              <a:off x="8400710" y="338901"/>
              <a:ext cx="90484" cy="30176"/>
            </a:xfrm>
            <a:custGeom>
              <a:avLst/>
              <a:gdLst/>
              <a:ahLst/>
              <a:cxnLst/>
              <a:rect l="l" t="t" r="r" b="b"/>
              <a:pathLst>
                <a:path w="851" h="292" extrusionOk="0">
                  <a:moveTo>
                    <a:pt x="159" y="1"/>
                  </a:moveTo>
                  <a:cubicBezTo>
                    <a:pt x="99" y="1"/>
                    <a:pt x="30" y="58"/>
                    <a:pt x="17" y="117"/>
                  </a:cubicBezTo>
                  <a:cubicBezTo>
                    <a:pt x="0" y="172"/>
                    <a:pt x="17" y="233"/>
                    <a:pt x="79" y="240"/>
                  </a:cubicBezTo>
                  <a:cubicBezTo>
                    <a:pt x="280" y="257"/>
                    <a:pt x="485" y="275"/>
                    <a:pt x="687" y="292"/>
                  </a:cubicBezTo>
                  <a:cubicBezTo>
                    <a:pt x="689" y="292"/>
                    <a:pt x="691" y="292"/>
                    <a:pt x="692" y="292"/>
                  </a:cubicBezTo>
                  <a:cubicBezTo>
                    <a:pt x="756" y="292"/>
                    <a:pt x="821" y="235"/>
                    <a:pt x="837" y="175"/>
                  </a:cubicBezTo>
                  <a:cubicBezTo>
                    <a:pt x="851" y="121"/>
                    <a:pt x="837" y="56"/>
                    <a:pt x="772" y="52"/>
                  </a:cubicBezTo>
                  <a:cubicBezTo>
                    <a:pt x="571" y="35"/>
                    <a:pt x="366" y="18"/>
                    <a:pt x="164" y="1"/>
                  </a:cubicBezTo>
                  <a:cubicBezTo>
                    <a:pt x="162" y="1"/>
                    <a:pt x="161" y="1"/>
                    <a:pt x="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25;p4"/>
            <p:cNvSpPr/>
            <p:nvPr/>
          </p:nvSpPr>
          <p:spPr>
            <a:xfrm rot="3050436">
              <a:off x="8400304" y="402397"/>
              <a:ext cx="59529" cy="36529"/>
            </a:xfrm>
            <a:custGeom>
              <a:avLst/>
              <a:gdLst/>
              <a:ahLst/>
              <a:cxnLst/>
              <a:rect l="l" t="t" r="r" b="b"/>
              <a:pathLst>
                <a:path w="565" h="346" extrusionOk="0">
                  <a:moveTo>
                    <a:pt x="484" y="0"/>
                  </a:moveTo>
                  <a:cubicBezTo>
                    <a:pt x="477" y="0"/>
                    <a:pt x="469" y="1"/>
                    <a:pt x="462" y="4"/>
                  </a:cubicBezTo>
                  <a:lnTo>
                    <a:pt x="130" y="107"/>
                  </a:lnTo>
                  <a:cubicBezTo>
                    <a:pt x="93" y="114"/>
                    <a:pt x="69" y="131"/>
                    <a:pt x="45" y="158"/>
                  </a:cubicBezTo>
                  <a:cubicBezTo>
                    <a:pt x="21" y="178"/>
                    <a:pt x="4" y="216"/>
                    <a:pt x="1" y="247"/>
                  </a:cubicBezTo>
                  <a:cubicBezTo>
                    <a:pt x="1" y="274"/>
                    <a:pt x="4" y="301"/>
                    <a:pt x="28" y="325"/>
                  </a:cubicBezTo>
                  <a:cubicBezTo>
                    <a:pt x="41" y="338"/>
                    <a:pt x="59" y="345"/>
                    <a:pt x="80" y="345"/>
                  </a:cubicBezTo>
                  <a:cubicBezTo>
                    <a:pt x="87" y="345"/>
                    <a:pt x="95" y="344"/>
                    <a:pt x="103" y="342"/>
                  </a:cubicBezTo>
                  <a:lnTo>
                    <a:pt x="438" y="240"/>
                  </a:lnTo>
                  <a:cubicBezTo>
                    <a:pt x="472" y="230"/>
                    <a:pt x="496" y="213"/>
                    <a:pt x="523" y="189"/>
                  </a:cubicBezTo>
                  <a:cubicBezTo>
                    <a:pt x="544" y="165"/>
                    <a:pt x="561" y="127"/>
                    <a:pt x="564" y="96"/>
                  </a:cubicBezTo>
                  <a:cubicBezTo>
                    <a:pt x="564" y="73"/>
                    <a:pt x="561" y="42"/>
                    <a:pt x="540" y="21"/>
                  </a:cubicBezTo>
                  <a:cubicBezTo>
                    <a:pt x="523" y="9"/>
                    <a:pt x="504" y="0"/>
                    <a:pt x="4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40" name="Google Shape;126;p4"/>
          <p:cNvSpPr>
            <a:spLocks/>
          </p:cNvSpPr>
          <p:nvPr/>
        </p:nvSpPr>
        <p:spPr bwMode="auto">
          <a:xfrm rot="20428551">
            <a:off x="8591550" y="3643313"/>
            <a:ext cx="388938" cy="404814"/>
          </a:xfrm>
          <a:custGeom>
            <a:avLst/>
            <a:gdLst>
              <a:gd name="T0" fmla="*/ 2147483647 w 3459"/>
              <a:gd name="T1" fmla="*/ 2147483647 h 3602"/>
              <a:gd name="T2" fmla="*/ 2147483647 w 3459"/>
              <a:gd name="T3" fmla="*/ 2147483647 h 3602"/>
              <a:gd name="T4" fmla="*/ 2147483647 w 3459"/>
              <a:gd name="T5" fmla="*/ 2147483647 h 3602"/>
              <a:gd name="T6" fmla="*/ 2147483647 w 3459"/>
              <a:gd name="T7" fmla="*/ 2147483647 h 3602"/>
              <a:gd name="T8" fmla="*/ 2147483647 w 3459"/>
              <a:gd name="T9" fmla="*/ 2147483647 h 3602"/>
              <a:gd name="T10" fmla="*/ 2147483647 w 3459"/>
              <a:gd name="T11" fmla="*/ 2147483647 h 3602"/>
              <a:gd name="T12" fmla="*/ 2147483647 w 3459"/>
              <a:gd name="T13" fmla="*/ 2147483647 h 3602"/>
              <a:gd name="T14" fmla="*/ 2147483647 w 3459"/>
              <a:gd name="T15" fmla="*/ 2147483647 h 3602"/>
              <a:gd name="T16" fmla="*/ 2147483647 w 3459"/>
              <a:gd name="T17" fmla="*/ 2147483647 h 3602"/>
              <a:gd name="T18" fmla="*/ 2147483647 w 3459"/>
              <a:gd name="T19" fmla="*/ 2147483647 h 3602"/>
              <a:gd name="T20" fmla="*/ 2147483647 w 3459"/>
              <a:gd name="T21" fmla="*/ 2147483647 h 3602"/>
              <a:gd name="T22" fmla="*/ 2147483647 w 3459"/>
              <a:gd name="T23" fmla="*/ 2147483647 h 3602"/>
              <a:gd name="T24" fmla="*/ 2147483647 w 3459"/>
              <a:gd name="T25" fmla="*/ 2147483647 h 3602"/>
              <a:gd name="T26" fmla="*/ 2147483647 w 3459"/>
              <a:gd name="T27" fmla="*/ 2147483647 h 3602"/>
              <a:gd name="T28" fmla="*/ 2147483647 w 3459"/>
              <a:gd name="T29" fmla="*/ 2147483647 h 3602"/>
              <a:gd name="T30" fmla="*/ 2147483647 w 3459"/>
              <a:gd name="T31" fmla="*/ 2147483647 h 3602"/>
              <a:gd name="T32" fmla="*/ 2147483647 w 3459"/>
              <a:gd name="T33" fmla="*/ 2147483647 h 3602"/>
              <a:gd name="T34" fmla="*/ 2147483647 w 3459"/>
              <a:gd name="T35" fmla="*/ 2147483647 h 3602"/>
              <a:gd name="T36" fmla="*/ 2147483647 w 3459"/>
              <a:gd name="T37" fmla="*/ 2147483647 h 3602"/>
              <a:gd name="T38" fmla="*/ 2147483647 w 3459"/>
              <a:gd name="T39" fmla="*/ 2147483647 h 3602"/>
              <a:gd name="T40" fmla="*/ 2147483647 w 3459"/>
              <a:gd name="T41" fmla="*/ 2147483647 h 3602"/>
              <a:gd name="T42" fmla="*/ 2147483647 w 3459"/>
              <a:gd name="T43" fmla="*/ 2147483647 h 3602"/>
              <a:gd name="T44" fmla="*/ 2147483647 w 3459"/>
              <a:gd name="T45" fmla="*/ 2147483647 h 3602"/>
              <a:gd name="T46" fmla="*/ 2147483647 w 3459"/>
              <a:gd name="T47" fmla="*/ 2147483647 h 3602"/>
              <a:gd name="T48" fmla="*/ 2147483647 w 3459"/>
              <a:gd name="T49" fmla="*/ 2147483647 h 3602"/>
              <a:gd name="T50" fmla="*/ 2147483647 w 3459"/>
              <a:gd name="T51" fmla="*/ 2147483647 h 3602"/>
              <a:gd name="T52" fmla="*/ 2147483647 w 3459"/>
              <a:gd name="T53" fmla="*/ 2147483647 h 3602"/>
              <a:gd name="T54" fmla="*/ 2147483647 w 3459"/>
              <a:gd name="T55" fmla="*/ 2147483647 h 3602"/>
              <a:gd name="T56" fmla="*/ 2147483647 w 3459"/>
              <a:gd name="T57" fmla="*/ 2147483647 h 3602"/>
              <a:gd name="T58" fmla="*/ 2147483647 w 3459"/>
              <a:gd name="T59" fmla="*/ 2147483647 h 3602"/>
              <a:gd name="T60" fmla="*/ 2147483647 w 3459"/>
              <a:gd name="T61" fmla="*/ 0 h 3602"/>
              <a:gd name="T62" fmla="*/ 2147483647 w 3459"/>
              <a:gd name="T63" fmla="*/ 2147483647 h 3602"/>
              <a:gd name="T64" fmla="*/ 2147483647 w 3459"/>
              <a:gd name="T65" fmla="*/ 2147483647 h 3602"/>
              <a:gd name="T66" fmla="*/ 2147483647 w 3459"/>
              <a:gd name="T67" fmla="*/ 2147483647 h 3602"/>
              <a:gd name="T68" fmla="*/ 2147483647 w 3459"/>
              <a:gd name="T69" fmla="*/ 2147483647 h 3602"/>
              <a:gd name="T70" fmla="*/ 2147483647 w 3459"/>
              <a:gd name="T71" fmla="*/ 2147483647 h 3602"/>
              <a:gd name="T72" fmla="*/ 2147483647 w 3459"/>
              <a:gd name="T73" fmla="*/ 2147483647 h 3602"/>
              <a:gd name="T74" fmla="*/ 2147483647 w 3459"/>
              <a:gd name="T75" fmla="*/ 2147483647 h 3602"/>
              <a:gd name="T76" fmla="*/ 2147483647 w 3459"/>
              <a:gd name="T77" fmla="*/ 2147483647 h 3602"/>
              <a:gd name="T78" fmla="*/ 2147483647 w 3459"/>
              <a:gd name="T79" fmla="*/ 2147483647 h 3602"/>
              <a:gd name="T80" fmla="*/ 2147483647 w 3459"/>
              <a:gd name="T81" fmla="*/ 2147483647 h 3602"/>
              <a:gd name="T82" fmla="*/ 2147483647 w 3459"/>
              <a:gd name="T83" fmla="*/ 2147483647 h 3602"/>
              <a:gd name="T84" fmla="*/ 2147483647 w 3459"/>
              <a:gd name="T85" fmla="*/ 2147483647 h 3602"/>
              <a:gd name="T86" fmla="*/ 2147483647 w 3459"/>
              <a:gd name="T87" fmla="*/ 2147483647 h 3602"/>
              <a:gd name="T88" fmla="*/ 2147483647 w 3459"/>
              <a:gd name="T89" fmla="*/ 2147483647 h 3602"/>
              <a:gd name="T90" fmla="*/ 2147483647 w 3459"/>
              <a:gd name="T91" fmla="*/ 2147483647 h 3602"/>
              <a:gd name="T92" fmla="*/ 2147483647 w 3459"/>
              <a:gd name="T93" fmla="*/ 2147483647 h 3602"/>
              <a:gd name="T94" fmla="*/ 2147483647 w 3459"/>
              <a:gd name="T95" fmla="*/ 2147483647 h 3602"/>
              <a:gd name="T96" fmla="*/ 2147483647 w 3459"/>
              <a:gd name="T97" fmla="*/ 2147483647 h 3602"/>
              <a:gd name="T98" fmla="*/ 2147483647 w 3459"/>
              <a:gd name="T99" fmla="*/ 2147483647 h 3602"/>
              <a:gd name="T100" fmla="*/ 2147483647 w 3459"/>
              <a:gd name="T101" fmla="*/ 2147483647 h 3602"/>
              <a:gd name="T102" fmla="*/ 2147483647 w 3459"/>
              <a:gd name="T103" fmla="*/ 0 h 360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41" name="Google Shape;127;p4"/>
          <p:cNvSpPr>
            <a:spLocks/>
          </p:cNvSpPr>
          <p:nvPr/>
        </p:nvSpPr>
        <p:spPr bwMode="auto">
          <a:xfrm>
            <a:off x="560405" y="4681538"/>
            <a:ext cx="320675" cy="376239"/>
          </a:xfrm>
          <a:custGeom>
            <a:avLst/>
            <a:gdLst>
              <a:gd name="T0" fmla="*/ 2147483647 w 2817"/>
              <a:gd name="T1" fmla="*/ 2147483647 h 3301"/>
              <a:gd name="T2" fmla="*/ 2147483647 w 2817"/>
              <a:gd name="T3" fmla="*/ 2147483647 h 3301"/>
              <a:gd name="T4" fmla="*/ 2147483647 w 2817"/>
              <a:gd name="T5" fmla="*/ 2147483647 h 3301"/>
              <a:gd name="T6" fmla="*/ 2147483647 w 2817"/>
              <a:gd name="T7" fmla="*/ 2147483647 h 3301"/>
              <a:gd name="T8" fmla="*/ 2147483647 w 2817"/>
              <a:gd name="T9" fmla="*/ 2147483647 h 3301"/>
              <a:gd name="T10" fmla="*/ 2147483647 w 2817"/>
              <a:gd name="T11" fmla="*/ 2147483647 h 3301"/>
              <a:gd name="T12" fmla="*/ 2147483647 w 2817"/>
              <a:gd name="T13" fmla="*/ 2147483647 h 3301"/>
              <a:gd name="T14" fmla="*/ 2147483647 w 2817"/>
              <a:gd name="T15" fmla="*/ 2147483647 h 3301"/>
              <a:gd name="T16" fmla="*/ 2147483647 w 2817"/>
              <a:gd name="T17" fmla="*/ 2147483647 h 3301"/>
              <a:gd name="T18" fmla="*/ 2147483647 w 2817"/>
              <a:gd name="T19" fmla="*/ 2147483647 h 3301"/>
              <a:gd name="T20" fmla="*/ 2147483647 w 2817"/>
              <a:gd name="T21" fmla="*/ 2147483647 h 3301"/>
              <a:gd name="T22" fmla="*/ 2147483647 w 2817"/>
              <a:gd name="T23" fmla="*/ 2147483647 h 3301"/>
              <a:gd name="T24" fmla="*/ 2147483647 w 2817"/>
              <a:gd name="T25" fmla="*/ 2147483647 h 3301"/>
              <a:gd name="T26" fmla="*/ 2147483647 w 2817"/>
              <a:gd name="T27" fmla="*/ 2147483647 h 3301"/>
              <a:gd name="T28" fmla="*/ 2147483647 w 2817"/>
              <a:gd name="T29" fmla="*/ 2147483647 h 3301"/>
              <a:gd name="T30" fmla="*/ 2147483647 w 2817"/>
              <a:gd name="T31" fmla="*/ 2147483647 h 3301"/>
              <a:gd name="T32" fmla="*/ 2147483647 w 2817"/>
              <a:gd name="T33" fmla="*/ 2147483647 h 3301"/>
              <a:gd name="T34" fmla="*/ 2147483647 w 2817"/>
              <a:gd name="T35" fmla="*/ 2147483647 h 3301"/>
              <a:gd name="T36" fmla="*/ 2147483647 w 2817"/>
              <a:gd name="T37" fmla="*/ 2147483647 h 3301"/>
              <a:gd name="T38" fmla="*/ 2147483647 w 2817"/>
              <a:gd name="T39" fmla="*/ 2147483647 h 3301"/>
              <a:gd name="T40" fmla="*/ 2147483647 w 2817"/>
              <a:gd name="T41" fmla="*/ 2147483647 h 3301"/>
              <a:gd name="T42" fmla="*/ 2147483647 w 2817"/>
              <a:gd name="T43" fmla="*/ 2147483647 h 3301"/>
              <a:gd name="T44" fmla="*/ 2147483647 w 2817"/>
              <a:gd name="T45" fmla="*/ 2147483647 h 3301"/>
              <a:gd name="T46" fmla="*/ 2147483647 w 2817"/>
              <a:gd name="T47" fmla="*/ 2147483647 h 3301"/>
              <a:gd name="T48" fmla="*/ 2147483647 w 2817"/>
              <a:gd name="T49" fmla="*/ 2147483647 h 3301"/>
              <a:gd name="T50" fmla="*/ 2147483647 w 2817"/>
              <a:gd name="T51" fmla="*/ 2147483647 h 3301"/>
              <a:gd name="T52" fmla="*/ 2147483647 w 2817"/>
              <a:gd name="T53" fmla="*/ 2147483647 h 3301"/>
              <a:gd name="T54" fmla="*/ 2147483647 w 2817"/>
              <a:gd name="T55" fmla="*/ 2147483647 h 3301"/>
              <a:gd name="T56" fmla="*/ 2147483647 w 2817"/>
              <a:gd name="T57" fmla="*/ 2147483647 h 3301"/>
              <a:gd name="T58" fmla="*/ 2147483647 w 2817"/>
              <a:gd name="T59" fmla="*/ 2147483647 h 3301"/>
              <a:gd name="T60" fmla="*/ 2147483647 w 2817"/>
              <a:gd name="T61" fmla="*/ 2147483647 h 3301"/>
              <a:gd name="T62" fmla="*/ 2147483647 w 2817"/>
              <a:gd name="T63" fmla="*/ 2147483647 h 3301"/>
              <a:gd name="T64" fmla="*/ 2147483647 w 2817"/>
              <a:gd name="T65" fmla="*/ 2147483647 h 3301"/>
              <a:gd name="T66" fmla="*/ 2147483647 w 2817"/>
              <a:gd name="T67" fmla="*/ 2147483647 h 3301"/>
              <a:gd name="T68" fmla="*/ 2147483647 w 2817"/>
              <a:gd name="T69" fmla="*/ 2147483647 h 3301"/>
              <a:gd name="T70" fmla="*/ 2147483647 w 2817"/>
              <a:gd name="T71" fmla="*/ 2147483647 h 3301"/>
              <a:gd name="T72" fmla="*/ 2147483647 w 2817"/>
              <a:gd name="T73" fmla="*/ 2147483647 h 3301"/>
              <a:gd name="T74" fmla="*/ 2147483647 w 2817"/>
              <a:gd name="T75" fmla="*/ 2147483647 h 3301"/>
              <a:gd name="T76" fmla="*/ 2147483647 w 2817"/>
              <a:gd name="T77" fmla="*/ 2147483647 h 3301"/>
              <a:gd name="T78" fmla="*/ 2147483647 w 2817"/>
              <a:gd name="T79" fmla="*/ 2147483647 h 3301"/>
              <a:gd name="T80" fmla="*/ 2147483647 w 2817"/>
              <a:gd name="T81" fmla="*/ 2147483647 h 3301"/>
              <a:gd name="T82" fmla="*/ 2147483647 w 2817"/>
              <a:gd name="T83" fmla="*/ 2147483647 h 3301"/>
              <a:gd name="T84" fmla="*/ 2147483647 w 2817"/>
              <a:gd name="T85" fmla="*/ 2147483647 h 3301"/>
              <a:gd name="T86" fmla="*/ 2147483647 w 2817"/>
              <a:gd name="T87" fmla="*/ 2147483647 h 3301"/>
              <a:gd name="T88" fmla="*/ 2147483647 w 2817"/>
              <a:gd name="T89" fmla="*/ 2147483647 h 3301"/>
              <a:gd name="T90" fmla="*/ 2147483647 w 2817"/>
              <a:gd name="T91" fmla="*/ 2147483647 h 3301"/>
              <a:gd name="T92" fmla="*/ 2147483647 w 2817"/>
              <a:gd name="T93" fmla="*/ 2147483647 h 3301"/>
              <a:gd name="T94" fmla="*/ 2147483647 w 2817"/>
              <a:gd name="T95" fmla="*/ 2147483647 h 3301"/>
              <a:gd name="T96" fmla="*/ 2147483647 w 2817"/>
              <a:gd name="T97" fmla="*/ 2147483647 h 3301"/>
              <a:gd name="T98" fmla="*/ 2147483647 w 2817"/>
              <a:gd name="T99" fmla="*/ 2147483647 h 3301"/>
              <a:gd name="T100" fmla="*/ 2147483647 w 2817"/>
              <a:gd name="T101" fmla="*/ 2147483647 h 3301"/>
              <a:gd name="T102" fmla="*/ 2147483647 w 2817"/>
              <a:gd name="T103" fmla="*/ 2147483647 h 3301"/>
              <a:gd name="T104" fmla="*/ 2147483647 w 2817"/>
              <a:gd name="T105" fmla="*/ 2147483647 h 3301"/>
              <a:gd name="T106" fmla="*/ 2147483647 w 2817"/>
              <a:gd name="T107" fmla="*/ 2147483647 h 3301"/>
              <a:gd name="T108" fmla="*/ 2147483647 w 2817"/>
              <a:gd name="T109" fmla="*/ 2147483647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grpSp>
        <p:nvGrpSpPr>
          <p:cNvPr id="42" name="Google Shape;128;p4"/>
          <p:cNvGrpSpPr>
            <a:grpSpLocks/>
          </p:cNvGrpSpPr>
          <p:nvPr/>
        </p:nvGrpSpPr>
        <p:grpSpPr bwMode="auto">
          <a:xfrm>
            <a:off x="7888297" y="4008835"/>
            <a:ext cx="898525" cy="985838"/>
            <a:chOff x="7887526" y="4008480"/>
            <a:chExt cx="898744" cy="986151"/>
          </a:xfrm>
        </p:grpSpPr>
        <p:sp>
          <p:nvSpPr>
            <p:cNvPr id="43" name="Google Shape;129;p4"/>
            <p:cNvSpPr>
              <a:spLocks/>
            </p:cNvSpPr>
            <p:nvPr/>
          </p:nvSpPr>
          <p:spPr bwMode="auto">
            <a:xfrm rot="-3035529">
              <a:off x="8192325" y="4352310"/>
              <a:ext cx="123092" cy="98739"/>
            </a:xfrm>
            <a:custGeom>
              <a:avLst/>
              <a:gdLst>
                <a:gd name="T0" fmla="*/ 2147483647 w 2407"/>
                <a:gd name="T1" fmla="*/ 0 h 1931"/>
                <a:gd name="T2" fmla="*/ 2147483647 w 2407"/>
                <a:gd name="T3" fmla="*/ 2147483647 h 1931"/>
                <a:gd name="T4" fmla="*/ 348793890 w 2407"/>
                <a:gd name="T5" fmla="*/ 2147483647 h 1931"/>
                <a:gd name="T6" fmla="*/ 2147483647 w 2407"/>
                <a:gd name="T7" fmla="*/ 2147483647 h 1931"/>
                <a:gd name="T8" fmla="*/ 2147483647 w 2407"/>
                <a:gd name="T9" fmla="*/ 2147483647 h 1931"/>
                <a:gd name="T10" fmla="*/ 2147483647 w 2407"/>
                <a:gd name="T11" fmla="*/ 2147483647 h 1931"/>
                <a:gd name="T12" fmla="*/ 2147483647 w 2407"/>
                <a:gd name="T13" fmla="*/ 2147483647 h 1931"/>
                <a:gd name="T14" fmla="*/ 2147483647 w 2407"/>
                <a:gd name="T15" fmla="*/ 0 h 1931"/>
                <a:gd name="T16" fmla="*/ 2147483647 w 2407"/>
                <a:gd name="T17" fmla="*/ 0 h 19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lnTo>
                    <a:pt x="178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4" name="Google Shape;130;p4"/>
            <p:cNvSpPr>
              <a:spLocks/>
            </p:cNvSpPr>
            <p:nvPr/>
          </p:nvSpPr>
          <p:spPr bwMode="auto">
            <a:xfrm rot="-3035529">
              <a:off x="7973810" y="4618064"/>
              <a:ext cx="95272" cy="37225"/>
            </a:xfrm>
            <a:custGeom>
              <a:avLst/>
              <a:gdLst>
                <a:gd name="T0" fmla="*/ 0 w 1863"/>
                <a:gd name="T1" fmla="*/ 0 h 728"/>
                <a:gd name="T2" fmla="*/ 2147483647 w 1863"/>
                <a:gd name="T3" fmla="*/ 2147483647 h 728"/>
                <a:gd name="T4" fmla="*/ 2147483647 w 1863"/>
                <a:gd name="T5" fmla="*/ 2147483647 h 728"/>
                <a:gd name="T6" fmla="*/ 2147483647 w 1863"/>
                <a:gd name="T7" fmla="*/ 2147483647 h 728"/>
                <a:gd name="T8" fmla="*/ 2147483647 w 1863"/>
                <a:gd name="T9" fmla="*/ 2147483647 h 728"/>
                <a:gd name="T10" fmla="*/ 2147483647 w 1863"/>
                <a:gd name="T11" fmla="*/ 2147483647 h 728"/>
                <a:gd name="T12" fmla="*/ 2147483647 w 1863"/>
                <a:gd name="T13" fmla="*/ 0 h 728"/>
                <a:gd name="T14" fmla="*/ 0 w 1863"/>
                <a:gd name="T15" fmla="*/ 0 h 7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5" name="Google Shape;131;p4"/>
            <p:cNvSpPr>
              <a:spLocks/>
            </p:cNvSpPr>
            <p:nvPr/>
          </p:nvSpPr>
          <p:spPr bwMode="auto">
            <a:xfrm rot="-3035529">
              <a:off x="8090061" y="4463596"/>
              <a:ext cx="108773" cy="20658"/>
            </a:xfrm>
            <a:custGeom>
              <a:avLst/>
              <a:gdLst>
                <a:gd name="T0" fmla="*/ 348793691 w 2127"/>
                <a:gd name="T1" fmla="*/ 0 h 404"/>
                <a:gd name="T2" fmla="*/ 348793691 w 2127"/>
                <a:gd name="T3" fmla="*/ 2147483647 h 404"/>
                <a:gd name="T4" fmla="*/ 2147483647 w 2127"/>
                <a:gd name="T5" fmla="*/ 2147483647 h 404"/>
                <a:gd name="T6" fmla="*/ 2147483647 w 2127"/>
                <a:gd name="T7" fmla="*/ 0 h 404"/>
                <a:gd name="T8" fmla="*/ 348793691 w 2127"/>
                <a:gd name="T9" fmla="*/ 0 h 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6" name="Google Shape;132;p4"/>
            <p:cNvSpPr>
              <a:spLocks/>
            </p:cNvSpPr>
            <p:nvPr/>
          </p:nvSpPr>
          <p:spPr bwMode="auto">
            <a:xfrm rot="-3035529">
              <a:off x="8036290" y="4543775"/>
              <a:ext cx="89852" cy="31856"/>
            </a:xfrm>
            <a:custGeom>
              <a:avLst/>
              <a:gdLst>
                <a:gd name="T0" fmla="*/ 0 w 1757"/>
                <a:gd name="T1" fmla="*/ 0 h 623"/>
                <a:gd name="T2" fmla="*/ 2147483647 w 1757"/>
                <a:gd name="T3" fmla="*/ 2147483647 h 623"/>
                <a:gd name="T4" fmla="*/ 2147483647 w 1757"/>
                <a:gd name="T5" fmla="*/ 2147483647 h 623"/>
                <a:gd name="T6" fmla="*/ 2147483647 w 1757"/>
                <a:gd name="T7" fmla="*/ 0 h 623"/>
                <a:gd name="T8" fmla="*/ 0 w 1757"/>
                <a:gd name="T9" fmla="*/ 0 h 6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7" name="Google Shape;133;p4"/>
            <p:cNvSpPr>
              <a:spLocks/>
            </p:cNvSpPr>
            <p:nvPr/>
          </p:nvSpPr>
          <p:spPr bwMode="auto">
            <a:xfrm rot="-3035529">
              <a:off x="8174330" y="4412628"/>
              <a:ext cx="15239" cy="2148"/>
            </a:xfrm>
            <a:custGeom>
              <a:avLst/>
              <a:gdLst>
                <a:gd name="T0" fmla="*/ 0 w 298"/>
                <a:gd name="T1" fmla="*/ 0 h 42"/>
                <a:gd name="T2" fmla="*/ 1401864247 w 298"/>
                <a:gd name="T3" fmla="*/ 2147483647 h 42"/>
                <a:gd name="T4" fmla="*/ 2147483647 w 298"/>
                <a:gd name="T5" fmla="*/ 0 h 42"/>
                <a:gd name="T6" fmla="*/ 0 w 298"/>
                <a:gd name="T7" fmla="*/ 0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8" name="Google Shape;134;p4"/>
            <p:cNvSpPr>
              <a:spLocks/>
            </p:cNvSpPr>
            <p:nvPr/>
          </p:nvSpPr>
          <p:spPr bwMode="auto">
            <a:xfrm rot="-3035529">
              <a:off x="8010499" y="4801349"/>
              <a:ext cx="72413" cy="99148"/>
            </a:xfrm>
            <a:custGeom>
              <a:avLst/>
              <a:gdLst>
                <a:gd name="T0" fmla="*/ 2147483647 w 1416"/>
                <a:gd name="T1" fmla="*/ 0 h 1939"/>
                <a:gd name="T2" fmla="*/ 2147483647 w 1416"/>
                <a:gd name="T3" fmla="*/ 2147483647 h 1939"/>
                <a:gd name="T4" fmla="*/ 2147483647 w 1416"/>
                <a:gd name="T5" fmla="*/ 2147483647 h 1939"/>
                <a:gd name="T6" fmla="*/ 2147483647 w 1416"/>
                <a:gd name="T7" fmla="*/ 2147483647 h 1939"/>
                <a:gd name="T8" fmla="*/ 2147483647 w 1416"/>
                <a:gd name="T9" fmla="*/ 2147483647 h 1939"/>
                <a:gd name="T10" fmla="*/ 2147483647 w 1416"/>
                <a:gd name="T11" fmla="*/ 2147483647 h 1939"/>
                <a:gd name="T12" fmla="*/ 348793170 w 1416"/>
                <a:gd name="T13" fmla="*/ 2147483647 h 1939"/>
                <a:gd name="T14" fmla="*/ 2147483647 w 1416"/>
                <a:gd name="T15" fmla="*/ 2147483647 h 1939"/>
                <a:gd name="T16" fmla="*/ 2147483647 w 1416"/>
                <a:gd name="T17" fmla="*/ 2147483647 h 1939"/>
                <a:gd name="T18" fmla="*/ 2147483647 w 1416"/>
                <a:gd name="T19" fmla="*/ 348678256 h 1939"/>
                <a:gd name="T20" fmla="*/ 2147483647 w 1416"/>
                <a:gd name="T21" fmla="*/ 0 h 19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9" name="Google Shape;135;p4"/>
            <p:cNvSpPr>
              <a:spLocks/>
            </p:cNvSpPr>
            <p:nvPr/>
          </p:nvSpPr>
          <p:spPr bwMode="auto">
            <a:xfrm rot="-3035529">
              <a:off x="8218535" y="4647328"/>
              <a:ext cx="98750" cy="80178"/>
            </a:xfrm>
            <a:custGeom>
              <a:avLst/>
              <a:gdLst>
                <a:gd name="T0" fmla="*/ 2147483647 w 1931"/>
                <a:gd name="T1" fmla="*/ 348685685 h 1568"/>
                <a:gd name="T2" fmla="*/ 2147483647 w 1931"/>
                <a:gd name="T3" fmla="*/ 2147483647 h 1568"/>
                <a:gd name="T4" fmla="*/ 2147483647 w 1931"/>
                <a:gd name="T5" fmla="*/ 2147483647 h 1568"/>
                <a:gd name="T6" fmla="*/ 2147483647 w 1931"/>
                <a:gd name="T7" fmla="*/ 2147483647 h 1568"/>
                <a:gd name="T8" fmla="*/ 2147483647 w 1931"/>
                <a:gd name="T9" fmla="*/ 2147483647 h 1568"/>
                <a:gd name="T10" fmla="*/ 2147483647 w 1931"/>
                <a:gd name="T11" fmla="*/ 2147483647 h 1568"/>
                <a:gd name="T12" fmla="*/ 2147483647 w 1931"/>
                <a:gd name="T13" fmla="*/ 2147483647 h 1568"/>
                <a:gd name="T14" fmla="*/ 2147483647 w 1931"/>
                <a:gd name="T15" fmla="*/ 2147483647 h 1568"/>
                <a:gd name="T16" fmla="*/ 2147483647 w 1931"/>
                <a:gd name="T17" fmla="*/ 2147483647 h 1568"/>
                <a:gd name="T18" fmla="*/ 2147483647 w 1931"/>
                <a:gd name="T19" fmla="*/ 348685685 h 15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0" name="Google Shape;136;p4"/>
            <p:cNvSpPr>
              <a:spLocks/>
            </p:cNvSpPr>
            <p:nvPr/>
          </p:nvSpPr>
          <p:spPr bwMode="auto">
            <a:xfrm rot="-3035529">
              <a:off x="8123515" y="4799641"/>
              <a:ext cx="83766" cy="72047"/>
            </a:xfrm>
            <a:custGeom>
              <a:avLst/>
              <a:gdLst>
                <a:gd name="T0" fmla="*/ 2147483647 w 1638"/>
                <a:gd name="T1" fmla="*/ 348676237 h 1409"/>
                <a:gd name="T2" fmla="*/ 0 w 1638"/>
                <a:gd name="T3" fmla="*/ 2147483647 h 1409"/>
                <a:gd name="T4" fmla="*/ 2147483647 w 1638"/>
                <a:gd name="T5" fmla="*/ 2147483647 h 1409"/>
                <a:gd name="T6" fmla="*/ 2147483647 w 1638"/>
                <a:gd name="T7" fmla="*/ 2147483647 h 1409"/>
                <a:gd name="T8" fmla="*/ 2147483647 w 1638"/>
                <a:gd name="T9" fmla="*/ 348676237 h 14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1" name="Google Shape;137;p4"/>
            <p:cNvSpPr>
              <a:spLocks/>
            </p:cNvSpPr>
            <p:nvPr/>
          </p:nvSpPr>
          <p:spPr bwMode="auto">
            <a:xfrm rot="-3035529">
              <a:off x="7928355" y="4687192"/>
              <a:ext cx="73589" cy="38504"/>
            </a:xfrm>
            <a:custGeom>
              <a:avLst/>
              <a:gdLst>
                <a:gd name="T0" fmla="*/ 0 w 1439"/>
                <a:gd name="T1" fmla="*/ 348691048 h 753"/>
                <a:gd name="T2" fmla="*/ 2147483647 w 1439"/>
                <a:gd name="T3" fmla="*/ 2147483647 h 753"/>
                <a:gd name="T4" fmla="*/ 2147483647 w 1439"/>
                <a:gd name="T5" fmla="*/ 2147483647 h 753"/>
                <a:gd name="T6" fmla="*/ 2147483647 w 1439"/>
                <a:gd name="T7" fmla="*/ 2147483647 h 753"/>
                <a:gd name="T8" fmla="*/ 2147483647 w 1439"/>
                <a:gd name="T9" fmla="*/ 348691048 h 753"/>
                <a:gd name="T10" fmla="*/ 0 w 1439"/>
                <a:gd name="T11" fmla="*/ 348691048 h 7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2" name="Google Shape;138;p4"/>
            <p:cNvSpPr>
              <a:spLocks/>
            </p:cNvSpPr>
            <p:nvPr/>
          </p:nvSpPr>
          <p:spPr bwMode="auto">
            <a:xfrm rot="-3035529">
              <a:off x="8335306" y="4599180"/>
              <a:ext cx="109438" cy="87848"/>
            </a:xfrm>
            <a:custGeom>
              <a:avLst/>
              <a:gdLst>
                <a:gd name="T0" fmla="*/ 2147483647 w 2140"/>
                <a:gd name="T1" fmla="*/ 0 h 1718"/>
                <a:gd name="T2" fmla="*/ 2147483647 w 2140"/>
                <a:gd name="T3" fmla="*/ 2147483647 h 1718"/>
                <a:gd name="T4" fmla="*/ 2147483647 w 2140"/>
                <a:gd name="T5" fmla="*/ 2147483647 h 1718"/>
                <a:gd name="T6" fmla="*/ 1402136174 w 2140"/>
                <a:gd name="T7" fmla="*/ 2147483647 h 1718"/>
                <a:gd name="T8" fmla="*/ 2147483647 w 2140"/>
                <a:gd name="T9" fmla="*/ 2147483647 h 1718"/>
                <a:gd name="T10" fmla="*/ 2147483647 w 2140"/>
                <a:gd name="T11" fmla="*/ 2147483647 h 1718"/>
                <a:gd name="T12" fmla="*/ 2147483647 w 2140"/>
                <a:gd name="T13" fmla="*/ 2147483647 h 1718"/>
                <a:gd name="T14" fmla="*/ 2147483647 w 2140"/>
                <a:gd name="T15" fmla="*/ 2147483647 h 1718"/>
                <a:gd name="T16" fmla="*/ 2147483647 w 2140"/>
                <a:gd name="T17" fmla="*/ 2147483647 h 1718"/>
                <a:gd name="T18" fmla="*/ 2147483647 w 2140"/>
                <a:gd name="T19" fmla="*/ 2147483647 h 1718"/>
                <a:gd name="T20" fmla="*/ 2147483647 w 2140"/>
                <a:gd name="T21" fmla="*/ 0 h 17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3" name="Google Shape;139;p4"/>
            <p:cNvSpPr>
              <a:spLocks/>
            </p:cNvSpPr>
            <p:nvPr/>
          </p:nvSpPr>
          <p:spPr bwMode="auto">
            <a:xfrm rot="-3035529">
              <a:off x="8172230" y="4727773"/>
              <a:ext cx="84635" cy="76087"/>
            </a:xfrm>
            <a:custGeom>
              <a:avLst/>
              <a:gdLst>
                <a:gd name="T0" fmla="*/ 2147483647 w 1655"/>
                <a:gd name="T1" fmla="*/ 348683097 h 1488"/>
                <a:gd name="T2" fmla="*/ 348788506 w 1655"/>
                <a:gd name="T3" fmla="*/ 2147483647 h 1488"/>
                <a:gd name="T4" fmla="*/ 2147483647 w 1655"/>
                <a:gd name="T5" fmla="*/ 2147483647 h 1488"/>
                <a:gd name="T6" fmla="*/ 2147483647 w 1655"/>
                <a:gd name="T7" fmla="*/ 2147483647 h 1488"/>
                <a:gd name="T8" fmla="*/ 2147483647 w 1655"/>
                <a:gd name="T9" fmla="*/ 348683097 h 1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4" name="Google Shape;140;p4"/>
            <p:cNvSpPr>
              <a:spLocks/>
            </p:cNvSpPr>
            <p:nvPr/>
          </p:nvSpPr>
          <p:spPr bwMode="auto">
            <a:xfrm rot="-3035529">
              <a:off x="7901089" y="4736250"/>
              <a:ext cx="47253" cy="38810"/>
            </a:xfrm>
            <a:custGeom>
              <a:avLst/>
              <a:gdLst>
                <a:gd name="T0" fmla="*/ 2147483647 w 924"/>
                <a:gd name="T1" fmla="*/ 0 h 759"/>
                <a:gd name="T2" fmla="*/ 2147483647 w 924"/>
                <a:gd name="T3" fmla="*/ 2147483647 h 759"/>
                <a:gd name="T4" fmla="*/ 2147483647 w 924"/>
                <a:gd name="T5" fmla="*/ 2147483647 h 759"/>
                <a:gd name="T6" fmla="*/ 2147483647 w 924"/>
                <a:gd name="T7" fmla="*/ 2147483647 h 759"/>
                <a:gd name="T8" fmla="*/ 2147483647 w 924"/>
                <a:gd name="T9" fmla="*/ 2147483647 h 759"/>
                <a:gd name="T10" fmla="*/ 2147483647 w 924"/>
                <a:gd name="T11" fmla="*/ 2147483647 h 759"/>
                <a:gd name="T12" fmla="*/ 2147483647 w 924"/>
                <a:gd name="T13" fmla="*/ 0 h 759"/>
                <a:gd name="T14" fmla="*/ 2147483647 w 924"/>
                <a:gd name="T15" fmla="*/ 0 h 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5" name="Google Shape;141;p4"/>
            <p:cNvSpPr>
              <a:spLocks/>
            </p:cNvSpPr>
            <p:nvPr/>
          </p:nvSpPr>
          <p:spPr bwMode="auto">
            <a:xfrm rot="-3035529">
              <a:off x="8266723" y="4276783"/>
              <a:ext cx="96193" cy="92092"/>
            </a:xfrm>
            <a:custGeom>
              <a:avLst/>
              <a:gdLst>
                <a:gd name="T0" fmla="*/ 348795409 w 1881"/>
                <a:gd name="T1" fmla="*/ 0 h 1801"/>
                <a:gd name="T2" fmla="*/ 2147483647 w 1881"/>
                <a:gd name="T3" fmla="*/ 2147483647 h 1801"/>
                <a:gd name="T4" fmla="*/ 2147483647 w 1881"/>
                <a:gd name="T5" fmla="*/ 2147483647 h 1801"/>
                <a:gd name="T6" fmla="*/ 2147483647 w 1881"/>
                <a:gd name="T7" fmla="*/ 0 h 1801"/>
                <a:gd name="T8" fmla="*/ 348795409 w 1881"/>
                <a:gd name="T9" fmla="*/ 0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6" name="Google Shape;142;p4"/>
            <p:cNvSpPr>
              <a:spLocks/>
            </p:cNvSpPr>
            <p:nvPr/>
          </p:nvSpPr>
          <p:spPr bwMode="auto">
            <a:xfrm rot="-3035529">
              <a:off x="7943588" y="4757850"/>
              <a:ext cx="60344" cy="72763"/>
            </a:xfrm>
            <a:custGeom>
              <a:avLst/>
              <a:gdLst>
                <a:gd name="T0" fmla="*/ 2147483647 w 1180"/>
                <a:gd name="T1" fmla="*/ 348677535 h 1423"/>
                <a:gd name="T2" fmla="*/ 2147483647 w 1180"/>
                <a:gd name="T3" fmla="*/ 2147483647 h 1423"/>
                <a:gd name="T4" fmla="*/ 2147483647 w 1180"/>
                <a:gd name="T5" fmla="*/ 2147483647 h 1423"/>
                <a:gd name="T6" fmla="*/ 2147483647 w 1180"/>
                <a:gd name="T7" fmla="*/ 2147483647 h 1423"/>
                <a:gd name="T8" fmla="*/ 0 w 1180"/>
                <a:gd name="T9" fmla="*/ 2147483647 h 1423"/>
                <a:gd name="T10" fmla="*/ 2147483647 w 1180"/>
                <a:gd name="T11" fmla="*/ 2147483647 h 1423"/>
                <a:gd name="T12" fmla="*/ 2147483647 w 1180"/>
                <a:gd name="T13" fmla="*/ 2147483647 h 1423"/>
                <a:gd name="T14" fmla="*/ 2147483647 w 1180"/>
                <a:gd name="T15" fmla="*/ 2147483647 h 1423"/>
                <a:gd name="T16" fmla="*/ 2147483647 w 1180"/>
                <a:gd name="T17" fmla="*/ 2147483647 h 1423"/>
                <a:gd name="T18" fmla="*/ 2147483647 w 1180"/>
                <a:gd name="T19" fmla="*/ 2147483647 h 1423"/>
                <a:gd name="T20" fmla="*/ 2147483647 w 1180"/>
                <a:gd name="T21" fmla="*/ 348677535 h 14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7" name="Google Shape;143;p4"/>
            <p:cNvSpPr>
              <a:spLocks/>
            </p:cNvSpPr>
            <p:nvPr/>
          </p:nvSpPr>
          <p:spPr bwMode="auto">
            <a:xfrm rot="-3035529">
              <a:off x="8388174" y="4121524"/>
              <a:ext cx="107188" cy="89484"/>
            </a:xfrm>
            <a:custGeom>
              <a:avLst/>
              <a:gdLst>
                <a:gd name="T0" fmla="*/ 2147483647 w 2096"/>
                <a:gd name="T1" fmla="*/ 0 h 1750"/>
                <a:gd name="T2" fmla="*/ 2147483647 w 2096"/>
                <a:gd name="T3" fmla="*/ 0 h 1750"/>
                <a:gd name="T4" fmla="*/ 2147483647 w 2096"/>
                <a:gd name="T5" fmla="*/ 2147483647 h 1750"/>
                <a:gd name="T6" fmla="*/ 2147483647 w 2096"/>
                <a:gd name="T7" fmla="*/ 2147483647 h 1750"/>
                <a:gd name="T8" fmla="*/ 348795735 w 2096"/>
                <a:gd name="T9" fmla="*/ 2147483647 h 1750"/>
                <a:gd name="T10" fmla="*/ 2147483647 w 2096"/>
                <a:gd name="T11" fmla="*/ 2147483647 h 1750"/>
                <a:gd name="T12" fmla="*/ 2147483647 w 2096"/>
                <a:gd name="T13" fmla="*/ 2147483647 h 1750"/>
                <a:gd name="T14" fmla="*/ 2147483647 w 2096"/>
                <a:gd name="T15" fmla="*/ 0 h 17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8" name="Google Shape;144;p4"/>
            <p:cNvSpPr>
              <a:spLocks/>
            </p:cNvSpPr>
            <p:nvPr/>
          </p:nvSpPr>
          <p:spPr bwMode="auto">
            <a:xfrm rot="-3035529">
              <a:off x="8281146" y="4695800"/>
              <a:ext cx="95630" cy="71843"/>
            </a:xfrm>
            <a:custGeom>
              <a:avLst/>
              <a:gdLst>
                <a:gd name="T0" fmla="*/ 2147483647 w 1870"/>
                <a:gd name="T1" fmla="*/ 0 h 1405"/>
                <a:gd name="T2" fmla="*/ 348792015 w 1870"/>
                <a:gd name="T3" fmla="*/ 2147483647 h 1405"/>
                <a:gd name="T4" fmla="*/ 2147483647 w 1870"/>
                <a:gd name="T5" fmla="*/ 2147483647 h 1405"/>
                <a:gd name="T6" fmla="*/ 2147483647 w 1870"/>
                <a:gd name="T7" fmla="*/ 2147483647 h 1405"/>
                <a:gd name="T8" fmla="*/ 2147483647 w 1870"/>
                <a:gd name="T9" fmla="*/ 0 h 1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9" name="Google Shape;145;p4"/>
            <p:cNvSpPr>
              <a:spLocks/>
            </p:cNvSpPr>
            <p:nvPr/>
          </p:nvSpPr>
          <p:spPr bwMode="auto">
            <a:xfrm rot="-3035529">
              <a:off x="8417989" y="4643313"/>
              <a:ext cx="48633" cy="5471"/>
            </a:xfrm>
            <a:custGeom>
              <a:avLst/>
              <a:gdLst>
                <a:gd name="T0" fmla="*/ 2147483647 w 951"/>
                <a:gd name="T1" fmla="*/ 348622704 h 107"/>
                <a:gd name="T2" fmla="*/ 2147483647 w 951"/>
                <a:gd name="T3" fmla="*/ 2147483647 h 107"/>
                <a:gd name="T4" fmla="*/ 348786160 w 951"/>
                <a:gd name="T5" fmla="*/ 2147483647 h 107"/>
                <a:gd name="T6" fmla="*/ 2147483647 w 951"/>
                <a:gd name="T7" fmla="*/ 2147483647 h 107"/>
                <a:gd name="T8" fmla="*/ 2147483647 w 951"/>
                <a:gd name="T9" fmla="*/ 348622704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0" name="Google Shape;146;p4"/>
            <p:cNvSpPr>
              <a:spLocks/>
            </p:cNvSpPr>
            <p:nvPr/>
          </p:nvSpPr>
          <p:spPr bwMode="auto">
            <a:xfrm rot="-3035529">
              <a:off x="8433248" y="4553550"/>
              <a:ext cx="137922" cy="18562"/>
            </a:xfrm>
            <a:custGeom>
              <a:avLst/>
              <a:gdLst>
                <a:gd name="T0" fmla="*/ 2147483647 w 2697"/>
                <a:gd name="T1" fmla="*/ 0 h 363"/>
                <a:gd name="T2" fmla="*/ 2147483647 w 2697"/>
                <a:gd name="T3" fmla="*/ 2147483647 h 363"/>
                <a:gd name="T4" fmla="*/ 0 w 2697"/>
                <a:gd name="T5" fmla="*/ 2147483647 h 363"/>
                <a:gd name="T6" fmla="*/ 2147483647 w 2697"/>
                <a:gd name="T7" fmla="*/ 2147483647 h 363"/>
                <a:gd name="T8" fmla="*/ 2147483647 w 2697"/>
                <a:gd name="T9" fmla="*/ 0 h 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1" name="Google Shape;147;p4"/>
            <p:cNvSpPr>
              <a:spLocks/>
            </p:cNvSpPr>
            <p:nvPr/>
          </p:nvSpPr>
          <p:spPr bwMode="auto">
            <a:xfrm rot="-3035529">
              <a:off x="8329859" y="4202449"/>
              <a:ext cx="91948" cy="91836"/>
            </a:xfrm>
            <a:custGeom>
              <a:avLst/>
              <a:gdLst>
                <a:gd name="T0" fmla="*/ 348792056 w 1798"/>
                <a:gd name="T1" fmla="*/ 0 h 1796"/>
                <a:gd name="T2" fmla="*/ 2147483647 w 1798"/>
                <a:gd name="T3" fmla="*/ 2147483647 h 1796"/>
                <a:gd name="T4" fmla="*/ 2147483647 w 1798"/>
                <a:gd name="T5" fmla="*/ 2147483647 h 1796"/>
                <a:gd name="T6" fmla="*/ 2147483647 w 1798"/>
                <a:gd name="T7" fmla="*/ 2147483647 h 1796"/>
                <a:gd name="T8" fmla="*/ 2147483647 w 1798"/>
                <a:gd name="T9" fmla="*/ 2147483647 h 1796"/>
                <a:gd name="T10" fmla="*/ 2147483647 w 1798"/>
                <a:gd name="T11" fmla="*/ 0 h 1796"/>
                <a:gd name="T12" fmla="*/ 348792056 w 1798"/>
                <a:gd name="T13" fmla="*/ 0 h 17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2" name="Google Shape;148;p4"/>
            <p:cNvSpPr>
              <a:spLocks/>
            </p:cNvSpPr>
            <p:nvPr/>
          </p:nvSpPr>
          <p:spPr bwMode="auto">
            <a:xfrm rot="-3035529">
              <a:off x="8233105" y="4774674"/>
              <a:ext cx="83561" cy="61514"/>
            </a:xfrm>
            <a:custGeom>
              <a:avLst/>
              <a:gdLst>
                <a:gd name="T0" fmla="*/ 2147483647 w 1634"/>
                <a:gd name="T1" fmla="*/ 348684362 h 1203"/>
                <a:gd name="T2" fmla="*/ 2147483647 w 1634"/>
                <a:gd name="T3" fmla="*/ 1045919832 h 1203"/>
                <a:gd name="T4" fmla="*/ 2147483647 w 1634"/>
                <a:gd name="T5" fmla="*/ 2147483647 h 1203"/>
                <a:gd name="T6" fmla="*/ 0 w 1634"/>
                <a:gd name="T7" fmla="*/ 2147483647 h 1203"/>
                <a:gd name="T8" fmla="*/ 2147483647 w 1634"/>
                <a:gd name="T9" fmla="*/ 2147483647 h 1203"/>
                <a:gd name="T10" fmla="*/ 2147483647 w 1634"/>
                <a:gd name="T11" fmla="*/ 2147483647 h 1203"/>
                <a:gd name="T12" fmla="*/ 2147483647 w 1634"/>
                <a:gd name="T13" fmla="*/ 2147483647 h 1203"/>
                <a:gd name="T14" fmla="*/ 2147483647 w 1634"/>
                <a:gd name="T15" fmla="*/ 348684362 h 1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3" name="Google Shape;149;p4"/>
            <p:cNvSpPr>
              <a:spLocks/>
            </p:cNvSpPr>
            <p:nvPr/>
          </p:nvSpPr>
          <p:spPr bwMode="auto">
            <a:xfrm rot="-3035529">
              <a:off x="8538627" y="4470247"/>
              <a:ext cx="63873" cy="18459"/>
            </a:xfrm>
            <a:custGeom>
              <a:avLst/>
              <a:gdLst>
                <a:gd name="T0" fmla="*/ 2147483647 w 1249"/>
                <a:gd name="T1" fmla="*/ 348667296 h 361"/>
                <a:gd name="T2" fmla="*/ 348795725 w 1249"/>
                <a:gd name="T3" fmla="*/ 2147483647 h 361"/>
                <a:gd name="T4" fmla="*/ 2147483647 w 1249"/>
                <a:gd name="T5" fmla="*/ 2147483647 h 361"/>
                <a:gd name="T6" fmla="*/ 2147483647 w 1249"/>
                <a:gd name="T7" fmla="*/ 2147483647 h 361"/>
                <a:gd name="T8" fmla="*/ 2147483647 w 1249"/>
                <a:gd name="T9" fmla="*/ 2147483647 h 361"/>
                <a:gd name="T10" fmla="*/ 2147483647 w 1249"/>
                <a:gd name="T11" fmla="*/ 348667296 h 3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4" name="Google Shape;150;p4"/>
            <p:cNvSpPr>
              <a:spLocks/>
            </p:cNvSpPr>
            <p:nvPr/>
          </p:nvSpPr>
          <p:spPr bwMode="auto">
            <a:xfrm rot="-3035529">
              <a:off x="8179888" y="4847593"/>
              <a:ext cx="83766" cy="55276"/>
            </a:xfrm>
            <a:custGeom>
              <a:avLst/>
              <a:gdLst>
                <a:gd name="T0" fmla="*/ 2147483647 w 1638"/>
                <a:gd name="T1" fmla="*/ 348691133 h 1081"/>
                <a:gd name="T2" fmla="*/ 348794107 w 1638"/>
                <a:gd name="T3" fmla="*/ 2147483647 h 1081"/>
                <a:gd name="T4" fmla="*/ 2147483647 w 1638"/>
                <a:gd name="T5" fmla="*/ 2147483647 h 1081"/>
                <a:gd name="T6" fmla="*/ 2147483647 w 1638"/>
                <a:gd name="T7" fmla="*/ 2147483647 h 1081"/>
                <a:gd name="T8" fmla="*/ 2147483647 w 1638"/>
                <a:gd name="T9" fmla="*/ 348691133 h 1081"/>
                <a:gd name="T10" fmla="*/ 2147483647 w 1638"/>
                <a:gd name="T11" fmla="*/ 348691133 h 10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5" name="Google Shape;151;p4"/>
            <p:cNvSpPr>
              <a:spLocks/>
            </p:cNvSpPr>
            <p:nvPr/>
          </p:nvSpPr>
          <p:spPr bwMode="auto">
            <a:xfrm rot="-3035529">
              <a:off x="8124803" y="4920868"/>
              <a:ext cx="83408" cy="50418"/>
            </a:xfrm>
            <a:custGeom>
              <a:avLst/>
              <a:gdLst>
                <a:gd name="T0" fmla="*/ 2147483647 w 1631"/>
                <a:gd name="T1" fmla="*/ 348684956 h 986"/>
                <a:gd name="T2" fmla="*/ 2147483647 w 1631"/>
                <a:gd name="T3" fmla="*/ 1045921512 h 986"/>
                <a:gd name="T4" fmla="*/ 2147483647 w 1631"/>
                <a:gd name="T5" fmla="*/ 1045921512 h 986"/>
                <a:gd name="T6" fmla="*/ 2147483647 w 1631"/>
                <a:gd name="T7" fmla="*/ 2147483647 h 986"/>
                <a:gd name="T8" fmla="*/ 348793897 w 1631"/>
                <a:gd name="T9" fmla="*/ 2147483647 h 986"/>
                <a:gd name="T10" fmla="*/ 348793897 w 1631"/>
                <a:gd name="T11" fmla="*/ 2147483647 h 986"/>
                <a:gd name="T12" fmla="*/ 2147483647 w 1631"/>
                <a:gd name="T13" fmla="*/ 2147483647 h 986"/>
                <a:gd name="T14" fmla="*/ 2147483647 w 1631"/>
                <a:gd name="T15" fmla="*/ 348684956 h 9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6" name="Google Shape;152;p4"/>
            <p:cNvSpPr>
              <a:spLocks/>
            </p:cNvSpPr>
            <p:nvPr/>
          </p:nvSpPr>
          <p:spPr bwMode="auto">
            <a:xfrm rot="-3035529">
              <a:off x="8529580" y="4093810"/>
              <a:ext cx="108210" cy="84524"/>
            </a:xfrm>
            <a:custGeom>
              <a:avLst/>
              <a:gdLst>
                <a:gd name="T0" fmla="*/ 2147483647 w 2116"/>
                <a:gd name="T1" fmla="*/ 0 h 1653"/>
                <a:gd name="T2" fmla="*/ 2147483647 w 2116"/>
                <a:gd name="T3" fmla="*/ 2147483647 h 1653"/>
                <a:gd name="T4" fmla="*/ 2147483647 w 2116"/>
                <a:gd name="T5" fmla="*/ 2147483647 h 1653"/>
                <a:gd name="T6" fmla="*/ 2147483647 w 2116"/>
                <a:gd name="T7" fmla="*/ 2147483647 h 1653"/>
                <a:gd name="T8" fmla="*/ 2147483647 w 2116"/>
                <a:gd name="T9" fmla="*/ 2147483647 h 1653"/>
                <a:gd name="T10" fmla="*/ 2147483647 w 2116"/>
                <a:gd name="T11" fmla="*/ 2147483647 h 1653"/>
                <a:gd name="T12" fmla="*/ 2147483647 w 2116"/>
                <a:gd name="T13" fmla="*/ 2147483647 h 1653"/>
                <a:gd name="T14" fmla="*/ 2147483647 w 2116"/>
                <a:gd name="T15" fmla="*/ 2147483647 h 1653"/>
                <a:gd name="T16" fmla="*/ 2147483647 w 2116"/>
                <a:gd name="T17" fmla="*/ 2147483647 h 1653"/>
                <a:gd name="T18" fmla="*/ 2147483647 w 2116"/>
                <a:gd name="T19" fmla="*/ 2147483647 h 1653"/>
                <a:gd name="T20" fmla="*/ 2147483647 w 2116"/>
                <a:gd name="T21" fmla="*/ 2147483647 h 1653"/>
                <a:gd name="T22" fmla="*/ 2147483647 w 2116"/>
                <a:gd name="T23" fmla="*/ 2147483647 h 1653"/>
                <a:gd name="T24" fmla="*/ 2147483647 w 2116"/>
                <a:gd name="T25" fmla="*/ 2147483647 h 1653"/>
                <a:gd name="T26" fmla="*/ 2147483647 w 2116"/>
                <a:gd name="T27" fmla="*/ 0 h 16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7" name="Google Shape;153;p4"/>
            <p:cNvSpPr>
              <a:spLocks/>
            </p:cNvSpPr>
            <p:nvPr/>
          </p:nvSpPr>
          <p:spPr bwMode="auto">
            <a:xfrm rot="-3035529">
              <a:off x="8462314" y="4038805"/>
              <a:ext cx="94249" cy="90200"/>
            </a:xfrm>
            <a:custGeom>
              <a:avLst/>
              <a:gdLst>
                <a:gd name="T0" fmla="*/ 2147483647 w 1843"/>
                <a:gd name="T1" fmla="*/ 0 h 1764"/>
                <a:gd name="T2" fmla="*/ 2147483647 w 1843"/>
                <a:gd name="T3" fmla="*/ 2147483647 h 1764"/>
                <a:gd name="T4" fmla="*/ 2147483647 w 1843"/>
                <a:gd name="T5" fmla="*/ 2147483647 h 1764"/>
                <a:gd name="T6" fmla="*/ 2147483647 w 1843"/>
                <a:gd name="T7" fmla="*/ 2147483647 h 1764"/>
                <a:gd name="T8" fmla="*/ 2147483647 w 1843"/>
                <a:gd name="T9" fmla="*/ 2147483647 h 1764"/>
                <a:gd name="T10" fmla="*/ 2147483647 w 1843"/>
                <a:gd name="T11" fmla="*/ 2147483647 h 1764"/>
                <a:gd name="T12" fmla="*/ 2147483647 w 1843"/>
                <a:gd name="T13" fmla="*/ 2147483647 h 1764"/>
                <a:gd name="T14" fmla="*/ 2147483647 w 1843"/>
                <a:gd name="T15" fmla="*/ 2147483647 h 1764"/>
                <a:gd name="T16" fmla="*/ 2147483647 w 1843"/>
                <a:gd name="T17" fmla="*/ 2147483647 h 1764"/>
                <a:gd name="T18" fmla="*/ 2147483647 w 1843"/>
                <a:gd name="T19" fmla="*/ 0 h 1764"/>
                <a:gd name="T20" fmla="*/ 2147483647 w 1843"/>
                <a:gd name="T21" fmla="*/ 0 h 17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8" name="Google Shape;154;p4"/>
            <p:cNvSpPr>
              <a:spLocks/>
            </p:cNvSpPr>
            <p:nvPr/>
          </p:nvSpPr>
          <p:spPr bwMode="auto">
            <a:xfrm rot="-3035529">
              <a:off x="8329369" y="4457601"/>
              <a:ext cx="138996" cy="71025"/>
            </a:xfrm>
            <a:custGeom>
              <a:avLst/>
              <a:gdLst>
                <a:gd name="T0" fmla="*/ 2147483647 w 2718"/>
                <a:gd name="T1" fmla="*/ 0 h 1389"/>
                <a:gd name="T2" fmla="*/ 348792461 w 2718"/>
                <a:gd name="T3" fmla="*/ 697370851 h 1389"/>
                <a:gd name="T4" fmla="*/ 2147483647 w 2718"/>
                <a:gd name="T5" fmla="*/ 2147483647 h 1389"/>
                <a:gd name="T6" fmla="*/ 2147483647 w 2718"/>
                <a:gd name="T7" fmla="*/ 2147483647 h 1389"/>
                <a:gd name="T8" fmla="*/ 2147483647 w 2718"/>
                <a:gd name="T9" fmla="*/ 2147483647 h 1389"/>
                <a:gd name="T10" fmla="*/ 2147483647 w 2718"/>
                <a:gd name="T11" fmla="*/ 2147483647 h 1389"/>
                <a:gd name="T12" fmla="*/ 2147483647 w 2718"/>
                <a:gd name="T13" fmla="*/ 2147483647 h 1389"/>
                <a:gd name="T14" fmla="*/ 2147483647 w 2718"/>
                <a:gd name="T15" fmla="*/ 2147483647 h 1389"/>
                <a:gd name="T16" fmla="*/ 2147483647 w 2718"/>
                <a:gd name="T17" fmla="*/ 697370851 h 1389"/>
                <a:gd name="T18" fmla="*/ 2147483647 w 2718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9" name="Google Shape;155;p4"/>
            <p:cNvSpPr>
              <a:spLocks/>
            </p:cNvSpPr>
            <p:nvPr/>
          </p:nvSpPr>
          <p:spPr bwMode="auto">
            <a:xfrm rot="-3035529">
              <a:off x="8603857" y="4147388"/>
              <a:ext cx="103148" cy="87388"/>
            </a:xfrm>
            <a:custGeom>
              <a:avLst/>
              <a:gdLst>
                <a:gd name="T0" fmla="*/ 2147483647 w 2017"/>
                <a:gd name="T1" fmla="*/ 0 h 1709"/>
                <a:gd name="T2" fmla="*/ 2147483647 w 2017"/>
                <a:gd name="T3" fmla="*/ 1401437470 h 1709"/>
                <a:gd name="T4" fmla="*/ 2147483647 w 2017"/>
                <a:gd name="T5" fmla="*/ 2147483647 h 1709"/>
                <a:gd name="T6" fmla="*/ 348795806 w 2017"/>
                <a:gd name="T7" fmla="*/ 2147483647 h 1709"/>
                <a:gd name="T8" fmla="*/ 2147483647 w 2017"/>
                <a:gd name="T9" fmla="*/ 2147483647 h 1709"/>
                <a:gd name="T10" fmla="*/ 2147483647 w 2017"/>
                <a:gd name="T11" fmla="*/ 2147483647 h 1709"/>
                <a:gd name="T12" fmla="*/ 2147483647 w 2017"/>
                <a:gd name="T13" fmla="*/ 2147483647 h 1709"/>
                <a:gd name="T14" fmla="*/ 2147483647 w 2017"/>
                <a:gd name="T15" fmla="*/ 0 h 17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0" name="Google Shape;156;p4"/>
            <p:cNvSpPr>
              <a:spLocks/>
            </p:cNvSpPr>
            <p:nvPr/>
          </p:nvSpPr>
          <p:spPr bwMode="auto">
            <a:xfrm rot="-3035529">
              <a:off x="8662020" y="4355827"/>
              <a:ext cx="34826" cy="4602"/>
            </a:xfrm>
            <a:custGeom>
              <a:avLst/>
              <a:gdLst>
                <a:gd name="T0" fmla="*/ 2147483647 w 681"/>
                <a:gd name="T1" fmla="*/ 348674979 h 90"/>
                <a:gd name="T2" fmla="*/ 0 w 681"/>
                <a:gd name="T3" fmla="*/ 2147483647 h 90"/>
                <a:gd name="T4" fmla="*/ 2147483647 w 681"/>
                <a:gd name="T5" fmla="*/ 2147483647 h 90"/>
                <a:gd name="T6" fmla="*/ 2147483647 w 681"/>
                <a:gd name="T7" fmla="*/ 2147483647 h 90"/>
                <a:gd name="T8" fmla="*/ 2147483647 w 681"/>
                <a:gd name="T9" fmla="*/ 348674979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1" name="Google Shape;157;p4"/>
            <p:cNvSpPr>
              <a:spLocks/>
            </p:cNvSpPr>
            <p:nvPr/>
          </p:nvSpPr>
          <p:spPr bwMode="auto">
            <a:xfrm rot="-3035529">
              <a:off x="8578402" y="4404069"/>
              <a:ext cx="98443" cy="16107"/>
            </a:xfrm>
            <a:custGeom>
              <a:avLst/>
              <a:gdLst>
                <a:gd name="T0" fmla="*/ 0 w 1925"/>
                <a:gd name="T1" fmla="*/ 0 h 315"/>
                <a:gd name="T2" fmla="*/ 2147483647 w 1925"/>
                <a:gd name="T3" fmla="*/ 2147483647 h 315"/>
                <a:gd name="T4" fmla="*/ 2147483647 w 1925"/>
                <a:gd name="T5" fmla="*/ 2147483647 h 315"/>
                <a:gd name="T6" fmla="*/ 2147483647 w 1925"/>
                <a:gd name="T7" fmla="*/ 2147483647 h 315"/>
                <a:gd name="T8" fmla="*/ 2147483647 w 1925"/>
                <a:gd name="T9" fmla="*/ 2147483647 h 315"/>
                <a:gd name="T10" fmla="*/ 0 w 1925"/>
                <a:gd name="T11" fmla="*/ 0 h 3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2" name="Google Shape;158;p4"/>
            <p:cNvSpPr>
              <a:spLocks/>
            </p:cNvSpPr>
            <p:nvPr/>
          </p:nvSpPr>
          <p:spPr bwMode="auto">
            <a:xfrm rot="-3035529">
              <a:off x="8675489" y="4202013"/>
              <a:ext cx="96295" cy="82274"/>
            </a:xfrm>
            <a:custGeom>
              <a:avLst/>
              <a:gdLst>
                <a:gd name="T0" fmla="*/ 2147483647 w 1883"/>
                <a:gd name="T1" fmla="*/ 348678899 h 1609"/>
                <a:gd name="T2" fmla="*/ 0 w 1883"/>
                <a:gd name="T3" fmla="*/ 697360458 h 1609"/>
                <a:gd name="T4" fmla="*/ 2147483647 w 1883"/>
                <a:gd name="T5" fmla="*/ 2147483647 h 1609"/>
                <a:gd name="T6" fmla="*/ 2147483647 w 1883"/>
                <a:gd name="T7" fmla="*/ 2147483647 h 1609"/>
                <a:gd name="T8" fmla="*/ 2147483647 w 1883"/>
                <a:gd name="T9" fmla="*/ 2147483647 h 1609"/>
                <a:gd name="T10" fmla="*/ 2147483647 w 1883"/>
                <a:gd name="T11" fmla="*/ 2147483647 h 1609"/>
                <a:gd name="T12" fmla="*/ 2147483647 w 1883"/>
                <a:gd name="T13" fmla="*/ 2147483647 h 1609"/>
                <a:gd name="T14" fmla="*/ 2147483647 w 1883"/>
                <a:gd name="T15" fmla="*/ 2147483647 h 1609"/>
                <a:gd name="T16" fmla="*/ 2147483647 w 1883"/>
                <a:gd name="T17" fmla="*/ 697360458 h 1609"/>
                <a:gd name="T18" fmla="*/ 2147483647 w 1883"/>
                <a:gd name="T19" fmla="*/ 348678899 h 16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3" name="Google Shape;159;p4"/>
            <p:cNvSpPr>
              <a:spLocks/>
            </p:cNvSpPr>
            <p:nvPr/>
          </p:nvSpPr>
          <p:spPr bwMode="auto">
            <a:xfrm rot="-3035529">
              <a:off x="8473418" y="4310466"/>
              <a:ext cx="100846" cy="68979"/>
            </a:xfrm>
            <a:custGeom>
              <a:avLst/>
              <a:gdLst>
                <a:gd name="T0" fmla="*/ 0 w 1972"/>
                <a:gd name="T1" fmla="*/ 348676317 h 1349"/>
                <a:gd name="T2" fmla="*/ 2147483647 w 1972"/>
                <a:gd name="T3" fmla="*/ 2147483647 h 1349"/>
                <a:gd name="T4" fmla="*/ 2147483647 w 1972"/>
                <a:gd name="T5" fmla="*/ 2147483647 h 1349"/>
                <a:gd name="T6" fmla="*/ 2147483647 w 1972"/>
                <a:gd name="T7" fmla="*/ 2147483647 h 1349"/>
                <a:gd name="T8" fmla="*/ 2147483647 w 1972"/>
                <a:gd name="T9" fmla="*/ 2147483647 h 1349"/>
                <a:gd name="T10" fmla="*/ 2147483647 w 1972"/>
                <a:gd name="T11" fmla="*/ 2147483647 h 1349"/>
                <a:gd name="T12" fmla="*/ 2147483647 w 1972"/>
                <a:gd name="T13" fmla="*/ 2147483647 h 1349"/>
                <a:gd name="T14" fmla="*/ 2147483647 w 1972"/>
                <a:gd name="T15" fmla="*/ 2147483647 h 1349"/>
                <a:gd name="T16" fmla="*/ 2147483647 w 1972"/>
                <a:gd name="T17" fmla="*/ 2147483647 h 1349"/>
                <a:gd name="T18" fmla="*/ 2147483647 w 1972"/>
                <a:gd name="T19" fmla="*/ 2147483647 h 1349"/>
                <a:gd name="T20" fmla="*/ 2147483647 w 1972"/>
                <a:gd name="T21" fmla="*/ 1401390863 h 1349"/>
                <a:gd name="T22" fmla="*/ 2147483647 w 1972"/>
                <a:gd name="T23" fmla="*/ 348676317 h 1349"/>
                <a:gd name="T24" fmla="*/ 0 w 1972"/>
                <a:gd name="T25" fmla="*/ 348676317 h 13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4" name="Google Shape;160;p4"/>
            <p:cNvSpPr>
              <a:spLocks/>
            </p:cNvSpPr>
            <p:nvPr/>
          </p:nvSpPr>
          <p:spPr bwMode="auto">
            <a:xfrm rot="-3035529">
              <a:off x="8155493" y="4599525"/>
              <a:ext cx="94198" cy="82018"/>
            </a:xfrm>
            <a:custGeom>
              <a:avLst/>
              <a:gdLst>
                <a:gd name="T0" fmla="*/ 2147483647 w 1842"/>
                <a:gd name="T1" fmla="*/ 348676108 h 1604"/>
                <a:gd name="T2" fmla="*/ 0 w 1842"/>
                <a:gd name="T3" fmla="*/ 2147483647 h 1604"/>
                <a:gd name="T4" fmla="*/ 2147483647 w 1842"/>
                <a:gd name="T5" fmla="*/ 2147483647 h 1604"/>
                <a:gd name="T6" fmla="*/ 2147483647 w 1842"/>
                <a:gd name="T7" fmla="*/ 2147483647 h 1604"/>
                <a:gd name="T8" fmla="*/ 2147483647 w 1842"/>
                <a:gd name="T9" fmla="*/ 348676108 h 16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5" name="Google Shape;161;p4"/>
            <p:cNvSpPr>
              <a:spLocks/>
            </p:cNvSpPr>
            <p:nvPr/>
          </p:nvSpPr>
          <p:spPr bwMode="auto">
            <a:xfrm rot="-3035529">
              <a:off x="8082955" y="4549568"/>
              <a:ext cx="90925" cy="84268"/>
            </a:xfrm>
            <a:custGeom>
              <a:avLst/>
              <a:gdLst>
                <a:gd name="T0" fmla="*/ 2147483647 w 1778"/>
                <a:gd name="T1" fmla="*/ 0 h 1648"/>
                <a:gd name="T2" fmla="*/ 348787789 w 1778"/>
                <a:gd name="T3" fmla="*/ 2147483647 h 1648"/>
                <a:gd name="T4" fmla="*/ 2147483647 w 1778"/>
                <a:gd name="T5" fmla="*/ 2147483647 h 1648"/>
                <a:gd name="T6" fmla="*/ 2147483647 w 1778"/>
                <a:gd name="T7" fmla="*/ 2147483647 h 1648"/>
                <a:gd name="T8" fmla="*/ 2147483647 w 1778"/>
                <a:gd name="T9" fmla="*/ 0 h 16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6" name="Google Shape;162;p4"/>
            <p:cNvSpPr>
              <a:spLocks/>
            </p:cNvSpPr>
            <p:nvPr/>
          </p:nvSpPr>
          <p:spPr bwMode="auto">
            <a:xfrm rot="-3035529">
              <a:off x="8199192" y="4512997"/>
              <a:ext cx="116239" cy="84422"/>
            </a:xfrm>
            <a:custGeom>
              <a:avLst/>
              <a:gdLst>
                <a:gd name="T0" fmla="*/ 2147483647 w 2273"/>
                <a:gd name="T1" fmla="*/ 0 h 1651"/>
                <a:gd name="T2" fmla="*/ 2147483647 w 2273"/>
                <a:gd name="T3" fmla="*/ 2147483647 h 1651"/>
                <a:gd name="T4" fmla="*/ 2147483647 w 2273"/>
                <a:gd name="T5" fmla="*/ 2147483647 h 1651"/>
                <a:gd name="T6" fmla="*/ 2147483647 w 2273"/>
                <a:gd name="T7" fmla="*/ 2147483647 h 1651"/>
                <a:gd name="T8" fmla="*/ 2147483647 w 2273"/>
                <a:gd name="T9" fmla="*/ 2147483647 h 1651"/>
                <a:gd name="T10" fmla="*/ 2147483647 w 2273"/>
                <a:gd name="T11" fmla="*/ 2147483647 h 1651"/>
                <a:gd name="T12" fmla="*/ 2147483647 w 2273"/>
                <a:gd name="T13" fmla="*/ 2147483647 h 1651"/>
                <a:gd name="T14" fmla="*/ 2147483647 w 2273"/>
                <a:gd name="T15" fmla="*/ 2147483647 h 1651"/>
                <a:gd name="T16" fmla="*/ 2147483647 w 2273"/>
                <a:gd name="T17" fmla="*/ 2147483647 h 1651"/>
                <a:gd name="T18" fmla="*/ 2147483647 w 2273"/>
                <a:gd name="T19" fmla="*/ 2147483647 h 1651"/>
                <a:gd name="T20" fmla="*/ 2147483647 w 2273"/>
                <a:gd name="T21" fmla="*/ 2147483647 h 1651"/>
                <a:gd name="T22" fmla="*/ 2147483647 w 2273"/>
                <a:gd name="T23" fmla="*/ 0 h 16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7" name="Google Shape;163;p4"/>
            <p:cNvSpPr>
              <a:spLocks/>
            </p:cNvSpPr>
            <p:nvPr/>
          </p:nvSpPr>
          <p:spPr bwMode="auto">
            <a:xfrm rot="-3035529">
              <a:off x="8269638" y="4554438"/>
              <a:ext cx="110307" cy="85291"/>
            </a:xfrm>
            <a:custGeom>
              <a:avLst/>
              <a:gdLst>
                <a:gd name="T0" fmla="*/ 2147483647 w 2157"/>
                <a:gd name="T1" fmla="*/ 0 h 1668"/>
                <a:gd name="T2" fmla="*/ 0 w 2157"/>
                <a:gd name="T3" fmla="*/ 2147483647 h 1668"/>
                <a:gd name="T4" fmla="*/ 2147483647 w 2157"/>
                <a:gd name="T5" fmla="*/ 2147483647 h 1668"/>
                <a:gd name="T6" fmla="*/ 2147483647 w 2157"/>
                <a:gd name="T7" fmla="*/ 2147483647 h 1668"/>
                <a:gd name="T8" fmla="*/ 2147483647 w 2157"/>
                <a:gd name="T9" fmla="*/ 0 h 16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8" name="Google Shape;164;p4"/>
            <p:cNvSpPr>
              <a:spLocks/>
            </p:cNvSpPr>
            <p:nvPr/>
          </p:nvSpPr>
          <p:spPr bwMode="auto">
            <a:xfrm rot="-3035529">
              <a:off x="8099721" y="4675403"/>
              <a:ext cx="90874" cy="88512"/>
            </a:xfrm>
            <a:custGeom>
              <a:avLst/>
              <a:gdLst>
                <a:gd name="T0" fmla="*/ 2147483647 w 1777"/>
                <a:gd name="T1" fmla="*/ 348676533 h 1731"/>
                <a:gd name="T2" fmla="*/ 2147483647 w 1777"/>
                <a:gd name="T3" fmla="*/ 2147483647 h 1731"/>
                <a:gd name="T4" fmla="*/ 0 w 1777"/>
                <a:gd name="T5" fmla="*/ 2147483647 h 1731"/>
                <a:gd name="T6" fmla="*/ 2147483647 w 1777"/>
                <a:gd name="T7" fmla="*/ 2147483647 h 1731"/>
                <a:gd name="T8" fmla="*/ 2147483647 w 1777"/>
                <a:gd name="T9" fmla="*/ 2147483647 h 1731"/>
                <a:gd name="T10" fmla="*/ 2147483647 w 1777"/>
                <a:gd name="T11" fmla="*/ 348676533 h 17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9" name="Google Shape;165;p4"/>
            <p:cNvSpPr>
              <a:spLocks/>
            </p:cNvSpPr>
            <p:nvPr/>
          </p:nvSpPr>
          <p:spPr bwMode="auto">
            <a:xfrm rot="-3035529">
              <a:off x="8127985" y="4452578"/>
              <a:ext cx="117825" cy="99813"/>
            </a:xfrm>
            <a:custGeom>
              <a:avLst/>
              <a:gdLst>
                <a:gd name="T0" fmla="*/ 2147483647 w 2304"/>
                <a:gd name="T1" fmla="*/ 0 h 1952"/>
                <a:gd name="T2" fmla="*/ 348795905 w 2304"/>
                <a:gd name="T3" fmla="*/ 2147483647 h 1952"/>
                <a:gd name="T4" fmla="*/ 2147483647 w 2304"/>
                <a:gd name="T5" fmla="*/ 2147483647 h 1952"/>
                <a:gd name="T6" fmla="*/ 2147483647 w 2304"/>
                <a:gd name="T7" fmla="*/ 2147483647 h 1952"/>
                <a:gd name="T8" fmla="*/ 2147483647 w 2304"/>
                <a:gd name="T9" fmla="*/ 0 h 19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0" name="Google Shape;166;p4"/>
            <p:cNvSpPr>
              <a:spLocks/>
            </p:cNvSpPr>
            <p:nvPr/>
          </p:nvSpPr>
          <p:spPr bwMode="auto">
            <a:xfrm rot="-3035529">
              <a:off x="8074809" y="4870714"/>
              <a:ext cx="81158" cy="70565"/>
            </a:xfrm>
            <a:custGeom>
              <a:avLst/>
              <a:gdLst>
                <a:gd name="T0" fmla="*/ 2147483647 w 1587"/>
                <a:gd name="T1" fmla="*/ 348690096 h 1380"/>
                <a:gd name="T2" fmla="*/ 2147483647 w 1587"/>
                <a:gd name="T3" fmla="*/ 2147483647 h 1380"/>
                <a:gd name="T4" fmla="*/ 2147483647 w 1587"/>
                <a:gd name="T5" fmla="*/ 2147483647 h 1380"/>
                <a:gd name="T6" fmla="*/ 2147483647 w 1587"/>
                <a:gd name="T7" fmla="*/ 2147483647 h 1380"/>
                <a:gd name="T8" fmla="*/ 348794992 w 1587"/>
                <a:gd name="T9" fmla="*/ 2147483647 h 1380"/>
                <a:gd name="T10" fmla="*/ 348794992 w 1587"/>
                <a:gd name="T11" fmla="*/ 2147483647 h 1380"/>
                <a:gd name="T12" fmla="*/ 2147483647 w 1587"/>
                <a:gd name="T13" fmla="*/ 2147483647 h 1380"/>
                <a:gd name="T14" fmla="*/ 2147483647 w 1587"/>
                <a:gd name="T15" fmla="*/ 2147483647 h 1380"/>
                <a:gd name="T16" fmla="*/ 2147483647 w 1587"/>
                <a:gd name="T17" fmla="*/ 2147483647 h 1380"/>
                <a:gd name="T18" fmla="*/ 2147483647 w 1587"/>
                <a:gd name="T19" fmla="*/ 348690096 h 13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1" name="Google Shape;167;p4"/>
            <p:cNvSpPr>
              <a:spLocks/>
            </p:cNvSpPr>
            <p:nvPr/>
          </p:nvSpPr>
          <p:spPr bwMode="auto">
            <a:xfrm rot="-3035529">
              <a:off x="7979260" y="4705292"/>
              <a:ext cx="79726" cy="67701"/>
            </a:xfrm>
            <a:custGeom>
              <a:avLst/>
              <a:gdLst>
                <a:gd name="T0" fmla="*/ 0 w 1559"/>
                <a:gd name="T1" fmla="*/ 348682393 h 1324"/>
                <a:gd name="T2" fmla="*/ 2147483647 w 1559"/>
                <a:gd name="T3" fmla="*/ 2147483647 h 1324"/>
                <a:gd name="T4" fmla="*/ 2147483647 w 1559"/>
                <a:gd name="T5" fmla="*/ 2147483647 h 1324"/>
                <a:gd name="T6" fmla="*/ 2147483647 w 1559"/>
                <a:gd name="T7" fmla="*/ 2147483647 h 1324"/>
                <a:gd name="T8" fmla="*/ 2147483647 w 1559"/>
                <a:gd name="T9" fmla="*/ 2147483647 h 1324"/>
                <a:gd name="T10" fmla="*/ 2147483647 w 1559"/>
                <a:gd name="T11" fmla="*/ 348682393 h 1324"/>
                <a:gd name="T12" fmla="*/ 0 w 1559"/>
                <a:gd name="T13" fmla="*/ 348682393 h 13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2" name="Google Shape;168;p4"/>
            <p:cNvSpPr>
              <a:spLocks/>
            </p:cNvSpPr>
            <p:nvPr/>
          </p:nvSpPr>
          <p:spPr bwMode="auto">
            <a:xfrm rot="-3035529">
              <a:off x="8395131" y="4499706"/>
              <a:ext cx="139508" cy="75576"/>
            </a:xfrm>
            <a:custGeom>
              <a:avLst/>
              <a:gdLst>
                <a:gd name="T0" fmla="*/ 2147483647 w 2728"/>
                <a:gd name="T1" fmla="*/ 0 h 1478"/>
                <a:gd name="T2" fmla="*/ 348795519 w 2728"/>
                <a:gd name="T3" fmla="*/ 2147483647 h 1478"/>
                <a:gd name="T4" fmla="*/ 2147483647 w 2728"/>
                <a:gd name="T5" fmla="*/ 2147483647 h 1478"/>
                <a:gd name="T6" fmla="*/ 2147483647 w 2728"/>
                <a:gd name="T7" fmla="*/ 2147483647 h 1478"/>
                <a:gd name="T8" fmla="*/ 2147483647 w 2728"/>
                <a:gd name="T9" fmla="*/ 348686188 h 1478"/>
                <a:gd name="T10" fmla="*/ 2147483647 w 2728"/>
                <a:gd name="T11" fmla="*/ 0 h 14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3" name="Google Shape;169;p4"/>
            <p:cNvSpPr>
              <a:spLocks/>
            </p:cNvSpPr>
            <p:nvPr/>
          </p:nvSpPr>
          <p:spPr bwMode="auto">
            <a:xfrm rot="-3035529">
              <a:off x="8051246" y="4740596"/>
              <a:ext cx="85147" cy="94291"/>
            </a:xfrm>
            <a:custGeom>
              <a:avLst/>
              <a:gdLst>
                <a:gd name="T0" fmla="*/ 2147483647 w 1665"/>
                <a:gd name="T1" fmla="*/ 0 h 1844"/>
                <a:gd name="T2" fmla="*/ 348796120 w 1665"/>
                <a:gd name="T3" fmla="*/ 1750118172 h 1844"/>
                <a:gd name="T4" fmla="*/ 2147483647 w 1665"/>
                <a:gd name="T5" fmla="*/ 2147483647 h 1844"/>
                <a:gd name="T6" fmla="*/ 2147483647 w 1665"/>
                <a:gd name="T7" fmla="*/ 2147483647 h 1844"/>
                <a:gd name="T8" fmla="*/ 2147483647 w 1665"/>
                <a:gd name="T9" fmla="*/ 2147483647 h 1844"/>
                <a:gd name="T10" fmla="*/ 2147483647 w 1665"/>
                <a:gd name="T11" fmla="*/ 2147483647 h 1844"/>
                <a:gd name="T12" fmla="*/ 2147483647 w 1665"/>
                <a:gd name="T13" fmla="*/ 2147483647 h 1844"/>
                <a:gd name="T14" fmla="*/ 2147483647 w 1665"/>
                <a:gd name="T15" fmla="*/ 2147483647 h 1844"/>
                <a:gd name="T16" fmla="*/ 2147483647 w 1665"/>
                <a:gd name="T17" fmla="*/ 0 h 18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4" name="Google Shape;170;p4"/>
            <p:cNvSpPr>
              <a:spLocks/>
            </p:cNvSpPr>
            <p:nvPr/>
          </p:nvSpPr>
          <p:spPr bwMode="auto">
            <a:xfrm rot="-3035529">
              <a:off x="8023156" y="4632368"/>
              <a:ext cx="98392" cy="75524"/>
            </a:xfrm>
            <a:custGeom>
              <a:avLst/>
              <a:gdLst>
                <a:gd name="T0" fmla="*/ 2147483647 w 1924"/>
                <a:gd name="T1" fmla="*/ 0 h 1477"/>
                <a:gd name="T2" fmla="*/ 0 w 1924"/>
                <a:gd name="T3" fmla="*/ 2147483647 h 1477"/>
                <a:gd name="T4" fmla="*/ 2147483647 w 1924"/>
                <a:gd name="T5" fmla="*/ 2147483647 h 1477"/>
                <a:gd name="T6" fmla="*/ 2147483647 w 1924"/>
                <a:gd name="T7" fmla="*/ 2147483647 h 1477"/>
                <a:gd name="T8" fmla="*/ 2147483647 w 1924"/>
                <a:gd name="T9" fmla="*/ 2147483647 h 1477"/>
                <a:gd name="T10" fmla="*/ 2147483647 w 1924"/>
                <a:gd name="T11" fmla="*/ 2147483647 h 1477"/>
                <a:gd name="T12" fmla="*/ 2147483647 w 1924"/>
                <a:gd name="T13" fmla="*/ 0 h 14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5" name="Google Shape;171;p4"/>
            <p:cNvSpPr>
              <a:spLocks/>
            </p:cNvSpPr>
            <p:nvPr/>
          </p:nvSpPr>
          <p:spPr bwMode="auto">
            <a:xfrm rot="-3035529">
              <a:off x="8613291" y="4275354"/>
              <a:ext cx="92664" cy="82632"/>
            </a:xfrm>
            <a:custGeom>
              <a:avLst/>
              <a:gdLst>
                <a:gd name="T0" fmla="*/ 2147483647 w 1812"/>
                <a:gd name="T1" fmla="*/ 348682087 h 1616"/>
                <a:gd name="T2" fmla="*/ 348792461 w 1812"/>
                <a:gd name="T3" fmla="*/ 2098770321 h 1616"/>
                <a:gd name="T4" fmla="*/ 2147483647 w 1812"/>
                <a:gd name="T5" fmla="*/ 2147483647 h 1616"/>
                <a:gd name="T6" fmla="*/ 2147483647 w 1812"/>
                <a:gd name="T7" fmla="*/ 2147483647 h 1616"/>
                <a:gd name="T8" fmla="*/ 2147483647 w 1812"/>
                <a:gd name="T9" fmla="*/ 2147483647 h 1616"/>
                <a:gd name="T10" fmla="*/ 2147483647 w 1812"/>
                <a:gd name="T11" fmla="*/ 2147483647 h 1616"/>
                <a:gd name="T12" fmla="*/ 2147483647 w 1812"/>
                <a:gd name="T13" fmla="*/ 2147483647 h 1616"/>
                <a:gd name="T14" fmla="*/ 2147483647 w 1812"/>
                <a:gd name="T15" fmla="*/ 2147483647 h 1616"/>
                <a:gd name="T16" fmla="*/ 2147483647 w 1812"/>
                <a:gd name="T17" fmla="*/ 348682087 h 16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6" name="Google Shape;172;p4"/>
            <p:cNvSpPr>
              <a:spLocks/>
            </p:cNvSpPr>
            <p:nvPr/>
          </p:nvSpPr>
          <p:spPr bwMode="auto">
            <a:xfrm rot="-3035529">
              <a:off x="8494282" y="4420776"/>
              <a:ext cx="69958" cy="63764"/>
            </a:xfrm>
            <a:custGeom>
              <a:avLst/>
              <a:gdLst>
                <a:gd name="T0" fmla="*/ 348787371 w 1368"/>
                <a:gd name="T1" fmla="*/ 0 h 1247"/>
                <a:gd name="T2" fmla="*/ 2147483647 w 1368"/>
                <a:gd name="T3" fmla="*/ 2147483647 h 1247"/>
                <a:gd name="T4" fmla="*/ 2147483647 w 1368"/>
                <a:gd name="T5" fmla="*/ 2147483647 h 1247"/>
                <a:gd name="T6" fmla="*/ 2147483647 w 1368"/>
                <a:gd name="T7" fmla="*/ 2147483647 h 1247"/>
                <a:gd name="T8" fmla="*/ 2147483647 w 1368"/>
                <a:gd name="T9" fmla="*/ 2147483647 h 1247"/>
                <a:gd name="T10" fmla="*/ 2147483647 w 1368"/>
                <a:gd name="T11" fmla="*/ 0 h 1247"/>
                <a:gd name="T12" fmla="*/ 348787371 w 1368"/>
                <a:gd name="T13" fmla="*/ 0 h 12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7" name="Google Shape;173;p4"/>
            <p:cNvSpPr>
              <a:spLocks/>
            </p:cNvSpPr>
            <p:nvPr/>
          </p:nvSpPr>
          <p:spPr bwMode="auto">
            <a:xfrm rot="-3035529">
              <a:off x="8536517" y="4233262"/>
              <a:ext cx="100540" cy="75320"/>
            </a:xfrm>
            <a:custGeom>
              <a:avLst/>
              <a:gdLst>
                <a:gd name="T0" fmla="*/ 2147483647 w 1966"/>
                <a:gd name="T1" fmla="*/ 0 h 1473"/>
                <a:gd name="T2" fmla="*/ 2147483647 w 1966"/>
                <a:gd name="T3" fmla="*/ 2147483647 h 1473"/>
                <a:gd name="T4" fmla="*/ 2147483647 w 1966"/>
                <a:gd name="T5" fmla="*/ 2147483647 h 1473"/>
                <a:gd name="T6" fmla="*/ 0 w 1966"/>
                <a:gd name="T7" fmla="*/ 2147483647 h 1473"/>
                <a:gd name="T8" fmla="*/ 2147483647 w 1966"/>
                <a:gd name="T9" fmla="*/ 2147483647 h 1473"/>
                <a:gd name="T10" fmla="*/ 2147483647 w 1966"/>
                <a:gd name="T11" fmla="*/ 2147483647 h 1473"/>
                <a:gd name="T12" fmla="*/ 2147483647 w 1966"/>
                <a:gd name="T13" fmla="*/ 0 h 1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8" name="Google Shape;174;p4"/>
            <p:cNvSpPr>
              <a:spLocks/>
            </p:cNvSpPr>
            <p:nvPr/>
          </p:nvSpPr>
          <p:spPr bwMode="auto">
            <a:xfrm rot="-3035529">
              <a:off x="8537093" y="4349992"/>
              <a:ext cx="105091" cy="74553"/>
            </a:xfrm>
            <a:custGeom>
              <a:avLst/>
              <a:gdLst>
                <a:gd name="T0" fmla="*/ 2147483647 w 2055"/>
                <a:gd name="T1" fmla="*/ 0 h 1458"/>
                <a:gd name="T2" fmla="*/ 348793858 w 2055"/>
                <a:gd name="T3" fmla="*/ 1750099052 h 1458"/>
                <a:gd name="T4" fmla="*/ 2147483647 w 2055"/>
                <a:gd name="T5" fmla="*/ 2147483647 h 1458"/>
                <a:gd name="T6" fmla="*/ 2147483647 w 2055"/>
                <a:gd name="T7" fmla="*/ 2147483647 h 1458"/>
                <a:gd name="T8" fmla="*/ 2147483647 w 2055"/>
                <a:gd name="T9" fmla="*/ 2147483647 h 1458"/>
                <a:gd name="T10" fmla="*/ 2147483647 w 2055"/>
                <a:gd name="T11" fmla="*/ 2147483647 h 1458"/>
                <a:gd name="T12" fmla="*/ 2147483647 w 2055"/>
                <a:gd name="T13" fmla="*/ 2147483647 h 1458"/>
                <a:gd name="T14" fmla="*/ 2147483647 w 2055"/>
                <a:gd name="T15" fmla="*/ 2147483647 h 1458"/>
                <a:gd name="T16" fmla="*/ 2147483647 w 2055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9" name="Google Shape;175;p4"/>
            <p:cNvSpPr>
              <a:spLocks/>
            </p:cNvSpPr>
            <p:nvPr/>
          </p:nvSpPr>
          <p:spPr bwMode="auto">
            <a:xfrm rot="-3035529">
              <a:off x="8354559" y="4332771"/>
              <a:ext cx="82181" cy="76803"/>
            </a:xfrm>
            <a:custGeom>
              <a:avLst/>
              <a:gdLst>
                <a:gd name="T0" fmla="*/ 2147483647 w 1607"/>
                <a:gd name="T1" fmla="*/ 348684239 h 1502"/>
                <a:gd name="T2" fmla="*/ 2147483647 w 1607"/>
                <a:gd name="T3" fmla="*/ 1401422654 h 1502"/>
                <a:gd name="T4" fmla="*/ 2147483647 w 1607"/>
                <a:gd name="T5" fmla="*/ 1045919361 h 1502"/>
                <a:gd name="T6" fmla="*/ 348799432 w 1607"/>
                <a:gd name="T7" fmla="*/ 2147483647 h 1502"/>
                <a:gd name="T8" fmla="*/ 2147483647 w 1607"/>
                <a:gd name="T9" fmla="*/ 2147483647 h 1502"/>
                <a:gd name="T10" fmla="*/ 2147483647 w 1607"/>
                <a:gd name="T11" fmla="*/ 2147483647 h 1502"/>
                <a:gd name="T12" fmla="*/ 2147483647 w 1607"/>
                <a:gd name="T13" fmla="*/ 2147483647 h 1502"/>
                <a:gd name="T14" fmla="*/ 2147483647 w 1607"/>
                <a:gd name="T15" fmla="*/ 2147483647 h 1502"/>
                <a:gd name="T16" fmla="*/ 2147483647 w 1607"/>
                <a:gd name="T17" fmla="*/ 2147483647 h 1502"/>
                <a:gd name="T18" fmla="*/ 2147483647 w 1607"/>
                <a:gd name="T19" fmla="*/ 2147483647 h 1502"/>
                <a:gd name="T20" fmla="*/ 2147483647 w 1607"/>
                <a:gd name="T21" fmla="*/ 348684239 h 15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0" name="Google Shape;176;p4"/>
            <p:cNvSpPr>
              <a:spLocks/>
            </p:cNvSpPr>
            <p:nvPr/>
          </p:nvSpPr>
          <p:spPr bwMode="auto">
            <a:xfrm rot="-3035529">
              <a:off x="8463321" y="4183044"/>
              <a:ext cx="105602" cy="81149"/>
            </a:xfrm>
            <a:custGeom>
              <a:avLst/>
              <a:gdLst>
                <a:gd name="T0" fmla="*/ 348788627 w 2065"/>
                <a:gd name="T1" fmla="*/ 0 h 1587"/>
                <a:gd name="T2" fmla="*/ 2147483647 w 2065"/>
                <a:gd name="T3" fmla="*/ 2147483647 h 1587"/>
                <a:gd name="T4" fmla="*/ 2147483647 w 2065"/>
                <a:gd name="T5" fmla="*/ 2147483647 h 1587"/>
                <a:gd name="T6" fmla="*/ 2147483647 w 2065"/>
                <a:gd name="T7" fmla="*/ 2147483647 h 1587"/>
                <a:gd name="T8" fmla="*/ 2147483647 w 2065"/>
                <a:gd name="T9" fmla="*/ 2147483647 h 1587"/>
                <a:gd name="T10" fmla="*/ 2147483647 w 2065"/>
                <a:gd name="T11" fmla="*/ 2147483647 h 1587"/>
                <a:gd name="T12" fmla="*/ 2147483647 w 2065"/>
                <a:gd name="T13" fmla="*/ 0 h 1587"/>
                <a:gd name="T14" fmla="*/ 348788627 w 2065"/>
                <a:gd name="T15" fmla="*/ 0 h 15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1" name="Google Shape;177;p4"/>
            <p:cNvSpPr>
              <a:spLocks/>
            </p:cNvSpPr>
            <p:nvPr/>
          </p:nvSpPr>
          <p:spPr bwMode="auto">
            <a:xfrm rot="-3035529">
              <a:off x="8428377" y="4379435"/>
              <a:ext cx="73078" cy="66985"/>
            </a:xfrm>
            <a:custGeom>
              <a:avLst/>
              <a:gdLst>
                <a:gd name="T0" fmla="*/ 348795004 w 1429"/>
                <a:gd name="T1" fmla="*/ 348678452 h 1310"/>
                <a:gd name="T2" fmla="*/ 2147483647 w 1429"/>
                <a:gd name="T3" fmla="*/ 2147483647 h 1310"/>
                <a:gd name="T4" fmla="*/ 2147483647 w 1429"/>
                <a:gd name="T5" fmla="*/ 2147483647 h 1310"/>
                <a:gd name="T6" fmla="*/ 2147483647 w 1429"/>
                <a:gd name="T7" fmla="*/ 348678452 h 1310"/>
                <a:gd name="T8" fmla="*/ 348795004 w 1429"/>
                <a:gd name="T9" fmla="*/ 348678452 h 13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4" name="Google Shape;178;p4"/>
            <p:cNvSpPr>
              <a:spLocks/>
            </p:cNvSpPr>
            <p:nvPr/>
          </p:nvSpPr>
          <p:spPr bwMode="auto">
            <a:xfrm rot="-3035529">
              <a:off x="8266888" y="4412058"/>
              <a:ext cx="129535" cy="73837"/>
            </a:xfrm>
            <a:custGeom>
              <a:avLst/>
              <a:gdLst>
                <a:gd name="T0" fmla="*/ 2147483647 w 2533"/>
                <a:gd name="T1" fmla="*/ 0 h 1444"/>
                <a:gd name="T2" fmla="*/ 2147483647 w 2533"/>
                <a:gd name="T3" fmla="*/ 2147483647 h 1444"/>
                <a:gd name="T4" fmla="*/ 348788406 w 2533"/>
                <a:gd name="T5" fmla="*/ 2147483647 h 1444"/>
                <a:gd name="T6" fmla="*/ 2147483647 w 2533"/>
                <a:gd name="T7" fmla="*/ 2147483647 h 1444"/>
                <a:gd name="T8" fmla="*/ 2147483647 w 2533"/>
                <a:gd name="T9" fmla="*/ 2147483647 h 1444"/>
                <a:gd name="T10" fmla="*/ 2147483647 w 2533"/>
                <a:gd name="T11" fmla="*/ 2147483647 h 1444"/>
                <a:gd name="T12" fmla="*/ 2147483647 w 2533"/>
                <a:gd name="T13" fmla="*/ 2147483647 h 1444"/>
                <a:gd name="T14" fmla="*/ 2147483647 w 2533"/>
                <a:gd name="T15" fmla="*/ 2147483647 h 1444"/>
                <a:gd name="T16" fmla="*/ 2147483647 w 2533"/>
                <a:gd name="T17" fmla="*/ 2147483647 h 1444"/>
                <a:gd name="T18" fmla="*/ 2147483647 w 2533"/>
                <a:gd name="T19" fmla="*/ 1401408414 h 1444"/>
                <a:gd name="T20" fmla="*/ 2147483647 w 2533"/>
                <a:gd name="T21" fmla="*/ 0 h 14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5" name="Google Shape;179;p4"/>
            <p:cNvSpPr>
              <a:spLocks/>
            </p:cNvSpPr>
            <p:nvPr/>
          </p:nvSpPr>
          <p:spPr bwMode="auto">
            <a:xfrm rot="-3035529">
              <a:off x="8405385" y="4259935"/>
              <a:ext cx="94761" cy="81507"/>
            </a:xfrm>
            <a:custGeom>
              <a:avLst/>
              <a:gdLst>
                <a:gd name="T0" fmla="*/ 2147483647 w 1853"/>
                <a:gd name="T1" fmla="*/ 348678969 h 1594"/>
                <a:gd name="T2" fmla="*/ 0 w 1853"/>
                <a:gd name="T3" fmla="*/ 2147483647 h 1594"/>
                <a:gd name="T4" fmla="*/ 2147483647 w 1853"/>
                <a:gd name="T5" fmla="*/ 2147483647 h 1594"/>
                <a:gd name="T6" fmla="*/ 2147483647 w 1853"/>
                <a:gd name="T7" fmla="*/ 2147483647 h 1594"/>
                <a:gd name="T8" fmla="*/ 2147483647 w 1853"/>
                <a:gd name="T9" fmla="*/ 2147483647 h 1594"/>
                <a:gd name="T10" fmla="*/ 2147483647 w 1853"/>
                <a:gd name="T11" fmla="*/ 348678969 h 15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6" name="Google Shape;180;p4"/>
            <p:cNvSpPr>
              <a:spLocks/>
            </p:cNvSpPr>
            <p:nvPr/>
          </p:nvSpPr>
          <p:spPr bwMode="auto">
            <a:xfrm rot="-3035529">
              <a:off x="8551434" y="4512338"/>
              <a:ext cx="8438" cy="51"/>
            </a:xfrm>
            <a:custGeom>
              <a:avLst/>
              <a:gdLst>
                <a:gd name="T0" fmla="*/ 348799458 w 165"/>
                <a:gd name="T1" fmla="*/ 0 h 1"/>
                <a:gd name="T2" fmla="*/ 348799458 w 165"/>
                <a:gd name="T3" fmla="*/ 0 h 1"/>
                <a:gd name="T4" fmla="*/ 2147483647 w 165"/>
                <a:gd name="T5" fmla="*/ 0 h 1"/>
                <a:gd name="T6" fmla="*/ 2147483647 w 165"/>
                <a:gd name="T7" fmla="*/ 0 h 1"/>
                <a:gd name="T8" fmla="*/ 348799458 w 165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7" name="Google Shape;181;p4"/>
            <p:cNvSpPr>
              <a:spLocks/>
            </p:cNvSpPr>
            <p:nvPr/>
          </p:nvSpPr>
          <p:spPr bwMode="auto">
            <a:xfrm rot="-3035529">
              <a:off x="8374695" y="4692155"/>
              <a:ext cx="66430" cy="51"/>
            </a:xfrm>
            <a:custGeom>
              <a:avLst/>
              <a:gdLst>
                <a:gd name="T0" fmla="*/ 0 w 1299"/>
                <a:gd name="T1" fmla="*/ 0 h 1"/>
                <a:gd name="T2" fmla="*/ 0 w 1299"/>
                <a:gd name="T3" fmla="*/ 0 h 1"/>
                <a:gd name="T4" fmla="*/ 2147483647 w 1299"/>
                <a:gd name="T5" fmla="*/ 0 h 1"/>
                <a:gd name="T6" fmla="*/ 2147483647 w 1299"/>
                <a:gd name="T7" fmla="*/ 0 h 1"/>
                <a:gd name="T8" fmla="*/ 0 w 129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8" name="Google Shape;182;p4"/>
            <p:cNvSpPr>
              <a:spLocks/>
            </p:cNvSpPr>
            <p:nvPr/>
          </p:nvSpPr>
          <p:spPr bwMode="auto">
            <a:xfrm rot="-3035529">
              <a:off x="8596554" y="4457299"/>
              <a:ext cx="8643" cy="51"/>
            </a:xfrm>
            <a:custGeom>
              <a:avLst/>
              <a:gdLst>
                <a:gd name="T0" fmla="*/ 348850863 w 169"/>
                <a:gd name="T1" fmla="*/ 0 h 1"/>
                <a:gd name="T2" fmla="*/ 348850863 w 169"/>
                <a:gd name="T3" fmla="*/ 0 h 1"/>
                <a:gd name="T4" fmla="*/ 2147483647 w 169"/>
                <a:gd name="T5" fmla="*/ 0 h 1"/>
                <a:gd name="T6" fmla="*/ 2147483647 w 169"/>
                <a:gd name="T7" fmla="*/ 0 h 1"/>
                <a:gd name="T8" fmla="*/ 348850863 w 16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9" name="Google Shape;183;p4"/>
            <p:cNvSpPr>
              <a:spLocks/>
            </p:cNvSpPr>
            <p:nvPr/>
          </p:nvSpPr>
          <p:spPr bwMode="auto">
            <a:xfrm rot="-3035529">
              <a:off x="8458132" y="4625460"/>
              <a:ext cx="9154" cy="51"/>
            </a:xfrm>
            <a:custGeom>
              <a:avLst/>
              <a:gdLst>
                <a:gd name="T0" fmla="*/ 348803147 w 179"/>
                <a:gd name="T1" fmla="*/ 0 h 1"/>
                <a:gd name="T2" fmla="*/ 348803147 w 179"/>
                <a:gd name="T3" fmla="*/ 0 h 1"/>
                <a:gd name="T4" fmla="*/ 2147483647 w 179"/>
                <a:gd name="T5" fmla="*/ 0 h 1"/>
                <a:gd name="T6" fmla="*/ 2147483647 w 179"/>
                <a:gd name="T7" fmla="*/ 0 h 1"/>
                <a:gd name="T8" fmla="*/ 348803147 w 17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0" name="Google Shape;184;p4"/>
            <p:cNvSpPr>
              <a:spLocks/>
            </p:cNvSpPr>
            <p:nvPr/>
          </p:nvSpPr>
          <p:spPr bwMode="auto">
            <a:xfrm rot="-3035529">
              <a:off x="8679569" y="4319384"/>
              <a:ext cx="69242" cy="51"/>
            </a:xfrm>
            <a:custGeom>
              <a:avLst/>
              <a:gdLst>
                <a:gd name="T0" fmla="*/ 0 w 1354"/>
                <a:gd name="T1" fmla="*/ 0 h 1"/>
                <a:gd name="T2" fmla="*/ 0 w 1354"/>
                <a:gd name="T3" fmla="*/ 0 h 1"/>
                <a:gd name="T4" fmla="*/ 2147483647 w 1354"/>
                <a:gd name="T5" fmla="*/ 0 h 1"/>
                <a:gd name="T6" fmla="*/ 2147483647 w 1354"/>
                <a:gd name="T7" fmla="*/ 0 h 1"/>
                <a:gd name="T8" fmla="*/ 0 w 1354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1" name="Google Shape;185;p4"/>
            <p:cNvSpPr>
              <a:spLocks/>
            </p:cNvSpPr>
            <p:nvPr/>
          </p:nvSpPr>
          <p:spPr bwMode="auto">
            <a:xfrm rot="-3035529">
              <a:off x="8663564" y="4376083"/>
              <a:ext cx="8080" cy="51"/>
            </a:xfrm>
            <a:custGeom>
              <a:avLst/>
              <a:gdLst>
                <a:gd name="T0" fmla="*/ 0 w 158"/>
                <a:gd name="T1" fmla="*/ 0 h 1"/>
                <a:gd name="T2" fmla="*/ 0 w 158"/>
                <a:gd name="T3" fmla="*/ 0 h 1"/>
                <a:gd name="T4" fmla="*/ 2147483647 w 158"/>
                <a:gd name="T5" fmla="*/ 0 h 1"/>
                <a:gd name="T6" fmla="*/ 2147483647 w 158"/>
                <a:gd name="T7" fmla="*/ 0 h 1"/>
                <a:gd name="T8" fmla="*/ 0 w 158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2" name="Google Shape;186;p4"/>
            <p:cNvSpPr>
              <a:spLocks/>
            </p:cNvSpPr>
            <p:nvPr/>
          </p:nvSpPr>
          <p:spPr bwMode="auto">
            <a:xfrm rot="-3035529">
              <a:off x="8120248" y="4958070"/>
              <a:ext cx="51" cy="7926"/>
            </a:xfrm>
            <a:custGeom>
              <a:avLst/>
              <a:gdLst>
                <a:gd name="T0" fmla="*/ 345025251 w 1"/>
                <a:gd name="T1" fmla="*/ 348717358 h 155"/>
                <a:gd name="T2" fmla="*/ 345025251 w 1"/>
                <a:gd name="T3" fmla="*/ 348717358 h 155"/>
                <a:gd name="T4" fmla="*/ 345025251 w 1"/>
                <a:gd name="T5" fmla="*/ 2147483647 h 155"/>
                <a:gd name="T6" fmla="*/ 345025251 w 1"/>
                <a:gd name="T7" fmla="*/ 2147483647 h 155"/>
                <a:gd name="T8" fmla="*/ 345025251 w 1"/>
                <a:gd name="T9" fmla="*/ 348717358 h 1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55" extrusionOk="0">
                  <a:moveTo>
                    <a:pt x="1" y="1"/>
                  </a:moveTo>
                  <a:lnTo>
                    <a:pt x="1" y="1"/>
                  </a:lnTo>
                  <a:lnTo>
                    <a:pt x="1" y="1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948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3" name="Google Shape;187;p4"/>
            <p:cNvSpPr>
              <a:spLocks/>
            </p:cNvSpPr>
            <p:nvPr/>
          </p:nvSpPr>
          <p:spPr bwMode="auto">
            <a:xfrm rot="-3035529">
              <a:off x="8210860" y="4926755"/>
              <a:ext cx="8591" cy="51"/>
            </a:xfrm>
            <a:custGeom>
              <a:avLst/>
              <a:gdLst>
                <a:gd name="T0" fmla="*/ 0 w 168"/>
                <a:gd name="T1" fmla="*/ 0 h 1"/>
                <a:gd name="T2" fmla="*/ 0 w 168"/>
                <a:gd name="T3" fmla="*/ 0 h 1"/>
                <a:gd name="T4" fmla="*/ 2147483647 w 168"/>
                <a:gd name="T5" fmla="*/ 0 h 1"/>
                <a:gd name="T6" fmla="*/ 2147483647 w 168"/>
                <a:gd name="T7" fmla="*/ 0 h 1"/>
                <a:gd name="T8" fmla="*/ 0 w 168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4" name="Google Shape;188;p4"/>
            <p:cNvSpPr>
              <a:spLocks/>
            </p:cNvSpPr>
            <p:nvPr/>
          </p:nvSpPr>
          <p:spPr bwMode="auto">
            <a:xfrm rot="-3035529">
              <a:off x="8323672" y="4789452"/>
              <a:ext cx="8591" cy="51"/>
            </a:xfrm>
            <a:custGeom>
              <a:avLst/>
              <a:gdLst>
                <a:gd name="T0" fmla="*/ 348747196 w 168"/>
                <a:gd name="T1" fmla="*/ 0 h 1"/>
                <a:gd name="T2" fmla="*/ 348747196 w 168"/>
                <a:gd name="T3" fmla="*/ 0 h 1"/>
                <a:gd name="T4" fmla="*/ 2147483647 w 168"/>
                <a:gd name="T5" fmla="*/ 0 h 1"/>
                <a:gd name="T6" fmla="*/ 2147483647 w 168"/>
                <a:gd name="T7" fmla="*/ 0 h 1"/>
                <a:gd name="T8" fmla="*/ 348747196 w 168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5" name="Google Shape;189;p4"/>
            <p:cNvSpPr>
              <a:spLocks/>
            </p:cNvSpPr>
            <p:nvPr/>
          </p:nvSpPr>
          <p:spPr bwMode="auto">
            <a:xfrm rot="-3035529">
              <a:off x="8268122" y="4857155"/>
              <a:ext cx="8438" cy="51"/>
            </a:xfrm>
            <a:custGeom>
              <a:avLst/>
              <a:gdLst>
                <a:gd name="T0" fmla="*/ 348799458 w 165"/>
                <a:gd name="T1" fmla="*/ 0 h 1"/>
                <a:gd name="T2" fmla="*/ 348799458 w 165"/>
                <a:gd name="T3" fmla="*/ 0 h 1"/>
                <a:gd name="T4" fmla="*/ 2147483647 w 165"/>
                <a:gd name="T5" fmla="*/ 0 h 1"/>
                <a:gd name="T6" fmla="*/ 2147483647 w 165"/>
                <a:gd name="T7" fmla="*/ 0 h 1"/>
                <a:gd name="T8" fmla="*/ 348799458 w 165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6" name="Google Shape;190;p4"/>
            <p:cNvSpPr>
              <a:spLocks/>
            </p:cNvSpPr>
            <p:nvPr/>
          </p:nvSpPr>
          <p:spPr bwMode="auto">
            <a:xfrm rot="-3035529">
              <a:off x="7843559" y="4325297"/>
              <a:ext cx="986679" cy="352516"/>
            </a:xfrm>
            <a:custGeom>
              <a:avLst/>
              <a:gdLst>
                <a:gd name="T0" fmla="*/ 2147483647 w 19294"/>
                <a:gd name="T1" fmla="*/ 2147483647 h 6894"/>
                <a:gd name="T2" fmla="*/ 2147483647 w 19294"/>
                <a:gd name="T3" fmla="*/ 2147483647 h 6894"/>
                <a:gd name="T4" fmla="*/ 2147483647 w 19294"/>
                <a:gd name="T5" fmla="*/ 2147483647 h 6894"/>
                <a:gd name="T6" fmla="*/ 2147483647 w 19294"/>
                <a:gd name="T7" fmla="*/ 2147483647 h 6894"/>
                <a:gd name="T8" fmla="*/ 2147483647 w 19294"/>
                <a:gd name="T9" fmla="*/ 2147483647 h 6894"/>
                <a:gd name="T10" fmla="*/ 2147483647 w 19294"/>
                <a:gd name="T11" fmla="*/ 2147483647 h 6894"/>
                <a:gd name="T12" fmla="*/ 2147483647 w 19294"/>
                <a:gd name="T13" fmla="*/ 2147483647 h 6894"/>
                <a:gd name="T14" fmla="*/ 2147483647 w 19294"/>
                <a:gd name="T15" fmla="*/ 2147483647 h 6894"/>
                <a:gd name="T16" fmla="*/ 2147483647 w 19294"/>
                <a:gd name="T17" fmla="*/ 2147483647 h 6894"/>
                <a:gd name="T18" fmla="*/ 2147483647 w 19294"/>
                <a:gd name="T19" fmla="*/ 2147483647 h 6894"/>
                <a:gd name="T20" fmla="*/ 2147483647 w 19294"/>
                <a:gd name="T21" fmla="*/ 2147483647 h 6894"/>
                <a:gd name="T22" fmla="*/ 2147483647 w 19294"/>
                <a:gd name="T23" fmla="*/ 2147483647 h 6894"/>
                <a:gd name="T24" fmla="*/ 2147483647 w 19294"/>
                <a:gd name="T25" fmla="*/ 2147483647 h 6894"/>
                <a:gd name="T26" fmla="*/ 2147483647 w 19294"/>
                <a:gd name="T27" fmla="*/ 2147483647 h 6894"/>
                <a:gd name="T28" fmla="*/ 2147483647 w 19294"/>
                <a:gd name="T29" fmla="*/ 2147483647 h 6894"/>
                <a:gd name="T30" fmla="*/ 2147483647 w 19294"/>
                <a:gd name="T31" fmla="*/ 2147483647 h 6894"/>
                <a:gd name="T32" fmla="*/ 2147483647 w 19294"/>
                <a:gd name="T33" fmla="*/ 2147483647 h 6894"/>
                <a:gd name="T34" fmla="*/ 2147483647 w 19294"/>
                <a:gd name="T35" fmla="*/ 2147483647 h 6894"/>
                <a:gd name="T36" fmla="*/ 2147483647 w 19294"/>
                <a:gd name="T37" fmla="*/ 2147483647 h 6894"/>
                <a:gd name="T38" fmla="*/ 2147483647 w 19294"/>
                <a:gd name="T39" fmla="*/ 2147483647 h 6894"/>
                <a:gd name="T40" fmla="*/ 2147483647 w 19294"/>
                <a:gd name="T41" fmla="*/ 2147483647 h 6894"/>
                <a:gd name="T42" fmla="*/ 2147483647 w 19294"/>
                <a:gd name="T43" fmla="*/ 2147483647 h 6894"/>
                <a:gd name="T44" fmla="*/ 2147483647 w 19294"/>
                <a:gd name="T45" fmla="*/ 2147483647 h 6894"/>
                <a:gd name="T46" fmla="*/ 2147483647 w 19294"/>
                <a:gd name="T47" fmla="*/ 2147483647 h 6894"/>
                <a:gd name="T48" fmla="*/ 2147483647 w 19294"/>
                <a:gd name="T49" fmla="*/ 2147483647 h 6894"/>
                <a:gd name="T50" fmla="*/ 2147483647 w 19294"/>
                <a:gd name="T51" fmla="*/ 2147483647 h 6894"/>
                <a:gd name="T52" fmla="*/ 2147483647 w 19294"/>
                <a:gd name="T53" fmla="*/ 2147483647 h 6894"/>
                <a:gd name="T54" fmla="*/ 2147483647 w 19294"/>
                <a:gd name="T55" fmla="*/ 2147483647 h 6894"/>
                <a:gd name="T56" fmla="*/ 2147483647 w 19294"/>
                <a:gd name="T57" fmla="*/ 2147483647 h 6894"/>
                <a:gd name="T58" fmla="*/ 2147483647 w 19294"/>
                <a:gd name="T59" fmla="*/ 2147483647 h 6894"/>
                <a:gd name="T60" fmla="*/ 2147483647 w 19294"/>
                <a:gd name="T61" fmla="*/ 2147483647 h 6894"/>
                <a:gd name="T62" fmla="*/ 2147483647 w 19294"/>
                <a:gd name="T63" fmla="*/ 2147483647 h 6894"/>
                <a:gd name="T64" fmla="*/ 2147483647 w 19294"/>
                <a:gd name="T65" fmla="*/ 2147483647 h 6894"/>
                <a:gd name="T66" fmla="*/ 2147483647 w 19294"/>
                <a:gd name="T67" fmla="*/ 348683117 h 6894"/>
                <a:gd name="T68" fmla="*/ 2147483647 w 19294"/>
                <a:gd name="T69" fmla="*/ 2147483647 h 6894"/>
                <a:gd name="T70" fmla="*/ 2147483647 w 19294"/>
                <a:gd name="T71" fmla="*/ 2147483647 h 6894"/>
                <a:gd name="T72" fmla="*/ 2147483647 w 19294"/>
                <a:gd name="T73" fmla="*/ 2147483647 h 6894"/>
                <a:gd name="T74" fmla="*/ 2147483647 w 19294"/>
                <a:gd name="T75" fmla="*/ 2147483647 h 6894"/>
                <a:gd name="T76" fmla="*/ 2147483647 w 19294"/>
                <a:gd name="T77" fmla="*/ 2147483647 h 6894"/>
                <a:gd name="T78" fmla="*/ 2147483647 w 19294"/>
                <a:gd name="T79" fmla="*/ 2147483647 h 6894"/>
                <a:gd name="T80" fmla="*/ 2147483647 w 19294"/>
                <a:gd name="T81" fmla="*/ 2147483647 h 6894"/>
                <a:gd name="T82" fmla="*/ 2147483647 w 19294"/>
                <a:gd name="T83" fmla="*/ 2147483647 h 6894"/>
                <a:gd name="T84" fmla="*/ 2147483647 w 19294"/>
                <a:gd name="T85" fmla="*/ 2147483647 h 6894"/>
                <a:gd name="T86" fmla="*/ 2147483647 w 19294"/>
                <a:gd name="T87" fmla="*/ 2147483647 h 6894"/>
                <a:gd name="T88" fmla="*/ 2147483647 w 19294"/>
                <a:gd name="T89" fmla="*/ 2147483647 h 6894"/>
                <a:gd name="T90" fmla="*/ 2147483647 w 19294"/>
                <a:gd name="T91" fmla="*/ 2147483647 h 6894"/>
                <a:gd name="T92" fmla="*/ 2147483647 w 19294"/>
                <a:gd name="T93" fmla="*/ 2147483647 h 6894"/>
                <a:gd name="T94" fmla="*/ 2147483647 w 19294"/>
                <a:gd name="T95" fmla="*/ 2147483647 h 6894"/>
                <a:gd name="T96" fmla="*/ 2147483647 w 19294"/>
                <a:gd name="T97" fmla="*/ 2147483647 h 6894"/>
                <a:gd name="T98" fmla="*/ 2147483647 w 19294"/>
                <a:gd name="T99" fmla="*/ 2147483647 h 6894"/>
                <a:gd name="T100" fmla="*/ 2147483647 w 19294"/>
                <a:gd name="T101" fmla="*/ 1401415546 h 6894"/>
                <a:gd name="T102" fmla="*/ 2147483647 w 19294"/>
                <a:gd name="T103" fmla="*/ 1401415546 h 6894"/>
                <a:gd name="T104" fmla="*/ 2147483647 w 19294"/>
                <a:gd name="T105" fmla="*/ 2147483647 h 6894"/>
                <a:gd name="T106" fmla="*/ 2147483647 w 19294"/>
                <a:gd name="T107" fmla="*/ 2147483647 h 6894"/>
                <a:gd name="T108" fmla="*/ 2147483647 w 19294"/>
                <a:gd name="T109" fmla="*/ 2147483647 h 6894"/>
                <a:gd name="T110" fmla="*/ 2147483647 w 19294"/>
                <a:gd name="T111" fmla="*/ 2147483647 h 6894"/>
                <a:gd name="T112" fmla="*/ 2147483647 w 19294"/>
                <a:gd name="T113" fmla="*/ 1401415546 h 689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lnTo>
                    <a:pt x="2683" y="934"/>
                  </a:ln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lnTo>
                    <a:pt x="17004" y="1911"/>
                  </a:ln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lnTo>
                    <a:pt x="13157" y="3627"/>
                  </a:ln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lnTo>
                    <a:pt x="10375" y="3586"/>
                  </a:ln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lnTo>
                    <a:pt x="14267" y="3650"/>
                  </a:ln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lnTo>
                    <a:pt x="13314" y="5123"/>
                  </a:ln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lnTo>
                    <a:pt x="1050" y="1"/>
                  </a:ln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7" name="Google Shape;191;p4"/>
          <p:cNvGrpSpPr>
            <a:grpSpLocks/>
          </p:cNvGrpSpPr>
          <p:nvPr/>
        </p:nvGrpSpPr>
        <p:grpSpPr bwMode="auto">
          <a:xfrm>
            <a:off x="125419" y="729877"/>
            <a:ext cx="249237" cy="252413"/>
            <a:chOff x="124838" y="730349"/>
            <a:chExt cx="250137" cy="252072"/>
          </a:xfrm>
        </p:grpSpPr>
        <p:sp>
          <p:nvSpPr>
            <p:cNvPr id="108" name="Google Shape;192;p4"/>
            <p:cNvSpPr>
              <a:spLocks/>
            </p:cNvSpPr>
            <p:nvPr/>
          </p:nvSpPr>
          <p:spPr bwMode="auto">
            <a:xfrm>
              <a:off x="124838" y="730349"/>
              <a:ext cx="250137" cy="252072"/>
            </a:xfrm>
            <a:custGeom>
              <a:avLst/>
              <a:gdLst>
                <a:gd name="T0" fmla="*/ 2147483647 w 2844"/>
                <a:gd name="T1" fmla="*/ 2147483647 h 2866"/>
                <a:gd name="T2" fmla="*/ 2147483647 w 2844"/>
                <a:gd name="T3" fmla="*/ 2147483647 h 2866"/>
                <a:gd name="T4" fmla="*/ 2147483647 w 2844"/>
                <a:gd name="T5" fmla="*/ 2147483647 h 2866"/>
                <a:gd name="T6" fmla="*/ 2147483647 w 2844"/>
                <a:gd name="T7" fmla="*/ 2147483647 h 2866"/>
                <a:gd name="T8" fmla="*/ 2147483647 w 2844"/>
                <a:gd name="T9" fmla="*/ 2147483647 h 2866"/>
                <a:gd name="T10" fmla="*/ 2147483647 w 2844"/>
                <a:gd name="T11" fmla="*/ 2147483647 h 2866"/>
                <a:gd name="T12" fmla="*/ 2147483647 w 2844"/>
                <a:gd name="T13" fmla="*/ 2147483647 h 2866"/>
                <a:gd name="T14" fmla="*/ 2147483647 w 2844"/>
                <a:gd name="T15" fmla="*/ 2147483647 h 2866"/>
                <a:gd name="T16" fmla="*/ 2147483647 w 2844"/>
                <a:gd name="T17" fmla="*/ 2147483647 h 2866"/>
                <a:gd name="T18" fmla="*/ 2147483647 w 2844"/>
                <a:gd name="T19" fmla="*/ 2147483647 h 2866"/>
                <a:gd name="T20" fmla="*/ 2147483647 w 2844"/>
                <a:gd name="T21" fmla="*/ 2147483647 h 2866"/>
                <a:gd name="T22" fmla="*/ 2147483647 w 2844"/>
                <a:gd name="T23" fmla="*/ 2147483647 h 2866"/>
                <a:gd name="T24" fmla="*/ 2147483647 w 2844"/>
                <a:gd name="T25" fmla="*/ 2147483647 h 2866"/>
                <a:gd name="T26" fmla="*/ 2147483647 w 2844"/>
                <a:gd name="T27" fmla="*/ 2147483647 h 2866"/>
                <a:gd name="T28" fmla="*/ 2147483647 w 2844"/>
                <a:gd name="T29" fmla="*/ 2147483647 h 2866"/>
                <a:gd name="T30" fmla="*/ 2147483647 w 2844"/>
                <a:gd name="T31" fmla="*/ 2147483647 h 2866"/>
                <a:gd name="T32" fmla="*/ 2147483647 w 2844"/>
                <a:gd name="T33" fmla="*/ 2147483647 h 2866"/>
                <a:gd name="T34" fmla="*/ 2147483647 w 2844"/>
                <a:gd name="T35" fmla="*/ 2147483647 h 2866"/>
                <a:gd name="T36" fmla="*/ 2147483647 w 2844"/>
                <a:gd name="T37" fmla="*/ 2147483647 h 2866"/>
                <a:gd name="T38" fmla="*/ 2147483647 w 2844"/>
                <a:gd name="T39" fmla="*/ 2147483647 h 2866"/>
                <a:gd name="T40" fmla="*/ 2147483647 w 2844"/>
                <a:gd name="T41" fmla="*/ 2147483647 h 2866"/>
                <a:gd name="T42" fmla="*/ 2147483647 w 2844"/>
                <a:gd name="T43" fmla="*/ 2147483647 h 2866"/>
                <a:gd name="T44" fmla="*/ 2147483647 w 2844"/>
                <a:gd name="T45" fmla="*/ 2147483647 h 2866"/>
                <a:gd name="T46" fmla="*/ 2147483647 w 2844"/>
                <a:gd name="T47" fmla="*/ 2147483647 h 2866"/>
                <a:gd name="T48" fmla="*/ 2147483647 w 2844"/>
                <a:gd name="T49" fmla="*/ 2147483647 h 2866"/>
                <a:gd name="T50" fmla="*/ 2147483647 w 2844"/>
                <a:gd name="T51" fmla="*/ 2147483647 h 2866"/>
                <a:gd name="T52" fmla="*/ 2147483647 w 2844"/>
                <a:gd name="T53" fmla="*/ 2147483647 h 2866"/>
                <a:gd name="T54" fmla="*/ 2147483647 w 2844"/>
                <a:gd name="T55" fmla="*/ 2147483647 h 2866"/>
                <a:gd name="T56" fmla="*/ 2147483647 w 2844"/>
                <a:gd name="T57" fmla="*/ 2147483647 h 2866"/>
                <a:gd name="T58" fmla="*/ 2147483647 w 2844"/>
                <a:gd name="T59" fmla="*/ 2147483647 h 2866"/>
                <a:gd name="T60" fmla="*/ 2147483647 w 2844"/>
                <a:gd name="T61" fmla="*/ 2147483647 h 2866"/>
                <a:gd name="T62" fmla="*/ 2147483647 w 2844"/>
                <a:gd name="T63" fmla="*/ 2147483647 h 2866"/>
                <a:gd name="T64" fmla="*/ 2147483647 w 2844"/>
                <a:gd name="T65" fmla="*/ 2147483647 h 2866"/>
                <a:gd name="T66" fmla="*/ 2147483647 w 2844"/>
                <a:gd name="T67" fmla="*/ 2147483647 h 2866"/>
                <a:gd name="T68" fmla="*/ 2147483647 w 2844"/>
                <a:gd name="T69" fmla="*/ 2147483647 h 2866"/>
                <a:gd name="T70" fmla="*/ 2147483647 w 2844"/>
                <a:gd name="T71" fmla="*/ 2147483647 h 2866"/>
                <a:gd name="T72" fmla="*/ 2147483647 w 2844"/>
                <a:gd name="T73" fmla="*/ 2147483647 h 2866"/>
                <a:gd name="T74" fmla="*/ 2147483647 w 2844"/>
                <a:gd name="T75" fmla="*/ 2147483647 h 2866"/>
                <a:gd name="T76" fmla="*/ 2147483647 w 2844"/>
                <a:gd name="T77" fmla="*/ 2147483647 h 2866"/>
                <a:gd name="T78" fmla="*/ 2147483647 w 2844"/>
                <a:gd name="T79" fmla="*/ 2147483647 h 2866"/>
                <a:gd name="T80" fmla="*/ 2147483647 w 2844"/>
                <a:gd name="T81" fmla="*/ 2147483647 h 2866"/>
                <a:gd name="T82" fmla="*/ 2147483647 w 2844"/>
                <a:gd name="T83" fmla="*/ 2147483647 h 2866"/>
                <a:gd name="T84" fmla="*/ 2147483647 w 2844"/>
                <a:gd name="T85" fmla="*/ 2147483647 h 2866"/>
                <a:gd name="T86" fmla="*/ 2147483647 w 2844"/>
                <a:gd name="T87" fmla="*/ 2147483647 h 2866"/>
                <a:gd name="T88" fmla="*/ 2147483647 w 2844"/>
                <a:gd name="T89" fmla="*/ 2147483647 h 2866"/>
                <a:gd name="T90" fmla="*/ 2147483647 w 2844"/>
                <a:gd name="T91" fmla="*/ 2147483647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9" name="Google Shape;193;p4"/>
            <p:cNvSpPr>
              <a:spLocks/>
            </p:cNvSpPr>
            <p:nvPr/>
          </p:nvSpPr>
          <p:spPr bwMode="auto">
            <a:xfrm>
              <a:off x="210768" y="826923"/>
              <a:ext cx="61655" cy="68603"/>
            </a:xfrm>
            <a:custGeom>
              <a:avLst/>
              <a:gdLst>
                <a:gd name="T0" fmla="*/ 2147483647 w 701"/>
                <a:gd name="T1" fmla="*/ 2147483647 h 780"/>
                <a:gd name="T2" fmla="*/ 2147483647 w 701"/>
                <a:gd name="T3" fmla="*/ 2147483647 h 780"/>
                <a:gd name="T4" fmla="*/ 2147483647 w 701"/>
                <a:gd name="T5" fmla="*/ 2147483647 h 780"/>
                <a:gd name="T6" fmla="*/ 2147483647 w 701"/>
                <a:gd name="T7" fmla="*/ 2147483647 h 780"/>
                <a:gd name="T8" fmla="*/ 2147483647 w 701"/>
                <a:gd name="T9" fmla="*/ 2147483647 h 780"/>
                <a:gd name="T10" fmla="*/ 2147483647 w 701"/>
                <a:gd name="T11" fmla="*/ 2147483647 h 780"/>
                <a:gd name="T12" fmla="*/ 2147483647 w 701"/>
                <a:gd name="T13" fmla="*/ 2147483647 h 780"/>
                <a:gd name="T14" fmla="*/ 2147483647 w 701"/>
                <a:gd name="T15" fmla="*/ 2147483647 h 780"/>
                <a:gd name="T16" fmla="*/ 2147483647 w 701"/>
                <a:gd name="T17" fmla="*/ 2147483647 h 780"/>
                <a:gd name="T18" fmla="*/ 2147483647 w 701"/>
                <a:gd name="T19" fmla="*/ 2147483647 h 780"/>
                <a:gd name="T20" fmla="*/ 2147483647 w 701"/>
                <a:gd name="T21" fmla="*/ 2147483647 h 780"/>
                <a:gd name="T22" fmla="*/ 2147483647 w 701"/>
                <a:gd name="T23" fmla="*/ 2147483647 h 780"/>
                <a:gd name="T24" fmla="*/ 2147483647 w 701"/>
                <a:gd name="T25" fmla="*/ 2147483647 h 780"/>
                <a:gd name="T26" fmla="*/ 2147483647 w 701"/>
                <a:gd name="T27" fmla="*/ 2147483647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732275" y="1136950"/>
            <a:ext cx="7679400" cy="3386400"/>
          </a:xfrm>
          <a:prstGeom prst="rect">
            <a:avLst/>
          </a:prstGeom>
        </p:spPr>
        <p:txBody>
          <a:bodyPr spcFirstLastPara="1" lIns="91413" tIns="91413" rIns="91413" bIns="91413">
            <a:noAutofit/>
          </a:bodyPr>
          <a:lstStyle>
            <a:lvl1pPr marL="609495" lvl="0" indent="-40633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8989" lvl="1" indent="-4655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AutoNum type="alphaLcPeriod"/>
              <a:defRPr sz="1600"/>
            </a:lvl2pPr>
            <a:lvl3pPr marL="1828484" lvl="2" indent="-50791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romanLcPeriod"/>
              <a:defRPr sz="1600"/>
            </a:lvl3pPr>
            <a:lvl4pPr marL="2437973" lvl="3" indent="-50791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rabicPeriod"/>
              <a:defRPr sz="1600"/>
            </a:lvl4pPr>
            <a:lvl5pPr marL="3047468" lvl="4" indent="-50791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lphaLcPeriod"/>
              <a:defRPr sz="1600"/>
            </a:lvl5pPr>
            <a:lvl6pPr marL="3656960" lvl="5" indent="-50791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romanLcPeriod"/>
              <a:defRPr sz="1600"/>
            </a:lvl6pPr>
            <a:lvl7pPr marL="4266453" lvl="6" indent="-50791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rabicPeriod"/>
              <a:defRPr sz="1600"/>
            </a:lvl7pPr>
            <a:lvl8pPr marL="4875946" lvl="7" indent="-50791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lphaLcPeriod"/>
              <a:defRPr sz="1600"/>
            </a:lvl8pPr>
            <a:lvl9pPr marL="5485441" lvl="8" indent="-50791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732275" y="538001"/>
            <a:ext cx="7206900" cy="539400"/>
          </a:xfrm>
          <a:prstGeom prst="rect">
            <a:avLst/>
          </a:prstGeom>
        </p:spPr>
        <p:txBody>
          <a:bodyPr spcFirstLastPara="1" lIns="91413" tIns="91413" rIns="91413" bIns="91413" anchor="t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87466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bg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"/>
          <p:cNvSpPr/>
          <p:nvPr/>
        </p:nvSpPr>
        <p:spPr>
          <a:xfrm>
            <a:off x="5232431" y="538163"/>
            <a:ext cx="2727325" cy="4067175"/>
          </a:xfrm>
          <a:custGeom>
            <a:avLst/>
            <a:gdLst/>
            <a:ahLst/>
            <a:cxnLst/>
            <a:rect l="l" t="t" r="r" b="b"/>
            <a:pathLst>
              <a:path w="30157" h="44978" extrusionOk="0">
                <a:moveTo>
                  <a:pt x="0" y="5842"/>
                </a:moveTo>
                <a:cubicBezTo>
                  <a:pt x="0" y="5842"/>
                  <a:pt x="5" y="5843"/>
                  <a:pt x="14" y="5844"/>
                </a:cubicBezTo>
                <a:lnTo>
                  <a:pt x="14" y="5844"/>
                </a:lnTo>
                <a:lnTo>
                  <a:pt x="14" y="5842"/>
                </a:lnTo>
                <a:close/>
                <a:moveTo>
                  <a:pt x="28786" y="1"/>
                </a:moveTo>
                <a:cubicBezTo>
                  <a:pt x="28605" y="1"/>
                  <a:pt x="28312" y="156"/>
                  <a:pt x="28175" y="183"/>
                </a:cubicBezTo>
                <a:cubicBezTo>
                  <a:pt x="27997" y="218"/>
                  <a:pt x="27775" y="252"/>
                  <a:pt x="27604" y="320"/>
                </a:cubicBezTo>
                <a:cubicBezTo>
                  <a:pt x="27581" y="329"/>
                  <a:pt x="27556" y="333"/>
                  <a:pt x="27530" y="333"/>
                </a:cubicBezTo>
                <a:cubicBezTo>
                  <a:pt x="27354" y="333"/>
                  <a:pt x="27102" y="162"/>
                  <a:pt x="26968" y="132"/>
                </a:cubicBezTo>
                <a:cubicBezTo>
                  <a:pt x="26846" y="105"/>
                  <a:pt x="26483" y="34"/>
                  <a:pt x="26237" y="34"/>
                </a:cubicBezTo>
                <a:cubicBezTo>
                  <a:pt x="26174" y="34"/>
                  <a:pt x="26118" y="39"/>
                  <a:pt x="26076" y="50"/>
                </a:cubicBezTo>
                <a:cubicBezTo>
                  <a:pt x="25962" y="81"/>
                  <a:pt x="25673" y="97"/>
                  <a:pt x="25386" y="97"/>
                </a:cubicBezTo>
                <a:cubicBezTo>
                  <a:pt x="25156" y="97"/>
                  <a:pt x="24928" y="87"/>
                  <a:pt x="24792" y="64"/>
                </a:cubicBezTo>
                <a:cubicBezTo>
                  <a:pt x="24732" y="54"/>
                  <a:pt x="24678" y="50"/>
                  <a:pt x="24627" y="50"/>
                </a:cubicBezTo>
                <a:cubicBezTo>
                  <a:pt x="24408" y="50"/>
                  <a:pt x="24260" y="128"/>
                  <a:pt x="24135" y="183"/>
                </a:cubicBezTo>
                <a:cubicBezTo>
                  <a:pt x="23978" y="252"/>
                  <a:pt x="23688" y="508"/>
                  <a:pt x="23585" y="593"/>
                </a:cubicBezTo>
                <a:cubicBezTo>
                  <a:pt x="23499" y="665"/>
                  <a:pt x="23118" y="835"/>
                  <a:pt x="22868" y="835"/>
                </a:cubicBezTo>
                <a:cubicBezTo>
                  <a:pt x="22821" y="835"/>
                  <a:pt x="22779" y="829"/>
                  <a:pt x="22745" y="816"/>
                </a:cubicBezTo>
                <a:cubicBezTo>
                  <a:pt x="22710" y="802"/>
                  <a:pt x="22668" y="796"/>
                  <a:pt x="22620" y="796"/>
                </a:cubicBezTo>
                <a:cubicBezTo>
                  <a:pt x="22362" y="796"/>
                  <a:pt x="21954" y="968"/>
                  <a:pt x="21853" y="1055"/>
                </a:cubicBezTo>
                <a:cubicBezTo>
                  <a:pt x="21733" y="1161"/>
                  <a:pt x="21385" y="1451"/>
                  <a:pt x="21231" y="1554"/>
                </a:cubicBezTo>
                <a:cubicBezTo>
                  <a:pt x="21077" y="1656"/>
                  <a:pt x="20958" y="1930"/>
                  <a:pt x="20838" y="1964"/>
                </a:cubicBezTo>
                <a:cubicBezTo>
                  <a:pt x="20718" y="1998"/>
                  <a:pt x="19809" y="2203"/>
                  <a:pt x="19673" y="2305"/>
                </a:cubicBezTo>
                <a:cubicBezTo>
                  <a:pt x="19533" y="2408"/>
                  <a:pt x="19293" y="2787"/>
                  <a:pt x="19123" y="2924"/>
                </a:cubicBezTo>
                <a:cubicBezTo>
                  <a:pt x="18952" y="3061"/>
                  <a:pt x="18316" y="3078"/>
                  <a:pt x="18145" y="3197"/>
                </a:cubicBezTo>
                <a:cubicBezTo>
                  <a:pt x="17974" y="3317"/>
                  <a:pt x="17284" y="3655"/>
                  <a:pt x="17284" y="3655"/>
                </a:cubicBezTo>
                <a:cubicBezTo>
                  <a:pt x="17284" y="3655"/>
                  <a:pt x="17268" y="4210"/>
                  <a:pt x="17205" y="4210"/>
                </a:cubicBezTo>
                <a:cubicBezTo>
                  <a:pt x="17203" y="4210"/>
                  <a:pt x="17201" y="4210"/>
                  <a:pt x="17199" y="4209"/>
                </a:cubicBezTo>
                <a:cubicBezTo>
                  <a:pt x="17130" y="4175"/>
                  <a:pt x="16631" y="3761"/>
                  <a:pt x="16478" y="3676"/>
                </a:cubicBezTo>
                <a:cubicBezTo>
                  <a:pt x="16450" y="3660"/>
                  <a:pt x="16396" y="3654"/>
                  <a:pt x="16325" y="3654"/>
                </a:cubicBezTo>
                <a:cubicBezTo>
                  <a:pt x="15998" y="3654"/>
                  <a:pt x="15311" y="3793"/>
                  <a:pt x="15227" y="3864"/>
                </a:cubicBezTo>
                <a:cubicBezTo>
                  <a:pt x="15125" y="3952"/>
                  <a:pt x="14591" y="4332"/>
                  <a:pt x="14523" y="4400"/>
                </a:cubicBezTo>
                <a:cubicBezTo>
                  <a:pt x="14448" y="4468"/>
                  <a:pt x="14089" y="4622"/>
                  <a:pt x="14004" y="4691"/>
                </a:cubicBezTo>
                <a:cubicBezTo>
                  <a:pt x="13918" y="4759"/>
                  <a:pt x="13317" y="4947"/>
                  <a:pt x="13317" y="5135"/>
                </a:cubicBezTo>
                <a:cubicBezTo>
                  <a:pt x="13317" y="5326"/>
                  <a:pt x="13009" y="5565"/>
                  <a:pt x="12941" y="5685"/>
                </a:cubicBezTo>
                <a:cubicBezTo>
                  <a:pt x="12873" y="5805"/>
                  <a:pt x="12493" y="5890"/>
                  <a:pt x="12288" y="5992"/>
                </a:cubicBezTo>
                <a:cubicBezTo>
                  <a:pt x="12083" y="6098"/>
                  <a:pt x="11687" y="6406"/>
                  <a:pt x="11499" y="6491"/>
                </a:cubicBezTo>
                <a:cubicBezTo>
                  <a:pt x="11452" y="6513"/>
                  <a:pt x="11389" y="6520"/>
                  <a:pt x="11318" y="6520"/>
                </a:cubicBezTo>
                <a:cubicBezTo>
                  <a:pt x="11154" y="6520"/>
                  <a:pt x="10949" y="6480"/>
                  <a:pt x="10818" y="6480"/>
                </a:cubicBezTo>
                <a:cubicBezTo>
                  <a:pt x="10781" y="6480"/>
                  <a:pt x="10749" y="6483"/>
                  <a:pt x="10727" y="6491"/>
                </a:cubicBezTo>
                <a:cubicBezTo>
                  <a:pt x="10719" y="6494"/>
                  <a:pt x="10710" y="6496"/>
                  <a:pt x="10699" y="6496"/>
                </a:cubicBezTo>
                <a:cubicBezTo>
                  <a:pt x="10525" y="6496"/>
                  <a:pt x="9995" y="6115"/>
                  <a:pt x="9883" y="6115"/>
                </a:cubicBezTo>
                <a:cubicBezTo>
                  <a:pt x="9763" y="6115"/>
                  <a:pt x="9042" y="5996"/>
                  <a:pt x="8905" y="5962"/>
                </a:cubicBezTo>
                <a:cubicBezTo>
                  <a:pt x="8895" y="5959"/>
                  <a:pt x="8884" y="5958"/>
                  <a:pt x="8873" y="5958"/>
                </a:cubicBezTo>
                <a:cubicBezTo>
                  <a:pt x="8737" y="5958"/>
                  <a:pt x="8566" y="6138"/>
                  <a:pt x="8424" y="6201"/>
                </a:cubicBezTo>
                <a:cubicBezTo>
                  <a:pt x="8266" y="6269"/>
                  <a:pt x="7942" y="6751"/>
                  <a:pt x="7839" y="6819"/>
                </a:cubicBezTo>
                <a:cubicBezTo>
                  <a:pt x="7737" y="6888"/>
                  <a:pt x="7320" y="7335"/>
                  <a:pt x="7183" y="7370"/>
                </a:cubicBezTo>
                <a:cubicBezTo>
                  <a:pt x="7146" y="7380"/>
                  <a:pt x="7081" y="7383"/>
                  <a:pt x="7002" y="7383"/>
                </a:cubicBezTo>
                <a:cubicBezTo>
                  <a:pt x="6786" y="7383"/>
                  <a:pt x="6468" y="7356"/>
                  <a:pt x="6343" y="7356"/>
                </a:cubicBezTo>
                <a:cubicBezTo>
                  <a:pt x="6168" y="7356"/>
                  <a:pt x="5912" y="7663"/>
                  <a:pt x="5827" y="7698"/>
                </a:cubicBezTo>
                <a:cubicBezTo>
                  <a:pt x="5741" y="7728"/>
                  <a:pt x="5242" y="8125"/>
                  <a:pt x="5174" y="8138"/>
                </a:cubicBezTo>
                <a:cubicBezTo>
                  <a:pt x="5171" y="8139"/>
                  <a:pt x="5168" y="8140"/>
                  <a:pt x="5165" y="8140"/>
                </a:cubicBezTo>
                <a:cubicBezTo>
                  <a:pt x="5073" y="8140"/>
                  <a:pt x="4737" y="7880"/>
                  <a:pt x="4654" y="7834"/>
                </a:cubicBezTo>
                <a:cubicBezTo>
                  <a:pt x="4569" y="7783"/>
                  <a:pt x="3814" y="7042"/>
                  <a:pt x="3711" y="7042"/>
                </a:cubicBezTo>
                <a:cubicBezTo>
                  <a:pt x="3609" y="7042"/>
                  <a:pt x="3264" y="6577"/>
                  <a:pt x="3059" y="6526"/>
                </a:cubicBezTo>
                <a:cubicBezTo>
                  <a:pt x="3036" y="6520"/>
                  <a:pt x="3011" y="6517"/>
                  <a:pt x="2984" y="6517"/>
                </a:cubicBezTo>
                <a:cubicBezTo>
                  <a:pt x="2766" y="6517"/>
                  <a:pt x="2425" y="6683"/>
                  <a:pt x="2334" y="6713"/>
                </a:cubicBezTo>
                <a:cubicBezTo>
                  <a:pt x="2330" y="6715"/>
                  <a:pt x="2325" y="6716"/>
                  <a:pt x="2320" y="6716"/>
                </a:cubicBezTo>
                <a:cubicBezTo>
                  <a:pt x="2199" y="6716"/>
                  <a:pt x="1832" y="6353"/>
                  <a:pt x="1750" y="6321"/>
                </a:cubicBezTo>
                <a:cubicBezTo>
                  <a:pt x="1667" y="6287"/>
                  <a:pt x="1288" y="5978"/>
                  <a:pt x="1127" y="5978"/>
                </a:cubicBezTo>
                <a:cubicBezTo>
                  <a:pt x="1122" y="5978"/>
                  <a:pt x="1118" y="5978"/>
                  <a:pt x="1114" y="5979"/>
                </a:cubicBezTo>
                <a:cubicBezTo>
                  <a:pt x="1106" y="5980"/>
                  <a:pt x="1096" y="5980"/>
                  <a:pt x="1084" y="5980"/>
                </a:cubicBezTo>
                <a:cubicBezTo>
                  <a:pt x="879" y="5980"/>
                  <a:pt x="125" y="5862"/>
                  <a:pt x="14" y="5844"/>
                </a:cubicBezTo>
                <a:lnTo>
                  <a:pt x="14" y="5844"/>
                </a:lnTo>
                <a:lnTo>
                  <a:pt x="14" y="43581"/>
                </a:lnTo>
                <a:lnTo>
                  <a:pt x="304" y="43957"/>
                </a:lnTo>
                <a:cubicBezTo>
                  <a:pt x="304" y="43957"/>
                  <a:pt x="1316" y="43717"/>
                  <a:pt x="1470" y="43598"/>
                </a:cubicBezTo>
                <a:cubicBezTo>
                  <a:pt x="1627" y="43478"/>
                  <a:pt x="1866" y="43410"/>
                  <a:pt x="2003" y="43410"/>
                </a:cubicBezTo>
                <a:cubicBezTo>
                  <a:pt x="2139" y="43410"/>
                  <a:pt x="2604" y="43632"/>
                  <a:pt x="2792" y="43683"/>
                </a:cubicBezTo>
                <a:cubicBezTo>
                  <a:pt x="2807" y="43687"/>
                  <a:pt x="2824" y="43689"/>
                  <a:pt x="2841" y="43689"/>
                </a:cubicBezTo>
                <a:cubicBezTo>
                  <a:pt x="3041" y="43689"/>
                  <a:pt x="3374" y="43444"/>
                  <a:pt x="3499" y="43444"/>
                </a:cubicBezTo>
                <a:cubicBezTo>
                  <a:pt x="3636" y="43444"/>
                  <a:pt x="4255" y="43034"/>
                  <a:pt x="4255" y="43034"/>
                </a:cubicBezTo>
                <a:cubicBezTo>
                  <a:pt x="4255" y="43034"/>
                  <a:pt x="4754" y="43567"/>
                  <a:pt x="4839" y="43584"/>
                </a:cubicBezTo>
                <a:cubicBezTo>
                  <a:pt x="4843" y="43585"/>
                  <a:pt x="4847" y="43585"/>
                  <a:pt x="4853" y="43585"/>
                </a:cubicBezTo>
                <a:cubicBezTo>
                  <a:pt x="4973" y="43585"/>
                  <a:pt x="5497" y="43413"/>
                  <a:pt x="5611" y="43396"/>
                </a:cubicBezTo>
                <a:cubicBezTo>
                  <a:pt x="5731" y="43379"/>
                  <a:pt x="5987" y="43174"/>
                  <a:pt x="6038" y="43140"/>
                </a:cubicBezTo>
                <a:cubicBezTo>
                  <a:pt x="6042" y="43138"/>
                  <a:pt x="6048" y="43137"/>
                  <a:pt x="6057" y="43137"/>
                </a:cubicBezTo>
                <a:cubicBezTo>
                  <a:pt x="6188" y="43137"/>
                  <a:pt x="6873" y="43354"/>
                  <a:pt x="6985" y="43482"/>
                </a:cubicBezTo>
                <a:cubicBezTo>
                  <a:pt x="7105" y="43622"/>
                  <a:pt x="7945" y="44049"/>
                  <a:pt x="8048" y="44110"/>
                </a:cubicBezTo>
                <a:cubicBezTo>
                  <a:pt x="8150" y="44165"/>
                  <a:pt x="8321" y="44288"/>
                  <a:pt x="8492" y="44374"/>
                </a:cubicBezTo>
                <a:cubicBezTo>
                  <a:pt x="8663" y="44459"/>
                  <a:pt x="9145" y="44647"/>
                  <a:pt x="9367" y="44698"/>
                </a:cubicBezTo>
                <a:cubicBezTo>
                  <a:pt x="9573" y="44745"/>
                  <a:pt x="10483" y="44978"/>
                  <a:pt x="10728" y="44978"/>
                </a:cubicBezTo>
                <a:cubicBezTo>
                  <a:pt x="10751" y="44978"/>
                  <a:pt x="10768" y="44976"/>
                  <a:pt x="10778" y="44972"/>
                </a:cubicBezTo>
                <a:cubicBezTo>
                  <a:pt x="10898" y="44920"/>
                  <a:pt x="11311" y="44664"/>
                  <a:pt x="11431" y="44647"/>
                </a:cubicBezTo>
                <a:cubicBezTo>
                  <a:pt x="11550" y="44630"/>
                  <a:pt x="11687" y="44356"/>
                  <a:pt x="11875" y="44339"/>
                </a:cubicBezTo>
                <a:cubicBezTo>
                  <a:pt x="11881" y="44339"/>
                  <a:pt x="11888" y="44339"/>
                  <a:pt x="11895" y="44339"/>
                </a:cubicBezTo>
                <a:cubicBezTo>
                  <a:pt x="12077" y="44339"/>
                  <a:pt x="12428" y="44531"/>
                  <a:pt x="12582" y="44531"/>
                </a:cubicBezTo>
                <a:cubicBezTo>
                  <a:pt x="12593" y="44531"/>
                  <a:pt x="12604" y="44530"/>
                  <a:pt x="12613" y="44527"/>
                </a:cubicBezTo>
                <a:cubicBezTo>
                  <a:pt x="12750" y="44493"/>
                  <a:pt x="13334" y="44391"/>
                  <a:pt x="13556" y="44288"/>
                </a:cubicBezTo>
                <a:cubicBezTo>
                  <a:pt x="13778" y="44186"/>
                  <a:pt x="14209" y="43448"/>
                  <a:pt x="14380" y="43277"/>
                </a:cubicBezTo>
                <a:cubicBezTo>
                  <a:pt x="14557" y="43106"/>
                  <a:pt x="14745" y="42436"/>
                  <a:pt x="14865" y="42282"/>
                </a:cubicBezTo>
                <a:cubicBezTo>
                  <a:pt x="14984" y="42129"/>
                  <a:pt x="15381" y="42094"/>
                  <a:pt x="15586" y="42043"/>
                </a:cubicBezTo>
                <a:cubicBezTo>
                  <a:pt x="15791" y="41988"/>
                  <a:pt x="16666" y="41613"/>
                  <a:pt x="16751" y="41544"/>
                </a:cubicBezTo>
                <a:cubicBezTo>
                  <a:pt x="16829" y="41482"/>
                  <a:pt x="17759" y="41264"/>
                  <a:pt x="18028" y="41264"/>
                </a:cubicBezTo>
                <a:cubicBezTo>
                  <a:pt x="18055" y="41264"/>
                  <a:pt x="18075" y="41266"/>
                  <a:pt x="18087" y="41271"/>
                </a:cubicBezTo>
                <a:cubicBezTo>
                  <a:pt x="18225" y="41320"/>
                  <a:pt x="18482" y="41649"/>
                  <a:pt x="18578" y="41649"/>
                </a:cubicBezTo>
                <a:cubicBezTo>
                  <a:pt x="18582" y="41649"/>
                  <a:pt x="18586" y="41648"/>
                  <a:pt x="18589" y="41647"/>
                </a:cubicBezTo>
                <a:cubicBezTo>
                  <a:pt x="18675" y="41613"/>
                  <a:pt x="19208" y="41404"/>
                  <a:pt x="19396" y="41336"/>
                </a:cubicBezTo>
                <a:cubicBezTo>
                  <a:pt x="19414" y="41330"/>
                  <a:pt x="19433" y="41327"/>
                  <a:pt x="19454" y="41327"/>
                </a:cubicBezTo>
                <a:cubicBezTo>
                  <a:pt x="19653" y="41327"/>
                  <a:pt x="19971" y="41582"/>
                  <a:pt x="20049" y="41613"/>
                </a:cubicBezTo>
                <a:cubicBezTo>
                  <a:pt x="20134" y="41647"/>
                  <a:pt x="20804" y="42180"/>
                  <a:pt x="20804" y="42180"/>
                </a:cubicBezTo>
                <a:cubicBezTo>
                  <a:pt x="20804" y="42180"/>
                  <a:pt x="21363" y="42354"/>
                  <a:pt x="21489" y="42354"/>
                </a:cubicBezTo>
                <a:cubicBezTo>
                  <a:pt x="21500" y="42354"/>
                  <a:pt x="21507" y="42353"/>
                  <a:pt x="21511" y="42351"/>
                </a:cubicBezTo>
                <a:cubicBezTo>
                  <a:pt x="21562" y="42316"/>
                  <a:pt x="22471" y="42197"/>
                  <a:pt x="22642" y="42163"/>
                </a:cubicBezTo>
                <a:cubicBezTo>
                  <a:pt x="22816" y="42129"/>
                  <a:pt x="22953" y="41818"/>
                  <a:pt x="23192" y="41647"/>
                </a:cubicBezTo>
                <a:cubicBezTo>
                  <a:pt x="23435" y="41476"/>
                  <a:pt x="23637" y="41165"/>
                  <a:pt x="23760" y="41008"/>
                </a:cubicBezTo>
                <a:cubicBezTo>
                  <a:pt x="23886" y="40851"/>
                  <a:pt x="24057" y="40543"/>
                  <a:pt x="24262" y="40475"/>
                </a:cubicBezTo>
                <a:cubicBezTo>
                  <a:pt x="24467" y="40406"/>
                  <a:pt x="25188" y="40270"/>
                  <a:pt x="25342" y="40218"/>
                </a:cubicBezTo>
                <a:cubicBezTo>
                  <a:pt x="25495" y="40167"/>
                  <a:pt x="25875" y="40133"/>
                  <a:pt x="26131" y="40133"/>
                </a:cubicBezTo>
                <a:cubicBezTo>
                  <a:pt x="26387" y="40133"/>
                  <a:pt x="26767" y="39996"/>
                  <a:pt x="26955" y="39894"/>
                </a:cubicBezTo>
                <a:cubicBezTo>
                  <a:pt x="27143" y="39791"/>
                  <a:pt x="27296" y="39689"/>
                  <a:pt x="27399" y="39655"/>
                </a:cubicBezTo>
                <a:cubicBezTo>
                  <a:pt x="27410" y="39651"/>
                  <a:pt x="27424" y="39649"/>
                  <a:pt x="27443" y="39649"/>
                </a:cubicBezTo>
                <a:cubicBezTo>
                  <a:pt x="27549" y="39649"/>
                  <a:pt x="27774" y="39701"/>
                  <a:pt x="27984" y="39701"/>
                </a:cubicBezTo>
                <a:cubicBezTo>
                  <a:pt x="28084" y="39701"/>
                  <a:pt x="28181" y="39689"/>
                  <a:pt x="28260" y="39655"/>
                </a:cubicBezTo>
                <a:cubicBezTo>
                  <a:pt x="28533" y="39531"/>
                  <a:pt x="30156" y="39139"/>
                  <a:pt x="30156" y="39139"/>
                </a:cubicBezTo>
                <a:lnTo>
                  <a:pt x="30156" y="768"/>
                </a:lnTo>
                <a:cubicBezTo>
                  <a:pt x="30156" y="768"/>
                  <a:pt x="29032" y="149"/>
                  <a:pt x="28896" y="33"/>
                </a:cubicBezTo>
                <a:cubicBezTo>
                  <a:pt x="28869" y="10"/>
                  <a:pt x="28831" y="1"/>
                  <a:pt x="287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121882" tIns="121882" rIns="121882" bIns="121882" anchor="ctr"/>
          <a:lstStyle/>
          <a:p>
            <a:pPr>
              <a:defRPr/>
            </a:pPr>
            <a:endParaRPr sz="2400">
              <a:solidFill>
                <a:prstClr val="black"/>
              </a:solidFill>
            </a:endParaRPr>
          </a:p>
        </p:txBody>
      </p:sp>
      <p:sp>
        <p:nvSpPr>
          <p:cNvPr id="6" name="Google Shape;65;p3"/>
          <p:cNvSpPr>
            <a:spLocks/>
          </p:cNvSpPr>
          <p:nvPr/>
        </p:nvSpPr>
        <p:spPr bwMode="auto">
          <a:xfrm>
            <a:off x="5232402" y="581049"/>
            <a:ext cx="2725738" cy="3945731"/>
          </a:xfrm>
          <a:custGeom>
            <a:avLst/>
            <a:gdLst>
              <a:gd name="T0" fmla="*/ 2147483647 w 30140"/>
              <a:gd name="T1" fmla="*/ 2147483647 h 43632"/>
              <a:gd name="T2" fmla="*/ 2147483647 w 30140"/>
              <a:gd name="T3" fmla="*/ 2147483647 h 43632"/>
              <a:gd name="T4" fmla="*/ 2147483647 w 30140"/>
              <a:gd name="T5" fmla="*/ 2147483647 h 43632"/>
              <a:gd name="T6" fmla="*/ 2147483647 w 30140"/>
              <a:gd name="T7" fmla="*/ 2147483647 h 43632"/>
              <a:gd name="T8" fmla="*/ 2147483647 w 30140"/>
              <a:gd name="T9" fmla="*/ 2147483647 h 43632"/>
              <a:gd name="T10" fmla="*/ 2147483647 w 30140"/>
              <a:gd name="T11" fmla="*/ 2147483647 h 43632"/>
              <a:gd name="T12" fmla="*/ 2147483647 w 30140"/>
              <a:gd name="T13" fmla="*/ 2147483647 h 43632"/>
              <a:gd name="T14" fmla="*/ 2147483647 w 30140"/>
              <a:gd name="T15" fmla="*/ 2147483647 h 43632"/>
              <a:gd name="T16" fmla="*/ 2147483647 w 30140"/>
              <a:gd name="T17" fmla="*/ 2147483647 h 43632"/>
              <a:gd name="T18" fmla="*/ 2147483647 w 30140"/>
              <a:gd name="T19" fmla="*/ 2147483647 h 43632"/>
              <a:gd name="T20" fmla="*/ 2147483647 w 30140"/>
              <a:gd name="T21" fmla="*/ 2147483647 h 43632"/>
              <a:gd name="T22" fmla="*/ 2147483647 w 30140"/>
              <a:gd name="T23" fmla="*/ 2147483647 h 43632"/>
              <a:gd name="T24" fmla="*/ 2147483647 w 30140"/>
              <a:gd name="T25" fmla="*/ 2147483647 h 43632"/>
              <a:gd name="T26" fmla="*/ 2147483647 w 30140"/>
              <a:gd name="T27" fmla="*/ 2147483647 h 43632"/>
              <a:gd name="T28" fmla="*/ 2147483647 w 30140"/>
              <a:gd name="T29" fmla="*/ 2147483647 h 43632"/>
              <a:gd name="T30" fmla="*/ 2147483647 w 30140"/>
              <a:gd name="T31" fmla="*/ 2147483647 h 43632"/>
              <a:gd name="T32" fmla="*/ 2147483647 w 30140"/>
              <a:gd name="T33" fmla="*/ 2147483647 h 43632"/>
              <a:gd name="T34" fmla="*/ 2147483647 w 30140"/>
              <a:gd name="T35" fmla="*/ 2147483647 h 43632"/>
              <a:gd name="T36" fmla="*/ 2147483647 w 30140"/>
              <a:gd name="T37" fmla="*/ 2147483647 h 43632"/>
              <a:gd name="T38" fmla="*/ 2147483647 w 30140"/>
              <a:gd name="T39" fmla="*/ 2147483647 h 43632"/>
              <a:gd name="T40" fmla="*/ 2147483647 w 30140"/>
              <a:gd name="T41" fmla="*/ 2147483647 h 43632"/>
              <a:gd name="T42" fmla="*/ 2147483647 w 30140"/>
              <a:gd name="T43" fmla="*/ 2147483647 h 43632"/>
              <a:gd name="T44" fmla="*/ 2147483647 w 30140"/>
              <a:gd name="T45" fmla="*/ 2147483647 h 43632"/>
              <a:gd name="T46" fmla="*/ 2147483647 w 30140"/>
              <a:gd name="T47" fmla="*/ 2147483647 h 43632"/>
              <a:gd name="T48" fmla="*/ 2147483647 w 30140"/>
              <a:gd name="T49" fmla="*/ 2147483647 h 43632"/>
              <a:gd name="T50" fmla="*/ 2147483647 w 30140"/>
              <a:gd name="T51" fmla="*/ 2147483647 h 43632"/>
              <a:gd name="T52" fmla="*/ 2147483647 w 30140"/>
              <a:gd name="T53" fmla="*/ 2147483647 h 43632"/>
              <a:gd name="T54" fmla="*/ 2147483647 w 30140"/>
              <a:gd name="T55" fmla="*/ 2147483647 h 43632"/>
              <a:gd name="T56" fmla="*/ 2147483647 w 30140"/>
              <a:gd name="T57" fmla="*/ 2147483647 h 43632"/>
              <a:gd name="T58" fmla="*/ 2147483647 w 30140"/>
              <a:gd name="T59" fmla="*/ 2147483647 h 43632"/>
              <a:gd name="T60" fmla="*/ 2147483647 w 30140"/>
              <a:gd name="T61" fmla="*/ 2147483647 h 43632"/>
              <a:gd name="T62" fmla="*/ 2147483647 w 30140"/>
              <a:gd name="T63" fmla="*/ 2147483647 h 43632"/>
              <a:gd name="T64" fmla="*/ 2147483647 w 30140"/>
              <a:gd name="T65" fmla="*/ 2147483647 h 43632"/>
              <a:gd name="T66" fmla="*/ 2147483647 w 30140"/>
              <a:gd name="T67" fmla="*/ 2147483647 h 43632"/>
              <a:gd name="T68" fmla="*/ 2147483647 w 30140"/>
              <a:gd name="T69" fmla="*/ 2147483647 h 43632"/>
              <a:gd name="T70" fmla="*/ 2147483647 w 30140"/>
              <a:gd name="T71" fmla="*/ 2147483647 h 43632"/>
              <a:gd name="T72" fmla="*/ 2147483647 w 30140"/>
              <a:gd name="T73" fmla="*/ 2147483647 h 43632"/>
              <a:gd name="T74" fmla="*/ 2147483647 w 30140"/>
              <a:gd name="T75" fmla="*/ 2147483647 h 43632"/>
              <a:gd name="T76" fmla="*/ 2147483647 w 30140"/>
              <a:gd name="T77" fmla="*/ 2147483647 h 43632"/>
              <a:gd name="T78" fmla="*/ 2147483647 w 30140"/>
              <a:gd name="T79" fmla="*/ 2147483647 h 43632"/>
              <a:gd name="T80" fmla="*/ 2147483647 w 30140"/>
              <a:gd name="T81" fmla="*/ 2147483647 h 4363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30140" h="43632" extrusionOk="0">
                <a:moveTo>
                  <a:pt x="25798" y="1"/>
                </a:moveTo>
                <a:cubicBezTo>
                  <a:pt x="25255" y="1"/>
                  <a:pt x="24482" y="91"/>
                  <a:pt x="24160" y="305"/>
                </a:cubicBezTo>
                <a:cubicBezTo>
                  <a:pt x="23692" y="613"/>
                  <a:pt x="22458" y="1128"/>
                  <a:pt x="22048" y="1334"/>
                </a:cubicBezTo>
                <a:cubicBezTo>
                  <a:pt x="21638" y="1539"/>
                  <a:pt x="19837" y="2670"/>
                  <a:pt x="19472" y="2827"/>
                </a:cubicBezTo>
                <a:cubicBezTo>
                  <a:pt x="19109" y="2987"/>
                  <a:pt x="17517" y="4166"/>
                  <a:pt x="17312" y="4272"/>
                </a:cubicBezTo>
                <a:cubicBezTo>
                  <a:pt x="17295" y="4281"/>
                  <a:pt x="17270" y="4285"/>
                  <a:pt x="17240" y="4285"/>
                </a:cubicBezTo>
                <a:cubicBezTo>
                  <a:pt x="16963" y="4285"/>
                  <a:pt x="16182" y="3968"/>
                  <a:pt x="15707" y="3968"/>
                </a:cubicBezTo>
                <a:cubicBezTo>
                  <a:pt x="15608" y="3968"/>
                  <a:pt x="15522" y="3982"/>
                  <a:pt x="15457" y="4016"/>
                </a:cubicBezTo>
                <a:cubicBezTo>
                  <a:pt x="15047" y="4224"/>
                  <a:pt x="13810" y="5301"/>
                  <a:pt x="13191" y="5663"/>
                </a:cubicBezTo>
                <a:cubicBezTo>
                  <a:pt x="12569" y="6025"/>
                  <a:pt x="10977" y="6640"/>
                  <a:pt x="10768" y="6640"/>
                </a:cubicBezTo>
                <a:cubicBezTo>
                  <a:pt x="10560" y="6640"/>
                  <a:pt x="10150" y="6176"/>
                  <a:pt x="9740" y="6070"/>
                </a:cubicBezTo>
                <a:cubicBezTo>
                  <a:pt x="9713" y="6062"/>
                  <a:pt x="9682" y="6059"/>
                  <a:pt x="9649" y="6059"/>
                </a:cubicBezTo>
                <a:cubicBezTo>
                  <a:pt x="9183" y="6059"/>
                  <a:pt x="8175" y="6757"/>
                  <a:pt x="7935" y="6955"/>
                </a:cubicBezTo>
                <a:cubicBezTo>
                  <a:pt x="7679" y="7160"/>
                  <a:pt x="6651" y="7727"/>
                  <a:pt x="6391" y="7727"/>
                </a:cubicBezTo>
                <a:cubicBezTo>
                  <a:pt x="6128" y="7727"/>
                  <a:pt x="5154" y="8137"/>
                  <a:pt x="4946" y="8137"/>
                </a:cubicBezTo>
                <a:cubicBezTo>
                  <a:pt x="4740" y="8137"/>
                  <a:pt x="2991" y="6592"/>
                  <a:pt x="2677" y="6541"/>
                </a:cubicBezTo>
                <a:cubicBezTo>
                  <a:pt x="2369" y="6490"/>
                  <a:pt x="1" y="6070"/>
                  <a:pt x="1" y="6070"/>
                </a:cubicBezTo>
                <a:lnTo>
                  <a:pt x="1" y="42564"/>
                </a:lnTo>
                <a:cubicBezTo>
                  <a:pt x="1" y="42564"/>
                  <a:pt x="1076" y="42528"/>
                  <a:pt x="1930" y="42528"/>
                </a:cubicBezTo>
                <a:cubicBezTo>
                  <a:pt x="2356" y="42528"/>
                  <a:pt x="2728" y="42537"/>
                  <a:pt x="2882" y="42564"/>
                </a:cubicBezTo>
                <a:cubicBezTo>
                  <a:pt x="2901" y="42568"/>
                  <a:pt x="2923" y="42570"/>
                  <a:pt x="2946" y="42570"/>
                </a:cubicBezTo>
                <a:cubicBezTo>
                  <a:pt x="3447" y="42570"/>
                  <a:pt x="4632" y="41770"/>
                  <a:pt x="5013" y="41770"/>
                </a:cubicBezTo>
                <a:cubicBezTo>
                  <a:pt x="5025" y="41770"/>
                  <a:pt x="5035" y="41770"/>
                  <a:pt x="5045" y="41772"/>
                </a:cubicBezTo>
                <a:cubicBezTo>
                  <a:pt x="5403" y="41823"/>
                  <a:pt x="6589" y="42339"/>
                  <a:pt x="7204" y="42568"/>
                </a:cubicBezTo>
                <a:cubicBezTo>
                  <a:pt x="7826" y="42800"/>
                  <a:pt x="9162" y="43521"/>
                  <a:pt x="9781" y="43573"/>
                </a:cubicBezTo>
                <a:cubicBezTo>
                  <a:pt x="10138" y="43602"/>
                  <a:pt x="10289" y="43632"/>
                  <a:pt x="10502" y="43632"/>
                </a:cubicBezTo>
                <a:cubicBezTo>
                  <a:pt x="10658" y="43632"/>
                  <a:pt x="10847" y="43616"/>
                  <a:pt x="11175" y="43573"/>
                </a:cubicBezTo>
                <a:cubicBezTo>
                  <a:pt x="11947" y="43470"/>
                  <a:pt x="12101" y="43624"/>
                  <a:pt x="12924" y="43108"/>
                </a:cubicBezTo>
                <a:cubicBezTo>
                  <a:pt x="13748" y="42592"/>
                  <a:pt x="14261" y="41925"/>
                  <a:pt x="14729" y="41457"/>
                </a:cubicBezTo>
                <a:cubicBezTo>
                  <a:pt x="15193" y="40993"/>
                  <a:pt x="16683" y="40634"/>
                  <a:pt x="17046" y="40429"/>
                </a:cubicBezTo>
                <a:cubicBezTo>
                  <a:pt x="17145" y="40372"/>
                  <a:pt x="17389" y="40350"/>
                  <a:pt x="17701" y="40350"/>
                </a:cubicBezTo>
                <a:cubicBezTo>
                  <a:pt x="18510" y="40350"/>
                  <a:pt x="19780" y="40494"/>
                  <a:pt x="20189" y="40531"/>
                </a:cubicBezTo>
                <a:cubicBezTo>
                  <a:pt x="20733" y="40580"/>
                  <a:pt x="21692" y="41051"/>
                  <a:pt x="22092" y="41051"/>
                </a:cubicBezTo>
                <a:cubicBezTo>
                  <a:pt x="22112" y="41051"/>
                  <a:pt x="22130" y="41050"/>
                  <a:pt x="22147" y="41047"/>
                </a:cubicBezTo>
                <a:cubicBezTo>
                  <a:pt x="22506" y="40996"/>
                  <a:pt x="23022" y="39762"/>
                  <a:pt x="23381" y="39503"/>
                </a:cubicBezTo>
                <a:cubicBezTo>
                  <a:pt x="23740" y="39246"/>
                  <a:pt x="25185" y="39246"/>
                  <a:pt x="25906" y="38782"/>
                </a:cubicBezTo>
                <a:cubicBezTo>
                  <a:pt x="26627" y="38314"/>
                  <a:pt x="27191" y="38474"/>
                  <a:pt x="27656" y="38314"/>
                </a:cubicBezTo>
                <a:cubicBezTo>
                  <a:pt x="28124" y="38156"/>
                  <a:pt x="30140" y="38085"/>
                  <a:pt x="30140" y="38085"/>
                </a:cubicBezTo>
                <a:lnTo>
                  <a:pt x="30140" y="770"/>
                </a:lnTo>
                <a:cubicBezTo>
                  <a:pt x="30140" y="770"/>
                  <a:pt x="26627" y="151"/>
                  <a:pt x="26320" y="49"/>
                </a:cubicBezTo>
                <a:cubicBezTo>
                  <a:pt x="26226" y="18"/>
                  <a:pt x="26034" y="1"/>
                  <a:pt x="2579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pic>
        <p:nvPicPr>
          <p:cNvPr id="7" name="Google Shape;69;p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70;p3"/>
          <p:cNvSpPr>
            <a:spLocks/>
          </p:cNvSpPr>
          <p:nvPr/>
        </p:nvSpPr>
        <p:spPr bwMode="auto">
          <a:xfrm rot="5400000">
            <a:off x="8265733" y="3765948"/>
            <a:ext cx="1231106" cy="252412"/>
          </a:xfrm>
          <a:custGeom>
            <a:avLst/>
            <a:gdLst>
              <a:gd name="T0" fmla="*/ 2147483647 w 9808"/>
              <a:gd name="T1" fmla="*/ 2147483647 h 2008"/>
              <a:gd name="T2" fmla="*/ 2147483647 w 9808"/>
              <a:gd name="T3" fmla="*/ 2147483647 h 2008"/>
              <a:gd name="T4" fmla="*/ 2147483647 w 9808"/>
              <a:gd name="T5" fmla="*/ 2147483647 h 2008"/>
              <a:gd name="T6" fmla="*/ 2147483647 w 9808"/>
              <a:gd name="T7" fmla="*/ 2147483647 h 2008"/>
              <a:gd name="T8" fmla="*/ 2147483647 w 9808"/>
              <a:gd name="T9" fmla="*/ 2147483647 h 2008"/>
              <a:gd name="T10" fmla="*/ 2147483647 w 9808"/>
              <a:gd name="T11" fmla="*/ 2147483647 h 2008"/>
              <a:gd name="T12" fmla="*/ 2147483647 w 9808"/>
              <a:gd name="T13" fmla="*/ 2147483647 h 2008"/>
              <a:gd name="T14" fmla="*/ 2147483647 w 9808"/>
              <a:gd name="T15" fmla="*/ 2147483647 h 2008"/>
              <a:gd name="T16" fmla="*/ 2147483647 w 9808"/>
              <a:gd name="T17" fmla="*/ 2147483647 h 2008"/>
              <a:gd name="T18" fmla="*/ 2147483647 w 9808"/>
              <a:gd name="T19" fmla="*/ 2147483647 h 2008"/>
              <a:gd name="T20" fmla="*/ 2147483647 w 9808"/>
              <a:gd name="T21" fmla="*/ 2147483647 h 2008"/>
              <a:gd name="T22" fmla="*/ 2147483647 w 9808"/>
              <a:gd name="T23" fmla="*/ 2147483647 h 2008"/>
              <a:gd name="T24" fmla="*/ 2147483647 w 9808"/>
              <a:gd name="T25" fmla="*/ 2147483647 h 2008"/>
              <a:gd name="T26" fmla="*/ 2147483647 w 9808"/>
              <a:gd name="T27" fmla="*/ 2147483647 h 2008"/>
              <a:gd name="T28" fmla="*/ 2147483647 w 9808"/>
              <a:gd name="T29" fmla="*/ 2147483647 h 2008"/>
              <a:gd name="T30" fmla="*/ 2147483647 w 9808"/>
              <a:gd name="T31" fmla="*/ 2147483647 h 2008"/>
              <a:gd name="T32" fmla="*/ 2147483647 w 9808"/>
              <a:gd name="T33" fmla="*/ 2147483647 h 2008"/>
              <a:gd name="T34" fmla="*/ 2147483647 w 9808"/>
              <a:gd name="T35" fmla="*/ 2147483647 h 2008"/>
              <a:gd name="T36" fmla="*/ 2147483647 w 9808"/>
              <a:gd name="T37" fmla="*/ 2147483647 h 2008"/>
              <a:gd name="T38" fmla="*/ 2147483647 w 9808"/>
              <a:gd name="T39" fmla="*/ 2147483647 h 2008"/>
              <a:gd name="T40" fmla="*/ 2147483647 w 9808"/>
              <a:gd name="T41" fmla="*/ 2147483647 h 2008"/>
              <a:gd name="T42" fmla="*/ 2147483647 w 9808"/>
              <a:gd name="T43" fmla="*/ 2147483647 h 2008"/>
              <a:gd name="T44" fmla="*/ 2147483647 w 9808"/>
              <a:gd name="T45" fmla="*/ 2147483647 h 2008"/>
              <a:gd name="T46" fmla="*/ 2147483647 w 9808"/>
              <a:gd name="T47" fmla="*/ 2147483647 h 2008"/>
              <a:gd name="T48" fmla="*/ 2147483647 w 9808"/>
              <a:gd name="T49" fmla="*/ 2147483647 h 2008"/>
              <a:gd name="T50" fmla="*/ 2147483647 w 9808"/>
              <a:gd name="T51" fmla="*/ 2147483647 h 2008"/>
              <a:gd name="T52" fmla="*/ 2147483647 w 9808"/>
              <a:gd name="T53" fmla="*/ 2147483647 h 2008"/>
              <a:gd name="T54" fmla="*/ 2147483647 w 9808"/>
              <a:gd name="T55" fmla="*/ 2147483647 h 2008"/>
              <a:gd name="T56" fmla="*/ 2147483647 w 9808"/>
              <a:gd name="T57" fmla="*/ 2147483647 h 2008"/>
              <a:gd name="T58" fmla="*/ 2147483647 w 9808"/>
              <a:gd name="T59" fmla="*/ 2147483647 h 2008"/>
              <a:gd name="T60" fmla="*/ 2147483647 w 9808"/>
              <a:gd name="T61" fmla="*/ 2147483647 h 2008"/>
              <a:gd name="T62" fmla="*/ 2147483647 w 9808"/>
              <a:gd name="T63" fmla="*/ 2147483647 h 2008"/>
              <a:gd name="T64" fmla="*/ 2147483647 w 9808"/>
              <a:gd name="T65" fmla="*/ 2147483647 h 2008"/>
              <a:gd name="T66" fmla="*/ 2147483647 w 9808"/>
              <a:gd name="T67" fmla="*/ 2147483647 h 2008"/>
              <a:gd name="T68" fmla="*/ 2147483647 w 9808"/>
              <a:gd name="T69" fmla="*/ 2147483647 h 2008"/>
              <a:gd name="T70" fmla="*/ 2147483647 w 9808"/>
              <a:gd name="T71" fmla="*/ 2147483647 h 2008"/>
              <a:gd name="T72" fmla="*/ 2147483647 w 9808"/>
              <a:gd name="T73" fmla="*/ 2147483647 h 2008"/>
              <a:gd name="T74" fmla="*/ 2147483647 w 9808"/>
              <a:gd name="T75" fmla="*/ 2147483647 h 2008"/>
              <a:gd name="T76" fmla="*/ 2147483647 w 9808"/>
              <a:gd name="T77" fmla="*/ 2147483647 h 2008"/>
              <a:gd name="T78" fmla="*/ 2147483647 w 9808"/>
              <a:gd name="T79" fmla="*/ 2147483647 h 2008"/>
              <a:gd name="T80" fmla="*/ 2147483647 w 9808"/>
              <a:gd name="T81" fmla="*/ 2147483647 h 2008"/>
              <a:gd name="T82" fmla="*/ 2147483647 w 9808"/>
              <a:gd name="T83" fmla="*/ 2147483647 h 2008"/>
              <a:gd name="T84" fmla="*/ 2147483647 w 9808"/>
              <a:gd name="T85" fmla="*/ 2147483647 h 2008"/>
              <a:gd name="T86" fmla="*/ 2147483647 w 9808"/>
              <a:gd name="T87" fmla="*/ 2147483647 h 2008"/>
              <a:gd name="T88" fmla="*/ 2147483647 w 9808"/>
              <a:gd name="T89" fmla="*/ 2147483647 h 2008"/>
              <a:gd name="T90" fmla="*/ 2147483647 w 9808"/>
              <a:gd name="T91" fmla="*/ 2147483647 h 2008"/>
              <a:gd name="T92" fmla="*/ 2147483647 w 9808"/>
              <a:gd name="T93" fmla="*/ 2147483647 h 2008"/>
              <a:gd name="T94" fmla="*/ 2147483647 w 9808"/>
              <a:gd name="T95" fmla="*/ 2147483647 h 2008"/>
              <a:gd name="T96" fmla="*/ 2147483647 w 9808"/>
              <a:gd name="T97" fmla="*/ 2147483647 h 2008"/>
              <a:gd name="T98" fmla="*/ 2147483647 w 9808"/>
              <a:gd name="T99" fmla="*/ 2147483647 h 2008"/>
              <a:gd name="T100" fmla="*/ 2147483647 w 9808"/>
              <a:gd name="T101" fmla="*/ 2147483647 h 2008"/>
              <a:gd name="T102" fmla="*/ 2147483647 w 9808"/>
              <a:gd name="T103" fmla="*/ 2147483647 h 2008"/>
              <a:gd name="T104" fmla="*/ 2147483647 w 9808"/>
              <a:gd name="T105" fmla="*/ 2147483647 h 2008"/>
              <a:gd name="T106" fmla="*/ 2147483647 w 9808"/>
              <a:gd name="T107" fmla="*/ 2147483647 h 2008"/>
              <a:gd name="T108" fmla="*/ 2147483647 w 9808"/>
              <a:gd name="T109" fmla="*/ 2147483647 h 2008"/>
              <a:gd name="T110" fmla="*/ 2147483647 w 9808"/>
              <a:gd name="T111" fmla="*/ 2147483647 h 2008"/>
              <a:gd name="T112" fmla="*/ 2147483647 w 9808"/>
              <a:gd name="T113" fmla="*/ 2147483647 h 2008"/>
              <a:gd name="T114" fmla="*/ 2147483647 w 9808"/>
              <a:gd name="T115" fmla="*/ 2147483647 h 2008"/>
              <a:gd name="T116" fmla="*/ 2147483647 w 9808"/>
              <a:gd name="T117" fmla="*/ 2147483647 h 2008"/>
              <a:gd name="T118" fmla="*/ 2147483647 w 9808"/>
              <a:gd name="T119" fmla="*/ 2147483647 h 2008"/>
              <a:gd name="T120" fmla="*/ 2147483647 w 9808"/>
              <a:gd name="T121" fmla="*/ 2147483647 h 2008"/>
              <a:gd name="T122" fmla="*/ 2147483647 w 9808"/>
              <a:gd name="T123" fmla="*/ 2147483647 h 2008"/>
              <a:gd name="T124" fmla="*/ 2147483647 w 9808"/>
              <a:gd name="T125" fmla="*/ 2147483647 h 200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9" name="Google Shape;71;p3"/>
          <p:cNvSpPr>
            <a:spLocks/>
          </p:cNvSpPr>
          <p:nvPr/>
        </p:nvSpPr>
        <p:spPr bwMode="auto">
          <a:xfrm rot="20835975">
            <a:off x="136541" y="209550"/>
            <a:ext cx="898525" cy="304800"/>
          </a:xfrm>
          <a:custGeom>
            <a:avLst/>
            <a:gdLst>
              <a:gd name="T0" fmla="*/ 2147483647 w 11213"/>
              <a:gd name="T1" fmla="*/ 2147483647 h 3801"/>
              <a:gd name="T2" fmla="*/ 2147483647 w 11213"/>
              <a:gd name="T3" fmla="*/ 2147483647 h 3801"/>
              <a:gd name="T4" fmla="*/ 2147483647 w 11213"/>
              <a:gd name="T5" fmla="*/ 2147483647 h 3801"/>
              <a:gd name="T6" fmla="*/ 2147483647 w 11213"/>
              <a:gd name="T7" fmla="*/ 2147483647 h 3801"/>
              <a:gd name="T8" fmla="*/ 2147483647 w 11213"/>
              <a:gd name="T9" fmla="*/ 2147483647 h 3801"/>
              <a:gd name="T10" fmla="*/ 2147483647 w 11213"/>
              <a:gd name="T11" fmla="*/ 2147483647 h 3801"/>
              <a:gd name="T12" fmla="*/ 2147483647 w 11213"/>
              <a:gd name="T13" fmla="*/ 2147483647 h 3801"/>
              <a:gd name="T14" fmla="*/ 2147483647 w 11213"/>
              <a:gd name="T15" fmla="*/ 2147483647 h 3801"/>
              <a:gd name="T16" fmla="*/ 2147483647 w 11213"/>
              <a:gd name="T17" fmla="*/ 2147483647 h 3801"/>
              <a:gd name="T18" fmla="*/ 2147483647 w 11213"/>
              <a:gd name="T19" fmla="*/ 2147483647 h 3801"/>
              <a:gd name="T20" fmla="*/ 2147483647 w 11213"/>
              <a:gd name="T21" fmla="*/ 2147483647 h 3801"/>
              <a:gd name="T22" fmla="*/ 2147483647 w 11213"/>
              <a:gd name="T23" fmla="*/ 2147483647 h 3801"/>
              <a:gd name="T24" fmla="*/ 2147483647 w 11213"/>
              <a:gd name="T25" fmla="*/ 2147483647 h 3801"/>
              <a:gd name="T26" fmla="*/ 2147483647 w 11213"/>
              <a:gd name="T27" fmla="*/ 2147483647 h 3801"/>
              <a:gd name="T28" fmla="*/ 2147483647 w 11213"/>
              <a:gd name="T29" fmla="*/ 2147483647 h 3801"/>
              <a:gd name="T30" fmla="*/ 2147483647 w 11213"/>
              <a:gd name="T31" fmla="*/ 2147483647 h 3801"/>
              <a:gd name="T32" fmla="*/ 2147483647 w 11213"/>
              <a:gd name="T33" fmla="*/ 2147483647 h 3801"/>
              <a:gd name="T34" fmla="*/ 2147483647 w 11213"/>
              <a:gd name="T35" fmla="*/ 2147483647 h 3801"/>
              <a:gd name="T36" fmla="*/ 2147483647 w 11213"/>
              <a:gd name="T37" fmla="*/ 2147483647 h 3801"/>
              <a:gd name="T38" fmla="*/ 2147483647 w 11213"/>
              <a:gd name="T39" fmla="*/ 2147483647 h 3801"/>
              <a:gd name="T40" fmla="*/ 2147483647 w 11213"/>
              <a:gd name="T41" fmla="*/ 2147483647 h 3801"/>
              <a:gd name="T42" fmla="*/ 2147483647 w 11213"/>
              <a:gd name="T43" fmla="*/ 2147483647 h 3801"/>
              <a:gd name="T44" fmla="*/ 2147483647 w 11213"/>
              <a:gd name="T45" fmla="*/ 2147483647 h 3801"/>
              <a:gd name="T46" fmla="*/ 2147483647 w 11213"/>
              <a:gd name="T47" fmla="*/ 2147483647 h 3801"/>
              <a:gd name="T48" fmla="*/ 2147483647 w 11213"/>
              <a:gd name="T49" fmla="*/ 2147483647 h 3801"/>
              <a:gd name="T50" fmla="*/ 2147483647 w 11213"/>
              <a:gd name="T51" fmla="*/ 2147483647 h 3801"/>
              <a:gd name="T52" fmla="*/ 2147483647 w 11213"/>
              <a:gd name="T53" fmla="*/ 2147483647 h 3801"/>
              <a:gd name="T54" fmla="*/ 2147483647 w 11213"/>
              <a:gd name="T55" fmla="*/ 2147483647 h 3801"/>
              <a:gd name="T56" fmla="*/ 2147483647 w 11213"/>
              <a:gd name="T57" fmla="*/ 2147483647 h 3801"/>
              <a:gd name="T58" fmla="*/ 2147483647 w 11213"/>
              <a:gd name="T59" fmla="*/ 2147483647 h 3801"/>
              <a:gd name="T60" fmla="*/ 2147483647 w 11213"/>
              <a:gd name="T61" fmla="*/ 2147483647 h 3801"/>
              <a:gd name="T62" fmla="*/ 2147483647 w 11213"/>
              <a:gd name="T63" fmla="*/ 2147483647 h 3801"/>
              <a:gd name="T64" fmla="*/ 2147483647 w 11213"/>
              <a:gd name="T65" fmla="*/ 2147483647 h 3801"/>
              <a:gd name="T66" fmla="*/ 2147483647 w 11213"/>
              <a:gd name="T67" fmla="*/ 2147483647 h 3801"/>
              <a:gd name="T68" fmla="*/ 2147483647 w 11213"/>
              <a:gd name="T69" fmla="*/ 2147483647 h 3801"/>
              <a:gd name="T70" fmla="*/ 2147483647 w 11213"/>
              <a:gd name="T71" fmla="*/ 2147483647 h 3801"/>
              <a:gd name="T72" fmla="*/ 2147483647 w 11213"/>
              <a:gd name="T73" fmla="*/ 2147483647 h 3801"/>
              <a:gd name="T74" fmla="*/ 2147483647 w 11213"/>
              <a:gd name="T75" fmla="*/ 2147483647 h 3801"/>
              <a:gd name="T76" fmla="*/ 2147483647 w 11213"/>
              <a:gd name="T77" fmla="*/ 2147483647 h 3801"/>
              <a:gd name="T78" fmla="*/ 2147483647 w 11213"/>
              <a:gd name="T79" fmla="*/ 2147483647 h 3801"/>
              <a:gd name="T80" fmla="*/ 2147483647 w 11213"/>
              <a:gd name="T81" fmla="*/ 2147483647 h 3801"/>
              <a:gd name="T82" fmla="*/ 2147483647 w 11213"/>
              <a:gd name="T83" fmla="*/ 2147483647 h 3801"/>
              <a:gd name="T84" fmla="*/ 2147483647 w 11213"/>
              <a:gd name="T85" fmla="*/ 2147483647 h 3801"/>
              <a:gd name="T86" fmla="*/ 2147483647 w 11213"/>
              <a:gd name="T87" fmla="*/ 2147483647 h 3801"/>
              <a:gd name="T88" fmla="*/ 2147483647 w 11213"/>
              <a:gd name="T89" fmla="*/ 2147483647 h 3801"/>
              <a:gd name="T90" fmla="*/ 2147483647 w 11213"/>
              <a:gd name="T91" fmla="*/ 2147483647 h 3801"/>
              <a:gd name="T92" fmla="*/ 2147483647 w 11213"/>
              <a:gd name="T93" fmla="*/ 2147483647 h 3801"/>
              <a:gd name="T94" fmla="*/ 2147483647 w 11213"/>
              <a:gd name="T95" fmla="*/ 2147483647 h 3801"/>
              <a:gd name="T96" fmla="*/ 2147483647 w 11213"/>
              <a:gd name="T97" fmla="*/ 2147483647 h 3801"/>
              <a:gd name="T98" fmla="*/ 2147483647 w 11213"/>
              <a:gd name="T99" fmla="*/ 2147483647 h 3801"/>
              <a:gd name="T100" fmla="*/ 2147483647 w 11213"/>
              <a:gd name="T101" fmla="*/ 2147483647 h 3801"/>
              <a:gd name="T102" fmla="*/ 2147483647 w 11213"/>
              <a:gd name="T103" fmla="*/ 2147483647 h 3801"/>
              <a:gd name="T104" fmla="*/ 2147483647 w 11213"/>
              <a:gd name="T105" fmla="*/ 2147483647 h 3801"/>
              <a:gd name="T106" fmla="*/ 2147483647 w 11213"/>
              <a:gd name="T107" fmla="*/ 2147483647 h 3801"/>
              <a:gd name="T108" fmla="*/ 2147483647 w 11213"/>
              <a:gd name="T109" fmla="*/ 2147483647 h 3801"/>
              <a:gd name="T110" fmla="*/ 2147483647 w 11213"/>
              <a:gd name="T111" fmla="*/ 2147483647 h 3801"/>
              <a:gd name="T112" fmla="*/ 2147483647 w 11213"/>
              <a:gd name="T113" fmla="*/ 2147483647 h 380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1213" h="3801" extrusionOk="0">
                <a:moveTo>
                  <a:pt x="934" y="1135"/>
                </a:moveTo>
                <a:cubicBezTo>
                  <a:pt x="1054" y="1179"/>
                  <a:pt x="1166" y="1220"/>
                  <a:pt x="1296" y="1237"/>
                </a:cubicBezTo>
                <a:cubicBezTo>
                  <a:pt x="1320" y="1241"/>
                  <a:pt x="1351" y="1237"/>
                  <a:pt x="1351" y="1282"/>
                </a:cubicBezTo>
                <a:cubicBezTo>
                  <a:pt x="1358" y="1380"/>
                  <a:pt x="1446" y="1453"/>
                  <a:pt x="1540" y="1453"/>
                </a:cubicBezTo>
                <a:cubicBezTo>
                  <a:pt x="1575" y="1453"/>
                  <a:pt x="1612" y="1442"/>
                  <a:pt x="1645" y="1418"/>
                </a:cubicBezTo>
                <a:cubicBezTo>
                  <a:pt x="1685" y="1391"/>
                  <a:pt x="1720" y="1382"/>
                  <a:pt x="1759" y="1382"/>
                </a:cubicBezTo>
                <a:cubicBezTo>
                  <a:pt x="1784" y="1382"/>
                  <a:pt x="1810" y="1386"/>
                  <a:pt x="1840" y="1391"/>
                </a:cubicBezTo>
                <a:cubicBezTo>
                  <a:pt x="2004" y="1418"/>
                  <a:pt x="2174" y="1425"/>
                  <a:pt x="2342" y="1476"/>
                </a:cubicBezTo>
                <a:cubicBezTo>
                  <a:pt x="2390" y="1493"/>
                  <a:pt x="2403" y="1497"/>
                  <a:pt x="2390" y="1555"/>
                </a:cubicBezTo>
                <a:cubicBezTo>
                  <a:pt x="2257" y="2074"/>
                  <a:pt x="2116" y="2590"/>
                  <a:pt x="2034" y="3120"/>
                </a:cubicBezTo>
                <a:cubicBezTo>
                  <a:pt x="2022" y="3194"/>
                  <a:pt x="1993" y="3224"/>
                  <a:pt x="1930" y="3224"/>
                </a:cubicBezTo>
                <a:cubicBezTo>
                  <a:pt x="1923" y="3224"/>
                  <a:pt x="1916" y="3223"/>
                  <a:pt x="1908" y="3223"/>
                </a:cubicBezTo>
                <a:cubicBezTo>
                  <a:pt x="1457" y="3192"/>
                  <a:pt x="1023" y="3089"/>
                  <a:pt x="609" y="2918"/>
                </a:cubicBezTo>
                <a:cubicBezTo>
                  <a:pt x="541" y="2888"/>
                  <a:pt x="473" y="2854"/>
                  <a:pt x="404" y="2833"/>
                </a:cubicBezTo>
                <a:cubicBezTo>
                  <a:pt x="326" y="2813"/>
                  <a:pt x="326" y="2775"/>
                  <a:pt x="353" y="2707"/>
                </a:cubicBezTo>
                <a:cubicBezTo>
                  <a:pt x="500" y="2303"/>
                  <a:pt x="685" y="1914"/>
                  <a:pt x="821" y="1511"/>
                </a:cubicBezTo>
                <a:cubicBezTo>
                  <a:pt x="859" y="1384"/>
                  <a:pt x="893" y="1261"/>
                  <a:pt x="934" y="1135"/>
                </a:cubicBezTo>
                <a:close/>
                <a:moveTo>
                  <a:pt x="10214" y="1141"/>
                </a:moveTo>
                <a:cubicBezTo>
                  <a:pt x="10225" y="1141"/>
                  <a:pt x="10236" y="1144"/>
                  <a:pt x="10246" y="1152"/>
                </a:cubicBezTo>
                <a:cubicBezTo>
                  <a:pt x="10287" y="1179"/>
                  <a:pt x="10287" y="1271"/>
                  <a:pt x="10304" y="1333"/>
                </a:cubicBezTo>
                <a:cubicBezTo>
                  <a:pt x="10437" y="1804"/>
                  <a:pt x="10656" y="2238"/>
                  <a:pt x="10820" y="2693"/>
                </a:cubicBezTo>
                <a:cubicBezTo>
                  <a:pt x="10854" y="2782"/>
                  <a:pt x="10833" y="2802"/>
                  <a:pt x="10751" y="2843"/>
                </a:cubicBezTo>
                <a:cubicBezTo>
                  <a:pt x="10331" y="3035"/>
                  <a:pt x="9890" y="3154"/>
                  <a:pt x="9432" y="3212"/>
                </a:cubicBezTo>
                <a:cubicBezTo>
                  <a:pt x="9395" y="3219"/>
                  <a:pt x="9350" y="3219"/>
                  <a:pt x="9289" y="3223"/>
                </a:cubicBezTo>
                <a:cubicBezTo>
                  <a:pt x="9272" y="3228"/>
                  <a:pt x="9256" y="3231"/>
                  <a:pt x="9243" y="3231"/>
                </a:cubicBezTo>
                <a:cubicBezTo>
                  <a:pt x="9180" y="3231"/>
                  <a:pt x="9152" y="3176"/>
                  <a:pt x="9135" y="3086"/>
                </a:cubicBezTo>
                <a:cubicBezTo>
                  <a:pt x="9039" y="2563"/>
                  <a:pt x="8916" y="2050"/>
                  <a:pt x="8780" y="1545"/>
                </a:cubicBezTo>
                <a:cubicBezTo>
                  <a:pt x="8763" y="1487"/>
                  <a:pt x="8783" y="1493"/>
                  <a:pt x="8817" y="1480"/>
                </a:cubicBezTo>
                <a:cubicBezTo>
                  <a:pt x="8981" y="1425"/>
                  <a:pt x="9152" y="1418"/>
                  <a:pt x="9323" y="1391"/>
                </a:cubicBezTo>
                <a:cubicBezTo>
                  <a:pt x="9357" y="1385"/>
                  <a:pt x="9389" y="1379"/>
                  <a:pt x="9421" y="1379"/>
                </a:cubicBezTo>
                <a:cubicBezTo>
                  <a:pt x="9462" y="1379"/>
                  <a:pt x="9503" y="1390"/>
                  <a:pt x="9545" y="1429"/>
                </a:cubicBezTo>
                <a:cubicBezTo>
                  <a:pt x="9566" y="1449"/>
                  <a:pt x="9593" y="1456"/>
                  <a:pt x="9622" y="1456"/>
                </a:cubicBezTo>
                <a:cubicBezTo>
                  <a:pt x="9661" y="1456"/>
                  <a:pt x="9704" y="1444"/>
                  <a:pt x="9743" y="1432"/>
                </a:cubicBezTo>
                <a:cubicBezTo>
                  <a:pt x="9825" y="1408"/>
                  <a:pt x="9849" y="1360"/>
                  <a:pt x="9825" y="1278"/>
                </a:cubicBezTo>
                <a:cubicBezTo>
                  <a:pt x="9819" y="1241"/>
                  <a:pt x="9856" y="1244"/>
                  <a:pt x="9877" y="1237"/>
                </a:cubicBezTo>
                <a:cubicBezTo>
                  <a:pt x="9935" y="1220"/>
                  <a:pt x="10000" y="1206"/>
                  <a:pt x="10061" y="1196"/>
                </a:cubicBezTo>
                <a:cubicBezTo>
                  <a:pt x="10113" y="1188"/>
                  <a:pt x="10169" y="1141"/>
                  <a:pt x="10214" y="1141"/>
                </a:cubicBezTo>
                <a:close/>
                <a:moveTo>
                  <a:pt x="3804" y="1723"/>
                </a:moveTo>
                <a:cubicBezTo>
                  <a:pt x="3848" y="1723"/>
                  <a:pt x="3891" y="1724"/>
                  <a:pt x="3934" y="1726"/>
                </a:cubicBezTo>
                <a:cubicBezTo>
                  <a:pt x="3979" y="1726"/>
                  <a:pt x="3999" y="1832"/>
                  <a:pt x="3968" y="1900"/>
                </a:cubicBezTo>
                <a:cubicBezTo>
                  <a:pt x="3914" y="2027"/>
                  <a:pt x="3931" y="2061"/>
                  <a:pt x="4068" y="2068"/>
                </a:cubicBezTo>
                <a:lnTo>
                  <a:pt x="4143" y="2068"/>
                </a:lnTo>
                <a:cubicBezTo>
                  <a:pt x="4491" y="2068"/>
                  <a:pt x="4433" y="2064"/>
                  <a:pt x="4478" y="1804"/>
                </a:cubicBezTo>
                <a:cubicBezTo>
                  <a:pt x="4486" y="1749"/>
                  <a:pt x="4504" y="1728"/>
                  <a:pt x="4541" y="1728"/>
                </a:cubicBezTo>
                <a:cubicBezTo>
                  <a:pt x="4551" y="1728"/>
                  <a:pt x="4563" y="1730"/>
                  <a:pt x="4577" y="1733"/>
                </a:cubicBezTo>
                <a:cubicBezTo>
                  <a:pt x="4683" y="1750"/>
                  <a:pt x="4789" y="1770"/>
                  <a:pt x="4895" y="1784"/>
                </a:cubicBezTo>
                <a:cubicBezTo>
                  <a:pt x="4939" y="1787"/>
                  <a:pt x="4956" y="1801"/>
                  <a:pt x="4956" y="1852"/>
                </a:cubicBezTo>
                <a:cubicBezTo>
                  <a:pt x="4953" y="2136"/>
                  <a:pt x="4956" y="2423"/>
                  <a:pt x="4956" y="2710"/>
                </a:cubicBezTo>
                <a:lnTo>
                  <a:pt x="4970" y="2710"/>
                </a:lnTo>
                <a:cubicBezTo>
                  <a:pt x="4970" y="2990"/>
                  <a:pt x="4963" y="3274"/>
                  <a:pt x="4973" y="3554"/>
                </a:cubicBezTo>
                <a:cubicBezTo>
                  <a:pt x="4973" y="3609"/>
                  <a:pt x="4953" y="3605"/>
                  <a:pt x="4918" y="3609"/>
                </a:cubicBezTo>
                <a:cubicBezTo>
                  <a:pt x="4813" y="3625"/>
                  <a:pt x="4707" y="3637"/>
                  <a:pt x="4601" y="3637"/>
                </a:cubicBezTo>
                <a:cubicBezTo>
                  <a:pt x="4508" y="3637"/>
                  <a:pt x="4415" y="3628"/>
                  <a:pt x="4324" y="3605"/>
                </a:cubicBezTo>
                <a:cubicBezTo>
                  <a:pt x="4047" y="3540"/>
                  <a:pt x="3757" y="3564"/>
                  <a:pt x="3480" y="3496"/>
                </a:cubicBezTo>
                <a:cubicBezTo>
                  <a:pt x="3449" y="3486"/>
                  <a:pt x="3422" y="3479"/>
                  <a:pt x="3394" y="3475"/>
                </a:cubicBezTo>
                <a:cubicBezTo>
                  <a:pt x="3329" y="3465"/>
                  <a:pt x="3319" y="3445"/>
                  <a:pt x="3323" y="3369"/>
                </a:cubicBezTo>
                <a:cubicBezTo>
                  <a:pt x="3350" y="3004"/>
                  <a:pt x="3405" y="2642"/>
                  <a:pt x="3449" y="2279"/>
                </a:cubicBezTo>
                <a:cubicBezTo>
                  <a:pt x="3466" y="2115"/>
                  <a:pt x="3511" y="1958"/>
                  <a:pt x="3541" y="1798"/>
                </a:cubicBezTo>
                <a:cubicBezTo>
                  <a:pt x="3552" y="1753"/>
                  <a:pt x="3576" y="1740"/>
                  <a:pt x="3613" y="1736"/>
                </a:cubicBezTo>
                <a:cubicBezTo>
                  <a:pt x="3678" y="1726"/>
                  <a:pt x="3741" y="1723"/>
                  <a:pt x="3804" y="1723"/>
                </a:cubicBezTo>
                <a:close/>
                <a:moveTo>
                  <a:pt x="7444" y="1716"/>
                </a:moveTo>
                <a:cubicBezTo>
                  <a:pt x="7495" y="1716"/>
                  <a:pt x="7544" y="1722"/>
                  <a:pt x="7587" y="1743"/>
                </a:cubicBezTo>
                <a:cubicBezTo>
                  <a:pt x="7686" y="1794"/>
                  <a:pt x="7645" y="1917"/>
                  <a:pt x="7673" y="2013"/>
                </a:cubicBezTo>
                <a:cubicBezTo>
                  <a:pt x="7761" y="2286"/>
                  <a:pt x="7755" y="2577"/>
                  <a:pt x="7796" y="2857"/>
                </a:cubicBezTo>
                <a:cubicBezTo>
                  <a:pt x="7826" y="3038"/>
                  <a:pt x="7830" y="3223"/>
                  <a:pt x="7857" y="3400"/>
                </a:cubicBezTo>
                <a:cubicBezTo>
                  <a:pt x="7864" y="3465"/>
                  <a:pt x="7826" y="3462"/>
                  <a:pt x="7796" y="3469"/>
                </a:cubicBezTo>
                <a:cubicBezTo>
                  <a:pt x="7608" y="3534"/>
                  <a:pt x="7413" y="3537"/>
                  <a:pt x="7215" y="3557"/>
                </a:cubicBezTo>
                <a:cubicBezTo>
                  <a:pt x="7064" y="3575"/>
                  <a:pt x="6911" y="3592"/>
                  <a:pt x="6767" y="3622"/>
                </a:cubicBezTo>
                <a:cubicBezTo>
                  <a:pt x="6708" y="3633"/>
                  <a:pt x="6651" y="3638"/>
                  <a:pt x="6593" y="3638"/>
                </a:cubicBezTo>
                <a:cubicBezTo>
                  <a:pt x="6473" y="3638"/>
                  <a:pt x="6355" y="3619"/>
                  <a:pt x="6237" y="3605"/>
                </a:cubicBezTo>
                <a:cubicBezTo>
                  <a:pt x="6207" y="3602"/>
                  <a:pt x="6200" y="3588"/>
                  <a:pt x="6200" y="3554"/>
                </a:cubicBezTo>
                <a:cubicBezTo>
                  <a:pt x="6203" y="3264"/>
                  <a:pt x="6200" y="2977"/>
                  <a:pt x="6200" y="2686"/>
                </a:cubicBezTo>
                <a:lnTo>
                  <a:pt x="6214" y="2686"/>
                </a:lnTo>
                <a:lnTo>
                  <a:pt x="6214" y="1842"/>
                </a:lnTo>
                <a:cubicBezTo>
                  <a:pt x="6214" y="1794"/>
                  <a:pt x="6227" y="1787"/>
                  <a:pt x="6268" y="1781"/>
                </a:cubicBezTo>
                <a:cubicBezTo>
                  <a:pt x="6384" y="1763"/>
                  <a:pt x="6494" y="1746"/>
                  <a:pt x="6610" y="1726"/>
                </a:cubicBezTo>
                <a:cubicBezTo>
                  <a:pt x="6616" y="1725"/>
                  <a:pt x="6622" y="1725"/>
                  <a:pt x="6628" y="1725"/>
                </a:cubicBezTo>
                <a:cubicBezTo>
                  <a:pt x="6671" y="1725"/>
                  <a:pt x="6682" y="1749"/>
                  <a:pt x="6689" y="1794"/>
                </a:cubicBezTo>
                <a:cubicBezTo>
                  <a:pt x="6741" y="2040"/>
                  <a:pt x="6746" y="2065"/>
                  <a:pt x="6953" y="2065"/>
                </a:cubicBezTo>
                <a:cubicBezTo>
                  <a:pt x="6976" y="2065"/>
                  <a:pt x="7002" y="2065"/>
                  <a:pt x="7030" y="2064"/>
                </a:cubicBezTo>
                <a:cubicBezTo>
                  <a:pt x="7085" y="2064"/>
                  <a:pt x="7129" y="2064"/>
                  <a:pt x="7174" y="2057"/>
                </a:cubicBezTo>
                <a:cubicBezTo>
                  <a:pt x="7249" y="2040"/>
                  <a:pt x="7283" y="1989"/>
                  <a:pt x="7228" y="1921"/>
                </a:cubicBezTo>
                <a:cubicBezTo>
                  <a:pt x="7191" y="1869"/>
                  <a:pt x="7211" y="1811"/>
                  <a:pt x="7198" y="1760"/>
                </a:cubicBezTo>
                <a:cubicBezTo>
                  <a:pt x="7194" y="1733"/>
                  <a:pt x="7211" y="1722"/>
                  <a:pt x="7239" y="1722"/>
                </a:cubicBezTo>
                <a:lnTo>
                  <a:pt x="7280" y="1722"/>
                </a:lnTo>
                <a:cubicBezTo>
                  <a:pt x="7333" y="1722"/>
                  <a:pt x="7390" y="1716"/>
                  <a:pt x="7444" y="1716"/>
                </a:cubicBezTo>
                <a:close/>
                <a:moveTo>
                  <a:pt x="11107" y="1"/>
                </a:moveTo>
                <a:cubicBezTo>
                  <a:pt x="11064" y="1"/>
                  <a:pt x="11020" y="28"/>
                  <a:pt x="10987" y="48"/>
                </a:cubicBezTo>
                <a:cubicBezTo>
                  <a:pt x="10895" y="103"/>
                  <a:pt x="10799" y="164"/>
                  <a:pt x="10704" y="222"/>
                </a:cubicBezTo>
                <a:cubicBezTo>
                  <a:pt x="10386" y="417"/>
                  <a:pt x="10037" y="561"/>
                  <a:pt x="9692" y="708"/>
                </a:cubicBezTo>
                <a:cubicBezTo>
                  <a:pt x="9675" y="622"/>
                  <a:pt x="9665" y="544"/>
                  <a:pt x="9624" y="475"/>
                </a:cubicBezTo>
                <a:cubicBezTo>
                  <a:pt x="9613" y="457"/>
                  <a:pt x="9599" y="430"/>
                  <a:pt x="9583" y="430"/>
                </a:cubicBezTo>
                <a:cubicBezTo>
                  <a:pt x="9578" y="430"/>
                  <a:pt x="9574" y="432"/>
                  <a:pt x="9569" y="438"/>
                </a:cubicBezTo>
                <a:cubicBezTo>
                  <a:pt x="9544" y="465"/>
                  <a:pt x="9515" y="470"/>
                  <a:pt x="9487" y="470"/>
                </a:cubicBezTo>
                <a:cubicBezTo>
                  <a:pt x="9470" y="470"/>
                  <a:pt x="9453" y="468"/>
                  <a:pt x="9437" y="468"/>
                </a:cubicBezTo>
                <a:cubicBezTo>
                  <a:pt x="9426" y="468"/>
                  <a:pt x="9415" y="469"/>
                  <a:pt x="9405" y="472"/>
                </a:cubicBezTo>
                <a:cubicBezTo>
                  <a:pt x="9245" y="506"/>
                  <a:pt x="9214" y="550"/>
                  <a:pt x="9262" y="711"/>
                </a:cubicBezTo>
                <a:cubicBezTo>
                  <a:pt x="9265" y="721"/>
                  <a:pt x="9268" y="738"/>
                  <a:pt x="9279" y="752"/>
                </a:cubicBezTo>
                <a:cubicBezTo>
                  <a:pt x="9313" y="813"/>
                  <a:pt x="9296" y="841"/>
                  <a:pt x="9227" y="858"/>
                </a:cubicBezTo>
                <a:cubicBezTo>
                  <a:pt x="9039" y="906"/>
                  <a:pt x="8852" y="943"/>
                  <a:pt x="8660" y="971"/>
                </a:cubicBezTo>
                <a:cubicBezTo>
                  <a:pt x="8199" y="1029"/>
                  <a:pt x="7741" y="1080"/>
                  <a:pt x="7280" y="1145"/>
                </a:cubicBezTo>
                <a:cubicBezTo>
                  <a:pt x="7260" y="1147"/>
                  <a:pt x="7242" y="1149"/>
                  <a:pt x="7225" y="1149"/>
                </a:cubicBezTo>
                <a:cubicBezTo>
                  <a:pt x="7151" y="1149"/>
                  <a:pt x="7103" y="1120"/>
                  <a:pt x="7078" y="1025"/>
                </a:cubicBezTo>
                <a:cubicBezTo>
                  <a:pt x="7052" y="928"/>
                  <a:pt x="6925" y="866"/>
                  <a:pt x="6810" y="866"/>
                </a:cubicBezTo>
                <a:cubicBezTo>
                  <a:pt x="6756" y="866"/>
                  <a:pt x="6705" y="880"/>
                  <a:pt x="6668" y="909"/>
                </a:cubicBezTo>
                <a:cubicBezTo>
                  <a:pt x="6637" y="937"/>
                  <a:pt x="6620" y="967"/>
                  <a:pt x="6627" y="1008"/>
                </a:cubicBezTo>
                <a:cubicBezTo>
                  <a:pt x="6630" y="1053"/>
                  <a:pt x="6627" y="1097"/>
                  <a:pt x="6630" y="1142"/>
                </a:cubicBezTo>
                <a:cubicBezTo>
                  <a:pt x="6630" y="1179"/>
                  <a:pt x="6620" y="1193"/>
                  <a:pt x="6579" y="1196"/>
                </a:cubicBezTo>
                <a:cubicBezTo>
                  <a:pt x="6261" y="1223"/>
                  <a:pt x="5946" y="1275"/>
                  <a:pt x="5625" y="1275"/>
                </a:cubicBezTo>
                <a:cubicBezTo>
                  <a:pt x="5615" y="1275"/>
                  <a:pt x="5605" y="1275"/>
                  <a:pt x="5595" y="1275"/>
                </a:cubicBezTo>
                <a:cubicBezTo>
                  <a:pt x="5301" y="1268"/>
                  <a:pt x="5011" y="1247"/>
                  <a:pt x="4720" y="1206"/>
                </a:cubicBezTo>
                <a:cubicBezTo>
                  <a:pt x="4563" y="1179"/>
                  <a:pt x="4563" y="1183"/>
                  <a:pt x="4560" y="1019"/>
                </a:cubicBezTo>
                <a:cubicBezTo>
                  <a:pt x="4560" y="978"/>
                  <a:pt x="4549" y="943"/>
                  <a:pt x="4515" y="919"/>
                </a:cubicBezTo>
                <a:cubicBezTo>
                  <a:pt x="4480" y="886"/>
                  <a:pt x="4428" y="872"/>
                  <a:pt x="4371" y="872"/>
                </a:cubicBezTo>
                <a:cubicBezTo>
                  <a:pt x="4259" y="872"/>
                  <a:pt x="4133" y="931"/>
                  <a:pt x="4098" y="1022"/>
                </a:cubicBezTo>
                <a:cubicBezTo>
                  <a:pt x="4057" y="1128"/>
                  <a:pt x="4045" y="1156"/>
                  <a:pt x="3987" y="1156"/>
                </a:cubicBezTo>
                <a:cubicBezTo>
                  <a:pt x="3962" y="1156"/>
                  <a:pt x="3929" y="1151"/>
                  <a:pt x="3883" y="1145"/>
                </a:cubicBezTo>
                <a:cubicBezTo>
                  <a:pt x="3541" y="1097"/>
                  <a:pt x="3200" y="1063"/>
                  <a:pt x="2858" y="1019"/>
                </a:cubicBezTo>
                <a:cubicBezTo>
                  <a:pt x="2564" y="978"/>
                  <a:pt x="2270" y="950"/>
                  <a:pt x="1983" y="872"/>
                </a:cubicBezTo>
                <a:cubicBezTo>
                  <a:pt x="1898" y="851"/>
                  <a:pt x="1877" y="824"/>
                  <a:pt x="1905" y="735"/>
                </a:cubicBezTo>
                <a:cubicBezTo>
                  <a:pt x="1973" y="550"/>
                  <a:pt x="1911" y="475"/>
                  <a:pt x="1713" y="472"/>
                </a:cubicBezTo>
                <a:cubicBezTo>
                  <a:pt x="1697" y="472"/>
                  <a:pt x="1680" y="482"/>
                  <a:pt x="1664" y="482"/>
                </a:cubicBezTo>
                <a:cubicBezTo>
                  <a:pt x="1656" y="482"/>
                  <a:pt x="1648" y="480"/>
                  <a:pt x="1641" y="472"/>
                </a:cubicBezTo>
                <a:cubicBezTo>
                  <a:pt x="1619" y="445"/>
                  <a:pt x="1603" y="435"/>
                  <a:pt x="1590" y="435"/>
                </a:cubicBezTo>
                <a:cubicBezTo>
                  <a:pt x="1564" y="435"/>
                  <a:pt x="1554" y="479"/>
                  <a:pt x="1542" y="509"/>
                </a:cubicBezTo>
                <a:cubicBezTo>
                  <a:pt x="1525" y="547"/>
                  <a:pt x="1505" y="585"/>
                  <a:pt x="1505" y="626"/>
                </a:cubicBezTo>
                <a:cubicBezTo>
                  <a:pt x="1503" y="682"/>
                  <a:pt x="1489" y="699"/>
                  <a:pt x="1465" y="699"/>
                </a:cubicBezTo>
                <a:cubicBezTo>
                  <a:pt x="1446" y="699"/>
                  <a:pt x="1421" y="688"/>
                  <a:pt x="1392" y="677"/>
                </a:cubicBezTo>
                <a:cubicBezTo>
                  <a:pt x="975" y="499"/>
                  <a:pt x="565" y="304"/>
                  <a:pt x="186" y="51"/>
                </a:cubicBezTo>
                <a:cubicBezTo>
                  <a:pt x="155" y="34"/>
                  <a:pt x="128" y="17"/>
                  <a:pt x="93" y="14"/>
                </a:cubicBezTo>
                <a:cubicBezTo>
                  <a:pt x="88" y="14"/>
                  <a:pt x="83" y="13"/>
                  <a:pt x="78" y="13"/>
                </a:cubicBezTo>
                <a:cubicBezTo>
                  <a:pt x="18" y="13"/>
                  <a:pt x="0" y="33"/>
                  <a:pt x="32" y="103"/>
                </a:cubicBezTo>
                <a:cubicBezTo>
                  <a:pt x="76" y="205"/>
                  <a:pt x="175" y="250"/>
                  <a:pt x="264" y="301"/>
                </a:cubicBezTo>
                <a:cubicBezTo>
                  <a:pt x="599" y="496"/>
                  <a:pt x="944" y="667"/>
                  <a:pt x="1303" y="817"/>
                </a:cubicBezTo>
                <a:cubicBezTo>
                  <a:pt x="1460" y="882"/>
                  <a:pt x="1460" y="899"/>
                  <a:pt x="1406" y="1056"/>
                </a:cubicBezTo>
                <a:cubicBezTo>
                  <a:pt x="1394" y="1085"/>
                  <a:pt x="1387" y="1106"/>
                  <a:pt x="1357" y="1106"/>
                </a:cubicBezTo>
                <a:cubicBezTo>
                  <a:pt x="1351" y="1106"/>
                  <a:pt x="1345" y="1106"/>
                  <a:pt x="1337" y="1104"/>
                </a:cubicBezTo>
                <a:cubicBezTo>
                  <a:pt x="1214" y="1073"/>
                  <a:pt x="1084" y="1046"/>
                  <a:pt x="972" y="988"/>
                </a:cubicBezTo>
                <a:cubicBezTo>
                  <a:pt x="909" y="956"/>
                  <a:pt x="872" y="937"/>
                  <a:pt x="848" y="937"/>
                </a:cubicBezTo>
                <a:cubicBezTo>
                  <a:pt x="815" y="937"/>
                  <a:pt x="811" y="976"/>
                  <a:pt x="801" y="1073"/>
                </a:cubicBezTo>
                <a:cubicBezTo>
                  <a:pt x="801" y="1080"/>
                  <a:pt x="794" y="1087"/>
                  <a:pt x="791" y="1094"/>
                </a:cubicBezTo>
                <a:cubicBezTo>
                  <a:pt x="753" y="1224"/>
                  <a:pt x="722" y="1350"/>
                  <a:pt x="681" y="1480"/>
                </a:cubicBezTo>
                <a:cubicBezTo>
                  <a:pt x="545" y="1890"/>
                  <a:pt x="360" y="2276"/>
                  <a:pt x="213" y="2679"/>
                </a:cubicBezTo>
                <a:cubicBezTo>
                  <a:pt x="152" y="2854"/>
                  <a:pt x="172" y="2915"/>
                  <a:pt x="346" y="2994"/>
                </a:cubicBezTo>
                <a:cubicBezTo>
                  <a:pt x="842" y="3226"/>
                  <a:pt x="1358" y="3363"/>
                  <a:pt x="1905" y="3397"/>
                </a:cubicBezTo>
                <a:cubicBezTo>
                  <a:pt x="1911" y="3397"/>
                  <a:pt x="1917" y="3397"/>
                  <a:pt x="1924" y="3397"/>
                </a:cubicBezTo>
                <a:cubicBezTo>
                  <a:pt x="2067" y="3397"/>
                  <a:pt x="2162" y="3322"/>
                  <a:pt x="2195" y="3178"/>
                </a:cubicBezTo>
                <a:cubicBezTo>
                  <a:pt x="2209" y="3113"/>
                  <a:pt x="2219" y="3045"/>
                  <a:pt x="2229" y="2983"/>
                </a:cubicBezTo>
                <a:cubicBezTo>
                  <a:pt x="2321" y="2478"/>
                  <a:pt x="2482" y="1992"/>
                  <a:pt x="2564" y="1487"/>
                </a:cubicBezTo>
                <a:cubicBezTo>
                  <a:pt x="2578" y="1411"/>
                  <a:pt x="2554" y="1388"/>
                  <a:pt x="2496" y="1367"/>
                </a:cubicBezTo>
                <a:cubicBezTo>
                  <a:pt x="2321" y="1316"/>
                  <a:pt x="2144" y="1278"/>
                  <a:pt x="1963" y="1261"/>
                </a:cubicBezTo>
                <a:cubicBezTo>
                  <a:pt x="1761" y="1241"/>
                  <a:pt x="1761" y="1244"/>
                  <a:pt x="1816" y="1053"/>
                </a:cubicBezTo>
                <a:cubicBezTo>
                  <a:pt x="1826" y="1018"/>
                  <a:pt x="1836" y="1003"/>
                  <a:pt x="1858" y="1003"/>
                </a:cubicBezTo>
                <a:cubicBezTo>
                  <a:pt x="1866" y="1003"/>
                  <a:pt x="1876" y="1005"/>
                  <a:pt x="1887" y="1008"/>
                </a:cubicBezTo>
                <a:cubicBezTo>
                  <a:pt x="1980" y="1039"/>
                  <a:pt x="2072" y="1060"/>
                  <a:pt x="2168" y="1077"/>
                </a:cubicBezTo>
                <a:cubicBezTo>
                  <a:pt x="2731" y="1179"/>
                  <a:pt x="3302" y="1234"/>
                  <a:pt x="3869" y="1302"/>
                </a:cubicBezTo>
                <a:cubicBezTo>
                  <a:pt x="4033" y="1319"/>
                  <a:pt x="4023" y="1319"/>
                  <a:pt x="4013" y="1480"/>
                </a:cubicBezTo>
                <a:cubicBezTo>
                  <a:pt x="4003" y="1565"/>
                  <a:pt x="3968" y="1576"/>
                  <a:pt x="3897" y="1576"/>
                </a:cubicBezTo>
                <a:cubicBezTo>
                  <a:pt x="3880" y="1575"/>
                  <a:pt x="3862" y="1575"/>
                  <a:pt x="3845" y="1575"/>
                </a:cubicBezTo>
                <a:cubicBezTo>
                  <a:pt x="3740" y="1575"/>
                  <a:pt x="3636" y="1583"/>
                  <a:pt x="3528" y="1586"/>
                </a:cubicBezTo>
                <a:cubicBezTo>
                  <a:pt x="3456" y="1589"/>
                  <a:pt x="3408" y="1620"/>
                  <a:pt x="3405" y="1695"/>
                </a:cubicBezTo>
                <a:cubicBezTo>
                  <a:pt x="3370" y="2027"/>
                  <a:pt x="3278" y="2341"/>
                  <a:pt x="3254" y="2669"/>
                </a:cubicBezTo>
                <a:cubicBezTo>
                  <a:pt x="3237" y="2953"/>
                  <a:pt x="3186" y="3229"/>
                  <a:pt x="3183" y="3513"/>
                </a:cubicBezTo>
                <a:cubicBezTo>
                  <a:pt x="3183" y="3537"/>
                  <a:pt x="3193" y="3554"/>
                  <a:pt x="3213" y="3564"/>
                </a:cubicBezTo>
                <a:cubicBezTo>
                  <a:pt x="3254" y="3581"/>
                  <a:pt x="3295" y="3609"/>
                  <a:pt x="3340" y="3622"/>
                </a:cubicBezTo>
                <a:cubicBezTo>
                  <a:pt x="3528" y="3687"/>
                  <a:pt x="3726" y="3704"/>
                  <a:pt x="3921" y="3718"/>
                </a:cubicBezTo>
                <a:cubicBezTo>
                  <a:pt x="4176" y="3734"/>
                  <a:pt x="4427" y="3800"/>
                  <a:pt x="4682" y="3800"/>
                </a:cubicBezTo>
                <a:cubicBezTo>
                  <a:pt x="4758" y="3800"/>
                  <a:pt x="4835" y="3794"/>
                  <a:pt x="4912" y="3780"/>
                </a:cubicBezTo>
                <a:cubicBezTo>
                  <a:pt x="5106" y="3745"/>
                  <a:pt x="5106" y="3759"/>
                  <a:pt x="5113" y="3581"/>
                </a:cubicBezTo>
                <a:cubicBezTo>
                  <a:pt x="5113" y="3568"/>
                  <a:pt x="5117" y="3557"/>
                  <a:pt x="5117" y="3547"/>
                </a:cubicBezTo>
                <a:cubicBezTo>
                  <a:pt x="5117" y="2990"/>
                  <a:pt x="5134" y="2440"/>
                  <a:pt x="5100" y="1883"/>
                </a:cubicBezTo>
                <a:cubicBezTo>
                  <a:pt x="5093" y="1743"/>
                  <a:pt x="5011" y="1658"/>
                  <a:pt x="4874" y="1637"/>
                </a:cubicBezTo>
                <a:cubicBezTo>
                  <a:pt x="4775" y="1620"/>
                  <a:pt x="4679" y="1603"/>
                  <a:pt x="4580" y="1593"/>
                </a:cubicBezTo>
                <a:cubicBezTo>
                  <a:pt x="4536" y="1589"/>
                  <a:pt x="4519" y="1572"/>
                  <a:pt x="4525" y="1531"/>
                </a:cubicBezTo>
                <a:cubicBezTo>
                  <a:pt x="4529" y="1483"/>
                  <a:pt x="4536" y="1435"/>
                  <a:pt x="4543" y="1384"/>
                </a:cubicBezTo>
                <a:cubicBezTo>
                  <a:pt x="4546" y="1363"/>
                  <a:pt x="4556" y="1353"/>
                  <a:pt x="4577" y="1353"/>
                </a:cubicBezTo>
                <a:cubicBezTo>
                  <a:pt x="4580" y="1353"/>
                  <a:pt x="4584" y="1353"/>
                  <a:pt x="4587" y="1353"/>
                </a:cubicBezTo>
                <a:cubicBezTo>
                  <a:pt x="4679" y="1367"/>
                  <a:pt x="4768" y="1364"/>
                  <a:pt x="4854" y="1381"/>
                </a:cubicBezTo>
                <a:cubicBezTo>
                  <a:pt x="5091" y="1422"/>
                  <a:pt x="5331" y="1438"/>
                  <a:pt x="5572" y="1438"/>
                </a:cubicBezTo>
                <a:cubicBezTo>
                  <a:pt x="5749" y="1438"/>
                  <a:pt x="5927" y="1429"/>
                  <a:pt x="6104" y="1415"/>
                </a:cubicBezTo>
                <a:cubicBezTo>
                  <a:pt x="6272" y="1401"/>
                  <a:pt x="6432" y="1364"/>
                  <a:pt x="6600" y="1360"/>
                </a:cubicBezTo>
                <a:cubicBezTo>
                  <a:pt x="6648" y="1360"/>
                  <a:pt x="6668" y="1360"/>
                  <a:pt x="6668" y="1411"/>
                </a:cubicBezTo>
                <a:cubicBezTo>
                  <a:pt x="6668" y="1446"/>
                  <a:pt x="6678" y="1480"/>
                  <a:pt x="6682" y="1507"/>
                </a:cubicBezTo>
                <a:cubicBezTo>
                  <a:pt x="6695" y="1565"/>
                  <a:pt x="6678" y="1586"/>
                  <a:pt x="6613" y="1589"/>
                </a:cubicBezTo>
                <a:cubicBezTo>
                  <a:pt x="6524" y="1593"/>
                  <a:pt x="6439" y="1610"/>
                  <a:pt x="6347" y="1627"/>
                </a:cubicBezTo>
                <a:cubicBezTo>
                  <a:pt x="6183" y="1658"/>
                  <a:pt x="6114" y="1740"/>
                  <a:pt x="6101" y="1907"/>
                </a:cubicBezTo>
                <a:cubicBezTo>
                  <a:pt x="6067" y="2430"/>
                  <a:pt x="6087" y="2959"/>
                  <a:pt x="6084" y="3486"/>
                </a:cubicBezTo>
                <a:cubicBezTo>
                  <a:pt x="6084" y="3530"/>
                  <a:pt x="6101" y="3581"/>
                  <a:pt x="6084" y="3619"/>
                </a:cubicBezTo>
                <a:cubicBezTo>
                  <a:pt x="6036" y="3711"/>
                  <a:pt x="6097" y="3745"/>
                  <a:pt x="6166" y="3756"/>
                </a:cubicBezTo>
                <a:cubicBezTo>
                  <a:pt x="6303" y="3777"/>
                  <a:pt x="6443" y="3801"/>
                  <a:pt x="6585" y="3801"/>
                </a:cubicBezTo>
                <a:cubicBezTo>
                  <a:pt x="6644" y="3801"/>
                  <a:pt x="6704" y="3796"/>
                  <a:pt x="6764" y="3786"/>
                </a:cubicBezTo>
                <a:cubicBezTo>
                  <a:pt x="7003" y="3742"/>
                  <a:pt x="7246" y="3721"/>
                  <a:pt x="7488" y="3701"/>
                </a:cubicBezTo>
                <a:cubicBezTo>
                  <a:pt x="7656" y="3687"/>
                  <a:pt x="7826" y="3657"/>
                  <a:pt x="7980" y="3568"/>
                </a:cubicBezTo>
                <a:cubicBezTo>
                  <a:pt x="8001" y="3554"/>
                  <a:pt x="8031" y="3551"/>
                  <a:pt x="8028" y="3516"/>
                </a:cubicBezTo>
                <a:cubicBezTo>
                  <a:pt x="8018" y="3393"/>
                  <a:pt x="8021" y="3264"/>
                  <a:pt x="8008" y="3141"/>
                </a:cubicBezTo>
                <a:cubicBezTo>
                  <a:pt x="7956" y="2799"/>
                  <a:pt x="7946" y="2454"/>
                  <a:pt x="7878" y="2115"/>
                </a:cubicBezTo>
                <a:cubicBezTo>
                  <a:pt x="7850" y="1982"/>
                  <a:pt x="7799" y="1859"/>
                  <a:pt x="7806" y="1722"/>
                </a:cubicBezTo>
                <a:cubicBezTo>
                  <a:pt x="7806" y="1623"/>
                  <a:pt x="7758" y="1582"/>
                  <a:pt x="7659" y="1582"/>
                </a:cubicBezTo>
                <a:cubicBezTo>
                  <a:pt x="7536" y="1582"/>
                  <a:pt x="7416" y="1572"/>
                  <a:pt x="7293" y="1572"/>
                </a:cubicBezTo>
                <a:cubicBezTo>
                  <a:pt x="7232" y="1572"/>
                  <a:pt x="7191" y="1569"/>
                  <a:pt x="7198" y="1490"/>
                </a:cubicBezTo>
                <a:cubicBezTo>
                  <a:pt x="7198" y="1463"/>
                  <a:pt x="7191" y="1432"/>
                  <a:pt x="7187" y="1401"/>
                </a:cubicBezTo>
                <a:cubicBezTo>
                  <a:pt x="7177" y="1347"/>
                  <a:pt x="7181" y="1316"/>
                  <a:pt x="7256" y="1312"/>
                </a:cubicBezTo>
                <a:cubicBezTo>
                  <a:pt x="7536" y="1282"/>
                  <a:pt x="7823" y="1244"/>
                  <a:pt x="8103" y="1206"/>
                </a:cubicBezTo>
                <a:cubicBezTo>
                  <a:pt x="8479" y="1155"/>
                  <a:pt x="8862" y="1124"/>
                  <a:pt x="9231" y="1025"/>
                </a:cubicBezTo>
                <a:cubicBezTo>
                  <a:pt x="9281" y="1012"/>
                  <a:pt x="9313" y="1004"/>
                  <a:pt x="9336" y="1004"/>
                </a:cubicBezTo>
                <a:cubicBezTo>
                  <a:pt x="9378" y="1004"/>
                  <a:pt x="9385" y="1035"/>
                  <a:pt x="9419" y="1124"/>
                </a:cubicBezTo>
                <a:cubicBezTo>
                  <a:pt x="9453" y="1224"/>
                  <a:pt x="9419" y="1244"/>
                  <a:pt x="9330" y="1247"/>
                </a:cubicBezTo>
                <a:cubicBezTo>
                  <a:pt x="9122" y="1261"/>
                  <a:pt x="8920" y="1295"/>
                  <a:pt x="8718" y="1360"/>
                </a:cubicBezTo>
                <a:cubicBezTo>
                  <a:pt x="8660" y="1377"/>
                  <a:pt x="8633" y="1394"/>
                  <a:pt x="8643" y="1473"/>
                </a:cubicBezTo>
                <a:cubicBezTo>
                  <a:pt x="8660" y="1675"/>
                  <a:pt x="8729" y="1863"/>
                  <a:pt x="8770" y="2061"/>
                </a:cubicBezTo>
                <a:cubicBezTo>
                  <a:pt x="8841" y="2420"/>
                  <a:pt x="8944" y="2772"/>
                  <a:pt x="9005" y="3137"/>
                </a:cubicBezTo>
                <a:cubicBezTo>
                  <a:pt x="9034" y="3303"/>
                  <a:pt x="9125" y="3389"/>
                  <a:pt x="9269" y="3389"/>
                </a:cubicBezTo>
                <a:cubicBezTo>
                  <a:pt x="9282" y="3389"/>
                  <a:pt x="9295" y="3388"/>
                  <a:pt x="9309" y="3387"/>
                </a:cubicBezTo>
                <a:cubicBezTo>
                  <a:pt x="9603" y="3363"/>
                  <a:pt x="9894" y="3315"/>
                  <a:pt x="10181" y="3240"/>
                </a:cubicBezTo>
                <a:cubicBezTo>
                  <a:pt x="10410" y="3175"/>
                  <a:pt x="10635" y="3086"/>
                  <a:pt x="10854" y="2987"/>
                </a:cubicBezTo>
                <a:cubicBezTo>
                  <a:pt x="11035" y="2908"/>
                  <a:pt x="11056" y="2840"/>
                  <a:pt x="10987" y="2662"/>
                </a:cubicBezTo>
                <a:cubicBezTo>
                  <a:pt x="10950" y="2560"/>
                  <a:pt x="10905" y="2461"/>
                  <a:pt x="10871" y="2361"/>
                </a:cubicBezTo>
                <a:cubicBezTo>
                  <a:pt x="10734" y="1996"/>
                  <a:pt x="10560" y="1640"/>
                  <a:pt x="10461" y="1261"/>
                </a:cubicBezTo>
                <a:cubicBezTo>
                  <a:pt x="10444" y="1189"/>
                  <a:pt x="10413" y="1111"/>
                  <a:pt x="10410" y="1039"/>
                </a:cubicBezTo>
                <a:cubicBezTo>
                  <a:pt x="10410" y="1005"/>
                  <a:pt x="10430" y="971"/>
                  <a:pt x="10393" y="943"/>
                </a:cubicBezTo>
                <a:cubicBezTo>
                  <a:pt x="10380" y="935"/>
                  <a:pt x="10367" y="932"/>
                  <a:pt x="10356" y="932"/>
                </a:cubicBezTo>
                <a:cubicBezTo>
                  <a:pt x="10333" y="932"/>
                  <a:pt x="10312" y="944"/>
                  <a:pt x="10290" y="957"/>
                </a:cubicBezTo>
                <a:cubicBezTo>
                  <a:pt x="10184" y="1019"/>
                  <a:pt x="10065" y="1046"/>
                  <a:pt x="9948" y="1087"/>
                </a:cubicBezTo>
                <a:cubicBezTo>
                  <a:pt x="9923" y="1095"/>
                  <a:pt x="9900" y="1099"/>
                  <a:pt x="9881" y="1099"/>
                </a:cubicBezTo>
                <a:cubicBezTo>
                  <a:pt x="9817" y="1099"/>
                  <a:pt x="9788" y="1055"/>
                  <a:pt x="9778" y="971"/>
                </a:cubicBezTo>
                <a:cubicBezTo>
                  <a:pt x="9771" y="909"/>
                  <a:pt x="9757" y="872"/>
                  <a:pt x="9839" y="837"/>
                </a:cubicBezTo>
                <a:cubicBezTo>
                  <a:pt x="10130" y="714"/>
                  <a:pt x="10427" y="595"/>
                  <a:pt x="10700" y="431"/>
                </a:cubicBezTo>
                <a:cubicBezTo>
                  <a:pt x="10833" y="356"/>
                  <a:pt x="10970" y="284"/>
                  <a:pt x="11097" y="192"/>
                </a:cubicBezTo>
                <a:cubicBezTo>
                  <a:pt x="11158" y="151"/>
                  <a:pt x="11213" y="89"/>
                  <a:pt x="11179" y="34"/>
                </a:cubicBezTo>
                <a:cubicBezTo>
                  <a:pt x="11156" y="10"/>
                  <a:pt x="11132" y="1"/>
                  <a:pt x="1110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10" name="Google Shape;72;p3"/>
          <p:cNvSpPr>
            <a:spLocks/>
          </p:cNvSpPr>
          <p:nvPr/>
        </p:nvSpPr>
        <p:spPr bwMode="auto">
          <a:xfrm rot="912552">
            <a:off x="146050" y="4149330"/>
            <a:ext cx="234950" cy="273844"/>
          </a:xfrm>
          <a:custGeom>
            <a:avLst/>
            <a:gdLst>
              <a:gd name="T0" fmla="*/ 2147483647 w 2817"/>
              <a:gd name="T1" fmla="*/ 2147483647 h 3301"/>
              <a:gd name="T2" fmla="*/ 2147483647 w 2817"/>
              <a:gd name="T3" fmla="*/ 2147483647 h 3301"/>
              <a:gd name="T4" fmla="*/ 2147483647 w 2817"/>
              <a:gd name="T5" fmla="*/ 2147483647 h 3301"/>
              <a:gd name="T6" fmla="*/ 2147483647 w 2817"/>
              <a:gd name="T7" fmla="*/ 2147483647 h 3301"/>
              <a:gd name="T8" fmla="*/ 2147483647 w 2817"/>
              <a:gd name="T9" fmla="*/ 2147483647 h 3301"/>
              <a:gd name="T10" fmla="*/ 2147483647 w 2817"/>
              <a:gd name="T11" fmla="*/ 2147483647 h 3301"/>
              <a:gd name="T12" fmla="*/ 2147483647 w 2817"/>
              <a:gd name="T13" fmla="*/ 2147483647 h 3301"/>
              <a:gd name="T14" fmla="*/ 2147483647 w 2817"/>
              <a:gd name="T15" fmla="*/ 2147483647 h 3301"/>
              <a:gd name="T16" fmla="*/ 2147483647 w 2817"/>
              <a:gd name="T17" fmla="*/ 2147483647 h 3301"/>
              <a:gd name="T18" fmla="*/ 2147483647 w 2817"/>
              <a:gd name="T19" fmla="*/ 2147483647 h 3301"/>
              <a:gd name="T20" fmla="*/ 2147483647 w 2817"/>
              <a:gd name="T21" fmla="*/ 2147483647 h 3301"/>
              <a:gd name="T22" fmla="*/ 2147483647 w 2817"/>
              <a:gd name="T23" fmla="*/ 2147483647 h 3301"/>
              <a:gd name="T24" fmla="*/ 2147483647 w 2817"/>
              <a:gd name="T25" fmla="*/ 2147483647 h 3301"/>
              <a:gd name="T26" fmla="*/ 2147483647 w 2817"/>
              <a:gd name="T27" fmla="*/ 2147483647 h 3301"/>
              <a:gd name="T28" fmla="*/ 2147483647 w 2817"/>
              <a:gd name="T29" fmla="*/ 2147483647 h 3301"/>
              <a:gd name="T30" fmla="*/ 2147483647 w 2817"/>
              <a:gd name="T31" fmla="*/ 2147483647 h 3301"/>
              <a:gd name="T32" fmla="*/ 2147483647 w 2817"/>
              <a:gd name="T33" fmla="*/ 2147483647 h 3301"/>
              <a:gd name="T34" fmla="*/ 2147483647 w 2817"/>
              <a:gd name="T35" fmla="*/ 2147483647 h 3301"/>
              <a:gd name="T36" fmla="*/ 2147483647 w 2817"/>
              <a:gd name="T37" fmla="*/ 2147483647 h 3301"/>
              <a:gd name="T38" fmla="*/ 2147483647 w 2817"/>
              <a:gd name="T39" fmla="*/ 2147483647 h 3301"/>
              <a:gd name="T40" fmla="*/ 2147483647 w 2817"/>
              <a:gd name="T41" fmla="*/ 2147483647 h 3301"/>
              <a:gd name="T42" fmla="*/ 2147483647 w 2817"/>
              <a:gd name="T43" fmla="*/ 2147483647 h 3301"/>
              <a:gd name="T44" fmla="*/ 2147483647 w 2817"/>
              <a:gd name="T45" fmla="*/ 2147483647 h 3301"/>
              <a:gd name="T46" fmla="*/ 2147483647 w 2817"/>
              <a:gd name="T47" fmla="*/ 2147483647 h 3301"/>
              <a:gd name="T48" fmla="*/ 2147483647 w 2817"/>
              <a:gd name="T49" fmla="*/ 2147483647 h 3301"/>
              <a:gd name="T50" fmla="*/ 2147483647 w 2817"/>
              <a:gd name="T51" fmla="*/ 2147483647 h 3301"/>
              <a:gd name="T52" fmla="*/ 2147483647 w 2817"/>
              <a:gd name="T53" fmla="*/ 2147483647 h 3301"/>
              <a:gd name="T54" fmla="*/ 2147483647 w 2817"/>
              <a:gd name="T55" fmla="*/ 2147483647 h 3301"/>
              <a:gd name="T56" fmla="*/ 2147483647 w 2817"/>
              <a:gd name="T57" fmla="*/ 2147483647 h 3301"/>
              <a:gd name="T58" fmla="*/ 2147483647 w 2817"/>
              <a:gd name="T59" fmla="*/ 2147483647 h 3301"/>
              <a:gd name="T60" fmla="*/ 2147483647 w 2817"/>
              <a:gd name="T61" fmla="*/ 2147483647 h 3301"/>
              <a:gd name="T62" fmla="*/ 2147483647 w 2817"/>
              <a:gd name="T63" fmla="*/ 2147483647 h 3301"/>
              <a:gd name="T64" fmla="*/ 2147483647 w 2817"/>
              <a:gd name="T65" fmla="*/ 2147483647 h 3301"/>
              <a:gd name="T66" fmla="*/ 2147483647 w 2817"/>
              <a:gd name="T67" fmla="*/ 2147483647 h 3301"/>
              <a:gd name="T68" fmla="*/ 2147483647 w 2817"/>
              <a:gd name="T69" fmla="*/ 2147483647 h 3301"/>
              <a:gd name="T70" fmla="*/ 2147483647 w 2817"/>
              <a:gd name="T71" fmla="*/ 2147483647 h 3301"/>
              <a:gd name="T72" fmla="*/ 2147483647 w 2817"/>
              <a:gd name="T73" fmla="*/ 2147483647 h 3301"/>
              <a:gd name="T74" fmla="*/ 2147483647 w 2817"/>
              <a:gd name="T75" fmla="*/ 2147483647 h 3301"/>
              <a:gd name="T76" fmla="*/ 2147483647 w 2817"/>
              <a:gd name="T77" fmla="*/ 2147483647 h 3301"/>
              <a:gd name="T78" fmla="*/ 2147483647 w 2817"/>
              <a:gd name="T79" fmla="*/ 2147483647 h 3301"/>
              <a:gd name="T80" fmla="*/ 2147483647 w 2817"/>
              <a:gd name="T81" fmla="*/ 2147483647 h 3301"/>
              <a:gd name="T82" fmla="*/ 2147483647 w 2817"/>
              <a:gd name="T83" fmla="*/ 2147483647 h 3301"/>
              <a:gd name="T84" fmla="*/ 2147483647 w 2817"/>
              <a:gd name="T85" fmla="*/ 2147483647 h 3301"/>
              <a:gd name="T86" fmla="*/ 2147483647 w 2817"/>
              <a:gd name="T87" fmla="*/ 2147483647 h 3301"/>
              <a:gd name="T88" fmla="*/ 2147483647 w 2817"/>
              <a:gd name="T89" fmla="*/ 2147483647 h 3301"/>
              <a:gd name="T90" fmla="*/ 2147483647 w 2817"/>
              <a:gd name="T91" fmla="*/ 2147483647 h 3301"/>
              <a:gd name="T92" fmla="*/ 2147483647 w 2817"/>
              <a:gd name="T93" fmla="*/ 2147483647 h 3301"/>
              <a:gd name="T94" fmla="*/ 2147483647 w 2817"/>
              <a:gd name="T95" fmla="*/ 2147483647 h 3301"/>
              <a:gd name="T96" fmla="*/ 2147483647 w 2817"/>
              <a:gd name="T97" fmla="*/ 2147483647 h 3301"/>
              <a:gd name="T98" fmla="*/ 2147483647 w 2817"/>
              <a:gd name="T99" fmla="*/ 2147483647 h 3301"/>
              <a:gd name="T100" fmla="*/ 2147483647 w 2817"/>
              <a:gd name="T101" fmla="*/ 2147483647 h 3301"/>
              <a:gd name="T102" fmla="*/ 2147483647 w 2817"/>
              <a:gd name="T103" fmla="*/ 2147483647 h 3301"/>
              <a:gd name="T104" fmla="*/ 2147483647 w 2817"/>
              <a:gd name="T105" fmla="*/ 2147483647 h 3301"/>
              <a:gd name="T106" fmla="*/ 2147483647 w 2817"/>
              <a:gd name="T107" fmla="*/ 2147483647 h 3301"/>
              <a:gd name="T108" fmla="*/ 2147483647 w 2817"/>
              <a:gd name="T109" fmla="*/ 2147483647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11" name="Google Shape;73;p3"/>
          <p:cNvSpPr>
            <a:spLocks/>
          </p:cNvSpPr>
          <p:nvPr/>
        </p:nvSpPr>
        <p:spPr bwMode="auto">
          <a:xfrm rot="20489949">
            <a:off x="4481515" y="135749"/>
            <a:ext cx="234950" cy="275035"/>
          </a:xfrm>
          <a:custGeom>
            <a:avLst/>
            <a:gdLst>
              <a:gd name="T0" fmla="*/ 2147483647 w 2817"/>
              <a:gd name="T1" fmla="*/ 2147483647 h 3301"/>
              <a:gd name="T2" fmla="*/ 2147483647 w 2817"/>
              <a:gd name="T3" fmla="*/ 2147483647 h 3301"/>
              <a:gd name="T4" fmla="*/ 2147483647 w 2817"/>
              <a:gd name="T5" fmla="*/ 2147483647 h 3301"/>
              <a:gd name="T6" fmla="*/ 2147483647 w 2817"/>
              <a:gd name="T7" fmla="*/ 2147483647 h 3301"/>
              <a:gd name="T8" fmla="*/ 2147483647 w 2817"/>
              <a:gd name="T9" fmla="*/ 2147483647 h 3301"/>
              <a:gd name="T10" fmla="*/ 2147483647 w 2817"/>
              <a:gd name="T11" fmla="*/ 2147483647 h 3301"/>
              <a:gd name="T12" fmla="*/ 2147483647 w 2817"/>
              <a:gd name="T13" fmla="*/ 2147483647 h 3301"/>
              <a:gd name="T14" fmla="*/ 2147483647 w 2817"/>
              <a:gd name="T15" fmla="*/ 2147483647 h 3301"/>
              <a:gd name="T16" fmla="*/ 2147483647 w 2817"/>
              <a:gd name="T17" fmla="*/ 2147483647 h 3301"/>
              <a:gd name="T18" fmla="*/ 2147483647 w 2817"/>
              <a:gd name="T19" fmla="*/ 2147483647 h 3301"/>
              <a:gd name="T20" fmla="*/ 2147483647 w 2817"/>
              <a:gd name="T21" fmla="*/ 2147483647 h 3301"/>
              <a:gd name="T22" fmla="*/ 2147483647 w 2817"/>
              <a:gd name="T23" fmla="*/ 2147483647 h 3301"/>
              <a:gd name="T24" fmla="*/ 2147483647 w 2817"/>
              <a:gd name="T25" fmla="*/ 2147483647 h 3301"/>
              <a:gd name="T26" fmla="*/ 2147483647 w 2817"/>
              <a:gd name="T27" fmla="*/ 2147483647 h 3301"/>
              <a:gd name="T28" fmla="*/ 2147483647 w 2817"/>
              <a:gd name="T29" fmla="*/ 2147483647 h 3301"/>
              <a:gd name="T30" fmla="*/ 2147483647 w 2817"/>
              <a:gd name="T31" fmla="*/ 2147483647 h 3301"/>
              <a:gd name="T32" fmla="*/ 2147483647 w 2817"/>
              <a:gd name="T33" fmla="*/ 2147483647 h 3301"/>
              <a:gd name="T34" fmla="*/ 2147483647 w 2817"/>
              <a:gd name="T35" fmla="*/ 2147483647 h 3301"/>
              <a:gd name="T36" fmla="*/ 2147483647 w 2817"/>
              <a:gd name="T37" fmla="*/ 2147483647 h 3301"/>
              <a:gd name="T38" fmla="*/ 2147483647 w 2817"/>
              <a:gd name="T39" fmla="*/ 2147483647 h 3301"/>
              <a:gd name="T40" fmla="*/ 2147483647 w 2817"/>
              <a:gd name="T41" fmla="*/ 2147483647 h 3301"/>
              <a:gd name="T42" fmla="*/ 2147483647 w 2817"/>
              <a:gd name="T43" fmla="*/ 2147483647 h 3301"/>
              <a:gd name="T44" fmla="*/ 2147483647 w 2817"/>
              <a:gd name="T45" fmla="*/ 2147483647 h 3301"/>
              <a:gd name="T46" fmla="*/ 2147483647 w 2817"/>
              <a:gd name="T47" fmla="*/ 2147483647 h 3301"/>
              <a:gd name="T48" fmla="*/ 2147483647 w 2817"/>
              <a:gd name="T49" fmla="*/ 2147483647 h 3301"/>
              <a:gd name="T50" fmla="*/ 2147483647 w 2817"/>
              <a:gd name="T51" fmla="*/ 2147483647 h 3301"/>
              <a:gd name="T52" fmla="*/ 2147483647 w 2817"/>
              <a:gd name="T53" fmla="*/ 2147483647 h 3301"/>
              <a:gd name="T54" fmla="*/ 2147483647 w 2817"/>
              <a:gd name="T55" fmla="*/ 2147483647 h 3301"/>
              <a:gd name="T56" fmla="*/ 2147483647 w 2817"/>
              <a:gd name="T57" fmla="*/ 2147483647 h 3301"/>
              <a:gd name="T58" fmla="*/ 2147483647 w 2817"/>
              <a:gd name="T59" fmla="*/ 2147483647 h 3301"/>
              <a:gd name="T60" fmla="*/ 2147483647 w 2817"/>
              <a:gd name="T61" fmla="*/ 2147483647 h 3301"/>
              <a:gd name="T62" fmla="*/ 2147483647 w 2817"/>
              <a:gd name="T63" fmla="*/ 2147483647 h 3301"/>
              <a:gd name="T64" fmla="*/ 2147483647 w 2817"/>
              <a:gd name="T65" fmla="*/ 2147483647 h 3301"/>
              <a:gd name="T66" fmla="*/ 2147483647 w 2817"/>
              <a:gd name="T67" fmla="*/ 2147483647 h 3301"/>
              <a:gd name="T68" fmla="*/ 2147483647 w 2817"/>
              <a:gd name="T69" fmla="*/ 2147483647 h 3301"/>
              <a:gd name="T70" fmla="*/ 2147483647 w 2817"/>
              <a:gd name="T71" fmla="*/ 2147483647 h 3301"/>
              <a:gd name="T72" fmla="*/ 2147483647 w 2817"/>
              <a:gd name="T73" fmla="*/ 2147483647 h 3301"/>
              <a:gd name="T74" fmla="*/ 2147483647 w 2817"/>
              <a:gd name="T75" fmla="*/ 2147483647 h 3301"/>
              <a:gd name="T76" fmla="*/ 2147483647 w 2817"/>
              <a:gd name="T77" fmla="*/ 2147483647 h 3301"/>
              <a:gd name="T78" fmla="*/ 2147483647 w 2817"/>
              <a:gd name="T79" fmla="*/ 2147483647 h 3301"/>
              <a:gd name="T80" fmla="*/ 2147483647 w 2817"/>
              <a:gd name="T81" fmla="*/ 2147483647 h 3301"/>
              <a:gd name="T82" fmla="*/ 2147483647 w 2817"/>
              <a:gd name="T83" fmla="*/ 2147483647 h 3301"/>
              <a:gd name="T84" fmla="*/ 2147483647 w 2817"/>
              <a:gd name="T85" fmla="*/ 2147483647 h 3301"/>
              <a:gd name="T86" fmla="*/ 2147483647 w 2817"/>
              <a:gd name="T87" fmla="*/ 2147483647 h 3301"/>
              <a:gd name="T88" fmla="*/ 2147483647 w 2817"/>
              <a:gd name="T89" fmla="*/ 2147483647 h 3301"/>
              <a:gd name="T90" fmla="*/ 2147483647 w 2817"/>
              <a:gd name="T91" fmla="*/ 2147483647 h 3301"/>
              <a:gd name="T92" fmla="*/ 2147483647 w 2817"/>
              <a:gd name="T93" fmla="*/ 2147483647 h 3301"/>
              <a:gd name="T94" fmla="*/ 2147483647 w 2817"/>
              <a:gd name="T95" fmla="*/ 2147483647 h 3301"/>
              <a:gd name="T96" fmla="*/ 2147483647 w 2817"/>
              <a:gd name="T97" fmla="*/ 2147483647 h 3301"/>
              <a:gd name="T98" fmla="*/ 2147483647 w 2817"/>
              <a:gd name="T99" fmla="*/ 2147483647 h 3301"/>
              <a:gd name="T100" fmla="*/ 2147483647 w 2817"/>
              <a:gd name="T101" fmla="*/ 2147483647 h 3301"/>
              <a:gd name="T102" fmla="*/ 2147483647 w 2817"/>
              <a:gd name="T103" fmla="*/ 2147483647 h 3301"/>
              <a:gd name="T104" fmla="*/ 2147483647 w 2817"/>
              <a:gd name="T105" fmla="*/ 2147483647 h 3301"/>
              <a:gd name="T106" fmla="*/ 2147483647 w 2817"/>
              <a:gd name="T107" fmla="*/ 2147483647 h 3301"/>
              <a:gd name="T108" fmla="*/ 2147483647 w 2817"/>
              <a:gd name="T109" fmla="*/ 2147483647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grpSp>
        <p:nvGrpSpPr>
          <p:cNvPr id="12" name="Google Shape;74;p3"/>
          <p:cNvGrpSpPr>
            <a:grpSpLocks/>
          </p:cNvGrpSpPr>
          <p:nvPr/>
        </p:nvGrpSpPr>
        <p:grpSpPr bwMode="auto">
          <a:xfrm>
            <a:off x="80963" y="2399111"/>
            <a:ext cx="317500" cy="319089"/>
            <a:chOff x="80485" y="2398859"/>
            <a:chExt cx="317769" cy="318981"/>
          </a:xfrm>
        </p:grpSpPr>
        <p:sp>
          <p:nvSpPr>
            <p:cNvPr id="13" name="Google Shape;75;p3"/>
            <p:cNvSpPr>
              <a:spLocks/>
            </p:cNvSpPr>
            <p:nvPr/>
          </p:nvSpPr>
          <p:spPr bwMode="auto">
            <a:xfrm rot="-1122350">
              <a:off x="114300" y="2432312"/>
              <a:ext cx="250140" cy="252074"/>
            </a:xfrm>
            <a:custGeom>
              <a:avLst/>
              <a:gdLst>
                <a:gd name="T0" fmla="*/ 2147483647 w 2844"/>
                <a:gd name="T1" fmla="*/ 2147483647 h 2866"/>
                <a:gd name="T2" fmla="*/ 2147483647 w 2844"/>
                <a:gd name="T3" fmla="*/ 2147483647 h 2866"/>
                <a:gd name="T4" fmla="*/ 2147483647 w 2844"/>
                <a:gd name="T5" fmla="*/ 2147483647 h 2866"/>
                <a:gd name="T6" fmla="*/ 2147483647 w 2844"/>
                <a:gd name="T7" fmla="*/ 2147483647 h 2866"/>
                <a:gd name="T8" fmla="*/ 2147483647 w 2844"/>
                <a:gd name="T9" fmla="*/ 2147483647 h 2866"/>
                <a:gd name="T10" fmla="*/ 2147483647 w 2844"/>
                <a:gd name="T11" fmla="*/ 2147483647 h 2866"/>
                <a:gd name="T12" fmla="*/ 2147483647 w 2844"/>
                <a:gd name="T13" fmla="*/ 2147483647 h 2866"/>
                <a:gd name="T14" fmla="*/ 2147483647 w 2844"/>
                <a:gd name="T15" fmla="*/ 2147483647 h 2866"/>
                <a:gd name="T16" fmla="*/ 2147483647 w 2844"/>
                <a:gd name="T17" fmla="*/ 2147483647 h 2866"/>
                <a:gd name="T18" fmla="*/ 2147483647 w 2844"/>
                <a:gd name="T19" fmla="*/ 2147483647 h 2866"/>
                <a:gd name="T20" fmla="*/ 2147483647 w 2844"/>
                <a:gd name="T21" fmla="*/ 2147483647 h 2866"/>
                <a:gd name="T22" fmla="*/ 2147483647 w 2844"/>
                <a:gd name="T23" fmla="*/ 2147483647 h 2866"/>
                <a:gd name="T24" fmla="*/ 2147483647 w 2844"/>
                <a:gd name="T25" fmla="*/ 2147483647 h 2866"/>
                <a:gd name="T26" fmla="*/ 2147483647 w 2844"/>
                <a:gd name="T27" fmla="*/ 2147483647 h 2866"/>
                <a:gd name="T28" fmla="*/ 2147483647 w 2844"/>
                <a:gd name="T29" fmla="*/ 2147483647 h 2866"/>
                <a:gd name="T30" fmla="*/ 2147483647 w 2844"/>
                <a:gd name="T31" fmla="*/ 2147483647 h 2866"/>
                <a:gd name="T32" fmla="*/ 2147483647 w 2844"/>
                <a:gd name="T33" fmla="*/ 2147483647 h 2866"/>
                <a:gd name="T34" fmla="*/ 2147483647 w 2844"/>
                <a:gd name="T35" fmla="*/ 2147483647 h 2866"/>
                <a:gd name="T36" fmla="*/ 2147483647 w 2844"/>
                <a:gd name="T37" fmla="*/ 2147483647 h 2866"/>
                <a:gd name="T38" fmla="*/ 2147483647 w 2844"/>
                <a:gd name="T39" fmla="*/ 2147483647 h 2866"/>
                <a:gd name="T40" fmla="*/ 2147483647 w 2844"/>
                <a:gd name="T41" fmla="*/ 2147483647 h 2866"/>
                <a:gd name="T42" fmla="*/ 2147483647 w 2844"/>
                <a:gd name="T43" fmla="*/ 2147483647 h 2866"/>
                <a:gd name="T44" fmla="*/ 2147483647 w 2844"/>
                <a:gd name="T45" fmla="*/ 2147483647 h 2866"/>
                <a:gd name="T46" fmla="*/ 2147483647 w 2844"/>
                <a:gd name="T47" fmla="*/ 2147483647 h 2866"/>
                <a:gd name="T48" fmla="*/ 2147483647 w 2844"/>
                <a:gd name="T49" fmla="*/ 2147483647 h 2866"/>
                <a:gd name="T50" fmla="*/ 2147483647 w 2844"/>
                <a:gd name="T51" fmla="*/ 2147483647 h 2866"/>
                <a:gd name="T52" fmla="*/ 2147483647 w 2844"/>
                <a:gd name="T53" fmla="*/ 2147483647 h 2866"/>
                <a:gd name="T54" fmla="*/ 2147483647 w 2844"/>
                <a:gd name="T55" fmla="*/ 2147483647 h 2866"/>
                <a:gd name="T56" fmla="*/ 2147483647 w 2844"/>
                <a:gd name="T57" fmla="*/ 2147483647 h 2866"/>
                <a:gd name="T58" fmla="*/ 2147483647 w 2844"/>
                <a:gd name="T59" fmla="*/ 2147483647 h 2866"/>
                <a:gd name="T60" fmla="*/ 2147483647 w 2844"/>
                <a:gd name="T61" fmla="*/ 2147483647 h 2866"/>
                <a:gd name="T62" fmla="*/ 2147483647 w 2844"/>
                <a:gd name="T63" fmla="*/ 2147483647 h 2866"/>
                <a:gd name="T64" fmla="*/ 2147483647 w 2844"/>
                <a:gd name="T65" fmla="*/ 2147483647 h 2866"/>
                <a:gd name="T66" fmla="*/ 2147483647 w 2844"/>
                <a:gd name="T67" fmla="*/ 2147483647 h 2866"/>
                <a:gd name="T68" fmla="*/ 2147483647 w 2844"/>
                <a:gd name="T69" fmla="*/ 2147483647 h 2866"/>
                <a:gd name="T70" fmla="*/ 2147483647 w 2844"/>
                <a:gd name="T71" fmla="*/ 2147483647 h 2866"/>
                <a:gd name="T72" fmla="*/ 2147483647 w 2844"/>
                <a:gd name="T73" fmla="*/ 2147483647 h 2866"/>
                <a:gd name="T74" fmla="*/ 2147483647 w 2844"/>
                <a:gd name="T75" fmla="*/ 2147483647 h 2866"/>
                <a:gd name="T76" fmla="*/ 2147483647 w 2844"/>
                <a:gd name="T77" fmla="*/ 2147483647 h 2866"/>
                <a:gd name="T78" fmla="*/ 2147483647 w 2844"/>
                <a:gd name="T79" fmla="*/ 2147483647 h 2866"/>
                <a:gd name="T80" fmla="*/ 2147483647 w 2844"/>
                <a:gd name="T81" fmla="*/ 2147483647 h 2866"/>
                <a:gd name="T82" fmla="*/ 2147483647 w 2844"/>
                <a:gd name="T83" fmla="*/ 2147483647 h 2866"/>
                <a:gd name="T84" fmla="*/ 2147483647 w 2844"/>
                <a:gd name="T85" fmla="*/ 2147483647 h 2866"/>
                <a:gd name="T86" fmla="*/ 2147483647 w 2844"/>
                <a:gd name="T87" fmla="*/ 2147483647 h 2866"/>
                <a:gd name="T88" fmla="*/ 2147483647 w 2844"/>
                <a:gd name="T89" fmla="*/ 2147483647 h 2866"/>
                <a:gd name="T90" fmla="*/ 2147483647 w 2844"/>
                <a:gd name="T91" fmla="*/ 2147483647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4" name="Google Shape;76;p3"/>
            <p:cNvSpPr>
              <a:spLocks/>
            </p:cNvSpPr>
            <p:nvPr/>
          </p:nvSpPr>
          <p:spPr bwMode="auto">
            <a:xfrm rot="-1122350">
              <a:off x="202221" y="2531295"/>
              <a:ext cx="61655" cy="68604"/>
            </a:xfrm>
            <a:custGeom>
              <a:avLst/>
              <a:gdLst>
                <a:gd name="T0" fmla="*/ 2147483647 w 701"/>
                <a:gd name="T1" fmla="*/ 2147483647 h 780"/>
                <a:gd name="T2" fmla="*/ 2147483647 w 701"/>
                <a:gd name="T3" fmla="*/ 2147483647 h 780"/>
                <a:gd name="T4" fmla="*/ 2147483647 w 701"/>
                <a:gd name="T5" fmla="*/ 2147483647 h 780"/>
                <a:gd name="T6" fmla="*/ 2147483647 w 701"/>
                <a:gd name="T7" fmla="*/ 2147483647 h 780"/>
                <a:gd name="T8" fmla="*/ 2147483647 w 701"/>
                <a:gd name="T9" fmla="*/ 2147483647 h 780"/>
                <a:gd name="T10" fmla="*/ 2147483647 w 701"/>
                <a:gd name="T11" fmla="*/ 2147483647 h 780"/>
                <a:gd name="T12" fmla="*/ 2147483647 w 701"/>
                <a:gd name="T13" fmla="*/ 2147483647 h 780"/>
                <a:gd name="T14" fmla="*/ 2147483647 w 701"/>
                <a:gd name="T15" fmla="*/ 2147483647 h 780"/>
                <a:gd name="T16" fmla="*/ 2147483647 w 701"/>
                <a:gd name="T17" fmla="*/ 2147483647 h 780"/>
                <a:gd name="T18" fmla="*/ 2147483647 w 701"/>
                <a:gd name="T19" fmla="*/ 2147483647 h 780"/>
                <a:gd name="T20" fmla="*/ 2147483647 w 701"/>
                <a:gd name="T21" fmla="*/ 2147483647 h 780"/>
                <a:gd name="T22" fmla="*/ 2147483647 w 701"/>
                <a:gd name="T23" fmla="*/ 2147483647 h 780"/>
                <a:gd name="T24" fmla="*/ 2147483647 w 701"/>
                <a:gd name="T25" fmla="*/ 2147483647 h 780"/>
                <a:gd name="T26" fmla="*/ 2147483647 w 701"/>
                <a:gd name="T27" fmla="*/ 2147483647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5" name="Google Shape;77;p3"/>
          <p:cNvGrpSpPr>
            <a:grpSpLocks/>
          </p:cNvGrpSpPr>
          <p:nvPr/>
        </p:nvGrpSpPr>
        <p:grpSpPr bwMode="auto">
          <a:xfrm>
            <a:off x="25425" y="641751"/>
            <a:ext cx="677863" cy="815578"/>
            <a:chOff x="25545" y="641911"/>
            <a:chExt cx="677785" cy="815920"/>
          </a:xfrm>
        </p:grpSpPr>
        <p:sp>
          <p:nvSpPr>
            <p:cNvPr id="16" name="Google Shape;78;p3"/>
            <p:cNvSpPr>
              <a:spLocks/>
            </p:cNvSpPr>
            <p:nvPr/>
          </p:nvSpPr>
          <p:spPr bwMode="auto">
            <a:xfrm rot="-6913607">
              <a:off x="11644" y="841468"/>
              <a:ext cx="705587" cy="416806"/>
            </a:xfrm>
            <a:custGeom>
              <a:avLst/>
              <a:gdLst>
                <a:gd name="T0" fmla="*/ 2147483647 w 9497"/>
                <a:gd name="T1" fmla="*/ 2147483647 h 5610"/>
                <a:gd name="T2" fmla="*/ 2147483647 w 9497"/>
                <a:gd name="T3" fmla="*/ 2147483647 h 5610"/>
                <a:gd name="T4" fmla="*/ 2147483647 w 9497"/>
                <a:gd name="T5" fmla="*/ 2147483647 h 5610"/>
                <a:gd name="T6" fmla="*/ 2147483647 w 9497"/>
                <a:gd name="T7" fmla="*/ 2147483647 h 5610"/>
                <a:gd name="T8" fmla="*/ 2147483647 w 9497"/>
                <a:gd name="T9" fmla="*/ 2147483647 h 5610"/>
                <a:gd name="T10" fmla="*/ 2147483647 w 9497"/>
                <a:gd name="T11" fmla="*/ 2147483647 h 5610"/>
                <a:gd name="T12" fmla="*/ 2147483647 w 9497"/>
                <a:gd name="T13" fmla="*/ 2147483647 h 5610"/>
                <a:gd name="T14" fmla="*/ 2147483647 w 9497"/>
                <a:gd name="T15" fmla="*/ 2147483647 h 5610"/>
                <a:gd name="T16" fmla="*/ 2147483647 w 9497"/>
                <a:gd name="T17" fmla="*/ 2147483647 h 5610"/>
                <a:gd name="T18" fmla="*/ 2147483647 w 9497"/>
                <a:gd name="T19" fmla="*/ 2147483647 h 5610"/>
                <a:gd name="T20" fmla="*/ 2147483647 w 9497"/>
                <a:gd name="T21" fmla="*/ 2147483647 h 5610"/>
                <a:gd name="T22" fmla="*/ 2147483647 w 9497"/>
                <a:gd name="T23" fmla="*/ 2147483647 h 5610"/>
                <a:gd name="T24" fmla="*/ 2147483647 w 9497"/>
                <a:gd name="T25" fmla="*/ 2147483647 h 5610"/>
                <a:gd name="T26" fmla="*/ 2147483647 w 9497"/>
                <a:gd name="T27" fmla="*/ 2147483647 h 5610"/>
                <a:gd name="T28" fmla="*/ 2147483647 w 9497"/>
                <a:gd name="T29" fmla="*/ 2147483647 h 5610"/>
                <a:gd name="T30" fmla="*/ 2147483647 w 9497"/>
                <a:gd name="T31" fmla="*/ 2147483647 h 5610"/>
                <a:gd name="T32" fmla="*/ 2147483647 w 9497"/>
                <a:gd name="T33" fmla="*/ 2147483647 h 5610"/>
                <a:gd name="T34" fmla="*/ 2147483647 w 9497"/>
                <a:gd name="T35" fmla="*/ 2147483647 h 5610"/>
                <a:gd name="T36" fmla="*/ 2147483647 w 9497"/>
                <a:gd name="T37" fmla="*/ 2147483647 h 5610"/>
                <a:gd name="T38" fmla="*/ 2147483647 w 9497"/>
                <a:gd name="T39" fmla="*/ 2147483647 h 5610"/>
                <a:gd name="T40" fmla="*/ 2147483647 w 9497"/>
                <a:gd name="T41" fmla="*/ 2147483647 h 5610"/>
                <a:gd name="T42" fmla="*/ 2147483647 w 9497"/>
                <a:gd name="T43" fmla="*/ 2147483647 h 5610"/>
                <a:gd name="T44" fmla="*/ 2147483647 w 9497"/>
                <a:gd name="T45" fmla="*/ 2147483647 h 5610"/>
                <a:gd name="T46" fmla="*/ 2147483647 w 9497"/>
                <a:gd name="T47" fmla="*/ 2147483647 h 5610"/>
                <a:gd name="T48" fmla="*/ 2147483647 w 9497"/>
                <a:gd name="T49" fmla="*/ 2147483647 h 5610"/>
                <a:gd name="T50" fmla="*/ 2147483647 w 9497"/>
                <a:gd name="T51" fmla="*/ 2147483647 h 5610"/>
                <a:gd name="T52" fmla="*/ 2147483647 w 9497"/>
                <a:gd name="T53" fmla="*/ 2147483647 h 5610"/>
                <a:gd name="T54" fmla="*/ 2147483647 w 9497"/>
                <a:gd name="T55" fmla="*/ 2147483647 h 5610"/>
                <a:gd name="T56" fmla="*/ 2147483647 w 9497"/>
                <a:gd name="T57" fmla="*/ 2147483647 h 5610"/>
                <a:gd name="T58" fmla="*/ 2147483647 w 9497"/>
                <a:gd name="T59" fmla="*/ 2147483647 h 5610"/>
                <a:gd name="T60" fmla="*/ 2147483647 w 9497"/>
                <a:gd name="T61" fmla="*/ 2147483647 h 5610"/>
                <a:gd name="T62" fmla="*/ 2147483647 w 9497"/>
                <a:gd name="T63" fmla="*/ 2147483647 h 5610"/>
                <a:gd name="T64" fmla="*/ 2147483647 w 9497"/>
                <a:gd name="T65" fmla="*/ 2147483647 h 5610"/>
                <a:gd name="T66" fmla="*/ 2147483647 w 9497"/>
                <a:gd name="T67" fmla="*/ 2147483647 h 5610"/>
                <a:gd name="T68" fmla="*/ 2147483647 w 9497"/>
                <a:gd name="T69" fmla="*/ 2147483647 h 5610"/>
                <a:gd name="T70" fmla="*/ 2147483647 w 9497"/>
                <a:gd name="T71" fmla="*/ 2147483647 h 5610"/>
                <a:gd name="T72" fmla="*/ 2147483647 w 9497"/>
                <a:gd name="T73" fmla="*/ 2147483647 h 5610"/>
                <a:gd name="T74" fmla="*/ 2147483647 w 9497"/>
                <a:gd name="T75" fmla="*/ 2147483647 h 5610"/>
                <a:gd name="T76" fmla="*/ 2147483647 w 9497"/>
                <a:gd name="T77" fmla="*/ 2147483647 h 5610"/>
                <a:gd name="T78" fmla="*/ 2147483647 w 9497"/>
                <a:gd name="T79" fmla="*/ 2147483647 h 5610"/>
                <a:gd name="T80" fmla="*/ 2147483647 w 9497"/>
                <a:gd name="T81" fmla="*/ 2147483647 h 5610"/>
                <a:gd name="T82" fmla="*/ 2147483647 w 9497"/>
                <a:gd name="T83" fmla="*/ 2147483647 h 5610"/>
                <a:gd name="T84" fmla="*/ 2147483647 w 9497"/>
                <a:gd name="T85" fmla="*/ 2147483647 h 5610"/>
                <a:gd name="T86" fmla="*/ 2147483647 w 9497"/>
                <a:gd name="T87" fmla="*/ 2147483647 h 5610"/>
                <a:gd name="T88" fmla="*/ 2147483647 w 9497"/>
                <a:gd name="T89" fmla="*/ 2147483647 h 5610"/>
                <a:gd name="T90" fmla="*/ 2147483647 w 9497"/>
                <a:gd name="T91" fmla="*/ 2147483647 h 5610"/>
                <a:gd name="T92" fmla="*/ 2147483647 w 9497"/>
                <a:gd name="T93" fmla="*/ 2147483647 h 5610"/>
                <a:gd name="T94" fmla="*/ 2147483647 w 9497"/>
                <a:gd name="T95" fmla="*/ 2147483647 h 5610"/>
                <a:gd name="T96" fmla="*/ 2147483647 w 9497"/>
                <a:gd name="T97" fmla="*/ 2147483647 h 5610"/>
                <a:gd name="T98" fmla="*/ 2147483647 w 9497"/>
                <a:gd name="T99" fmla="*/ 2147483647 h 5610"/>
                <a:gd name="T100" fmla="*/ 2147483647 w 9497"/>
                <a:gd name="T101" fmla="*/ 2147483647 h 5610"/>
                <a:gd name="T102" fmla="*/ 2147483647 w 9497"/>
                <a:gd name="T103" fmla="*/ 2147483647 h 5610"/>
                <a:gd name="T104" fmla="*/ 2147483647 w 9497"/>
                <a:gd name="T105" fmla="*/ 2147483647 h 5610"/>
                <a:gd name="T106" fmla="*/ 2147483647 w 9497"/>
                <a:gd name="T107" fmla="*/ 2147483647 h 5610"/>
                <a:gd name="T108" fmla="*/ 2147483647 w 9497"/>
                <a:gd name="T109" fmla="*/ 2147483647 h 5610"/>
                <a:gd name="T110" fmla="*/ 2147483647 w 9497"/>
                <a:gd name="T111" fmla="*/ 2147483647 h 5610"/>
                <a:gd name="T112" fmla="*/ 2147483647 w 9497"/>
                <a:gd name="T113" fmla="*/ 2147483647 h 5610"/>
                <a:gd name="T114" fmla="*/ 2147483647 w 9497"/>
                <a:gd name="T115" fmla="*/ 2147483647 h 56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497" h="5610" extrusionOk="0">
                  <a:moveTo>
                    <a:pt x="4626" y="174"/>
                  </a:moveTo>
                  <a:cubicBezTo>
                    <a:pt x="4641" y="174"/>
                    <a:pt x="4656" y="175"/>
                    <a:pt x="4672" y="176"/>
                  </a:cubicBezTo>
                  <a:cubicBezTo>
                    <a:pt x="5041" y="211"/>
                    <a:pt x="5201" y="354"/>
                    <a:pt x="5266" y="723"/>
                  </a:cubicBezTo>
                  <a:cubicBezTo>
                    <a:pt x="5280" y="802"/>
                    <a:pt x="5263" y="908"/>
                    <a:pt x="5348" y="938"/>
                  </a:cubicBezTo>
                  <a:cubicBezTo>
                    <a:pt x="5361" y="943"/>
                    <a:pt x="5372" y="945"/>
                    <a:pt x="5383" y="945"/>
                  </a:cubicBezTo>
                  <a:cubicBezTo>
                    <a:pt x="5450" y="945"/>
                    <a:pt x="5483" y="859"/>
                    <a:pt x="5536" y="809"/>
                  </a:cubicBezTo>
                  <a:cubicBezTo>
                    <a:pt x="5762" y="603"/>
                    <a:pt x="6028" y="467"/>
                    <a:pt x="6329" y="422"/>
                  </a:cubicBezTo>
                  <a:cubicBezTo>
                    <a:pt x="6428" y="405"/>
                    <a:pt x="6531" y="395"/>
                    <a:pt x="6630" y="392"/>
                  </a:cubicBezTo>
                  <a:cubicBezTo>
                    <a:pt x="6632" y="392"/>
                    <a:pt x="6634" y="392"/>
                    <a:pt x="6635" y="392"/>
                  </a:cubicBezTo>
                  <a:cubicBezTo>
                    <a:pt x="6928" y="392"/>
                    <a:pt x="7231" y="657"/>
                    <a:pt x="7262" y="942"/>
                  </a:cubicBezTo>
                  <a:cubicBezTo>
                    <a:pt x="7265" y="986"/>
                    <a:pt x="7252" y="1031"/>
                    <a:pt x="7259" y="1075"/>
                  </a:cubicBezTo>
                  <a:cubicBezTo>
                    <a:pt x="7261" y="1140"/>
                    <a:pt x="7291" y="1177"/>
                    <a:pt x="7334" y="1177"/>
                  </a:cubicBezTo>
                  <a:cubicBezTo>
                    <a:pt x="7350" y="1177"/>
                    <a:pt x="7369" y="1172"/>
                    <a:pt x="7388" y="1160"/>
                  </a:cubicBezTo>
                  <a:cubicBezTo>
                    <a:pt x="7541" y="1070"/>
                    <a:pt x="7695" y="1032"/>
                    <a:pt x="7849" y="1032"/>
                  </a:cubicBezTo>
                  <a:cubicBezTo>
                    <a:pt x="8017" y="1032"/>
                    <a:pt x="8183" y="1077"/>
                    <a:pt x="8345" y="1150"/>
                  </a:cubicBezTo>
                  <a:cubicBezTo>
                    <a:pt x="8643" y="1283"/>
                    <a:pt x="8885" y="1482"/>
                    <a:pt x="8988" y="1806"/>
                  </a:cubicBezTo>
                  <a:cubicBezTo>
                    <a:pt x="9035" y="1960"/>
                    <a:pt x="9012" y="2097"/>
                    <a:pt x="8919" y="2223"/>
                  </a:cubicBezTo>
                  <a:cubicBezTo>
                    <a:pt x="8834" y="2339"/>
                    <a:pt x="8728" y="2428"/>
                    <a:pt x="8619" y="2524"/>
                  </a:cubicBezTo>
                  <a:cubicBezTo>
                    <a:pt x="8496" y="2633"/>
                    <a:pt x="8499" y="2715"/>
                    <a:pt x="8649" y="2784"/>
                  </a:cubicBezTo>
                  <a:cubicBezTo>
                    <a:pt x="9073" y="2975"/>
                    <a:pt x="9234" y="3320"/>
                    <a:pt x="9213" y="3754"/>
                  </a:cubicBezTo>
                  <a:cubicBezTo>
                    <a:pt x="9191" y="4299"/>
                    <a:pt x="8644" y="4764"/>
                    <a:pt x="8093" y="4764"/>
                  </a:cubicBezTo>
                  <a:cubicBezTo>
                    <a:pt x="8049" y="4764"/>
                    <a:pt x="8006" y="4761"/>
                    <a:pt x="7962" y="4755"/>
                  </a:cubicBezTo>
                  <a:cubicBezTo>
                    <a:pt x="7699" y="4718"/>
                    <a:pt x="7467" y="4615"/>
                    <a:pt x="7245" y="4472"/>
                  </a:cubicBezTo>
                  <a:cubicBezTo>
                    <a:pt x="7221" y="4454"/>
                    <a:pt x="7195" y="4439"/>
                    <a:pt x="7168" y="4439"/>
                  </a:cubicBezTo>
                  <a:cubicBezTo>
                    <a:pt x="7153" y="4439"/>
                    <a:pt x="7138" y="4444"/>
                    <a:pt x="7122" y="4455"/>
                  </a:cubicBezTo>
                  <a:cubicBezTo>
                    <a:pt x="7088" y="4475"/>
                    <a:pt x="7077" y="4506"/>
                    <a:pt x="7091" y="4543"/>
                  </a:cubicBezTo>
                  <a:cubicBezTo>
                    <a:pt x="7187" y="4824"/>
                    <a:pt x="7040" y="5015"/>
                    <a:pt x="6831" y="5165"/>
                  </a:cubicBezTo>
                  <a:cubicBezTo>
                    <a:pt x="6714" y="5248"/>
                    <a:pt x="6560" y="5288"/>
                    <a:pt x="6403" y="5288"/>
                  </a:cubicBezTo>
                  <a:cubicBezTo>
                    <a:pt x="6185" y="5288"/>
                    <a:pt x="5961" y="5212"/>
                    <a:pt x="5820" y="5073"/>
                  </a:cubicBezTo>
                  <a:cubicBezTo>
                    <a:pt x="5762" y="5015"/>
                    <a:pt x="5724" y="4947"/>
                    <a:pt x="5690" y="4878"/>
                  </a:cubicBezTo>
                  <a:cubicBezTo>
                    <a:pt x="5674" y="4846"/>
                    <a:pt x="5647" y="4822"/>
                    <a:pt x="5609" y="4822"/>
                  </a:cubicBezTo>
                  <a:cubicBezTo>
                    <a:pt x="5599" y="4822"/>
                    <a:pt x="5589" y="4824"/>
                    <a:pt x="5577" y="4827"/>
                  </a:cubicBezTo>
                  <a:cubicBezTo>
                    <a:pt x="5533" y="4844"/>
                    <a:pt x="5523" y="4878"/>
                    <a:pt x="5526" y="4926"/>
                  </a:cubicBezTo>
                  <a:cubicBezTo>
                    <a:pt x="5533" y="5141"/>
                    <a:pt x="5413" y="5282"/>
                    <a:pt x="5232" y="5370"/>
                  </a:cubicBezTo>
                  <a:cubicBezTo>
                    <a:pt x="5118" y="5424"/>
                    <a:pt x="4994" y="5447"/>
                    <a:pt x="4867" y="5447"/>
                  </a:cubicBezTo>
                  <a:cubicBezTo>
                    <a:pt x="4823" y="5447"/>
                    <a:pt x="4778" y="5444"/>
                    <a:pt x="4733" y="5439"/>
                  </a:cubicBezTo>
                  <a:cubicBezTo>
                    <a:pt x="4708" y="5435"/>
                    <a:pt x="4683" y="5434"/>
                    <a:pt x="4658" y="5434"/>
                  </a:cubicBezTo>
                  <a:cubicBezTo>
                    <a:pt x="4588" y="5434"/>
                    <a:pt x="4518" y="5444"/>
                    <a:pt x="4449" y="5444"/>
                  </a:cubicBezTo>
                  <a:cubicBezTo>
                    <a:pt x="4416" y="5444"/>
                    <a:pt x="4383" y="5441"/>
                    <a:pt x="4351" y="5435"/>
                  </a:cubicBezTo>
                  <a:cubicBezTo>
                    <a:pt x="4169" y="5401"/>
                    <a:pt x="4019" y="5333"/>
                    <a:pt x="3917" y="5176"/>
                  </a:cubicBezTo>
                  <a:cubicBezTo>
                    <a:pt x="3869" y="5100"/>
                    <a:pt x="3838" y="5025"/>
                    <a:pt x="3848" y="4936"/>
                  </a:cubicBezTo>
                  <a:cubicBezTo>
                    <a:pt x="3855" y="4885"/>
                    <a:pt x="3845" y="4848"/>
                    <a:pt x="3790" y="4834"/>
                  </a:cubicBezTo>
                  <a:cubicBezTo>
                    <a:pt x="3781" y="4831"/>
                    <a:pt x="3772" y="4830"/>
                    <a:pt x="3764" y="4830"/>
                  </a:cubicBezTo>
                  <a:cubicBezTo>
                    <a:pt x="3731" y="4830"/>
                    <a:pt x="3707" y="4852"/>
                    <a:pt x="3688" y="4885"/>
                  </a:cubicBezTo>
                  <a:cubicBezTo>
                    <a:pt x="3504" y="5159"/>
                    <a:pt x="3277" y="5298"/>
                    <a:pt x="2994" y="5298"/>
                  </a:cubicBezTo>
                  <a:cubicBezTo>
                    <a:pt x="2913" y="5298"/>
                    <a:pt x="2828" y="5287"/>
                    <a:pt x="2738" y="5264"/>
                  </a:cubicBezTo>
                  <a:cubicBezTo>
                    <a:pt x="2488" y="5200"/>
                    <a:pt x="2334" y="5029"/>
                    <a:pt x="2259" y="4783"/>
                  </a:cubicBezTo>
                  <a:cubicBezTo>
                    <a:pt x="2242" y="4718"/>
                    <a:pt x="2242" y="4649"/>
                    <a:pt x="2270" y="4584"/>
                  </a:cubicBezTo>
                  <a:cubicBezTo>
                    <a:pt x="2287" y="4540"/>
                    <a:pt x="2300" y="4496"/>
                    <a:pt x="2256" y="4465"/>
                  </a:cubicBezTo>
                  <a:cubicBezTo>
                    <a:pt x="2240" y="4453"/>
                    <a:pt x="2224" y="4449"/>
                    <a:pt x="2209" y="4449"/>
                  </a:cubicBezTo>
                  <a:cubicBezTo>
                    <a:pt x="2180" y="4449"/>
                    <a:pt x="2152" y="4466"/>
                    <a:pt x="2123" y="4482"/>
                  </a:cubicBezTo>
                  <a:cubicBezTo>
                    <a:pt x="1931" y="4608"/>
                    <a:pt x="1730" y="4711"/>
                    <a:pt x="1504" y="4748"/>
                  </a:cubicBezTo>
                  <a:cubicBezTo>
                    <a:pt x="1421" y="4762"/>
                    <a:pt x="1342" y="4769"/>
                    <a:pt x="1266" y="4769"/>
                  </a:cubicBezTo>
                  <a:cubicBezTo>
                    <a:pt x="863" y="4769"/>
                    <a:pt x="560" y="4577"/>
                    <a:pt x="301" y="4188"/>
                  </a:cubicBezTo>
                  <a:cubicBezTo>
                    <a:pt x="45" y="3812"/>
                    <a:pt x="175" y="3262"/>
                    <a:pt x="387" y="3023"/>
                  </a:cubicBezTo>
                  <a:cubicBezTo>
                    <a:pt x="482" y="2910"/>
                    <a:pt x="616" y="2849"/>
                    <a:pt x="739" y="2780"/>
                  </a:cubicBezTo>
                  <a:cubicBezTo>
                    <a:pt x="865" y="2712"/>
                    <a:pt x="872" y="2633"/>
                    <a:pt x="766" y="2534"/>
                  </a:cubicBezTo>
                  <a:cubicBezTo>
                    <a:pt x="694" y="2466"/>
                    <a:pt x="616" y="2404"/>
                    <a:pt x="544" y="2329"/>
                  </a:cubicBezTo>
                  <a:cubicBezTo>
                    <a:pt x="322" y="2100"/>
                    <a:pt x="277" y="1902"/>
                    <a:pt x="496" y="1571"/>
                  </a:cubicBezTo>
                  <a:cubicBezTo>
                    <a:pt x="700" y="1253"/>
                    <a:pt x="1122" y="1041"/>
                    <a:pt x="1508" y="1041"/>
                  </a:cubicBezTo>
                  <a:cubicBezTo>
                    <a:pt x="1517" y="1041"/>
                    <a:pt x="1526" y="1041"/>
                    <a:pt x="1535" y="1041"/>
                  </a:cubicBezTo>
                  <a:cubicBezTo>
                    <a:pt x="1678" y="1055"/>
                    <a:pt x="1839" y="1055"/>
                    <a:pt x="1969" y="1150"/>
                  </a:cubicBezTo>
                  <a:cubicBezTo>
                    <a:pt x="1993" y="1169"/>
                    <a:pt x="2017" y="1178"/>
                    <a:pt x="2037" y="1178"/>
                  </a:cubicBezTo>
                  <a:cubicBezTo>
                    <a:pt x="2082" y="1178"/>
                    <a:pt x="2113" y="1135"/>
                    <a:pt x="2116" y="1065"/>
                  </a:cubicBezTo>
                  <a:cubicBezTo>
                    <a:pt x="2138" y="642"/>
                    <a:pt x="2392" y="389"/>
                    <a:pt x="2782" y="389"/>
                  </a:cubicBezTo>
                  <a:cubicBezTo>
                    <a:pt x="2817" y="389"/>
                    <a:pt x="2854" y="391"/>
                    <a:pt x="2891" y="395"/>
                  </a:cubicBezTo>
                  <a:cubicBezTo>
                    <a:pt x="3172" y="426"/>
                    <a:pt x="3428" y="511"/>
                    <a:pt x="3657" y="668"/>
                  </a:cubicBezTo>
                  <a:cubicBezTo>
                    <a:pt x="3746" y="730"/>
                    <a:pt x="3831" y="791"/>
                    <a:pt x="3896" y="884"/>
                  </a:cubicBezTo>
                  <a:cubicBezTo>
                    <a:pt x="3922" y="915"/>
                    <a:pt x="3953" y="945"/>
                    <a:pt x="3995" y="945"/>
                  </a:cubicBezTo>
                  <a:cubicBezTo>
                    <a:pt x="4003" y="945"/>
                    <a:pt x="4011" y="944"/>
                    <a:pt x="4019" y="942"/>
                  </a:cubicBezTo>
                  <a:cubicBezTo>
                    <a:pt x="4067" y="928"/>
                    <a:pt x="4081" y="884"/>
                    <a:pt x="4087" y="836"/>
                  </a:cubicBezTo>
                  <a:cubicBezTo>
                    <a:pt x="4115" y="696"/>
                    <a:pt x="4135" y="549"/>
                    <a:pt x="4217" y="426"/>
                  </a:cubicBezTo>
                  <a:cubicBezTo>
                    <a:pt x="4315" y="271"/>
                    <a:pt x="4440" y="174"/>
                    <a:pt x="4626" y="174"/>
                  </a:cubicBezTo>
                  <a:close/>
                  <a:moveTo>
                    <a:pt x="4686" y="1"/>
                  </a:moveTo>
                  <a:cubicBezTo>
                    <a:pt x="4271" y="1"/>
                    <a:pt x="4063" y="275"/>
                    <a:pt x="3968" y="685"/>
                  </a:cubicBezTo>
                  <a:cubicBezTo>
                    <a:pt x="3698" y="463"/>
                    <a:pt x="3407" y="320"/>
                    <a:pt x="3076" y="255"/>
                  </a:cubicBezTo>
                  <a:cubicBezTo>
                    <a:pt x="2985" y="237"/>
                    <a:pt x="2897" y="227"/>
                    <a:pt x="2811" y="227"/>
                  </a:cubicBezTo>
                  <a:cubicBezTo>
                    <a:pt x="2587" y="227"/>
                    <a:pt x="2382" y="296"/>
                    <a:pt x="2201" y="474"/>
                  </a:cubicBezTo>
                  <a:cubicBezTo>
                    <a:pt x="2065" y="600"/>
                    <a:pt x="1993" y="757"/>
                    <a:pt x="1965" y="942"/>
                  </a:cubicBezTo>
                  <a:cubicBezTo>
                    <a:pt x="1832" y="897"/>
                    <a:pt x="1699" y="876"/>
                    <a:pt x="1568" y="876"/>
                  </a:cubicBezTo>
                  <a:cubicBezTo>
                    <a:pt x="1558" y="876"/>
                    <a:pt x="1548" y="877"/>
                    <a:pt x="1538" y="877"/>
                  </a:cubicBezTo>
                  <a:cubicBezTo>
                    <a:pt x="1063" y="884"/>
                    <a:pt x="677" y="1082"/>
                    <a:pt x="400" y="1454"/>
                  </a:cubicBezTo>
                  <a:cubicBezTo>
                    <a:pt x="134" y="1817"/>
                    <a:pt x="144" y="2151"/>
                    <a:pt x="479" y="2466"/>
                  </a:cubicBezTo>
                  <a:cubicBezTo>
                    <a:pt x="537" y="2524"/>
                    <a:pt x="599" y="2579"/>
                    <a:pt x="657" y="2637"/>
                  </a:cubicBezTo>
                  <a:cubicBezTo>
                    <a:pt x="636" y="2650"/>
                    <a:pt x="623" y="2664"/>
                    <a:pt x="609" y="2671"/>
                  </a:cubicBezTo>
                  <a:cubicBezTo>
                    <a:pt x="165" y="2883"/>
                    <a:pt x="21" y="3269"/>
                    <a:pt x="11" y="3723"/>
                  </a:cubicBezTo>
                  <a:cubicBezTo>
                    <a:pt x="1" y="4051"/>
                    <a:pt x="182" y="4308"/>
                    <a:pt x="394" y="4540"/>
                  </a:cubicBezTo>
                  <a:cubicBezTo>
                    <a:pt x="634" y="4799"/>
                    <a:pt x="931" y="4923"/>
                    <a:pt x="1274" y="4923"/>
                  </a:cubicBezTo>
                  <a:cubicBezTo>
                    <a:pt x="1320" y="4923"/>
                    <a:pt x="1367" y="4920"/>
                    <a:pt x="1415" y="4916"/>
                  </a:cubicBezTo>
                  <a:cubicBezTo>
                    <a:pt x="1658" y="4892"/>
                    <a:pt x="1880" y="4807"/>
                    <a:pt x="2099" y="4687"/>
                  </a:cubicBezTo>
                  <a:cubicBezTo>
                    <a:pt x="2147" y="5063"/>
                    <a:pt x="2417" y="5360"/>
                    <a:pt x="2758" y="5422"/>
                  </a:cubicBezTo>
                  <a:cubicBezTo>
                    <a:pt x="2839" y="5437"/>
                    <a:pt x="2918" y="5444"/>
                    <a:pt x="2994" y="5444"/>
                  </a:cubicBezTo>
                  <a:cubicBezTo>
                    <a:pt x="3267" y="5444"/>
                    <a:pt x="3513" y="5348"/>
                    <a:pt x="3732" y="5145"/>
                  </a:cubicBezTo>
                  <a:cubicBezTo>
                    <a:pt x="3862" y="5415"/>
                    <a:pt x="4067" y="5551"/>
                    <a:pt x="4347" y="5592"/>
                  </a:cubicBezTo>
                  <a:cubicBezTo>
                    <a:pt x="4484" y="5610"/>
                    <a:pt x="4621" y="5599"/>
                    <a:pt x="4754" y="5606"/>
                  </a:cubicBezTo>
                  <a:cubicBezTo>
                    <a:pt x="4778" y="5608"/>
                    <a:pt x="4803" y="5609"/>
                    <a:pt x="4827" y="5609"/>
                  </a:cubicBezTo>
                  <a:cubicBezTo>
                    <a:pt x="4958" y="5609"/>
                    <a:pt x="5085" y="5586"/>
                    <a:pt x="5212" y="5551"/>
                  </a:cubicBezTo>
                  <a:cubicBezTo>
                    <a:pt x="5420" y="5487"/>
                    <a:pt x="5550" y="5336"/>
                    <a:pt x="5646" y="5148"/>
                  </a:cubicBezTo>
                  <a:cubicBezTo>
                    <a:pt x="5870" y="5349"/>
                    <a:pt x="6113" y="5451"/>
                    <a:pt x="6375" y="5451"/>
                  </a:cubicBezTo>
                  <a:cubicBezTo>
                    <a:pt x="6487" y="5451"/>
                    <a:pt x="6603" y="5432"/>
                    <a:pt x="6722" y="5394"/>
                  </a:cubicBezTo>
                  <a:cubicBezTo>
                    <a:pt x="7054" y="5285"/>
                    <a:pt x="7224" y="5035"/>
                    <a:pt x="7282" y="4697"/>
                  </a:cubicBezTo>
                  <a:cubicBezTo>
                    <a:pt x="7320" y="4714"/>
                    <a:pt x="7354" y="4735"/>
                    <a:pt x="7388" y="4752"/>
                  </a:cubicBezTo>
                  <a:cubicBezTo>
                    <a:pt x="7602" y="4863"/>
                    <a:pt x="7827" y="4927"/>
                    <a:pt x="8061" y="4927"/>
                  </a:cubicBezTo>
                  <a:cubicBezTo>
                    <a:pt x="8078" y="4927"/>
                    <a:pt x="8095" y="4927"/>
                    <a:pt x="8113" y="4926"/>
                  </a:cubicBezTo>
                  <a:cubicBezTo>
                    <a:pt x="8492" y="4919"/>
                    <a:pt x="8800" y="4755"/>
                    <a:pt x="9046" y="4472"/>
                  </a:cubicBezTo>
                  <a:cubicBezTo>
                    <a:pt x="9497" y="3963"/>
                    <a:pt x="9435" y="3368"/>
                    <a:pt x="9107" y="2927"/>
                  </a:cubicBezTo>
                  <a:cubicBezTo>
                    <a:pt x="9008" y="2801"/>
                    <a:pt x="8868" y="2722"/>
                    <a:pt x="8718" y="2647"/>
                  </a:cubicBezTo>
                  <a:cubicBezTo>
                    <a:pt x="8786" y="2582"/>
                    <a:pt x="8848" y="2524"/>
                    <a:pt x="8909" y="2466"/>
                  </a:cubicBezTo>
                  <a:cubicBezTo>
                    <a:pt x="9247" y="2148"/>
                    <a:pt x="9247" y="1776"/>
                    <a:pt x="8943" y="1417"/>
                  </a:cubicBezTo>
                  <a:cubicBezTo>
                    <a:pt x="8644" y="1062"/>
                    <a:pt x="8281" y="879"/>
                    <a:pt x="7862" y="879"/>
                  </a:cubicBezTo>
                  <a:cubicBezTo>
                    <a:pt x="7721" y="879"/>
                    <a:pt x="7573" y="899"/>
                    <a:pt x="7419" y="942"/>
                  </a:cubicBezTo>
                  <a:cubicBezTo>
                    <a:pt x="7347" y="562"/>
                    <a:pt x="7122" y="320"/>
                    <a:pt x="6736" y="245"/>
                  </a:cubicBezTo>
                  <a:cubicBezTo>
                    <a:pt x="6673" y="233"/>
                    <a:pt x="6611" y="227"/>
                    <a:pt x="6549" y="227"/>
                  </a:cubicBezTo>
                  <a:cubicBezTo>
                    <a:pt x="6330" y="227"/>
                    <a:pt x="6113" y="295"/>
                    <a:pt x="5905" y="378"/>
                  </a:cubicBezTo>
                  <a:cubicBezTo>
                    <a:pt x="5724" y="450"/>
                    <a:pt x="5571" y="566"/>
                    <a:pt x="5413" y="682"/>
                  </a:cubicBezTo>
                  <a:cubicBezTo>
                    <a:pt x="5297" y="204"/>
                    <a:pt x="5078" y="36"/>
                    <a:pt x="4781" y="5"/>
                  </a:cubicBezTo>
                  <a:cubicBezTo>
                    <a:pt x="4748" y="2"/>
                    <a:pt x="4716" y="1"/>
                    <a:pt x="4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7" name="Google Shape;79;p3"/>
            <p:cNvSpPr>
              <a:spLocks/>
            </p:cNvSpPr>
            <p:nvPr/>
          </p:nvSpPr>
          <p:spPr bwMode="auto">
            <a:xfrm rot="-6913607">
              <a:off x="530217" y="1242836"/>
              <a:ext cx="40937" cy="103644"/>
            </a:xfrm>
            <a:custGeom>
              <a:avLst/>
              <a:gdLst>
                <a:gd name="T0" fmla="*/ 2147483647 w 551"/>
                <a:gd name="T1" fmla="*/ 0 h 1395"/>
                <a:gd name="T2" fmla="*/ 2147483647 w 551"/>
                <a:gd name="T3" fmla="*/ 2147483647 h 1395"/>
                <a:gd name="T4" fmla="*/ 2147483647 w 551"/>
                <a:gd name="T5" fmla="*/ 2147483647 h 1395"/>
                <a:gd name="T6" fmla="*/ 0 w 551"/>
                <a:gd name="T7" fmla="*/ 2147483647 h 1395"/>
                <a:gd name="T8" fmla="*/ 2147483647 w 551"/>
                <a:gd name="T9" fmla="*/ 2147483647 h 1395"/>
                <a:gd name="T10" fmla="*/ 2147483647 w 551"/>
                <a:gd name="T11" fmla="*/ 2147483647 h 1395"/>
                <a:gd name="T12" fmla="*/ 2147483647 w 551"/>
                <a:gd name="T13" fmla="*/ 2147483647 h 1395"/>
                <a:gd name="T14" fmla="*/ 2147483647 w 551"/>
                <a:gd name="T15" fmla="*/ 2147483647 h 1395"/>
                <a:gd name="T16" fmla="*/ 2147483647 w 551"/>
                <a:gd name="T17" fmla="*/ 2147483647 h 1395"/>
                <a:gd name="T18" fmla="*/ 2147483647 w 551"/>
                <a:gd name="T19" fmla="*/ 2147483647 h 1395"/>
                <a:gd name="T20" fmla="*/ 2147483647 w 551"/>
                <a:gd name="T21" fmla="*/ 2147483647 h 1395"/>
                <a:gd name="T22" fmla="*/ 2147483647 w 551"/>
                <a:gd name="T23" fmla="*/ 2147483647 h 1395"/>
                <a:gd name="T24" fmla="*/ 2147483647 w 551"/>
                <a:gd name="T25" fmla="*/ 2147483647 h 1395"/>
                <a:gd name="T26" fmla="*/ 2147483647 w 551"/>
                <a:gd name="T27" fmla="*/ 0 h 139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51" h="1395" extrusionOk="0">
                  <a:moveTo>
                    <a:pt x="457" y="0"/>
                  </a:moveTo>
                  <a:cubicBezTo>
                    <a:pt x="437" y="0"/>
                    <a:pt x="415" y="7"/>
                    <a:pt x="393" y="14"/>
                  </a:cubicBezTo>
                  <a:cubicBezTo>
                    <a:pt x="363" y="24"/>
                    <a:pt x="339" y="48"/>
                    <a:pt x="311" y="72"/>
                  </a:cubicBezTo>
                  <a:cubicBezTo>
                    <a:pt x="120" y="281"/>
                    <a:pt x="14" y="527"/>
                    <a:pt x="0" y="817"/>
                  </a:cubicBezTo>
                  <a:cubicBezTo>
                    <a:pt x="4" y="947"/>
                    <a:pt x="38" y="1067"/>
                    <a:pt x="140" y="1169"/>
                  </a:cubicBezTo>
                  <a:cubicBezTo>
                    <a:pt x="219" y="1248"/>
                    <a:pt x="315" y="1296"/>
                    <a:pt x="393" y="1371"/>
                  </a:cubicBezTo>
                  <a:cubicBezTo>
                    <a:pt x="410" y="1386"/>
                    <a:pt x="430" y="1394"/>
                    <a:pt x="449" y="1394"/>
                  </a:cubicBezTo>
                  <a:cubicBezTo>
                    <a:pt x="466" y="1394"/>
                    <a:pt x="482" y="1388"/>
                    <a:pt x="496" y="1374"/>
                  </a:cubicBezTo>
                  <a:cubicBezTo>
                    <a:pt x="527" y="1340"/>
                    <a:pt x="537" y="1299"/>
                    <a:pt x="503" y="1255"/>
                  </a:cubicBezTo>
                  <a:cubicBezTo>
                    <a:pt x="462" y="1200"/>
                    <a:pt x="397" y="1162"/>
                    <a:pt x="342" y="1125"/>
                  </a:cubicBezTo>
                  <a:cubicBezTo>
                    <a:pt x="233" y="1050"/>
                    <a:pt x="161" y="957"/>
                    <a:pt x="161" y="821"/>
                  </a:cubicBezTo>
                  <a:cubicBezTo>
                    <a:pt x="171" y="551"/>
                    <a:pt x="270" y="315"/>
                    <a:pt x="468" y="134"/>
                  </a:cubicBezTo>
                  <a:cubicBezTo>
                    <a:pt x="496" y="106"/>
                    <a:pt x="550" y="89"/>
                    <a:pt x="520" y="38"/>
                  </a:cubicBezTo>
                  <a:cubicBezTo>
                    <a:pt x="505" y="10"/>
                    <a:pt x="482" y="0"/>
                    <a:pt x="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8" name="Google Shape;80;p3"/>
            <p:cNvSpPr>
              <a:spLocks/>
            </p:cNvSpPr>
            <p:nvPr/>
          </p:nvSpPr>
          <p:spPr bwMode="auto">
            <a:xfrm rot="-6913607">
              <a:off x="284797" y="709582"/>
              <a:ext cx="32319" cy="79721"/>
            </a:xfrm>
            <a:custGeom>
              <a:avLst/>
              <a:gdLst>
                <a:gd name="T0" fmla="*/ 2147483647 w 435"/>
                <a:gd name="T1" fmla="*/ 0 h 1073"/>
                <a:gd name="T2" fmla="*/ 2147483647 w 435"/>
                <a:gd name="T3" fmla="*/ 2147483647 h 1073"/>
                <a:gd name="T4" fmla="*/ 2147483647 w 435"/>
                <a:gd name="T5" fmla="*/ 2147483647 h 1073"/>
                <a:gd name="T6" fmla="*/ 2147483647 w 435"/>
                <a:gd name="T7" fmla="*/ 2147483647 h 1073"/>
                <a:gd name="T8" fmla="*/ 2147483647 w 435"/>
                <a:gd name="T9" fmla="*/ 2147483647 h 1073"/>
                <a:gd name="T10" fmla="*/ 2147483647 w 435"/>
                <a:gd name="T11" fmla="*/ 2147483647 h 1073"/>
                <a:gd name="T12" fmla="*/ 2147483647 w 435"/>
                <a:gd name="T13" fmla="*/ 2147483647 h 1073"/>
                <a:gd name="T14" fmla="*/ 2147483647 w 435"/>
                <a:gd name="T15" fmla="*/ 2147483647 h 1073"/>
                <a:gd name="T16" fmla="*/ 2147483647 w 435"/>
                <a:gd name="T17" fmla="*/ 2147483647 h 1073"/>
                <a:gd name="T18" fmla="*/ 2147483647 w 435"/>
                <a:gd name="T19" fmla="*/ 2147483647 h 1073"/>
                <a:gd name="T20" fmla="*/ 2147483647 w 435"/>
                <a:gd name="T21" fmla="*/ 2147483647 h 1073"/>
                <a:gd name="T22" fmla="*/ 2147483647 w 435"/>
                <a:gd name="T23" fmla="*/ 0 h 107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" h="1073" extrusionOk="0">
                  <a:moveTo>
                    <a:pt x="232" y="0"/>
                  </a:moveTo>
                  <a:cubicBezTo>
                    <a:pt x="225" y="0"/>
                    <a:pt x="217" y="2"/>
                    <a:pt x="209" y="5"/>
                  </a:cubicBezTo>
                  <a:cubicBezTo>
                    <a:pt x="158" y="26"/>
                    <a:pt x="195" y="67"/>
                    <a:pt x="192" y="101"/>
                  </a:cubicBezTo>
                  <a:cubicBezTo>
                    <a:pt x="192" y="135"/>
                    <a:pt x="213" y="166"/>
                    <a:pt x="223" y="197"/>
                  </a:cubicBezTo>
                  <a:cubicBezTo>
                    <a:pt x="329" y="484"/>
                    <a:pt x="315" y="682"/>
                    <a:pt x="120" y="870"/>
                  </a:cubicBezTo>
                  <a:cubicBezTo>
                    <a:pt x="90" y="901"/>
                    <a:pt x="59" y="928"/>
                    <a:pt x="35" y="955"/>
                  </a:cubicBezTo>
                  <a:cubicBezTo>
                    <a:pt x="7" y="986"/>
                    <a:pt x="1" y="1024"/>
                    <a:pt x="35" y="1054"/>
                  </a:cubicBezTo>
                  <a:cubicBezTo>
                    <a:pt x="46" y="1067"/>
                    <a:pt x="59" y="1072"/>
                    <a:pt x="72" y="1072"/>
                  </a:cubicBezTo>
                  <a:cubicBezTo>
                    <a:pt x="90" y="1072"/>
                    <a:pt x="108" y="1063"/>
                    <a:pt x="124" y="1051"/>
                  </a:cubicBezTo>
                  <a:cubicBezTo>
                    <a:pt x="301" y="914"/>
                    <a:pt x="428" y="747"/>
                    <a:pt x="435" y="504"/>
                  </a:cubicBezTo>
                  <a:cubicBezTo>
                    <a:pt x="418" y="347"/>
                    <a:pt x="418" y="180"/>
                    <a:pt x="298" y="43"/>
                  </a:cubicBezTo>
                  <a:cubicBezTo>
                    <a:pt x="282" y="22"/>
                    <a:pt x="259" y="0"/>
                    <a:pt x="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9" name="Google Shape;81;p3"/>
            <p:cNvSpPr>
              <a:spLocks/>
            </p:cNvSpPr>
            <p:nvPr/>
          </p:nvSpPr>
          <p:spPr bwMode="auto">
            <a:xfrm rot="-6913607">
              <a:off x="574169" y="1222885"/>
              <a:ext cx="28232" cy="16048"/>
            </a:xfrm>
            <a:custGeom>
              <a:avLst/>
              <a:gdLst>
                <a:gd name="T0" fmla="*/ 2147483647 w 380"/>
                <a:gd name="T1" fmla="*/ 0 h 216"/>
                <a:gd name="T2" fmla="*/ 2147483647 w 380"/>
                <a:gd name="T3" fmla="*/ 2147483647 h 216"/>
                <a:gd name="T4" fmla="*/ 2147483647 w 380"/>
                <a:gd name="T5" fmla="*/ 2147483647 h 216"/>
                <a:gd name="T6" fmla="*/ 2147483647 w 380"/>
                <a:gd name="T7" fmla="*/ 2147483647 h 216"/>
                <a:gd name="T8" fmla="*/ 2147483647 w 380"/>
                <a:gd name="T9" fmla="*/ 2147483647 h 216"/>
                <a:gd name="T10" fmla="*/ 2147483647 w 380"/>
                <a:gd name="T11" fmla="*/ 2147483647 h 216"/>
                <a:gd name="T12" fmla="*/ 2147483647 w 380"/>
                <a:gd name="T13" fmla="*/ 2147483647 h 216"/>
                <a:gd name="T14" fmla="*/ 2147483647 w 380"/>
                <a:gd name="T15" fmla="*/ 2147483647 h 216"/>
                <a:gd name="T16" fmla="*/ 2147483647 w 380"/>
                <a:gd name="T17" fmla="*/ 2147483647 h 216"/>
                <a:gd name="T18" fmla="*/ 2147483647 w 380"/>
                <a:gd name="T19" fmla="*/ 2147483647 h 216"/>
                <a:gd name="T20" fmla="*/ 2147483647 w 380"/>
                <a:gd name="T21" fmla="*/ 0 h 2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0" h="216" extrusionOk="0">
                  <a:moveTo>
                    <a:pt x="327" y="0"/>
                  </a:moveTo>
                  <a:cubicBezTo>
                    <a:pt x="315" y="0"/>
                    <a:pt x="301" y="4"/>
                    <a:pt x="284" y="12"/>
                  </a:cubicBezTo>
                  <a:cubicBezTo>
                    <a:pt x="242" y="33"/>
                    <a:pt x="205" y="44"/>
                    <a:pt x="174" y="44"/>
                  </a:cubicBezTo>
                  <a:cubicBezTo>
                    <a:pt x="169" y="44"/>
                    <a:pt x="165" y="44"/>
                    <a:pt x="161" y="43"/>
                  </a:cubicBezTo>
                  <a:cubicBezTo>
                    <a:pt x="146" y="43"/>
                    <a:pt x="131" y="42"/>
                    <a:pt x="117" y="42"/>
                  </a:cubicBezTo>
                  <a:cubicBezTo>
                    <a:pt x="63" y="42"/>
                    <a:pt x="19" y="52"/>
                    <a:pt x="10" y="112"/>
                  </a:cubicBezTo>
                  <a:cubicBezTo>
                    <a:pt x="0" y="207"/>
                    <a:pt x="86" y="197"/>
                    <a:pt x="140" y="211"/>
                  </a:cubicBezTo>
                  <a:cubicBezTo>
                    <a:pt x="156" y="214"/>
                    <a:pt x="172" y="215"/>
                    <a:pt x="188" y="215"/>
                  </a:cubicBezTo>
                  <a:cubicBezTo>
                    <a:pt x="223" y="215"/>
                    <a:pt x="259" y="208"/>
                    <a:pt x="294" y="194"/>
                  </a:cubicBezTo>
                  <a:cubicBezTo>
                    <a:pt x="342" y="170"/>
                    <a:pt x="376" y="142"/>
                    <a:pt x="379" y="84"/>
                  </a:cubicBezTo>
                  <a:cubicBezTo>
                    <a:pt x="379" y="35"/>
                    <a:pt x="364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sp>
        <p:nvSpPr>
          <p:cNvPr id="20" name="Google Shape;82;p3"/>
          <p:cNvSpPr>
            <a:spLocks/>
          </p:cNvSpPr>
          <p:nvPr/>
        </p:nvSpPr>
        <p:spPr bwMode="auto">
          <a:xfrm rot="20477650">
            <a:off x="2400300" y="147640"/>
            <a:ext cx="249238" cy="251222"/>
          </a:xfrm>
          <a:custGeom>
            <a:avLst/>
            <a:gdLst>
              <a:gd name="T0" fmla="*/ 2147483647 w 2844"/>
              <a:gd name="T1" fmla="*/ 2147483647 h 2866"/>
              <a:gd name="T2" fmla="*/ 2147483647 w 2844"/>
              <a:gd name="T3" fmla="*/ 2147483647 h 2866"/>
              <a:gd name="T4" fmla="*/ 2147483647 w 2844"/>
              <a:gd name="T5" fmla="*/ 2147483647 h 2866"/>
              <a:gd name="T6" fmla="*/ 2147483647 w 2844"/>
              <a:gd name="T7" fmla="*/ 2147483647 h 2866"/>
              <a:gd name="T8" fmla="*/ 2147483647 w 2844"/>
              <a:gd name="T9" fmla="*/ 2147483647 h 2866"/>
              <a:gd name="T10" fmla="*/ 2147483647 w 2844"/>
              <a:gd name="T11" fmla="*/ 2147483647 h 2866"/>
              <a:gd name="T12" fmla="*/ 2147483647 w 2844"/>
              <a:gd name="T13" fmla="*/ 2147483647 h 2866"/>
              <a:gd name="T14" fmla="*/ 2147483647 w 2844"/>
              <a:gd name="T15" fmla="*/ 2147483647 h 2866"/>
              <a:gd name="T16" fmla="*/ 2147483647 w 2844"/>
              <a:gd name="T17" fmla="*/ 2147483647 h 2866"/>
              <a:gd name="T18" fmla="*/ 2147483647 w 2844"/>
              <a:gd name="T19" fmla="*/ 2147483647 h 2866"/>
              <a:gd name="T20" fmla="*/ 2147483647 w 2844"/>
              <a:gd name="T21" fmla="*/ 2147483647 h 2866"/>
              <a:gd name="T22" fmla="*/ 2147483647 w 2844"/>
              <a:gd name="T23" fmla="*/ 2147483647 h 2866"/>
              <a:gd name="T24" fmla="*/ 2147483647 w 2844"/>
              <a:gd name="T25" fmla="*/ 2147483647 h 2866"/>
              <a:gd name="T26" fmla="*/ 2147483647 w 2844"/>
              <a:gd name="T27" fmla="*/ 2147483647 h 2866"/>
              <a:gd name="T28" fmla="*/ 2147483647 w 2844"/>
              <a:gd name="T29" fmla="*/ 2147483647 h 2866"/>
              <a:gd name="T30" fmla="*/ 2147483647 w 2844"/>
              <a:gd name="T31" fmla="*/ 2147483647 h 2866"/>
              <a:gd name="T32" fmla="*/ 2147483647 w 2844"/>
              <a:gd name="T33" fmla="*/ 2147483647 h 2866"/>
              <a:gd name="T34" fmla="*/ 2147483647 w 2844"/>
              <a:gd name="T35" fmla="*/ 2147483647 h 2866"/>
              <a:gd name="T36" fmla="*/ 2147483647 w 2844"/>
              <a:gd name="T37" fmla="*/ 2147483647 h 2866"/>
              <a:gd name="T38" fmla="*/ 2147483647 w 2844"/>
              <a:gd name="T39" fmla="*/ 2147483647 h 2866"/>
              <a:gd name="T40" fmla="*/ 2147483647 w 2844"/>
              <a:gd name="T41" fmla="*/ 2147483647 h 2866"/>
              <a:gd name="T42" fmla="*/ 2147483647 w 2844"/>
              <a:gd name="T43" fmla="*/ 2147483647 h 2866"/>
              <a:gd name="T44" fmla="*/ 2147483647 w 2844"/>
              <a:gd name="T45" fmla="*/ 2147483647 h 2866"/>
              <a:gd name="T46" fmla="*/ 2147483647 w 2844"/>
              <a:gd name="T47" fmla="*/ 2147483647 h 2866"/>
              <a:gd name="T48" fmla="*/ 2147483647 w 2844"/>
              <a:gd name="T49" fmla="*/ 2147483647 h 2866"/>
              <a:gd name="T50" fmla="*/ 2147483647 w 2844"/>
              <a:gd name="T51" fmla="*/ 2147483647 h 2866"/>
              <a:gd name="T52" fmla="*/ 2147483647 w 2844"/>
              <a:gd name="T53" fmla="*/ 2147483647 h 2866"/>
              <a:gd name="T54" fmla="*/ 2147483647 w 2844"/>
              <a:gd name="T55" fmla="*/ 2147483647 h 2866"/>
              <a:gd name="T56" fmla="*/ 2147483647 w 2844"/>
              <a:gd name="T57" fmla="*/ 2147483647 h 2866"/>
              <a:gd name="T58" fmla="*/ 2147483647 w 2844"/>
              <a:gd name="T59" fmla="*/ 2147483647 h 2866"/>
              <a:gd name="T60" fmla="*/ 2147483647 w 2844"/>
              <a:gd name="T61" fmla="*/ 2147483647 h 2866"/>
              <a:gd name="T62" fmla="*/ 2147483647 w 2844"/>
              <a:gd name="T63" fmla="*/ 2147483647 h 2866"/>
              <a:gd name="T64" fmla="*/ 2147483647 w 2844"/>
              <a:gd name="T65" fmla="*/ 2147483647 h 2866"/>
              <a:gd name="T66" fmla="*/ 2147483647 w 2844"/>
              <a:gd name="T67" fmla="*/ 2147483647 h 2866"/>
              <a:gd name="T68" fmla="*/ 2147483647 w 2844"/>
              <a:gd name="T69" fmla="*/ 2147483647 h 2866"/>
              <a:gd name="T70" fmla="*/ 2147483647 w 2844"/>
              <a:gd name="T71" fmla="*/ 2147483647 h 2866"/>
              <a:gd name="T72" fmla="*/ 2147483647 w 2844"/>
              <a:gd name="T73" fmla="*/ 2147483647 h 2866"/>
              <a:gd name="T74" fmla="*/ 2147483647 w 2844"/>
              <a:gd name="T75" fmla="*/ 2147483647 h 2866"/>
              <a:gd name="T76" fmla="*/ 2147483647 w 2844"/>
              <a:gd name="T77" fmla="*/ 2147483647 h 2866"/>
              <a:gd name="T78" fmla="*/ 2147483647 w 2844"/>
              <a:gd name="T79" fmla="*/ 2147483647 h 2866"/>
              <a:gd name="T80" fmla="*/ 2147483647 w 2844"/>
              <a:gd name="T81" fmla="*/ 2147483647 h 2866"/>
              <a:gd name="T82" fmla="*/ 2147483647 w 2844"/>
              <a:gd name="T83" fmla="*/ 2147483647 h 2866"/>
              <a:gd name="T84" fmla="*/ 2147483647 w 2844"/>
              <a:gd name="T85" fmla="*/ 2147483647 h 2866"/>
              <a:gd name="T86" fmla="*/ 2147483647 w 2844"/>
              <a:gd name="T87" fmla="*/ 2147483647 h 2866"/>
              <a:gd name="T88" fmla="*/ 2147483647 w 2844"/>
              <a:gd name="T89" fmla="*/ 2147483647 h 2866"/>
              <a:gd name="T90" fmla="*/ 2147483647 w 2844"/>
              <a:gd name="T91" fmla="*/ 2147483647 h 286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844" h="2866" extrusionOk="0">
                <a:moveTo>
                  <a:pt x="1217" y="173"/>
                </a:moveTo>
                <a:cubicBezTo>
                  <a:pt x="1261" y="173"/>
                  <a:pt x="1307" y="195"/>
                  <a:pt x="1340" y="241"/>
                </a:cubicBezTo>
                <a:cubicBezTo>
                  <a:pt x="1401" y="323"/>
                  <a:pt x="1418" y="415"/>
                  <a:pt x="1411" y="514"/>
                </a:cubicBezTo>
                <a:cubicBezTo>
                  <a:pt x="1404" y="586"/>
                  <a:pt x="1394" y="661"/>
                  <a:pt x="1384" y="736"/>
                </a:cubicBezTo>
                <a:cubicBezTo>
                  <a:pt x="1374" y="788"/>
                  <a:pt x="1384" y="835"/>
                  <a:pt x="1442" y="853"/>
                </a:cubicBezTo>
                <a:cubicBezTo>
                  <a:pt x="1451" y="855"/>
                  <a:pt x="1459" y="856"/>
                  <a:pt x="1467" y="856"/>
                </a:cubicBezTo>
                <a:cubicBezTo>
                  <a:pt x="1507" y="856"/>
                  <a:pt x="1534" y="827"/>
                  <a:pt x="1548" y="781"/>
                </a:cubicBezTo>
                <a:cubicBezTo>
                  <a:pt x="1606" y="627"/>
                  <a:pt x="1712" y="514"/>
                  <a:pt x="1852" y="443"/>
                </a:cubicBezTo>
                <a:cubicBezTo>
                  <a:pt x="1901" y="416"/>
                  <a:pt x="1954" y="400"/>
                  <a:pt x="2008" y="400"/>
                </a:cubicBezTo>
                <a:cubicBezTo>
                  <a:pt x="2030" y="400"/>
                  <a:pt x="2052" y="402"/>
                  <a:pt x="2074" y="408"/>
                </a:cubicBezTo>
                <a:cubicBezTo>
                  <a:pt x="2122" y="422"/>
                  <a:pt x="2160" y="449"/>
                  <a:pt x="2163" y="511"/>
                </a:cubicBezTo>
                <a:cubicBezTo>
                  <a:pt x="2177" y="719"/>
                  <a:pt x="2122" y="907"/>
                  <a:pt x="1979" y="1064"/>
                </a:cubicBezTo>
                <a:cubicBezTo>
                  <a:pt x="1944" y="1105"/>
                  <a:pt x="1890" y="1129"/>
                  <a:pt x="1927" y="1191"/>
                </a:cubicBezTo>
                <a:cubicBezTo>
                  <a:pt x="1946" y="1225"/>
                  <a:pt x="1973" y="1234"/>
                  <a:pt x="2002" y="1234"/>
                </a:cubicBezTo>
                <a:cubicBezTo>
                  <a:pt x="2026" y="1234"/>
                  <a:pt x="2052" y="1228"/>
                  <a:pt x="2078" y="1225"/>
                </a:cubicBezTo>
                <a:cubicBezTo>
                  <a:pt x="2125" y="1216"/>
                  <a:pt x="2171" y="1212"/>
                  <a:pt x="2217" y="1212"/>
                </a:cubicBezTo>
                <a:cubicBezTo>
                  <a:pt x="2314" y="1212"/>
                  <a:pt x="2408" y="1232"/>
                  <a:pt x="2501" y="1276"/>
                </a:cubicBezTo>
                <a:cubicBezTo>
                  <a:pt x="2618" y="1331"/>
                  <a:pt x="2641" y="1386"/>
                  <a:pt x="2600" y="1505"/>
                </a:cubicBezTo>
                <a:cubicBezTo>
                  <a:pt x="2539" y="1692"/>
                  <a:pt x="2351" y="1821"/>
                  <a:pt x="2164" y="1821"/>
                </a:cubicBezTo>
                <a:cubicBezTo>
                  <a:pt x="2131" y="1821"/>
                  <a:pt x="2099" y="1817"/>
                  <a:pt x="2067" y="1809"/>
                </a:cubicBezTo>
                <a:cubicBezTo>
                  <a:pt x="2049" y="1805"/>
                  <a:pt x="2031" y="1801"/>
                  <a:pt x="2015" y="1801"/>
                </a:cubicBezTo>
                <a:cubicBezTo>
                  <a:pt x="1992" y="1801"/>
                  <a:pt x="1972" y="1808"/>
                  <a:pt x="1955" y="1830"/>
                </a:cubicBezTo>
                <a:cubicBezTo>
                  <a:pt x="1924" y="1874"/>
                  <a:pt x="1938" y="1915"/>
                  <a:pt x="1968" y="1953"/>
                </a:cubicBezTo>
                <a:cubicBezTo>
                  <a:pt x="2016" y="2014"/>
                  <a:pt x="2067" y="2066"/>
                  <a:pt x="2108" y="2131"/>
                </a:cubicBezTo>
                <a:cubicBezTo>
                  <a:pt x="2146" y="2185"/>
                  <a:pt x="2187" y="2250"/>
                  <a:pt x="2187" y="2322"/>
                </a:cubicBezTo>
                <a:cubicBezTo>
                  <a:pt x="2187" y="2442"/>
                  <a:pt x="2119" y="2565"/>
                  <a:pt x="2020" y="2585"/>
                </a:cubicBezTo>
                <a:cubicBezTo>
                  <a:pt x="1998" y="2591"/>
                  <a:pt x="1977" y="2594"/>
                  <a:pt x="1957" y="2594"/>
                </a:cubicBezTo>
                <a:cubicBezTo>
                  <a:pt x="1873" y="2594"/>
                  <a:pt x="1804" y="2545"/>
                  <a:pt x="1746" y="2479"/>
                </a:cubicBezTo>
                <a:cubicBezTo>
                  <a:pt x="1692" y="2414"/>
                  <a:pt x="1664" y="2339"/>
                  <a:pt x="1651" y="2257"/>
                </a:cubicBezTo>
                <a:cubicBezTo>
                  <a:pt x="1647" y="2219"/>
                  <a:pt x="1644" y="2182"/>
                  <a:pt x="1630" y="2151"/>
                </a:cubicBezTo>
                <a:cubicBezTo>
                  <a:pt x="1618" y="2121"/>
                  <a:pt x="1603" y="2077"/>
                  <a:pt x="1564" y="2077"/>
                </a:cubicBezTo>
                <a:cubicBezTo>
                  <a:pt x="1559" y="2077"/>
                  <a:pt x="1554" y="2078"/>
                  <a:pt x="1548" y="2079"/>
                </a:cubicBezTo>
                <a:cubicBezTo>
                  <a:pt x="1507" y="2086"/>
                  <a:pt x="1480" y="2117"/>
                  <a:pt x="1473" y="2165"/>
                </a:cubicBezTo>
                <a:cubicBezTo>
                  <a:pt x="1456" y="2267"/>
                  <a:pt x="1425" y="2363"/>
                  <a:pt x="1384" y="2459"/>
                </a:cubicBezTo>
                <a:cubicBezTo>
                  <a:pt x="1367" y="2493"/>
                  <a:pt x="1353" y="2527"/>
                  <a:pt x="1333" y="2558"/>
                </a:cubicBezTo>
                <a:cubicBezTo>
                  <a:pt x="1261" y="2659"/>
                  <a:pt x="1165" y="2719"/>
                  <a:pt x="1070" y="2719"/>
                </a:cubicBezTo>
                <a:cubicBezTo>
                  <a:pt x="1044" y="2719"/>
                  <a:pt x="1017" y="2714"/>
                  <a:pt x="991" y="2705"/>
                </a:cubicBezTo>
                <a:cubicBezTo>
                  <a:pt x="882" y="2667"/>
                  <a:pt x="796" y="2517"/>
                  <a:pt x="813" y="2373"/>
                </a:cubicBezTo>
                <a:cubicBezTo>
                  <a:pt x="830" y="2216"/>
                  <a:pt x="861" y="2055"/>
                  <a:pt x="964" y="1929"/>
                </a:cubicBezTo>
                <a:cubicBezTo>
                  <a:pt x="998" y="1885"/>
                  <a:pt x="1012" y="1833"/>
                  <a:pt x="974" y="1796"/>
                </a:cubicBezTo>
                <a:cubicBezTo>
                  <a:pt x="958" y="1781"/>
                  <a:pt x="941" y="1775"/>
                  <a:pt x="924" y="1775"/>
                </a:cubicBezTo>
                <a:cubicBezTo>
                  <a:pt x="896" y="1775"/>
                  <a:pt x="868" y="1792"/>
                  <a:pt x="844" y="1809"/>
                </a:cubicBezTo>
                <a:cubicBezTo>
                  <a:pt x="741" y="1884"/>
                  <a:pt x="631" y="1908"/>
                  <a:pt x="517" y="1908"/>
                </a:cubicBezTo>
                <a:cubicBezTo>
                  <a:pt x="443" y="1908"/>
                  <a:pt x="367" y="1898"/>
                  <a:pt x="290" y="1885"/>
                </a:cubicBezTo>
                <a:cubicBezTo>
                  <a:pt x="205" y="1867"/>
                  <a:pt x="191" y="1823"/>
                  <a:pt x="212" y="1748"/>
                </a:cubicBezTo>
                <a:cubicBezTo>
                  <a:pt x="294" y="1488"/>
                  <a:pt x="431" y="1300"/>
                  <a:pt x="711" y="1266"/>
                </a:cubicBezTo>
                <a:cubicBezTo>
                  <a:pt x="769" y="1259"/>
                  <a:pt x="810" y="1235"/>
                  <a:pt x="813" y="1174"/>
                </a:cubicBezTo>
                <a:cubicBezTo>
                  <a:pt x="820" y="1112"/>
                  <a:pt x="776" y="1099"/>
                  <a:pt x="735" y="1082"/>
                </a:cubicBezTo>
                <a:cubicBezTo>
                  <a:pt x="639" y="1037"/>
                  <a:pt x="547" y="993"/>
                  <a:pt x="455" y="941"/>
                </a:cubicBezTo>
                <a:cubicBezTo>
                  <a:pt x="386" y="904"/>
                  <a:pt x="328" y="856"/>
                  <a:pt x="311" y="771"/>
                </a:cubicBezTo>
                <a:cubicBezTo>
                  <a:pt x="281" y="618"/>
                  <a:pt x="331" y="535"/>
                  <a:pt x="446" y="535"/>
                </a:cubicBezTo>
                <a:cubicBezTo>
                  <a:pt x="475" y="535"/>
                  <a:pt x="509" y="541"/>
                  <a:pt x="547" y="552"/>
                </a:cubicBezTo>
                <a:cubicBezTo>
                  <a:pt x="694" y="596"/>
                  <a:pt x="827" y="668"/>
                  <a:pt x="875" y="835"/>
                </a:cubicBezTo>
                <a:cubicBezTo>
                  <a:pt x="899" y="921"/>
                  <a:pt x="981" y="928"/>
                  <a:pt x="1046" y="959"/>
                </a:cubicBezTo>
                <a:cubicBezTo>
                  <a:pt x="1051" y="961"/>
                  <a:pt x="1055" y="962"/>
                  <a:pt x="1060" y="962"/>
                </a:cubicBezTo>
                <a:cubicBezTo>
                  <a:pt x="1079" y="962"/>
                  <a:pt x="1091" y="940"/>
                  <a:pt x="1097" y="918"/>
                </a:cubicBezTo>
                <a:cubicBezTo>
                  <a:pt x="1100" y="859"/>
                  <a:pt x="1090" y="815"/>
                  <a:pt x="1066" y="767"/>
                </a:cubicBezTo>
                <a:cubicBezTo>
                  <a:pt x="988" y="630"/>
                  <a:pt x="1015" y="347"/>
                  <a:pt x="1114" y="224"/>
                </a:cubicBezTo>
                <a:cubicBezTo>
                  <a:pt x="1141" y="190"/>
                  <a:pt x="1179" y="173"/>
                  <a:pt x="1217" y="173"/>
                </a:cubicBezTo>
                <a:close/>
                <a:moveTo>
                  <a:pt x="1215" y="1"/>
                </a:moveTo>
                <a:cubicBezTo>
                  <a:pt x="1206" y="1"/>
                  <a:pt x="1196" y="1"/>
                  <a:pt x="1186" y="2"/>
                </a:cubicBezTo>
                <a:cubicBezTo>
                  <a:pt x="1063" y="12"/>
                  <a:pt x="994" y="87"/>
                  <a:pt x="947" y="190"/>
                </a:cubicBezTo>
                <a:cubicBezTo>
                  <a:pt x="895" y="289"/>
                  <a:pt x="882" y="398"/>
                  <a:pt x="858" y="511"/>
                </a:cubicBezTo>
                <a:cubicBezTo>
                  <a:pt x="800" y="480"/>
                  <a:pt x="755" y="446"/>
                  <a:pt x="697" y="422"/>
                </a:cubicBezTo>
                <a:cubicBezTo>
                  <a:pt x="621" y="388"/>
                  <a:pt x="543" y="360"/>
                  <a:pt x="462" y="360"/>
                </a:cubicBezTo>
                <a:cubicBezTo>
                  <a:pt x="431" y="360"/>
                  <a:pt x="398" y="365"/>
                  <a:pt x="366" y="374"/>
                </a:cubicBezTo>
                <a:cubicBezTo>
                  <a:pt x="229" y="412"/>
                  <a:pt x="174" y="514"/>
                  <a:pt x="157" y="648"/>
                </a:cubicBezTo>
                <a:cubicBezTo>
                  <a:pt x="133" y="801"/>
                  <a:pt x="185" y="924"/>
                  <a:pt x="311" y="1020"/>
                </a:cubicBezTo>
                <a:cubicBezTo>
                  <a:pt x="369" y="1061"/>
                  <a:pt x="437" y="1099"/>
                  <a:pt x="509" y="1146"/>
                </a:cubicBezTo>
                <a:cubicBezTo>
                  <a:pt x="263" y="1252"/>
                  <a:pt x="137" y="1437"/>
                  <a:pt x="68" y="1659"/>
                </a:cubicBezTo>
                <a:cubicBezTo>
                  <a:pt x="0" y="1881"/>
                  <a:pt x="79" y="2011"/>
                  <a:pt x="311" y="2038"/>
                </a:cubicBezTo>
                <a:cubicBezTo>
                  <a:pt x="369" y="2046"/>
                  <a:pt x="426" y="2049"/>
                  <a:pt x="483" y="2049"/>
                </a:cubicBezTo>
                <a:cubicBezTo>
                  <a:pt x="558" y="2049"/>
                  <a:pt x="633" y="2043"/>
                  <a:pt x="711" y="2031"/>
                </a:cubicBezTo>
                <a:cubicBezTo>
                  <a:pt x="673" y="2175"/>
                  <a:pt x="642" y="2305"/>
                  <a:pt x="653" y="2442"/>
                </a:cubicBezTo>
                <a:cubicBezTo>
                  <a:pt x="666" y="2619"/>
                  <a:pt x="745" y="2766"/>
                  <a:pt x="916" y="2835"/>
                </a:cubicBezTo>
                <a:cubicBezTo>
                  <a:pt x="969" y="2856"/>
                  <a:pt x="1020" y="2866"/>
                  <a:pt x="1069" y="2866"/>
                </a:cubicBezTo>
                <a:cubicBezTo>
                  <a:pt x="1186" y="2866"/>
                  <a:pt x="1290" y="2809"/>
                  <a:pt x="1384" y="2715"/>
                </a:cubicBezTo>
                <a:cubicBezTo>
                  <a:pt x="1449" y="2647"/>
                  <a:pt x="1490" y="2558"/>
                  <a:pt x="1541" y="2465"/>
                </a:cubicBezTo>
                <a:cubicBezTo>
                  <a:pt x="1675" y="2646"/>
                  <a:pt x="1827" y="2741"/>
                  <a:pt x="1967" y="2741"/>
                </a:cubicBezTo>
                <a:cubicBezTo>
                  <a:pt x="2023" y="2741"/>
                  <a:pt x="2078" y="2726"/>
                  <a:pt x="2129" y="2694"/>
                </a:cubicBezTo>
                <a:cubicBezTo>
                  <a:pt x="2214" y="2643"/>
                  <a:pt x="2272" y="2565"/>
                  <a:pt x="2303" y="2472"/>
                </a:cubicBezTo>
                <a:cubicBezTo>
                  <a:pt x="2368" y="2291"/>
                  <a:pt x="2317" y="2131"/>
                  <a:pt x="2201" y="1980"/>
                </a:cubicBezTo>
                <a:cubicBezTo>
                  <a:pt x="2433" y="1919"/>
                  <a:pt x="2618" y="1816"/>
                  <a:pt x="2720" y="1608"/>
                </a:cubicBezTo>
                <a:cubicBezTo>
                  <a:pt x="2843" y="1348"/>
                  <a:pt x="2744" y="1146"/>
                  <a:pt x="2464" y="1078"/>
                </a:cubicBezTo>
                <a:cubicBezTo>
                  <a:pt x="2378" y="1058"/>
                  <a:pt x="2286" y="1047"/>
                  <a:pt x="2194" y="1030"/>
                </a:cubicBezTo>
                <a:cubicBezTo>
                  <a:pt x="2269" y="890"/>
                  <a:pt x="2310" y="747"/>
                  <a:pt x="2320" y="596"/>
                </a:cubicBezTo>
                <a:cubicBezTo>
                  <a:pt x="2344" y="369"/>
                  <a:pt x="2220" y="227"/>
                  <a:pt x="2004" y="227"/>
                </a:cubicBezTo>
                <a:cubicBezTo>
                  <a:pt x="1999" y="227"/>
                  <a:pt x="1994" y="227"/>
                  <a:pt x="1989" y="227"/>
                </a:cubicBezTo>
                <a:cubicBezTo>
                  <a:pt x="1938" y="227"/>
                  <a:pt x="1886" y="244"/>
                  <a:pt x="1838" y="261"/>
                </a:cubicBezTo>
                <a:cubicBezTo>
                  <a:pt x="1736" y="296"/>
                  <a:pt x="1661" y="374"/>
                  <a:pt x="1565" y="432"/>
                </a:cubicBezTo>
                <a:cubicBezTo>
                  <a:pt x="1551" y="330"/>
                  <a:pt x="1531" y="241"/>
                  <a:pt x="1483" y="159"/>
                </a:cubicBezTo>
                <a:cubicBezTo>
                  <a:pt x="1420" y="58"/>
                  <a:pt x="1333" y="1"/>
                  <a:pt x="1215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21" name="Google Shape;83;p3"/>
          <p:cNvSpPr>
            <a:spLocks/>
          </p:cNvSpPr>
          <p:nvPr/>
        </p:nvSpPr>
        <p:spPr bwMode="auto">
          <a:xfrm rot="20477650">
            <a:off x="2487615" y="246463"/>
            <a:ext cx="61912" cy="69056"/>
          </a:xfrm>
          <a:custGeom>
            <a:avLst/>
            <a:gdLst>
              <a:gd name="T0" fmla="*/ 2147483647 w 701"/>
              <a:gd name="T1" fmla="*/ 2147483647 h 780"/>
              <a:gd name="T2" fmla="*/ 2147483647 w 701"/>
              <a:gd name="T3" fmla="*/ 2147483647 h 780"/>
              <a:gd name="T4" fmla="*/ 2147483647 w 701"/>
              <a:gd name="T5" fmla="*/ 2147483647 h 780"/>
              <a:gd name="T6" fmla="*/ 2147483647 w 701"/>
              <a:gd name="T7" fmla="*/ 2147483647 h 780"/>
              <a:gd name="T8" fmla="*/ 2147483647 w 701"/>
              <a:gd name="T9" fmla="*/ 2147483647 h 780"/>
              <a:gd name="T10" fmla="*/ 2147483647 w 701"/>
              <a:gd name="T11" fmla="*/ 2147483647 h 780"/>
              <a:gd name="T12" fmla="*/ 2147483647 w 701"/>
              <a:gd name="T13" fmla="*/ 2147483647 h 780"/>
              <a:gd name="T14" fmla="*/ 2147483647 w 701"/>
              <a:gd name="T15" fmla="*/ 2147483647 h 780"/>
              <a:gd name="T16" fmla="*/ 2147483647 w 701"/>
              <a:gd name="T17" fmla="*/ 2147483647 h 780"/>
              <a:gd name="T18" fmla="*/ 2147483647 w 701"/>
              <a:gd name="T19" fmla="*/ 2147483647 h 780"/>
              <a:gd name="T20" fmla="*/ 2147483647 w 701"/>
              <a:gd name="T21" fmla="*/ 2147483647 h 780"/>
              <a:gd name="T22" fmla="*/ 2147483647 w 701"/>
              <a:gd name="T23" fmla="*/ 2147483647 h 780"/>
              <a:gd name="T24" fmla="*/ 2147483647 w 701"/>
              <a:gd name="T25" fmla="*/ 2147483647 h 780"/>
              <a:gd name="T26" fmla="*/ 2147483647 w 701"/>
              <a:gd name="T27" fmla="*/ 2147483647 h 78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01" h="780" extrusionOk="0">
                <a:moveTo>
                  <a:pt x="345" y="171"/>
                </a:moveTo>
                <a:cubicBezTo>
                  <a:pt x="454" y="171"/>
                  <a:pt x="527" y="253"/>
                  <a:pt x="530" y="383"/>
                </a:cubicBezTo>
                <a:cubicBezTo>
                  <a:pt x="530" y="525"/>
                  <a:pt x="447" y="626"/>
                  <a:pt x="334" y="626"/>
                </a:cubicBezTo>
                <a:cubicBezTo>
                  <a:pt x="332" y="626"/>
                  <a:pt x="330" y="626"/>
                  <a:pt x="328" y="626"/>
                </a:cubicBezTo>
                <a:cubicBezTo>
                  <a:pt x="222" y="623"/>
                  <a:pt x="140" y="527"/>
                  <a:pt x="144" y="404"/>
                </a:cubicBezTo>
                <a:cubicBezTo>
                  <a:pt x="144" y="284"/>
                  <a:pt x="236" y="178"/>
                  <a:pt x="339" y="171"/>
                </a:cubicBezTo>
                <a:cubicBezTo>
                  <a:pt x="341" y="171"/>
                  <a:pt x="343" y="171"/>
                  <a:pt x="345" y="171"/>
                </a:cubicBezTo>
                <a:close/>
                <a:moveTo>
                  <a:pt x="371" y="1"/>
                </a:moveTo>
                <a:cubicBezTo>
                  <a:pt x="172" y="1"/>
                  <a:pt x="4" y="184"/>
                  <a:pt x="4" y="404"/>
                </a:cubicBezTo>
                <a:cubicBezTo>
                  <a:pt x="0" y="620"/>
                  <a:pt x="148" y="780"/>
                  <a:pt x="349" y="780"/>
                </a:cubicBezTo>
                <a:cubicBezTo>
                  <a:pt x="351" y="780"/>
                  <a:pt x="354" y="780"/>
                  <a:pt x="356" y="780"/>
                </a:cubicBezTo>
                <a:cubicBezTo>
                  <a:pt x="547" y="780"/>
                  <a:pt x="701" y="599"/>
                  <a:pt x="701" y="383"/>
                </a:cubicBezTo>
                <a:cubicBezTo>
                  <a:pt x="701" y="178"/>
                  <a:pt x="554" y="1"/>
                  <a:pt x="376" y="1"/>
                </a:cubicBezTo>
                <a:cubicBezTo>
                  <a:pt x="374" y="1"/>
                  <a:pt x="373" y="1"/>
                  <a:pt x="371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grpSp>
        <p:nvGrpSpPr>
          <p:cNvPr id="22" name="Google Shape;84;p3"/>
          <p:cNvGrpSpPr>
            <a:grpSpLocks/>
          </p:cNvGrpSpPr>
          <p:nvPr/>
        </p:nvGrpSpPr>
        <p:grpSpPr bwMode="auto">
          <a:xfrm>
            <a:off x="2914674" y="4606552"/>
            <a:ext cx="354013" cy="353615"/>
            <a:chOff x="2914022" y="4606091"/>
            <a:chExt cx="354243" cy="354040"/>
          </a:xfrm>
        </p:grpSpPr>
        <p:sp>
          <p:nvSpPr>
            <p:cNvPr id="23" name="Google Shape;85;p3"/>
            <p:cNvSpPr>
              <a:spLocks/>
            </p:cNvSpPr>
            <p:nvPr/>
          </p:nvSpPr>
          <p:spPr bwMode="auto">
            <a:xfrm rot="2954850">
              <a:off x="2966075" y="4657074"/>
              <a:ext cx="250138" cy="252073"/>
            </a:xfrm>
            <a:custGeom>
              <a:avLst/>
              <a:gdLst>
                <a:gd name="T0" fmla="*/ 2147483647 w 2844"/>
                <a:gd name="T1" fmla="*/ 2147483647 h 2866"/>
                <a:gd name="T2" fmla="*/ 2147483647 w 2844"/>
                <a:gd name="T3" fmla="*/ 2147483647 h 2866"/>
                <a:gd name="T4" fmla="*/ 2147483647 w 2844"/>
                <a:gd name="T5" fmla="*/ 2147483647 h 2866"/>
                <a:gd name="T6" fmla="*/ 2147483647 w 2844"/>
                <a:gd name="T7" fmla="*/ 2147483647 h 2866"/>
                <a:gd name="T8" fmla="*/ 2147483647 w 2844"/>
                <a:gd name="T9" fmla="*/ 2147483647 h 2866"/>
                <a:gd name="T10" fmla="*/ 2147483647 w 2844"/>
                <a:gd name="T11" fmla="*/ 2147483647 h 2866"/>
                <a:gd name="T12" fmla="*/ 2147483647 w 2844"/>
                <a:gd name="T13" fmla="*/ 2147483647 h 2866"/>
                <a:gd name="T14" fmla="*/ 2147483647 w 2844"/>
                <a:gd name="T15" fmla="*/ 2147483647 h 2866"/>
                <a:gd name="T16" fmla="*/ 2147483647 w 2844"/>
                <a:gd name="T17" fmla="*/ 2147483647 h 2866"/>
                <a:gd name="T18" fmla="*/ 2147483647 w 2844"/>
                <a:gd name="T19" fmla="*/ 2147483647 h 2866"/>
                <a:gd name="T20" fmla="*/ 2147483647 w 2844"/>
                <a:gd name="T21" fmla="*/ 2147483647 h 2866"/>
                <a:gd name="T22" fmla="*/ 2147483647 w 2844"/>
                <a:gd name="T23" fmla="*/ 2147483647 h 2866"/>
                <a:gd name="T24" fmla="*/ 2147483647 w 2844"/>
                <a:gd name="T25" fmla="*/ 2147483647 h 2866"/>
                <a:gd name="T26" fmla="*/ 2147483647 w 2844"/>
                <a:gd name="T27" fmla="*/ 2147483647 h 2866"/>
                <a:gd name="T28" fmla="*/ 2147483647 w 2844"/>
                <a:gd name="T29" fmla="*/ 2147483647 h 2866"/>
                <a:gd name="T30" fmla="*/ 2147483647 w 2844"/>
                <a:gd name="T31" fmla="*/ 2147483647 h 2866"/>
                <a:gd name="T32" fmla="*/ 2147483647 w 2844"/>
                <a:gd name="T33" fmla="*/ 2147483647 h 2866"/>
                <a:gd name="T34" fmla="*/ 2147483647 w 2844"/>
                <a:gd name="T35" fmla="*/ 2147483647 h 2866"/>
                <a:gd name="T36" fmla="*/ 2147483647 w 2844"/>
                <a:gd name="T37" fmla="*/ 2147483647 h 2866"/>
                <a:gd name="T38" fmla="*/ 2147483647 w 2844"/>
                <a:gd name="T39" fmla="*/ 2147483647 h 2866"/>
                <a:gd name="T40" fmla="*/ 2147483647 w 2844"/>
                <a:gd name="T41" fmla="*/ 2147483647 h 2866"/>
                <a:gd name="T42" fmla="*/ 2147483647 w 2844"/>
                <a:gd name="T43" fmla="*/ 2147483647 h 2866"/>
                <a:gd name="T44" fmla="*/ 2147483647 w 2844"/>
                <a:gd name="T45" fmla="*/ 2147483647 h 2866"/>
                <a:gd name="T46" fmla="*/ 2147483647 w 2844"/>
                <a:gd name="T47" fmla="*/ 2147483647 h 2866"/>
                <a:gd name="T48" fmla="*/ 2147483647 w 2844"/>
                <a:gd name="T49" fmla="*/ 2147483647 h 2866"/>
                <a:gd name="T50" fmla="*/ 2147483647 w 2844"/>
                <a:gd name="T51" fmla="*/ 2147483647 h 2866"/>
                <a:gd name="T52" fmla="*/ 2147483647 w 2844"/>
                <a:gd name="T53" fmla="*/ 2147483647 h 2866"/>
                <a:gd name="T54" fmla="*/ 2147483647 w 2844"/>
                <a:gd name="T55" fmla="*/ 2147483647 h 2866"/>
                <a:gd name="T56" fmla="*/ 2147483647 w 2844"/>
                <a:gd name="T57" fmla="*/ 2147483647 h 2866"/>
                <a:gd name="T58" fmla="*/ 2147483647 w 2844"/>
                <a:gd name="T59" fmla="*/ 2147483647 h 2866"/>
                <a:gd name="T60" fmla="*/ 2147483647 w 2844"/>
                <a:gd name="T61" fmla="*/ 2147483647 h 2866"/>
                <a:gd name="T62" fmla="*/ 2147483647 w 2844"/>
                <a:gd name="T63" fmla="*/ 2147483647 h 2866"/>
                <a:gd name="T64" fmla="*/ 2147483647 w 2844"/>
                <a:gd name="T65" fmla="*/ 2147483647 h 2866"/>
                <a:gd name="T66" fmla="*/ 2147483647 w 2844"/>
                <a:gd name="T67" fmla="*/ 2147483647 h 2866"/>
                <a:gd name="T68" fmla="*/ 2147483647 w 2844"/>
                <a:gd name="T69" fmla="*/ 2147483647 h 2866"/>
                <a:gd name="T70" fmla="*/ 2147483647 w 2844"/>
                <a:gd name="T71" fmla="*/ 2147483647 h 2866"/>
                <a:gd name="T72" fmla="*/ 2147483647 w 2844"/>
                <a:gd name="T73" fmla="*/ 2147483647 h 2866"/>
                <a:gd name="T74" fmla="*/ 2147483647 w 2844"/>
                <a:gd name="T75" fmla="*/ 2147483647 h 2866"/>
                <a:gd name="T76" fmla="*/ 2147483647 w 2844"/>
                <a:gd name="T77" fmla="*/ 2147483647 h 2866"/>
                <a:gd name="T78" fmla="*/ 2147483647 w 2844"/>
                <a:gd name="T79" fmla="*/ 2147483647 h 2866"/>
                <a:gd name="T80" fmla="*/ 2147483647 w 2844"/>
                <a:gd name="T81" fmla="*/ 2147483647 h 2866"/>
                <a:gd name="T82" fmla="*/ 2147483647 w 2844"/>
                <a:gd name="T83" fmla="*/ 2147483647 h 2866"/>
                <a:gd name="T84" fmla="*/ 2147483647 w 2844"/>
                <a:gd name="T85" fmla="*/ 2147483647 h 2866"/>
                <a:gd name="T86" fmla="*/ 2147483647 w 2844"/>
                <a:gd name="T87" fmla="*/ 2147483647 h 2866"/>
                <a:gd name="T88" fmla="*/ 2147483647 w 2844"/>
                <a:gd name="T89" fmla="*/ 2147483647 h 2866"/>
                <a:gd name="T90" fmla="*/ 2147483647 w 2844"/>
                <a:gd name="T91" fmla="*/ 2147483647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4" name="Google Shape;86;p3"/>
            <p:cNvSpPr>
              <a:spLocks/>
            </p:cNvSpPr>
            <p:nvPr/>
          </p:nvSpPr>
          <p:spPr bwMode="auto">
            <a:xfrm rot="2954850">
              <a:off x="3051226" y="4745672"/>
              <a:ext cx="61655" cy="68603"/>
            </a:xfrm>
            <a:custGeom>
              <a:avLst/>
              <a:gdLst>
                <a:gd name="T0" fmla="*/ 2147483647 w 701"/>
                <a:gd name="T1" fmla="*/ 2147483647 h 780"/>
                <a:gd name="T2" fmla="*/ 2147483647 w 701"/>
                <a:gd name="T3" fmla="*/ 2147483647 h 780"/>
                <a:gd name="T4" fmla="*/ 2147483647 w 701"/>
                <a:gd name="T5" fmla="*/ 2147483647 h 780"/>
                <a:gd name="T6" fmla="*/ 2147483647 w 701"/>
                <a:gd name="T7" fmla="*/ 2147483647 h 780"/>
                <a:gd name="T8" fmla="*/ 2147483647 w 701"/>
                <a:gd name="T9" fmla="*/ 2147483647 h 780"/>
                <a:gd name="T10" fmla="*/ 2147483647 w 701"/>
                <a:gd name="T11" fmla="*/ 2147483647 h 780"/>
                <a:gd name="T12" fmla="*/ 2147483647 w 701"/>
                <a:gd name="T13" fmla="*/ 2147483647 h 780"/>
                <a:gd name="T14" fmla="*/ 2147483647 w 701"/>
                <a:gd name="T15" fmla="*/ 2147483647 h 780"/>
                <a:gd name="T16" fmla="*/ 2147483647 w 701"/>
                <a:gd name="T17" fmla="*/ 2147483647 h 780"/>
                <a:gd name="T18" fmla="*/ 2147483647 w 701"/>
                <a:gd name="T19" fmla="*/ 2147483647 h 780"/>
                <a:gd name="T20" fmla="*/ 2147483647 w 701"/>
                <a:gd name="T21" fmla="*/ 2147483647 h 780"/>
                <a:gd name="T22" fmla="*/ 2147483647 w 701"/>
                <a:gd name="T23" fmla="*/ 2147483647 h 780"/>
                <a:gd name="T24" fmla="*/ 2147483647 w 701"/>
                <a:gd name="T25" fmla="*/ 2147483647 h 780"/>
                <a:gd name="T26" fmla="*/ 2147483647 w 701"/>
                <a:gd name="T27" fmla="*/ 2147483647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sp>
        <p:nvSpPr>
          <p:cNvPr id="66" name="Google Shape;66;p3"/>
          <p:cNvSpPr txBox="1">
            <a:spLocks noGrp="1"/>
          </p:cNvSpPr>
          <p:nvPr>
            <p:ph type="title"/>
          </p:nvPr>
        </p:nvSpPr>
        <p:spPr>
          <a:xfrm>
            <a:off x="721100" y="2482938"/>
            <a:ext cx="3839700" cy="750300"/>
          </a:xfrm>
          <a:prstGeom prst="rect">
            <a:avLst/>
          </a:prstGeom>
        </p:spPr>
        <p:txBody>
          <a:bodyPr spcFirstLastPara="1" lIns="91413" tIns="91413" rIns="91413" bIns="91413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7" name="Google Shape;67;p3"/>
          <p:cNvSpPr txBox="1">
            <a:spLocks noGrp="1"/>
          </p:cNvSpPr>
          <p:nvPr>
            <p:ph type="title" idx="2"/>
          </p:nvPr>
        </p:nvSpPr>
        <p:spPr>
          <a:xfrm>
            <a:off x="721100" y="1262425"/>
            <a:ext cx="3839700" cy="1119900"/>
          </a:xfrm>
          <a:prstGeom prst="rect">
            <a:avLst/>
          </a:prstGeom>
        </p:spPr>
        <p:txBody>
          <a:bodyPr spcFirstLastPara="1" lIns="91413" tIns="91413" rIns="91413" bIns="91413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subTitle" idx="1"/>
          </p:nvPr>
        </p:nvSpPr>
        <p:spPr>
          <a:xfrm>
            <a:off x="908600" y="3164964"/>
            <a:ext cx="3464700" cy="716100"/>
          </a:xfrm>
          <a:prstGeom prst="rect">
            <a:avLst/>
          </a:prstGeom>
        </p:spPr>
        <p:txBody>
          <a:bodyPr spcFirstLastPara="1" lIns="91413" tIns="91413" rIns="91413" bIns="91413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1468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bg1"/>
        </a:solidFill>
        <a:effectLst/>
      </p:bgPr>
    </p:bg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476;p21"/>
          <p:cNvGrpSpPr>
            <a:grpSpLocks/>
          </p:cNvGrpSpPr>
          <p:nvPr/>
        </p:nvGrpSpPr>
        <p:grpSpPr bwMode="auto">
          <a:xfrm flipH="1">
            <a:off x="211164" y="154781"/>
            <a:ext cx="8732837" cy="4792266"/>
            <a:chOff x="398675" y="283391"/>
            <a:chExt cx="8240425" cy="4522634"/>
          </a:xfrm>
        </p:grpSpPr>
        <p:sp>
          <p:nvSpPr>
            <p:cNvPr id="4" name="Google Shape;1477;p21"/>
            <p:cNvSpPr>
              <a:spLocks/>
            </p:cNvSpPr>
            <p:nvPr/>
          </p:nvSpPr>
          <p:spPr bwMode="auto">
            <a:xfrm rot="-5400000">
              <a:off x="998610" y="-316544"/>
              <a:ext cx="4522634" cy="5722503"/>
            </a:xfrm>
            <a:custGeom>
              <a:avLst/>
              <a:gdLst>
                <a:gd name="T0" fmla="*/ 2147483647 w 14719"/>
                <a:gd name="T1" fmla="*/ 2147483647 h 18624"/>
                <a:gd name="T2" fmla="*/ 2147483647 w 14719"/>
                <a:gd name="T3" fmla="*/ 2147483647 h 18624"/>
                <a:gd name="T4" fmla="*/ 2147483647 w 14719"/>
                <a:gd name="T5" fmla="*/ 2147483647 h 18624"/>
                <a:gd name="T6" fmla="*/ 2147483647 w 14719"/>
                <a:gd name="T7" fmla="*/ 2147483647 h 18624"/>
                <a:gd name="T8" fmla="*/ 2147483647 w 14719"/>
                <a:gd name="T9" fmla="*/ 2147483647 h 18624"/>
                <a:gd name="T10" fmla="*/ 2147483647 w 14719"/>
                <a:gd name="T11" fmla="*/ 2147483647 h 18624"/>
                <a:gd name="T12" fmla="*/ 2147483647 w 14719"/>
                <a:gd name="T13" fmla="*/ 2147483647 h 18624"/>
                <a:gd name="T14" fmla="*/ 2147483647 w 14719"/>
                <a:gd name="T15" fmla="*/ 2147483647 h 18624"/>
                <a:gd name="T16" fmla="*/ 2147483647 w 14719"/>
                <a:gd name="T17" fmla="*/ 2147483647 h 18624"/>
                <a:gd name="T18" fmla="*/ 2147483647 w 14719"/>
                <a:gd name="T19" fmla="*/ 2147483647 h 18624"/>
                <a:gd name="T20" fmla="*/ 2147483647 w 14719"/>
                <a:gd name="T21" fmla="*/ 2147483647 h 18624"/>
                <a:gd name="T22" fmla="*/ 2147483647 w 14719"/>
                <a:gd name="T23" fmla="*/ 2147483647 h 18624"/>
                <a:gd name="T24" fmla="*/ 2147483647 w 14719"/>
                <a:gd name="T25" fmla="*/ 0 h 18624"/>
                <a:gd name="T26" fmla="*/ 2147483647 w 14719"/>
                <a:gd name="T27" fmla="*/ 2147483647 h 18624"/>
                <a:gd name="T28" fmla="*/ 2147483647 w 14719"/>
                <a:gd name="T29" fmla="*/ 2147483647 h 18624"/>
                <a:gd name="T30" fmla="*/ 2147483647 w 14719"/>
                <a:gd name="T31" fmla="*/ 2147483647 h 18624"/>
                <a:gd name="T32" fmla="*/ 2147483647 w 14719"/>
                <a:gd name="T33" fmla="*/ 2147483647 h 18624"/>
                <a:gd name="T34" fmla="*/ 2147483647 w 14719"/>
                <a:gd name="T35" fmla="*/ 2147483647 h 18624"/>
                <a:gd name="T36" fmla="*/ 2147483647 w 14719"/>
                <a:gd name="T37" fmla="*/ 2147483647 h 18624"/>
                <a:gd name="T38" fmla="*/ 2147483647 w 14719"/>
                <a:gd name="T39" fmla="*/ 2147483647 h 18624"/>
                <a:gd name="T40" fmla="*/ 2147483647 w 14719"/>
                <a:gd name="T41" fmla="*/ 2147483647 h 18624"/>
                <a:gd name="T42" fmla="*/ 2147483647 w 14719"/>
                <a:gd name="T43" fmla="*/ 2147483647 h 18624"/>
                <a:gd name="T44" fmla="*/ 2147483647 w 14719"/>
                <a:gd name="T45" fmla="*/ 2147483647 h 18624"/>
                <a:gd name="T46" fmla="*/ 2147483647 w 14719"/>
                <a:gd name="T47" fmla="*/ 2147483647 h 18624"/>
                <a:gd name="T48" fmla="*/ 2147483647 w 14719"/>
                <a:gd name="T49" fmla="*/ 2147483647 h 18624"/>
                <a:gd name="T50" fmla="*/ 2147483647 w 14719"/>
                <a:gd name="T51" fmla="*/ 2147483647 h 18624"/>
                <a:gd name="T52" fmla="*/ 2147483647 w 14719"/>
                <a:gd name="T53" fmla="*/ 2147483647 h 18624"/>
                <a:gd name="T54" fmla="*/ 2147483647 w 14719"/>
                <a:gd name="T55" fmla="*/ 2147483647 h 18624"/>
                <a:gd name="T56" fmla="*/ 2147483647 w 14719"/>
                <a:gd name="T57" fmla="*/ 2147483647 h 18624"/>
                <a:gd name="T58" fmla="*/ 2147483647 w 14719"/>
                <a:gd name="T59" fmla="*/ 2147483647 h 18624"/>
                <a:gd name="T60" fmla="*/ 2147483647 w 14719"/>
                <a:gd name="T61" fmla="*/ 2147483647 h 18624"/>
                <a:gd name="T62" fmla="*/ 2147483647 w 14719"/>
                <a:gd name="T63" fmla="*/ 2147483647 h 18624"/>
                <a:gd name="T64" fmla="*/ 2147483647 w 14719"/>
                <a:gd name="T65" fmla="*/ 2147483647 h 18624"/>
                <a:gd name="T66" fmla="*/ 2147483647 w 14719"/>
                <a:gd name="T67" fmla="*/ 2147483647 h 18624"/>
                <a:gd name="T68" fmla="*/ 2147483647 w 14719"/>
                <a:gd name="T69" fmla="*/ 2147483647 h 18624"/>
                <a:gd name="T70" fmla="*/ 2147483647 w 14719"/>
                <a:gd name="T71" fmla="*/ 2147483647 h 18624"/>
                <a:gd name="T72" fmla="*/ 2147483647 w 14719"/>
                <a:gd name="T73" fmla="*/ 2147483647 h 18624"/>
                <a:gd name="T74" fmla="*/ 2147483647 w 14719"/>
                <a:gd name="T75" fmla="*/ 2147483647 h 18624"/>
                <a:gd name="T76" fmla="*/ 2147483647 w 14719"/>
                <a:gd name="T77" fmla="*/ 2147483647 h 18624"/>
                <a:gd name="T78" fmla="*/ 2147483647 w 14719"/>
                <a:gd name="T79" fmla="*/ 2147483647 h 18624"/>
                <a:gd name="T80" fmla="*/ 2147483647 w 14719"/>
                <a:gd name="T81" fmla="*/ 2147483647 h 18624"/>
                <a:gd name="T82" fmla="*/ 2147483647 w 14719"/>
                <a:gd name="T83" fmla="*/ 2147483647 h 18624"/>
                <a:gd name="T84" fmla="*/ 2147483647 w 14719"/>
                <a:gd name="T85" fmla="*/ 2147483647 h 18624"/>
                <a:gd name="T86" fmla="*/ 2147483647 w 14719"/>
                <a:gd name="T87" fmla="*/ 2147483647 h 18624"/>
                <a:gd name="T88" fmla="*/ 2147483647 w 14719"/>
                <a:gd name="T89" fmla="*/ 2147483647 h 18624"/>
                <a:gd name="T90" fmla="*/ 2147483647 w 14719"/>
                <a:gd name="T91" fmla="*/ 2147483647 h 18624"/>
                <a:gd name="T92" fmla="*/ 2147483647 w 14719"/>
                <a:gd name="T93" fmla="*/ 2147483647 h 18624"/>
                <a:gd name="T94" fmla="*/ 2147483647 w 14719"/>
                <a:gd name="T95" fmla="*/ 2147483647 h 18624"/>
                <a:gd name="T96" fmla="*/ 2147483647 w 14719"/>
                <a:gd name="T97" fmla="*/ 2147483647 h 186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" name="Google Shape;1478;p21"/>
            <p:cNvSpPr>
              <a:spLocks/>
            </p:cNvSpPr>
            <p:nvPr/>
          </p:nvSpPr>
          <p:spPr bwMode="auto">
            <a:xfrm rot="-5400000">
              <a:off x="6373174" y="2280162"/>
              <a:ext cx="4234726" cy="297125"/>
            </a:xfrm>
            <a:custGeom>
              <a:avLst/>
              <a:gdLst>
                <a:gd name="T0" fmla="*/ 2147483647 w 13782"/>
                <a:gd name="T1" fmla="*/ 2147483647 h 967"/>
                <a:gd name="T2" fmla="*/ 2147483647 w 13782"/>
                <a:gd name="T3" fmla="*/ 2147483647 h 967"/>
                <a:gd name="T4" fmla="*/ 2147483647 w 13782"/>
                <a:gd name="T5" fmla="*/ 2147483647 h 967"/>
                <a:gd name="T6" fmla="*/ 2147483647 w 13782"/>
                <a:gd name="T7" fmla="*/ 2147483647 h 967"/>
                <a:gd name="T8" fmla="*/ 2147483647 w 13782"/>
                <a:gd name="T9" fmla="*/ 2147483647 h 967"/>
                <a:gd name="T10" fmla="*/ 2147483647 w 13782"/>
                <a:gd name="T11" fmla="*/ 2147483647 h 967"/>
                <a:gd name="T12" fmla="*/ 2147483647 w 13782"/>
                <a:gd name="T13" fmla="*/ 2147483647 h 967"/>
                <a:gd name="T14" fmla="*/ 2147483647 w 13782"/>
                <a:gd name="T15" fmla="*/ 2147483647 h 967"/>
                <a:gd name="T16" fmla="*/ 2147483647 w 13782"/>
                <a:gd name="T17" fmla="*/ 2147483647 h 967"/>
                <a:gd name="T18" fmla="*/ 0 w 13782"/>
                <a:gd name="T19" fmla="*/ 2147483647 h 967"/>
                <a:gd name="T20" fmla="*/ 2147483647 w 13782"/>
                <a:gd name="T21" fmla="*/ 2147483647 h 967"/>
                <a:gd name="T22" fmla="*/ 2147483647 w 13782"/>
                <a:gd name="T23" fmla="*/ 2147483647 h 967"/>
                <a:gd name="T24" fmla="*/ 2147483647 w 13782"/>
                <a:gd name="T25" fmla="*/ 2147483647 h 967"/>
                <a:gd name="T26" fmla="*/ 2147483647 w 13782"/>
                <a:gd name="T27" fmla="*/ 2147483647 h 967"/>
                <a:gd name="T28" fmla="*/ 2147483647 w 13782"/>
                <a:gd name="T29" fmla="*/ 2147483647 h 967"/>
                <a:gd name="T30" fmla="*/ 2147483647 w 13782"/>
                <a:gd name="T31" fmla="*/ 2147483647 h 967"/>
                <a:gd name="T32" fmla="*/ 2147483647 w 13782"/>
                <a:gd name="T33" fmla="*/ 2147483647 h 967"/>
                <a:gd name="T34" fmla="*/ 2147483647 w 13782"/>
                <a:gd name="T35" fmla="*/ 2147483647 h 967"/>
                <a:gd name="T36" fmla="*/ 2147483647 w 13782"/>
                <a:gd name="T37" fmla="*/ 2147483647 h 967"/>
                <a:gd name="T38" fmla="*/ 2147483647 w 13782"/>
                <a:gd name="T39" fmla="*/ 2147483647 h 967"/>
                <a:gd name="T40" fmla="*/ 2147483647 w 13782"/>
                <a:gd name="T41" fmla="*/ 2147483647 h 967"/>
                <a:gd name="T42" fmla="*/ 2147483647 w 13782"/>
                <a:gd name="T43" fmla="*/ 2147483647 h 967"/>
                <a:gd name="T44" fmla="*/ 2147483647 w 13782"/>
                <a:gd name="T45" fmla="*/ 2147483647 h 967"/>
                <a:gd name="T46" fmla="*/ 2147483647 w 13782"/>
                <a:gd name="T47" fmla="*/ 2147483647 h 967"/>
                <a:gd name="T48" fmla="*/ 2147483647 w 13782"/>
                <a:gd name="T49" fmla="*/ 2147483647 h 967"/>
                <a:gd name="T50" fmla="*/ 2147483647 w 13782"/>
                <a:gd name="T51" fmla="*/ 2147483647 h 967"/>
                <a:gd name="T52" fmla="*/ 2147483647 w 13782"/>
                <a:gd name="T53" fmla="*/ 2147483647 h 967"/>
                <a:gd name="T54" fmla="*/ 2147483647 w 13782"/>
                <a:gd name="T55" fmla="*/ 2147483647 h 967"/>
                <a:gd name="T56" fmla="*/ 2147483647 w 13782"/>
                <a:gd name="T57" fmla="*/ 2147483647 h 967"/>
                <a:gd name="T58" fmla="*/ 2147483647 w 13782"/>
                <a:gd name="T59" fmla="*/ 2147483647 h 967"/>
                <a:gd name="T60" fmla="*/ 2147483647 w 13782"/>
                <a:gd name="T61" fmla="*/ 2147483647 h 967"/>
                <a:gd name="T62" fmla="*/ 2147483647 w 13782"/>
                <a:gd name="T63" fmla="*/ 2147483647 h 967"/>
                <a:gd name="T64" fmla="*/ 2147483647 w 13782"/>
                <a:gd name="T65" fmla="*/ 2147483647 h 967"/>
                <a:gd name="T66" fmla="*/ 2147483647 w 13782"/>
                <a:gd name="T67" fmla="*/ 2147483647 h 967"/>
                <a:gd name="T68" fmla="*/ 2147483647 w 13782"/>
                <a:gd name="T69" fmla="*/ 2147483647 h 967"/>
                <a:gd name="T70" fmla="*/ 2147483647 w 13782"/>
                <a:gd name="T71" fmla="*/ 2147483647 h 967"/>
                <a:gd name="T72" fmla="*/ 2147483647 w 13782"/>
                <a:gd name="T73" fmla="*/ 2147483647 h 967"/>
                <a:gd name="T74" fmla="*/ 2147483647 w 13782"/>
                <a:gd name="T75" fmla="*/ 2147483647 h 967"/>
                <a:gd name="T76" fmla="*/ 2147483647 w 13782"/>
                <a:gd name="T77" fmla="*/ 2147483647 h 967"/>
                <a:gd name="T78" fmla="*/ 2147483647 w 13782"/>
                <a:gd name="T79" fmla="*/ 2147483647 h 967"/>
                <a:gd name="T80" fmla="*/ 2147483647 w 13782"/>
                <a:gd name="T81" fmla="*/ 2147483647 h 967"/>
                <a:gd name="T82" fmla="*/ 2147483647 w 13782"/>
                <a:gd name="T83" fmla="*/ 2147483647 h 967"/>
                <a:gd name="T84" fmla="*/ 2147483647 w 13782"/>
                <a:gd name="T85" fmla="*/ 2147483647 h 967"/>
                <a:gd name="T86" fmla="*/ 2147483647 w 13782"/>
                <a:gd name="T87" fmla="*/ 2147483647 h 967"/>
                <a:gd name="T88" fmla="*/ 2147483647 w 13782"/>
                <a:gd name="T89" fmla="*/ 2147483647 h 967"/>
                <a:gd name="T90" fmla="*/ 2147483647 w 13782"/>
                <a:gd name="T91" fmla="*/ 2147483647 h 96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3782" h="967" extrusionOk="0">
                  <a:moveTo>
                    <a:pt x="6334" y="0"/>
                  </a:moveTo>
                  <a:cubicBezTo>
                    <a:pt x="6319" y="0"/>
                    <a:pt x="6304" y="2"/>
                    <a:pt x="6291" y="7"/>
                  </a:cubicBezTo>
                  <a:cubicBezTo>
                    <a:pt x="6216" y="31"/>
                    <a:pt x="6028" y="188"/>
                    <a:pt x="5936" y="297"/>
                  </a:cubicBezTo>
                  <a:cubicBezTo>
                    <a:pt x="5847" y="403"/>
                    <a:pt x="5680" y="406"/>
                    <a:pt x="5574" y="406"/>
                  </a:cubicBezTo>
                  <a:cubicBezTo>
                    <a:pt x="5468" y="406"/>
                    <a:pt x="5280" y="236"/>
                    <a:pt x="5239" y="195"/>
                  </a:cubicBezTo>
                  <a:cubicBezTo>
                    <a:pt x="5229" y="185"/>
                    <a:pt x="5209" y="181"/>
                    <a:pt x="5183" y="181"/>
                  </a:cubicBezTo>
                  <a:cubicBezTo>
                    <a:pt x="5084" y="181"/>
                    <a:pt x="4899" y="238"/>
                    <a:pt x="4856" y="273"/>
                  </a:cubicBezTo>
                  <a:cubicBezTo>
                    <a:pt x="4850" y="279"/>
                    <a:pt x="4840" y="281"/>
                    <a:pt x="4826" y="281"/>
                  </a:cubicBezTo>
                  <a:cubicBezTo>
                    <a:pt x="4726" y="281"/>
                    <a:pt x="4447" y="143"/>
                    <a:pt x="4378" y="143"/>
                  </a:cubicBezTo>
                  <a:cubicBezTo>
                    <a:pt x="4303" y="143"/>
                    <a:pt x="4111" y="167"/>
                    <a:pt x="4063" y="167"/>
                  </a:cubicBezTo>
                  <a:cubicBezTo>
                    <a:pt x="4016" y="167"/>
                    <a:pt x="3746" y="256"/>
                    <a:pt x="3575" y="273"/>
                  </a:cubicBezTo>
                  <a:cubicBezTo>
                    <a:pt x="3563" y="275"/>
                    <a:pt x="3550" y="276"/>
                    <a:pt x="3538" y="276"/>
                  </a:cubicBezTo>
                  <a:cubicBezTo>
                    <a:pt x="3365" y="276"/>
                    <a:pt x="3109" y="137"/>
                    <a:pt x="3055" y="137"/>
                  </a:cubicBezTo>
                  <a:cubicBezTo>
                    <a:pt x="2994" y="137"/>
                    <a:pt x="2727" y="31"/>
                    <a:pt x="2727" y="31"/>
                  </a:cubicBezTo>
                  <a:cubicBezTo>
                    <a:pt x="2727" y="31"/>
                    <a:pt x="2345" y="99"/>
                    <a:pt x="2307" y="133"/>
                  </a:cubicBezTo>
                  <a:cubicBezTo>
                    <a:pt x="2299" y="140"/>
                    <a:pt x="2278" y="143"/>
                    <a:pt x="2248" y="143"/>
                  </a:cubicBezTo>
                  <a:cubicBezTo>
                    <a:pt x="2163" y="143"/>
                    <a:pt x="2012" y="121"/>
                    <a:pt x="1917" y="121"/>
                  </a:cubicBezTo>
                  <a:cubicBezTo>
                    <a:pt x="1886" y="121"/>
                    <a:pt x="1861" y="124"/>
                    <a:pt x="1846" y="130"/>
                  </a:cubicBezTo>
                  <a:cubicBezTo>
                    <a:pt x="1770" y="154"/>
                    <a:pt x="1497" y="253"/>
                    <a:pt x="1436" y="266"/>
                  </a:cubicBezTo>
                  <a:cubicBezTo>
                    <a:pt x="1378" y="280"/>
                    <a:pt x="1207" y="365"/>
                    <a:pt x="1159" y="365"/>
                  </a:cubicBezTo>
                  <a:cubicBezTo>
                    <a:pt x="1117" y="365"/>
                    <a:pt x="1033" y="212"/>
                    <a:pt x="992" y="212"/>
                  </a:cubicBezTo>
                  <a:cubicBezTo>
                    <a:pt x="986" y="212"/>
                    <a:pt x="981" y="215"/>
                    <a:pt x="978" y="222"/>
                  </a:cubicBezTo>
                  <a:cubicBezTo>
                    <a:pt x="973" y="233"/>
                    <a:pt x="963" y="237"/>
                    <a:pt x="950" y="237"/>
                  </a:cubicBezTo>
                  <a:cubicBezTo>
                    <a:pt x="898" y="237"/>
                    <a:pt x="792" y="166"/>
                    <a:pt x="710" y="166"/>
                  </a:cubicBezTo>
                  <a:cubicBezTo>
                    <a:pt x="705" y="166"/>
                    <a:pt x="699" y="167"/>
                    <a:pt x="694" y="167"/>
                  </a:cubicBezTo>
                  <a:cubicBezTo>
                    <a:pt x="676" y="169"/>
                    <a:pt x="657" y="170"/>
                    <a:pt x="636" y="170"/>
                  </a:cubicBezTo>
                  <a:cubicBezTo>
                    <a:pt x="562" y="170"/>
                    <a:pt x="472" y="159"/>
                    <a:pt x="397" y="159"/>
                  </a:cubicBezTo>
                  <a:cubicBezTo>
                    <a:pt x="365" y="159"/>
                    <a:pt x="336" y="161"/>
                    <a:pt x="311" y="167"/>
                  </a:cubicBezTo>
                  <a:cubicBezTo>
                    <a:pt x="223" y="195"/>
                    <a:pt x="305" y="324"/>
                    <a:pt x="267" y="359"/>
                  </a:cubicBezTo>
                  <a:cubicBezTo>
                    <a:pt x="236" y="389"/>
                    <a:pt x="86" y="495"/>
                    <a:pt x="0" y="526"/>
                  </a:cubicBezTo>
                  <a:cubicBezTo>
                    <a:pt x="31" y="594"/>
                    <a:pt x="86" y="690"/>
                    <a:pt x="154" y="690"/>
                  </a:cubicBezTo>
                  <a:cubicBezTo>
                    <a:pt x="226" y="690"/>
                    <a:pt x="311" y="967"/>
                    <a:pt x="369" y="967"/>
                  </a:cubicBezTo>
                  <a:cubicBezTo>
                    <a:pt x="424" y="967"/>
                    <a:pt x="616" y="820"/>
                    <a:pt x="653" y="786"/>
                  </a:cubicBezTo>
                  <a:cubicBezTo>
                    <a:pt x="687" y="752"/>
                    <a:pt x="612" y="625"/>
                    <a:pt x="698" y="594"/>
                  </a:cubicBezTo>
                  <a:cubicBezTo>
                    <a:pt x="719" y="588"/>
                    <a:pt x="746" y="586"/>
                    <a:pt x="776" y="586"/>
                  </a:cubicBezTo>
                  <a:cubicBezTo>
                    <a:pt x="846" y="586"/>
                    <a:pt x="931" y="597"/>
                    <a:pt x="1000" y="597"/>
                  </a:cubicBezTo>
                  <a:cubicBezTo>
                    <a:pt x="1019" y="597"/>
                    <a:pt x="1037" y="597"/>
                    <a:pt x="1053" y="594"/>
                  </a:cubicBezTo>
                  <a:cubicBezTo>
                    <a:pt x="1058" y="594"/>
                    <a:pt x="1063" y="593"/>
                    <a:pt x="1068" y="593"/>
                  </a:cubicBezTo>
                  <a:cubicBezTo>
                    <a:pt x="1145" y="593"/>
                    <a:pt x="1245" y="664"/>
                    <a:pt x="1294" y="664"/>
                  </a:cubicBezTo>
                  <a:cubicBezTo>
                    <a:pt x="1306" y="664"/>
                    <a:pt x="1315" y="660"/>
                    <a:pt x="1319" y="649"/>
                  </a:cubicBezTo>
                  <a:cubicBezTo>
                    <a:pt x="1350" y="594"/>
                    <a:pt x="1436" y="430"/>
                    <a:pt x="1480" y="430"/>
                  </a:cubicBezTo>
                  <a:cubicBezTo>
                    <a:pt x="1520" y="430"/>
                    <a:pt x="1686" y="694"/>
                    <a:pt x="1743" y="694"/>
                  </a:cubicBezTo>
                  <a:cubicBezTo>
                    <a:pt x="1745" y="694"/>
                    <a:pt x="1746" y="694"/>
                    <a:pt x="1747" y="693"/>
                  </a:cubicBezTo>
                  <a:cubicBezTo>
                    <a:pt x="1805" y="680"/>
                    <a:pt x="2061" y="581"/>
                    <a:pt x="2133" y="557"/>
                  </a:cubicBezTo>
                  <a:cubicBezTo>
                    <a:pt x="2204" y="529"/>
                    <a:pt x="2495" y="533"/>
                    <a:pt x="2529" y="499"/>
                  </a:cubicBezTo>
                  <a:cubicBezTo>
                    <a:pt x="2563" y="468"/>
                    <a:pt x="2956" y="458"/>
                    <a:pt x="2956" y="458"/>
                  </a:cubicBezTo>
                  <a:cubicBezTo>
                    <a:pt x="2956" y="458"/>
                    <a:pt x="3243" y="499"/>
                    <a:pt x="3298" y="499"/>
                  </a:cubicBezTo>
                  <a:cubicBezTo>
                    <a:pt x="3353" y="499"/>
                    <a:pt x="3811" y="543"/>
                    <a:pt x="3811" y="543"/>
                  </a:cubicBezTo>
                  <a:cubicBezTo>
                    <a:pt x="3811" y="543"/>
                    <a:pt x="4139" y="499"/>
                    <a:pt x="4183" y="499"/>
                  </a:cubicBezTo>
                  <a:cubicBezTo>
                    <a:pt x="4224" y="499"/>
                    <a:pt x="4439" y="570"/>
                    <a:pt x="4511" y="570"/>
                  </a:cubicBezTo>
                  <a:cubicBezTo>
                    <a:pt x="4559" y="570"/>
                    <a:pt x="4748" y="590"/>
                    <a:pt x="4884" y="590"/>
                  </a:cubicBezTo>
                  <a:cubicBezTo>
                    <a:pt x="4952" y="590"/>
                    <a:pt x="5007" y="585"/>
                    <a:pt x="5024" y="570"/>
                  </a:cubicBezTo>
                  <a:cubicBezTo>
                    <a:pt x="5064" y="533"/>
                    <a:pt x="5236" y="475"/>
                    <a:pt x="5327" y="475"/>
                  </a:cubicBezTo>
                  <a:cubicBezTo>
                    <a:pt x="5351" y="475"/>
                    <a:pt x="5370" y="479"/>
                    <a:pt x="5379" y="488"/>
                  </a:cubicBezTo>
                  <a:cubicBezTo>
                    <a:pt x="5420" y="529"/>
                    <a:pt x="5519" y="666"/>
                    <a:pt x="5622" y="666"/>
                  </a:cubicBezTo>
                  <a:cubicBezTo>
                    <a:pt x="5721" y="666"/>
                    <a:pt x="5878" y="666"/>
                    <a:pt x="5963" y="557"/>
                  </a:cubicBezTo>
                  <a:cubicBezTo>
                    <a:pt x="6049" y="444"/>
                    <a:pt x="6233" y="338"/>
                    <a:pt x="6305" y="307"/>
                  </a:cubicBezTo>
                  <a:cubicBezTo>
                    <a:pt x="6316" y="304"/>
                    <a:pt x="6327" y="302"/>
                    <a:pt x="6339" y="302"/>
                  </a:cubicBezTo>
                  <a:cubicBezTo>
                    <a:pt x="6409" y="302"/>
                    <a:pt x="6496" y="352"/>
                    <a:pt x="6531" y="352"/>
                  </a:cubicBezTo>
                  <a:cubicBezTo>
                    <a:pt x="6575" y="352"/>
                    <a:pt x="6777" y="512"/>
                    <a:pt x="6845" y="543"/>
                  </a:cubicBezTo>
                  <a:cubicBezTo>
                    <a:pt x="6907" y="567"/>
                    <a:pt x="7180" y="601"/>
                    <a:pt x="7309" y="601"/>
                  </a:cubicBezTo>
                  <a:cubicBezTo>
                    <a:pt x="7329" y="601"/>
                    <a:pt x="7346" y="600"/>
                    <a:pt x="7357" y="598"/>
                  </a:cubicBezTo>
                  <a:cubicBezTo>
                    <a:pt x="7363" y="597"/>
                    <a:pt x="7369" y="597"/>
                    <a:pt x="7376" y="597"/>
                  </a:cubicBezTo>
                  <a:cubicBezTo>
                    <a:pt x="7454" y="597"/>
                    <a:pt x="7626" y="646"/>
                    <a:pt x="7731" y="646"/>
                  </a:cubicBezTo>
                  <a:cubicBezTo>
                    <a:pt x="7767" y="646"/>
                    <a:pt x="7795" y="641"/>
                    <a:pt x="7809" y="625"/>
                  </a:cubicBezTo>
                  <a:cubicBezTo>
                    <a:pt x="7873" y="564"/>
                    <a:pt x="8034" y="529"/>
                    <a:pt x="8120" y="502"/>
                  </a:cubicBezTo>
                  <a:cubicBezTo>
                    <a:pt x="8130" y="499"/>
                    <a:pt x="8140" y="497"/>
                    <a:pt x="8151" y="497"/>
                  </a:cubicBezTo>
                  <a:cubicBezTo>
                    <a:pt x="8232" y="497"/>
                    <a:pt x="8331" y="580"/>
                    <a:pt x="8407" y="649"/>
                  </a:cubicBezTo>
                  <a:cubicBezTo>
                    <a:pt x="8466" y="706"/>
                    <a:pt x="8645" y="733"/>
                    <a:pt x="8761" y="733"/>
                  </a:cubicBezTo>
                  <a:cubicBezTo>
                    <a:pt x="8812" y="733"/>
                    <a:pt x="8851" y="728"/>
                    <a:pt x="8861" y="717"/>
                  </a:cubicBezTo>
                  <a:cubicBezTo>
                    <a:pt x="8895" y="683"/>
                    <a:pt x="9104" y="649"/>
                    <a:pt x="9189" y="649"/>
                  </a:cubicBezTo>
                  <a:cubicBezTo>
                    <a:pt x="9239" y="649"/>
                    <a:pt x="9343" y="669"/>
                    <a:pt x="9438" y="669"/>
                  </a:cubicBezTo>
                  <a:cubicBezTo>
                    <a:pt x="9505" y="669"/>
                    <a:pt x="9567" y="659"/>
                    <a:pt x="9603" y="625"/>
                  </a:cubicBezTo>
                  <a:cubicBezTo>
                    <a:pt x="9688" y="543"/>
                    <a:pt x="9828" y="434"/>
                    <a:pt x="9913" y="406"/>
                  </a:cubicBezTo>
                  <a:cubicBezTo>
                    <a:pt x="9925" y="403"/>
                    <a:pt x="9936" y="402"/>
                    <a:pt x="9949" y="402"/>
                  </a:cubicBezTo>
                  <a:cubicBezTo>
                    <a:pt x="10032" y="402"/>
                    <a:pt x="10142" y="465"/>
                    <a:pt x="10228" y="488"/>
                  </a:cubicBezTo>
                  <a:cubicBezTo>
                    <a:pt x="10306" y="508"/>
                    <a:pt x="10455" y="550"/>
                    <a:pt x="10561" y="550"/>
                  </a:cubicBezTo>
                  <a:cubicBezTo>
                    <a:pt x="10584" y="550"/>
                    <a:pt x="10606" y="548"/>
                    <a:pt x="10624" y="543"/>
                  </a:cubicBezTo>
                  <a:cubicBezTo>
                    <a:pt x="10634" y="540"/>
                    <a:pt x="10645" y="539"/>
                    <a:pt x="10656" y="539"/>
                  </a:cubicBezTo>
                  <a:cubicBezTo>
                    <a:pt x="10759" y="539"/>
                    <a:pt x="10911" y="639"/>
                    <a:pt x="10911" y="639"/>
                  </a:cubicBezTo>
                  <a:cubicBezTo>
                    <a:pt x="10911" y="639"/>
                    <a:pt x="10954" y="634"/>
                    <a:pt x="11007" y="634"/>
                  </a:cubicBezTo>
                  <a:cubicBezTo>
                    <a:pt x="11087" y="634"/>
                    <a:pt x="11190" y="644"/>
                    <a:pt x="11209" y="693"/>
                  </a:cubicBezTo>
                  <a:cubicBezTo>
                    <a:pt x="11239" y="772"/>
                    <a:pt x="11479" y="871"/>
                    <a:pt x="11537" y="885"/>
                  </a:cubicBezTo>
                  <a:cubicBezTo>
                    <a:pt x="11546" y="887"/>
                    <a:pt x="11557" y="888"/>
                    <a:pt x="11568" y="888"/>
                  </a:cubicBezTo>
                  <a:cubicBezTo>
                    <a:pt x="11628" y="888"/>
                    <a:pt x="11710" y="854"/>
                    <a:pt x="11783" y="762"/>
                  </a:cubicBezTo>
                  <a:cubicBezTo>
                    <a:pt x="11868" y="649"/>
                    <a:pt x="11889" y="547"/>
                    <a:pt x="11964" y="512"/>
                  </a:cubicBezTo>
                  <a:cubicBezTo>
                    <a:pt x="12009" y="493"/>
                    <a:pt x="12108" y="481"/>
                    <a:pt x="12191" y="481"/>
                  </a:cubicBezTo>
                  <a:cubicBezTo>
                    <a:pt x="12252" y="481"/>
                    <a:pt x="12305" y="488"/>
                    <a:pt x="12319" y="502"/>
                  </a:cubicBezTo>
                  <a:cubicBezTo>
                    <a:pt x="12353" y="536"/>
                    <a:pt x="12374" y="680"/>
                    <a:pt x="12504" y="680"/>
                  </a:cubicBezTo>
                  <a:cubicBezTo>
                    <a:pt x="12630" y="680"/>
                    <a:pt x="12944" y="625"/>
                    <a:pt x="12985" y="557"/>
                  </a:cubicBezTo>
                  <a:cubicBezTo>
                    <a:pt x="13007" y="524"/>
                    <a:pt x="13039" y="505"/>
                    <a:pt x="13079" y="505"/>
                  </a:cubicBezTo>
                  <a:cubicBezTo>
                    <a:pt x="13122" y="505"/>
                    <a:pt x="13173" y="527"/>
                    <a:pt x="13228" y="581"/>
                  </a:cubicBezTo>
                  <a:cubicBezTo>
                    <a:pt x="13337" y="683"/>
                    <a:pt x="13457" y="745"/>
                    <a:pt x="13529" y="745"/>
                  </a:cubicBezTo>
                  <a:cubicBezTo>
                    <a:pt x="13540" y="745"/>
                    <a:pt x="13550" y="745"/>
                    <a:pt x="13559" y="745"/>
                  </a:cubicBezTo>
                  <a:cubicBezTo>
                    <a:pt x="13611" y="745"/>
                    <a:pt x="13644" y="735"/>
                    <a:pt x="13730" y="608"/>
                  </a:cubicBezTo>
                  <a:cubicBezTo>
                    <a:pt x="13765" y="557"/>
                    <a:pt x="13775" y="417"/>
                    <a:pt x="13782" y="229"/>
                  </a:cubicBezTo>
                  <a:cubicBezTo>
                    <a:pt x="13737" y="222"/>
                    <a:pt x="13703" y="198"/>
                    <a:pt x="13669" y="164"/>
                  </a:cubicBezTo>
                  <a:cubicBezTo>
                    <a:pt x="13607" y="109"/>
                    <a:pt x="13550" y="85"/>
                    <a:pt x="13504" y="85"/>
                  </a:cubicBezTo>
                  <a:cubicBezTo>
                    <a:pt x="13463" y="85"/>
                    <a:pt x="13432" y="103"/>
                    <a:pt x="13413" y="137"/>
                  </a:cubicBezTo>
                  <a:cubicBezTo>
                    <a:pt x="13365" y="205"/>
                    <a:pt x="13033" y="260"/>
                    <a:pt x="12897" y="260"/>
                  </a:cubicBezTo>
                  <a:cubicBezTo>
                    <a:pt x="12760" y="260"/>
                    <a:pt x="12726" y="198"/>
                    <a:pt x="12685" y="164"/>
                  </a:cubicBezTo>
                  <a:cubicBezTo>
                    <a:pt x="12681" y="160"/>
                    <a:pt x="12676" y="159"/>
                    <a:pt x="12671" y="159"/>
                  </a:cubicBezTo>
                  <a:cubicBezTo>
                    <a:pt x="12619" y="159"/>
                    <a:pt x="12492" y="287"/>
                    <a:pt x="12418" y="318"/>
                  </a:cubicBezTo>
                  <a:cubicBezTo>
                    <a:pt x="12409" y="321"/>
                    <a:pt x="12400" y="323"/>
                    <a:pt x="12389" y="323"/>
                  </a:cubicBezTo>
                  <a:cubicBezTo>
                    <a:pt x="12327" y="323"/>
                    <a:pt x="12241" y="267"/>
                    <a:pt x="12168" y="267"/>
                  </a:cubicBezTo>
                  <a:cubicBezTo>
                    <a:pt x="12137" y="267"/>
                    <a:pt x="12107" y="278"/>
                    <a:pt x="12083" y="307"/>
                  </a:cubicBezTo>
                  <a:cubicBezTo>
                    <a:pt x="12020" y="388"/>
                    <a:pt x="11931" y="406"/>
                    <a:pt x="11861" y="406"/>
                  </a:cubicBezTo>
                  <a:cubicBezTo>
                    <a:pt x="11833" y="406"/>
                    <a:pt x="11808" y="403"/>
                    <a:pt x="11789" y="400"/>
                  </a:cubicBezTo>
                  <a:cubicBezTo>
                    <a:pt x="11784" y="398"/>
                    <a:pt x="11777" y="398"/>
                    <a:pt x="11769" y="398"/>
                  </a:cubicBezTo>
                  <a:cubicBezTo>
                    <a:pt x="11724" y="398"/>
                    <a:pt x="11639" y="416"/>
                    <a:pt x="11572" y="416"/>
                  </a:cubicBezTo>
                  <a:cubicBezTo>
                    <a:pt x="11524" y="416"/>
                    <a:pt x="11485" y="407"/>
                    <a:pt x="11475" y="376"/>
                  </a:cubicBezTo>
                  <a:cubicBezTo>
                    <a:pt x="11469" y="359"/>
                    <a:pt x="11457" y="352"/>
                    <a:pt x="11443" y="352"/>
                  </a:cubicBezTo>
                  <a:cubicBezTo>
                    <a:pt x="11393" y="352"/>
                    <a:pt x="11311" y="441"/>
                    <a:pt x="11311" y="441"/>
                  </a:cubicBezTo>
                  <a:cubicBezTo>
                    <a:pt x="11311" y="441"/>
                    <a:pt x="11006" y="401"/>
                    <a:pt x="10843" y="401"/>
                  </a:cubicBezTo>
                  <a:cubicBezTo>
                    <a:pt x="10809" y="401"/>
                    <a:pt x="10782" y="402"/>
                    <a:pt x="10764" y="406"/>
                  </a:cubicBezTo>
                  <a:cubicBezTo>
                    <a:pt x="10760" y="408"/>
                    <a:pt x="10756" y="408"/>
                    <a:pt x="10752" y="408"/>
                  </a:cubicBezTo>
                  <a:cubicBezTo>
                    <a:pt x="10652" y="408"/>
                    <a:pt x="10576" y="98"/>
                    <a:pt x="10474" y="68"/>
                  </a:cubicBezTo>
                  <a:cubicBezTo>
                    <a:pt x="10468" y="67"/>
                    <a:pt x="10461" y="66"/>
                    <a:pt x="10454" y="66"/>
                  </a:cubicBezTo>
                  <a:cubicBezTo>
                    <a:pt x="10349" y="66"/>
                    <a:pt x="10199" y="234"/>
                    <a:pt x="10115" y="263"/>
                  </a:cubicBezTo>
                  <a:cubicBezTo>
                    <a:pt x="10108" y="265"/>
                    <a:pt x="10101" y="266"/>
                    <a:pt x="10093" y="266"/>
                  </a:cubicBezTo>
                  <a:cubicBezTo>
                    <a:pt x="10025" y="266"/>
                    <a:pt x="9938" y="183"/>
                    <a:pt x="9864" y="183"/>
                  </a:cubicBezTo>
                  <a:cubicBezTo>
                    <a:pt x="9844" y="183"/>
                    <a:pt x="9825" y="189"/>
                    <a:pt x="9808" y="205"/>
                  </a:cubicBezTo>
                  <a:cubicBezTo>
                    <a:pt x="9769" y="240"/>
                    <a:pt x="9700" y="250"/>
                    <a:pt x="9626" y="250"/>
                  </a:cubicBezTo>
                  <a:cubicBezTo>
                    <a:pt x="9527" y="250"/>
                    <a:pt x="9419" y="232"/>
                    <a:pt x="9367" y="232"/>
                  </a:cubicBezTo>
                  <a:cubicBezTo>
                    <a:pt x="9278" y="232"/>
                    <a:pt x="9056" y="266"/>
                    <a:pt x="9018" y="301"/>
                  </a:cubicBezTo>
                  <a:cubicBezTo>
                    <a:pt x="9007" y="311"/>
                    <a:pt x="8965" y="316"/>
                    <a:pt x="8911" y="316"/>
                  </a:cubicBezTo>
                  <a:cubicBezTo>
                    <a:pt x="8787" y="316"/>
                    <a:pt x="8596" y="289"/>
                    <a:pt x="8530" y="232"/>
                  </a:cubicBezTo>
                  <a:cubicBezTo>
                    <a:pt x="8502" y="207"/>
                    <a:pt x="8470" y="197"/>
                    <a:pt x="8437" y="197"/>
                  </a:cubicBezTo>
                  <a:cubicBezTo>
                    <a:pt x="8363" y="197"/>
                    <a:pt x="8280" y="244"/>
                    <a:pt x="8219" y="263"/>
                  </a:cubicBezTo>
                  <a:cubicBezTo>
                    <a:pt x="8212" y="265"/>
                    <a:pt x="8204" y="266"/>
                    <a:pt x="8196" y="266"/>
                  </a:cubicBezTo>
                  <a:cubicBezTo>
                    <a:pt x="8121" y="266"/>
                    <a:pt x="8010" y="187"/>
                    <a:pt x="7937" y="187"/>
                  </a:cubicBezTo>
                  <a:cubicBezTo>
                    <a:pt x="7920" y="187"/>
                    <a:pt x="7906" y="192"/>
                    <a:pt x="7894" y="201"/>
                  </a:cubicBezTo>
                  <a:cubicBezTo>
                    <a:pt x="7872" y="222"/>
                    <a:pt x="7830" y="229"/>
                    <a:pt x="7780" y="229"/>
                  </a:cubicBezTo>
                  <a:cubicBezTo>
                    <a:pt x="7683" y="229"/>
                    <a:pt x="7556" y="204"/>
                    <a:pt x="7488" y="204"/>
                  </a:cubicBezTo>
                  <a:cubicBezTo>
                    <a:pt x="7480" y="204"/>
                    <a:pt x="7473" y="204"/>
                    <a:pt x="7467" y="205"/>
                  </a:cubicBezTo>
                  <a:cubicBezTo>
                    <a:pt x="7389" y="217"/>
                    <a:pt x="7091" y="292"/>
                    <a:pt x="6965" y="292"/>
                  </a:cubicBezTo>
                  <a:cubicBezTo>
                    <a:pt x="6948" y="292"/>
                    <a:pt x="6933" y="290"/>
                    <a:pt x="6924" y="287"/>
                  </a:cubicBezTo>
                  <a:cubicBezTo>
                    <a:pt x="6848" y="263"/>
                    <a:pt x="6578" y="48"/>
                    <a:pt x="6534" y="48"/>
                  </a:cubicBezTo>
                  <a:cubicBezTo>
                    <a:pt x="6500" y="48"/>
                    <a:pt x="6409" y="0"/>
                    <a:pt x="6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" name="Google Shape;1479;p21"/>
            <p:cNvSpPr>
              <a:spLocks/>
            </p:cNvSpPr>
            <p:nvPr/>
          </p:nvSpPr>
          <p:spPr bwMode="auto">
            <a:xfrm rot="-5400000">
              <a:off x="3464135" y="-316544"/>
              <a:ext cx="4522634" cy="5722503"/>
            </a:xfrm>
            <a:custGeom>
              <a:avLst/>
              <a:gdLst>
                <a:gd name="T0" fmla="*/ 2147483647 w 14719"/>
                <a:gd name="T1" fmla="*/ 2147483647 h 18624"/>
                <a:gd name="T2" fmla="*/ 2147483647 w 14719"/>
                <a:gd name="T3" fmla="*/ 2147483647 h 18624"/>
                <a:gd name="T4" fmla="*/ 2147483647 w 14719"/>
                <a:gd name="T5" fmla="*/ 2147483647 h 18624"/>
                <a:gd name="T6" fmla="*/ 2147483647 w 14719"/>
                <a:gd name="T7" fmla="*/ 2147483647 h 18624"/>
                <a:gd name="T8" fmla="*/ 2147483647 w 14719"/>
                <a:gd name="T9" fmla="*/ 2147483647 h 18624"/>
                <a:gd name="T10" fmla="*/ 2147483647 w 14719"/>
                <a:gd name="T11" fmla="*/ 2147483647 h 18624"/>
                <a:gd name="T12" fmla="*/ 2147483647 w 14719"/>
                <a:gd name="T13" fmla="*/ 2147483647 h 18624"/>
                <a:gd name="T14" fmla="*/ 2147483647 w 14719"/>
                <a:gd name="T15" fmla="*/ 2147483647 h 18624"/>
                <a:gd name="T16" fmla="*/ 2147483647 w 14719"/>
                <a:gd name="T17" fmla="*/ 2147483647 h 18624"/>
                <a:gd name="T18" fmla="*/ 2147483647 w 14719"/>
                <a:gd name="T19" fmla="*/ 2147483647 h 18624"/>
                <a:gd name="T20" fmla="*/ 2147483647 w 14719"/>
                <a:gd name="T21" fmla="*/ 2147483647 h 18624"/>
                <a:gd name="T22" fmla="*/ 2147483647 w 14719"/>
                <a:gd name="T23" fmla="*/ 2147483647 h 18624"/>
                <a:gd name="T24" fmla="*/ 2147483647 w 14719"/>
                <a:gd name="T25" fmla="*/ 0 h 18624"/>
                <a:gd name="T26" fmla="*/ 2147483647 w 14719"/>
                <a:gd name="T27" fmla="*/ 2147483647 h 18624"/>
                <a:gd name="T28" fmla="*/ 2147483647 w 14719"/>
                <a:gd name="T29" fmla="*/ 2147483647 h 18624"/>
                <a:gd name="T30" fmla="*/ 2147483647 w 14719"/>
                <a:gd name="T31" fmla="*/ 2147483647 h 18624"/>
                <a:gd name="T32" fmla="*/ 2147483647 w 14719"/>
                <a:gd name="T33" fmla="*/ 2147483647 h 18624"/>
                <a:gd name="T34" fmla="*/ 2147483647 w 14719"/>
                <a:gd name="T35" fmla="*/ 2147483647 h 18624"/>
                <a:gd name="T36" fmla="*/ 2147483647 w 14719"/>
                <a:gd name="T37" fmla="*/ 2147483647 h 18624"/>
                <a:gd name="T38" fmla="*/ 2147483647 w 14719"/>
                <a:gd name="T39" fmla="*/ 2147483647 h 18624"/>
                <a:gd name="T40" fmla="*/ 2147483647 w 14719"/>
                <a:gd name="T41" fmla="*/ 2147483647 h 18624"/>
                <a:gd name="T42" fmla="*/ 2147483647 w 14719"/>
                <a:gd name="T43" fmla="*/ 2147483647 h 18624"/>
                <a:gd name="T44" fmla="*/ 2147483647 w 14719"/>
                <a:gd name="T45" fmla="*/ 2147483647 h 18624"/>
                <a:gd name="T46" fmla="*/ 2147483647 w 14719"/>
                <a:gd name="T47" fmla="*/ 2147483647 h 18624"/>
                <a:gd name="T48" fmla="*/ 2147483647 w 14719"/>
                <a:gd name="T49" fmla="*/ 2147483647 h 18624"/>
                <a:gd name="T50" fmla="*/ 2147483647 w 14719"/>
                <a:gd name="T51" fmla="*/ 2147483647 h 18624"/>
                <a:gd name="T52" fmla="*/ 2147483647 w 14719"/>
                <a:gd name="T53" fmla="*/ 2147483647 h 18624"/>
                <a:gd name="T54" fmla="*/ 2147483647 w 14719"/>
                <a:gd name="T55" fmla="*/ 2147483647 h 18624"/>
                <a:gd name="T56" fmla="*/ 2147483647 w 14719"/>
                <a:gd name="T57" fmla="*/ 2147483647 h 18624"/>
                <a:gd name="T58" fmla="*/ 2147483647 w 14719"/>
                <a:gd name="T59" fmla="*/ 2147483647 h 18624"/>
                <a:gd name="T60" fmla="*/ 2147483647 w 14719"/>
                <a:gd name="T61" fmla="*/ 2147483647 h 18624"/>
                <a:gd name="T62" fmla="*/ 2147483647 w 14719"/>
                <a:gd name="T63" fmla="*/ 2147483647 h 18624"/>
                <a:gd name="T64" fmla="*/ 2147483647 w 14719"/>
                <a:gd name="T65" fmla="*/ 2147483647 h 18624"/>
                <a:gd name="T66" fmla="*/ 2147483647 w 14719"/>
                <a:gd name="T67" fmla="*/ 2147483647 h 18624"/>
                <a:gd name="T68" fmla="*/ 2147483647 w 14719"/>
                <a:gd name="T69" fmla="*/ 2147483647 h 18624"/>
                <a:gd name="T70" fmla="*/ 2147483647 w 14719"/>
                <a:gd name="T71" fmla="*/ 2147483647 h 18624"/>
                <a:gd name="T72" fmla="*/ 2147483647 w 14719"/>
                <a:gd name="T73" fmla="*/ 2147483647 h 18624"/>
                <a:gd name="T74" fmla="*/ 2147483647 w 14719"/>
                <a:gd name="T75" fmla="*/ 2147483647 h 18624"/>
                <a:gd name="T76" fmla="*/ 2147483647 w 14719"/>
                <a:gd name="T77" fmla="*/ 2147483647 h 18624"/>
                <a:gd name="T78" fmla="*/ 2147483647 w 14719"/>
                <a:gd name="T79" fmla="*/ 2147483647 h 18624"/>
                <a:gd name="T80" fmla="*/ 2147483647 w 14719"/>
                <a:gd name="T81" fmla="*/ 2147483647 h 18624"/>
                <a:gd name="T82" fmla="*/ 2147483647 w 14719"/>
                <a:gd name="T83" fmla="*/ 2147483647 h 18624"/>
                <a:gd name="T84" fmla="*/ 2147483647 w 14719"/>
                <a:gd name="T85" fmla="*/ 2147483647 h 18624"/>
                <a:gd name="T86" fmla="*/ 2147483647 w 14719"/>
                <a:gd name="T87" fmla="*/ 2147483647 h 18624"/>
                <a:gd name="T88" fmla="*/ 2147483647 w 14719"/>
                <a:gd name="T89" fmla="*/ 2147483647 h 18624"/>
                <a:gd name="T90" fmla="*/ 2147483647 w 14719"/>
                <a:gd name="T91" fmla="*/ 2147483647 h 18624"/>
                <a:gd name="T92" fmla="*/ 2147483647 w 14719"/>
                <a:gd name="T93" fmla="*/ 2147483647 h 18624"/>
                <a:gd name="T94" fmla="*/ 2147483647 w 14719"/>
                <a:gd name="T95" fmla="*/ 2147483647 h 18624"/>
                <a:gd name="T96" fmla="*/ 2147483647 w 14719"/>
                <a:gd name="T97" fmla="*/ 2147483647 h 186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pic>
        <p:nvPicPr>
          <p:cNvPr id="7" name="Google Shape;1480;p2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oogle Shape;1482;p21"/>
          <p:cNvGrpSpPr>
            <a:grpSpLocks/>
          </p:cNvGrpSpPr>
          <p:nvPr/>
        </p:nvGrpSpPr>
        <p:grpSpPr bwMode="auto">
          <a:xfrm rot="710823">
            <a:off x="222252" y="19052"/>
            <a:ext cx="515938" cy="1038225"/>
            <a:chOff x="58675" y="287248"/>
            <a:chExt cx="515592" cy="1038548"/>
          </a:xfrm>
        </p:grpSpPr>
        <p:sp>
          <p:nvSpPr>
            <p:cNvPr id="9" name="Google Shape;1483;p21"/>
            <p:cNvSpPr>
              <a:spLocks/>
            </p:cNvSpPr>
            <p:nvPr/>
          </p:nvSpPr>
          <p:spPr bwMode="auto">
            <a:xfrm rot="-4823862">
              <a:off x="132000" y="711124"/>
              <a:ext cx="123915" cy="99400"/>
            </a:xfrm>
            <a:custGeom>
              <a:avLst/>
              <a:gdLst>
                <a:gd name="T0" fmla="*/ 2147483647 w 2407"/>
                <a:gd name="T1" fmla="*/ 0 h 1931"/>
                <a:gd name="T2" fmla="*/ 2147483647 w 2407"/>
                <a:gd name="T3" fmla="*/ 2147483647 h 1931"/>
                <a:gd name="T4" fmla="*/ 358291857 w 2407"/>
                <a:gd name="T5" fmla="*/ 2147483647 h 1931"/>
                <a:gd name="T6" fmla="*/ 2147483647 w 2407"/>
                <a:gd name="T7" fmla="*/ 2147483647 h 1931"/>
                <a:gd name="T8" fmla="*/ 2147483647 w 2407"/>
                <a:gd name="T9" fmla="*/ 2147483647 h 1931"/>
                <a:gd name="T10" fmla="*/ 2147483647 w 2407"/>
                <a:gd name="T11" fmla="*/ 2147483647 h 1931"/>
                <a:gd name="T12" fmla="*/ 2147483647 w 2407"/>
                <a:gd name="T13" fmla="*/ 2147483647 h 1931"/>
                <a:gd name="T14" fmla="*/ 2147483647 w 2407"/>
                <a:gd name="T15" fmla="*/ 0 h 1931"/>
                <a:gd name="T16" fmla="*/ 2147483647 w 2407"/>
                <a:gd name="T17" fmla="*/ 0 h 19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07" h="1931" extrusionOk="0">
                  <a:moveTo>
                    <a:pt x="1785" y="0"/>
                  </a:moveTo>
                  <a:cubicBezTo>
                    <a:pt x="1539" y="28"/>
                    <a:pt x="1286" y="45"/>
                    <a:pt x="1040" y="75"/>
                  </a:cubicBezTo>
                  <a:cubicBezTo>
                    <a:pt x="691" y="117"/>
                    <a:pt x="349" y="164"/>
                    <a:pt x="1" y="205"/>
                  </a:cubicBezTo>
                  <a:cubicBezTo>
                    <a:pt x="73" y="783"/>
                    <a:pt x="141" y="1343"/>
                    <a:pt x="185" y="1931"/>
                  </a:cubicBezTo>
                  <a:cubicBezTo>
                    <a:pt x="937" y="1811"/>
                    <a:pt x="1672" y="1887"/>
                    <a:pt x="2396" y="1828"/>
                  </a:cubicBezTo>
                  <a:cubicBezTo>
                    <a:pt x="2400" y="1794"/>
                    <a:pt x="2407" y="1777"/>
                    <a:pt x="2407" y="1767"/>
                  </a:cubicBezTo>
                  <a:cubicBezTo>
                    <a:pt x="2290" y="1196"/>
                    <a:pt x="2174" y="632"/>
                    <a:pt x="2068" y="65"/>
                  </a:cubicBezTo>
                  <a:cubicBezTo>
                    <a:pt x="2065" y="34"/>
                    <a:pt x="2051" y="14"/>
                    <a:pt x="2037" y="0"/>
                  </a:cubicBezTo>
                  <a:lnTo>
                    <a:pt x="1785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" name="Google Shape;1484;p21"/>
            <p:cNvSpPr>
              <a:spLocks/>
            </p:cNvSpPr>
            <p:nvPr/>
          </p:nvSpPr>
          <p:spPr bwMode="auto">
            <a:xfrm rot="-4823862">
              <a:off x="60570" y="1063670"/>
              <a:ext cx="95910" cy="37474"/>
            </a:xfrm>
            <a:custGeom>
              <a:avLst/>
              <a:gdLst>
                <a:gd name="T0" fmla="*/ 0 w 1863"/>
                <a:gd name="T1" fmla="*/ 0 h 728"/>
                <a:gd name="T2" fmla="*/ 2147483647 w 1863"/>
                <a:gd name="T3" fmla="*/ 2147483647 h 728"/>
                <a:gd name="T4" fmla="*/ 2147483647 w 1863"/>
                <a:gd name="T5" fmla="*/ 2147483647 h 728"/>
                <a:gd name="T6" fmla="*/ 2147483647 w 1863"/>
                <a:gd name="T7" fmla="*/ 2147483647 h 728"/>
                <a:gd name="T8" fmla="*/ 2147483647 w 1863"/>
                <a:gd name="T9" fmla="*/ 2147483647 h 728"/>
                <a:gd name="T10" fmla="*/ 2147483647 w 1863"/>
                <a:gd name="T11" fmla="*/ 2147483647 h 728"/>
                <a:gd name="T12" fmla="*/ 2147483647 w 1863"/>
                <a:gd name="T13" fmla="*/ 0 h 728"/>
                <a:gd name="T14" fmla="*/ 0 w 1863"/>
                <a:gd name="T15" fmla="*/ 0 h 7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63" h="728" extrusionOk="0">
                  <a:moveTo>
                    <a:pt x="0" y="0"/>
                  </a:moveTo>
                  <a:cubicBezTo>
                    <a:pt x="11" y="103"/>
                    <a:pt x="14" y="205"/>
                    <a:pt x="21" y="308"/>
                  </a:cubicBezTo>
                  <a:cubicBezTo>
                    <a:pt x="28" y="417"/>
                    <a:pt x="41" y="533"/>
                    <a:pt x="52" y="643"/>
                  </a:cubicBezTo>
                  <a:cubicBezTo>
                    <a:pt x="55" y="711"/>
                    <a:pt x="96" y="728"/>
                    <a:pt x="154" y="728"/>
                  </a:cubicBezTo>
                  <a:cubicBezTo>
                    <a:pt x="523" y="728"/>
                    <a:pt x="889" y="707"/>
                    <a:pt x="1258" y="673"/>
                  </a:cubicBezTo>
                  <a:cubicBezTo>
                    <a:pt x="1453" y="656"/>
                    <a:pt x="1654" y="690"/>
                    <a:pt x="1863" y="619"/>
                  </a:cubicBezTo>
                  <a:cubicBezTo>
                    <a:pt x="1842" y="414"/>
                    <a:pt x="1815" y="209"/>
                    <a:pt x="179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" name="Google Shape;1485;p21"/>
            <p:cNvSpPr>
              <a:spLocks/>
            </p:cNvSpPr>
            <p:nvPr/>
          </p:nvSpPr>
          <p:spPr bwMode="auto">
            <a:xfrm rot="-4823862">
              <a:off x="79775" y="868292"/>
              <a:ext cx="109501" cy="20796"/>
            </a:xfrm>
            <a:custGeom>
              <a:avLst/>
              <a:gdLst>
                <a:gd name="T0" fmla="*/ 358299113 w 2127"/>
                <a:gd name="T1" fmla="*/ 0 h 404"/>
                <a:gd name="T2" fmla="*/ 358299113 w 2127"/>
                <a:gd name="T3" fmla="*/ 2147483647 h 404"/>
                <a:gd name="T4" fmla="*/ 2147483647 w 2127"/>
                <a:gd name="T5" fmla="*/ 2147483647 h 404"/>
                <a:gd name="T6" fmla="*/ 2147483647 w 2127"/>
                <a:gd name="T7" fmla="*/ 0 h 404"/>
                <a:gd name="T8" fmla="*/ 358299113 w 2127"/>
                <a:gd name="T9" fmla="*/ 0 h 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27" h="404" extrusionOk="0">
                  <a:moveTo>
                    <a:pt x="1" y="0"/>
                  </a:moveTo>
                  <a:lnTo>
                    <a:pt x="1" y="403"/>
                  </a:lnTo>
                  <a:cubicBezTo>
                    <a:pt x="712" y="291"/>
                    <a:pt x="1412" y="174"/>
                    <a:pt x="2126" y="55"/>
                  </a:cubicBezTo>
                  <a:cubicBezTo>
                    <a:pt x="2126" y="38"/>
                    <a:pt x="2123" y="17"/>
                    <a:pt x="2123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2" name="Google Shape;1486;p21"/>
            <p:cNvSpPr>
              <a:spLocks/>
            </p:cNvSpPr>
            <p:nvPr/>
          </p:nvSpPr>
          <p:spPr bwMode="auto">
            <a:xfrm rot="-4823862">
              <a:off x="76989" y="969226"/>
              <a:ext cx="90453" cy="32070"/>
            </a:xfrm>
            <a:custGeom>
              <a:avLst/>
              <a:gdLst>
                <a:gd name="T0" fmla="*/ 0 w 1757"/>
                <a:gd name="T1" fmla="*/ 0 h 623"/>
                <a:gd name="T2" fmla="*/ 2147483647 w 1757"/>
                <a:gd name="T3" fmla="*/ 2147483647 h 623"/>
                <a:gd name="T4" fmla="*/ 2147483647 w 1757"/>
                <a:gd name="T5" fmla="*/ 2147483647 h 623"/>
                <a:gd name="T6" fmla="*/ 2147483647 w 1757"/>
                <a:gd name="T7" fmla="*/ 0 h 623"/>
                <a:gd name="T8" fmla="*/ 0 w 1757"/>
                <a:gd name="T9" fmla="*/ 0 h 6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57" h="623" extrusionOk="0">
                  <a:moveTo>
                    <a:pt x="0" y="0"/>
                  </a:moveTo>
                  <a:cubicBezTo>
                    <a:pt x="24" y="205"/>
                    <a:pt x="48" y="414"/>
                    <a:pt x="72" y="622"/>
                  </a:cubicBezTo>
                  <a:cubicBezTo>
                    <a:pt x="626" y="574"/>
                    <a:pt x="1183" y="520"/>
                    <a:pt x="1750" y="431"/>
                  </a:cubicBezTo>
                  <a:cubicBezTo>
                    <a:pt x="1757" y="284"/>
                    <a:pt x="1757" y="144"/>
                    <a:pt x="175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3" name="Google Shape;1487;p21"/>
            <p:cNvSpPr>
              <a:spLocks/>
            </p:cNvSpPr>
            <p:nvPr/>
          </p:nvSpPr>
          <p:spPr bwMode="auto">
            <a:xfrm rot="-4823862">
              <a:off x="129477" y="806236"/>
              <a:ext cx="15341" cy="2162"/>
            </a:xfrm>
            <a:custGeom>
              <a:avLst/>
              <a:gdLst>
                <a:gd name="T0" fmla="*/ 0 w 298"/>
                <a:gd name="T1" fmla="*/ 0 h 42"/>
                <a:gd name="T2" fmla="*/ 1446848011 w 298"/>
                <a:gd name="T3" fmla="*/ 2147483647 h 42"/>
                <a:gd name="T4" fmla="*/ 2147483647 w 298"/>
                <a:gd name="T5" fmla="*/ 0 h 42"/>
                <a:gd name="T6" fmla="*/ 0 w 298"/>
                <a:gd name="T7" fmla="*/ 0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8" h="42" extrusionOk="0">
                  <a:moveTo>
                    <a:pt x="0" y="0"/>
                  </a:moveTo>
                  <a:cubicBezTo>
                    <a:pt x="0" y="10"/>
                    <a:pt x="0" y="24"/>
                    <a:pt x="4" y="41"/>
                  </a:cubicBezTo>
                  <a:cubicBezTo>
                    <a:pt x="103" y="24"/>
                    <a:pt x="199" y="10"/>
                    <a:pt x="29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4" name="Google Shape;1488;p21"/>
            <p:cNvSpPr>
              <a:spLocks/>
            </p:cNvSpPr>
            <p:nvPr/>
          </p:nvSpPr>
          <p:spPr bwMode="auto">
            <a:xfrm rot="-4823862">
              <a:off x="201348" y="1207010"/>
              <a:ext cx="72898" cy="99812"/>
            </a:xfrm>
            <a:custGeom>
              <a:avLst/>
              <a:gdLst>
                <a:gd name="T0" fmla="*/ 2147483647 w 1416"/>
                <a:gd name="T1" fmla="*/ 0 h 1939"/>
                <a:gd name="T2" fmla="*/ 2147483647 w 1416"/>
                <a:gd name="T3" fmla="*/ 2147483647 h 1939"/>
                <a:gd name="T4" fmla="*/ 2147483647 w 1416"/>
                <a:gd name="T5" fmla="*/ 2147483647 h 1939"/>
                <a:gd name="T6" fmla="*/ 2147483647 w 1416"/>
                <a:gd name="T7" fmla="*/ 2147483647 h 1939"/>
                <a:gd name="T8" fmla="*/ 2147483647 w 1416"/>
                <a:gd name="T9" fmla="*/ 2147483647 h 1939"/>
                <a:gd name="T10" fmla="*/ 2147483647 w 1416"/>
                <a:gd name="T11" fmla="*/ 2147483647 h 1939"/>
                <a:gd name="T12" fmla="*/ 358304687 w 1416"/>
                <a:gd name="T13" fmla="*/ 2147483647 h 1939"/>
                <a:gd name="T14" fmla="*/ 2147483647 w 1416"/>
                <a:gd name="T15" fmla="*/ 2147483647 h 1939"/>
                <a:gd name="T16" fmla="*/ 2147483647 w 1416"/>
                <a:gd name="T17" fmla="*/ 2147483647 h 1939"/>
                <a:gd name="T18" fmla="*/ 2147483647 w 1416"/>
                <a:gd name="T19" fmla="*/ 358051588 h 1939"/>
                <a:gd name="T20" fmla="*/ 2147483647 w 1416"/>
                <a:gd name="T21" fmla="*/ 0 h 19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16" h="1939" extrusionOk="0">
                  <a:moveTo>
                    <a:pt x="1191" y="0"/>
                  </a:moveTo>
                  <a:cubicBezTo>
                    <a:pt x="821" y="0"/>
                    <a:pt x="461" y="26"/>
                    <a:pt x="103" y="45"/>
                  </a:cubicBezTo>
                  <a:cubicBezTo>
                    <a:pt x="114" y="168"/>
                    <a:pt x="107" y="298"/>
                    <a:pt x="97" y="421"/>
                  </a:cubicBezTo>
                  <a:cubicBezTo>
                    <a:pt x="83" y="561"/>
                    <a:pt x="62" y="701"/>
                    <a:pt x="66" y="845"/>
                  </a:cubicBezTo>
                  <a:cubicBezTo>
                    <a:pt x="66" y="971"/>
                    <a:pt x="32" y="1084"/>
                    <a:pt x="28" y="1210"/>
                  </a:cubicBezTo>
                  <a:cubicBezTo>
                    <a:pt x="18" y="1364"/>
                    <a:pt x="45" y="1521"/>
                    <a:pt x="18" y="1675"/>
                  </a:cubicBezTo>
                  <a:cubicBezTo>
                    <a:pt x="4" y="1760"/>
                    <a:pt x="1" y="1853"/>
                    <a:pt x="1" y="1938"/>
                  </a:cubicBezTo>
                  <a:cubicBezTo>
                    <a:pt x="284" y="1914"/>
                    <a:pt x="565" y="1897"/>
                    <a:pt x="848" y="1877"/>
                  </a:cubicBezTo>
                  <a:cubicBezTo>
                    <a:pt x="1029" y="1863"/>
                    <a:pt x="1214" y="1842"/>
                    <a:pt x="1416" y="1825"/>
                  </a:cubicBezTo>
                  <a:cubicBezTo>
                    <a:pt x="1357" y="1210"/>
                    <a:pt x="1310" y="609"/>
                    <a:pt x="1258" y="1"/>
                  </a:cubicBezTo>
                  <a:cubicBezTo>
                    <a:pt x="1236" y="0"/>
                    <a:pt x="1213" y="0"/>
                    <a:pt x="119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5" name="Google Shape;1489;p21"/>
            <p:cNvSpPr>
              <a:spLocks/>
            </p:cNvSpPr>
            <p:nvPr/>
          </p:nvSpPr>
          <p:spPr bwMode="auto">
            <a:xfrm rot="-4823862">
              <a:off x="299497" y="963041"/>
              <a:ext cx="99410" cy="80714"/>
            </a:xfrm>
            <a:custGeom>
              <a:avLst/>
              <a:gdLst>
                <a:gd name="T0" fmla="*/ 2147483647 w 1931"/>
                <a:gd name="T1" fmla="*/ 358045399 h 1568"/>
                <a:gd name="T2" fmla="*/ 2147483647 w 1931"/>
                <a:gd name="T3" fmla="*/ 2147483647 h 1568"/>
                <a:gd name="T4" fmla="*/ 2147483647 w 1931"/>
                <a:gd name="T5" fmla="*/ 2147483647 h 1568"/>
                <a:gd name="T6" fmla="*/ 2147483647 w 1931"/>
                <a:gd name="T7" fmla="*/ 2147483647 h 1568"/>
                <a:gd name="T8" fmla="*/ 2147483647 w 1931"/>
                <a:gd name="T9" fmla="*/ 2147483647 h 1568"/>
                <a:gd name="T10" fmla="*/ 2147483647 w 1931"/>
                <a:gd name="T11" fmla="*/ 2147483647 h 1568"/>
                <a:gd name="T12" fmla="*/ 2147483647 w 1931"/>
                <a:gd name="T13" fmla="*/ 2147483647 h 1568"/>
                <a:gd name="T14" fmla="*/ 2147483647 w 1931"/>
                <a:gd name="T15" fmla="*/ 2147483647 h 1568"/>
                <a:gd name="T16" fmla="*/ 2147483647 w 1931"/>
                <a:gd name="T17" fmla="*/ 2147483647 h 1568"/>
                <a:gd name="T18" fmla="*/ 2147483647 w 1931"/>
                <a:gd name="T19" fmla="*/ 358045399 h 15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31" h="1568" extrusionOk="0">
                  <a:moveTo>
                    <a:pt x="1720" y="1"/>
                  </a:moveTo>
                  <a:cubicBezTo>
                    <a:pt x="1683" y="1"/>
                    <a:pt x="1632" y="6"/>
                    <a:pt x="1562" y="13"/>
                  </a:cubicBezTo>
                  <a:cubicBezTo>
                    <a:pt x="1090" y="54"/>
                    <a:pt x="625" y="115"/>
                    <a:pt x="154" y="160"/>
                  </a:cubicBezTo>
                  <a:cubicBezTo>
                    <a:pt x="31" y="174"/>
                    <a:pt x="0" y="221"/>
                    <a:pt x="10" y="338"/>
                  </a:cubicBezTo>
                  <a:cubicBezTo>
                    <a:pt x="45" y="737"/>
                    <a:pt x="75" y="1144"/>
                    <a:pt x="109" y="1568"/>
                  </a:cubicBezTo>
                  <a:lnTo>
                    <a:pt x="229" y="1568"/>
                  </a:lnTo>
                  <a:cubicBezTo>
                    <a:pt x="731" y="1554"/>
                    <a:pt x="1227" y="1503"/>
                    <a:pt x="1722" y="1414"/>
                  </a:cubicBezTo>
                  <a:cubicBezTo>
                    <a:pt x="1931" y="1373"/>
                    <a:pt x="1931" y="1373"/>
                    <a:pt x="1910" y="1158"/>
                  </a:cubicBezTo>
                  <a:cubicBezTo>
                    <a:pt x="1876" y="850"/>
                    <a:pt x="1842" y="543"/>
                    <a:pt x="1825" y="228"/>
                  </a:cubicBezTo>
                  <a:cubicBezTo>
                    <a:pt x="1815" y="47"/>
                    <a:pt x="1829" y="1"/>
                    <a:pt x="172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6" name="Google Shape;1490;p21"/>
            <p:cNvSpPr>
              <a:spLocks/>
            </p:cNvSpPr>
            <p:nvPr/>
          </p:nvSpPr>
          <p:spPr bwMode="auto">
            <a:xfrm rot="-4823862">
              <a:off x="291676" y="1147928"/>
              <a:ext cx="84326" cy="72530"/>
            </a:xfrm>
            <a:custGeom>
              <a:avLst/>
              <a:gdLst>
                <a:gd name="T0" fmla="*/ 2147483647 w 1638"/>
                <a:gd name="T1" fmla="*/ 358054460 h 1409"/>
                <a:gd name="T2" fmla="*/ 0 w 1638"/>
                <a:gd name="T3" fmla="*/ 2147483647 h 1409"/>
                <a:gd name="T4" fmla="*/ 2147483647 w 1638"/>
                <a:gd name="T5" fmla="*/ 2147483647 h 1409"/>
                <a:gd name="T6" fmla="*/ 2147483647 w 1638"/>
                <a:gd name="T7" fmla="*/ 2147483647 h 1409"/>
                <a:gd name="T8" fmla="*/ 2147483647 w 1638"/>
                <a:gd name="T9" fmla="*/ 358054460 h 14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8" h="1409" extrusionOk="0">
                  <a:moveTo>
                    <a:pt x="1497" y="1"/>
                  </a:moveTo>
                  <a:cubicBezTo>
                    <a:pt x="991" y="38"/>
                    <a:pt x="496" y="72"/>
                    <a:pt x="0" y="110"/>
                  </a:cubicBezTo>
                  <a:cubicBezTo>
                    <a:pt x="34" y="554"/>
                    <a:pt x="65" y="981"/>
                    <a:pt x="96" y="1409"/>
                  </a:cubicBezTo>
                  <a:cubicBezTo>
                    <a:pt x="615" y="1385"/>
                    <a:pt x="1111" y="1354"/>
                    <a:pt x="1637" y="1327"/>
                  </a:cubicBezTo>
                  <a:cubicBezTo>
                    <a:pt x="1589" y="882"/>
                    <a:pt x="1545" y="455"/>
                    <a:pt x="149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7" name="Google Shape;1491;p21"/>
            <p:cNvSpPr>
              <a:spLocks/>
            </p:cNvSpPr>
            <p:nvPr/>
          </p:nvSpPr>
          <p:spPr bwMode="auto">
            <a:xfrm rot="-4823862">
              <a:off x="57219" y="1152141"/>
              <a:ext cx="74082" cy="38761"/>
            </a:xfrm>
            <a:custGeom>
              <a:avLst/>
              <a:gdLst>
                <a:gd name="T0" fmla="*/ 0 w 1439"/>
                <a:gd name="T1" fmla="*/ 358038137 h 753"/>
                <a:gd name="T2" fmla="*/ 2147483647 w 1439"/>
                <a:gd name="T3" fmla="*/ 2147483647 h 753"/>
                <a:gd name="T4" fmla="*/ 2147483647 w 1439"/>
                <a:gd name="T5" fmla="*/ 2147483647 h 753"/>
                <a:gd name="T6" fmla="*/ 2147483647 w 1439"/>
                <a:gd name="T7" fmla="*/ 2147483647 h 753"/>
                <a:gd name="T8" fmla="*/ 2147483647 w 1439"/>
                <a:gd name="T9" fmla="*/ 358038137 h 753"/>
                <a:gd name="T10" fmla="*/ 0 w 1439"/>
                <a:gd name="T11" fmla="*/ 358038137 h 7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9" h="753" extrusionOk="0">
                  <a:moveTo>
                    <a:pt x="0" y="1"/>
                  </a:moveTo>
                  <a:cubicBezTo>
                    <a:pt x="34" y="247"/>
                    <a:pt x="69" y="496"/>
                    <a:pt x="103" y="752"/>
                  </a:cubicBezTo>
                  <a:cubicBezTo>
                    <a:pt x="544" y="749"/>
                    <a:pt x="978" y="749"/>
                    <a:pt x="1432" y="749"/>
                  </a:cubicBezTo>
                  <a:cubicBezTo>
                    <a:pt x="1439" y="663"/>
                    <a:pt x="1435" y="581"/>
                    <a:pt x="1425" y="499"/>
                  </a:cubicBezTo>
                  <a:cubicBezTo>
                    <a:pt x="1405" y="332"/>
                    <a:pt x="1388" y="168"/>
                    <a:pt x="137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8" name="Google Shape;1492;p21"/>
            <p:cNvSpPr>
              <a:spLocks/>
            </p:cNvSpPr>
            <p:nvPr/>
          </p:nvSpPr>
          <p:spPr bwMode="auto">
            <a:xfrm rot="-4823862">
              <a:off x="378611" y="859364"/>
              <a:ext cx="110170" cy="88436"/>
            </a:xfrm>
            <a:custGeom>
              <a:avLst/>
              <a:gdLst>
                <a:gd name="T0" fmla="*/ 2147483647 w 2140"/>
                <a:gd name="T1" fmla="*/ 0 h 1718"/>
                <a:gd name="T2" fmla="*/ 2147483647 w 2140"/>
                <a:gd name="T3" fmla="*/ 2147483647 h 1718"/>
                <a:gd name="T4" fmla="*/ 2147483647 w 2140"/>
                <a:gd name="T5" fmla="*/ 2147483647 h 1718"/>
                <a:gd name="T6" fmla="*/ 1446968867 w 2140"/>
                <a:gd name="T7" fmla="*/ 2147483647 h 1718"/>
                <a:gd name="T8" fmla="*/ 2147483647 w 2140"/>
                <a:gd name="T9" fmla="*/ 2147483647 h 1718"/>
                <a:gd name="T10" fmla="*/ 2147483647 w 2140"/>
                <a:gd name="T11" fmla="*/ 2147483647 h 1718"/>
                <a:gd name="T12" fmla="*/ 2147483647 w 2140"/>
                <a:gd name="T13" fmla="*/ 2147483647 h 1718"/>
                <a:gd name="T14" fmla="*/ 2147483647 w 2140"/>
                <a:gd name="T15" fmla="*/ 2147483647 h 1718"/>
                <a:gd name="T16" fmla="*/ 2147483647 w 2140"/>
                <a:gd name="T17" fmla="*/ 2147483647 h 1718"/>
                <a:gd name="T18" fmla="*/ 2147483647 w 2140"/>
                <a:gd name="T19" fmla="*/ 2147483647 h 1718"/>
                <a:gd name="T20" fmla="*/ 2147483647 w 2140"/>
                <a:gd name="T21" fmla="*/ 0 h 17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40" h="1718" extrusionOk="0">
                  <a:moveTo>
                    <a:pt x="1904" y="0"/>
                  </a:moveTo>
                  <a:cubicBezTo>
                    <a:pt x="1778" y="0"/>
                    <a:pt x="1658" y="28"/>
                    <a:pt x="1538" y="44"/>
                  </a:cubicBezTo>
                  <a:cubicBezTo>
                    <a:pt x="1059" y="112"/>
                    <a:pt x="581" y="204"/>
                    <a:pt x="106" y="283"/>
                  </a:cubicBezTo>
                  <a:cubicBezTo>
                    <a:pt x="17" y="296"/>
                    <a:pt x="0" y="334"/>
                    <a:pt x="4" y="416"/>
                  </a:cubicBezTo>
                  <a:cubicBezTo>
                    <a:pt x="24" y="819"/>
                    <a:pt x="38" y="1222"/>
                    <a:pt x="55" y="1629"/>
                  </a:cubicBezTo>
                  <a:cubicBezTo>
                    <a:pt x="55" y="1653"/>
                    <a:pt x="65" y="1680"/>
                    <a:pt x="68" y="1718"/>
                  </a:cubicBezTo>
                  <a:cubicBezTo>
                    <a:pt x="735" y="1629"/>
                    <a:pt x="1381" y="1520"/>
                    <a:pt x="2037" y="1469"/>
                  </a:cubicBezTo>
                  <a:cubicBezTo>
                    <a:pt x="2119" y="1462"/>
                    <a:pt x="2139" y="1417"/>
                    <a:pt x="2136" y="1346"/>
                  </a:cubicBezTo>
                  <a:cubicBezTo>
                    <a:pt x="2122" y="1106"/>
                    <a:pt x="2122" y="867"/>
                    <a:pt x="2091" y="631"/>
                  </a:cubicBezTo>
                  <a:cubicBezTo>
                    <a:pt x="2064" y="423"/>
                    <a:pt x="2109" y="204"/>
                    <a:pt x="2023" y="9"/>
                  </a:cubicBezTo>
                  <a:cubicBezTo>
                    <a:pt x="1983" y="3"/>
                    <a:pt x="1943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9" name="Google Shape;1493;p21"/>
            <p:cNvSpPr>
              <a:spLocks/>
            </p:cNvSpPr>
            <p:nvPr/>
          </p:nvSpPr>
          <p:spPr bwMode="auto">
            <a:xfrm rot="-4823862">
              <a:off x="299219" y="1060286"/>
              <a:ext cx="85202" cy="76596"/>
            </a:xfrm>
            <a:custGeom>
              <a:avLst/>
              <a:gdLst>
                <a:gd name="T0" fmla="*/ 2147483647 w 1655"/>
                <a:gd name="T1" fmla="*/ 358045994 h 1488"/>
                <a:gd name="T2" fmla="*/ 358303754 w 1655"/>
                <a:gd name="T3" fmla="*/ 2147483647 h 1488"/>
                <a:gd name="T4" fmla="*/ 2147483647 w 1655"/>
                <a:gd name="T5" fmla="*/ 2147483647 h 1488"/>
                <a:gd name="T6" fmla="*/ 2147483647 w 1655"/>
                <a:gd name="T7" fmla="*/ 2147483647 h 1488"/>
                <a:gd name="T8" fmla="*/ 2147483647 w 1655"/>
                <a:gd name="T9" fmla="*/ 358045994 h 1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5" h="1488" extrusionOk="0">
                  <a:moveTo>
                    <a:pt x="1555" y="1"/>
                  </a:moveTo>
                  <a:cubicBezTo>
                    <a:pt x="1029" y="55"/>
                    <a:pt x="517" y="120"/>
                    <a:pt x="1" y="154"/>
                  </a:cubicBezTo>
                  <a:cubicBezTo>
                    <a:pt x="52" y="602"/>
                    <a:pt x="100" y="1043"/>
                    <a:pt x="151" y="1487"/>
                  </a:cubicBezTo>
                  <a:cubicBezTo>
                    <a:pt x="667" y="1453"/>
                    <a:pt x="1156" y="1419"/>
                    <a:pt x="1654" y="1385"/>
                  </a:cubicBezTo>
                  <a:cubicBezTo>
                    <a:pt x="1620" y="920"/>
                    <a:pt x="1590" y="465"/>
                    <a:pt x="155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0" name="Google Shape;1494;p21"/>
            <p:cNvSpPr>
              <a:spLocks/>
            </p:cNvSpPr>
            <p:nvPr/>
          </p:nvSpPr>
          <p:spPr bwMode="auto">
            <a:xfrm rot="-4823862">
              <a:off x="59781" y="1215208"/>
              <a:ext cx="47569" cy="39070"/>
            </a:xfrm>
            <a:custGeom>
              <a:avLst/>
              <a:gdLst>
                <a:gd name="T0" fmla="*/ 2147483647 w 924"/>
                <a:gd name="T1" fmla="*/ 0 h 759"/>
                <a:gd name="T2" fmla="*/ 2147483647 w 924"/>
                <a:gd name="T3" fmla="*/ 2147483647 h 759"/>
                <a:gd name="T4" fmla="*/ 2147483647 w 924"/>
                <a:gd name="T5" fmla="*/ 2147483647 h 759"/>
                <a:gd name="T6" fmla="*/ 2147483647 w 924"/>
                <a:gd name="T7" fmla="*/ 2147483647 h 759"/>
                <a:gd name="T8" fmla="*/ 2147483647 w 924"/>
                <a:gd name="T9" fmla="*/ 2147483647 h 759"/>
                <a:gd name="T10" fmla="*/ 2147483647 w 924"/>
                <a:gd name="T11" fmla="*/ 2147483647 h 759"/>
                <a:gd name="T12" fmla="*/ 2147483647 w 924"/>
                <a:gd name="T13" fmla="*/ 0 h 759"/>
                <a:gd name="T14" fmla="*/ 2147483647 w 924"/>
                <a:gd name="T15" fmla="*/ 0 h 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24" h="759" extrusionOk="0">
                  <a:moveTo>
                    <a:pt x="137" y="0"/>
                  </a:moveTo>
                  <a:cubicBezTo>
                    <a:pt x="103" y="127"/>
                    <a:pt x="59" y="256"/>
                    <a:pt x="31" y="383"/>
                  </a:cubicBezTo>
                  <a:cubicBezTo>
                    <a:pt x="1" y="499"/>
                    <a:pt x="14" y="605"/>
                    <a:pt x="28" y="718"/>
                  </a:cubicBezTo>
                  <a:cubicBezTo>
                    <a:pt x="274" y="728"/>
                    <a:pt x="517" y="742"/>
                    <a:pt x="766" y="755"/>
                  </a:cubicBezTo>
                  <a:cubicBezTo>
                    <a:pt x="790" y="755"/>
                    <a:pt x="814" y="758"/>
                    <a:pt x="839" y="758"/>
                  </a:cubicBezTo>
                  <a:cubicBezTo>
                    <a:pt x="866" y="758"/>
                    <a:pt x="894" y="755"/>
                    <a:pt x="923" y="738"/>
                  </a:cubicBezTo>
                  <a:cubicBezTo>
                    <a:pt x="889" y="496"/>
                    <a:pt x="855" y="246"/>
                    <a:pt x="821" y="0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1" name="Google Shape;1495;p21"/>
            <p:cNvSpPr>
              <a:spLocks/>
            </p:cNvSpPr>
            <p:nvPr/>
          </p:nvSpPr>
          <p:spPr bwMode="auto">
            <a:xfrm rot="-4823862">
              <a:off x="159320" y="615093"/>
              <a:ext cx="96836" cy="92708"/>
            </a:xfrm>
            <a:custGeom>
              <a:avLst/>
              <a:gdLst>
                <a:gd name="T0" fmla="*/ 358292273 w 1881"/>
                <a:gd name="T1" fmla="*/ 0 h 1801"/>
                <a:gd name="T2" fmla="*/ 2147483647 w 1881"/>
                <a:gd name="T3" fmla="*/ 2147483647 h 1801"/>
                <a:gd name="T4" fmla="*/ 2147483647 w 1881"/>
                <a:gd name="T5" fmla="*/ 2147483647 h 1801"/>
                <a:gd name="T6" fmla="*/ 2147483647 w 1881"/>
                <a:gd name="T7" fmla="*/ 0 h 1801"/>
                <a:gd name="T8" fmla="*/ 358292273 w 1881"/>
                <a:gd name="T9" fmla="*/ 0 h 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81" h="1801" extrusionOk="0">
                  <a:moveTo>
                    <a:pt x="1" y="0"/>
                  </a:moveTo>
                  <a:cubicBezTo>
                    <a:pt x="127" y="608"/>
                    <a:pt x="247" y="1206"/>
                    <a:pt x="366" y="1801"/>
                  </a:cubicBezTo>
                  <a:lnTo>
                    <a:pt x="1880" y="1801"/>
                  </a:lnTo>
                  <a:cubicBezTo>
                    <a:pt x="1805" y="1196"/>
                    <a:pt x="1795" y="602"/>
                    <a:pt x="1743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2" name="Google Shape;1496;p21"/>
            <p:cNvSpPr>
              <a:spLocks/>
            </p:cNvSpPr>
            <p:nvPr/>
          </p:nvSpPr>
          <p:spPr bwMode="auto">
            <a:xfrm rot="-4823862">
              <a:off x="115337" y="1207272"/>
              <a:ext cx="60748" cy="73250"/>
            </a:xfrm>
            <a:custGeom>
              <a:avLst/>
              <a:gdLst>
                <a:gd name="T0" fmla="*/ 2147483647 w 1180"/>
                <a:gd name="T1" fmla="*/ 358045279 h 1423"/>
                <a:gd name="T2" fmla="*/ 2147483647 w 1180"/>
                <a:gd name="T3" fmla="*/ 2147483647 h 1423"/>
                <a:gd name="T4" fmla="*/ 2147483647 w 1180"/>
                <a:gd name="T5" fmla="*/ 2147483647 h 1423"/>
                <a:gd name="T6" fmla="*/ 2147483647 w 1180"/>
                <a:gd name="T7" fmla="*/ 2147483647 h 1423"/>
                <a:gd name="T8" fmla="*/ 0 w 1180"/>
                <a:gd name="T9" fmla="*/ 2147483647 h 1423"/>
                <a:gd name="T10" fmla="*/ 2147483647 w 1180"/>
                <a:gd name="T11" fmla="*/ 2147483647 h 1423"/>
                <a:gd name="T12" fmla="*/ 2147483647 w 1180"/>
                <a:gd name="T13" fmla="*/ 2147483647 h 1423"/>
                <a:gd name="T14" fmla="*/ 2147483647 w 1180"/>
                <a:gd name="T15" fmla="*/ 2147483647 h 1423"/>
                <a:gd name="T16" fmla="*/ 2147483647 w 1180"/>
                <a:gd name="T17" fmla="*/ 2147483647 h 1423"/>
                <a:gd name="T18" fmla="*/ 2147483647 w 1180"/>
                <a:gd name="T19" fmla="*/ 2147483647 h 1423"/>
                <a:gd name="T20" fmla="*/ 2147483647 w 1180"/>
                <a:gd name="T21" fmla="*/ 358045279 h 14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0" h="1423" extrusionOk="0">
                  <a:moveTo>
                    <a:pt x="154" y="1"/>
                  </a:moveTo>
                  <a:cubicBezTo>
                    <a:pt x="174" y="130"/>
                    <a:pt x="205" y="250"/>
                    <a:pt x="236" y="387"/>
                  </a:cubicBezTo>
                  <a:cubicBezTo>
                    <a:pt x="263" y="513"/>
                    <a:pt x="335" y="643"/>
                    <a:pt x="339" y="773"/>
                  </a:cubicBezTo>
                  <a:cubicBezTo>
                    <a:pt x="342" y="855"/>
                    <a:pt x="291" y="992"/>
                    <a:pt x="250" y="1067"/>
                  </a:cubicBezTo>
                  <a:cubicBezTo>
                    <a:pt x="205" y="1145"/>
                    <a:pt x="99" y="1303"/>
                    <a:pt x="0" y="1323"/>
                  </a:cubicBezTo>
                  <a:cubicBezTo>
                    <a:pt x="0" y="1357"/>
                    <a:pt x="4" y="1388"/>
                    <a:pt x="14" y="1422"/>
                  </a:cubicBezTo>
                  <a:cubicBezTo>
                    <a:pt x="236" y="1412"/>
                    <a:pt x="462" y="1405"/>
                    <a:pt x="684" y="1391"/>
                  </a:cubicBezTo>
                  <a:cubicBezTo>
                    <a:pt x="848" y="1385"/>
                    <a:pt x="1012" y="1371"/>
                    <a:pt x="1179" y="1361"/>
                  </a:cubicBezTo>
                  <a:cubicBezTo>
                    <a:pt x="1135" y="944"/>
                    <a:pt x="1094" y="547"/>
                    <a:pt x="1063" y="141"/>
                  </a:cubicBezTo>
                  <a:cubicBezTo>
                    <a:pt x="1056" y="35"/>
                    <a:pt x="1001" y="25"/>
                    <a:pt x="923" y="25"/>
                  </a:cubicBezTo>
                  <a:cubicBezTo>
                    <a:pt x="667" y="21"/>
                    <a:pt x="410" y="18"/>
                    <a:pt x="15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3" name="Google Shape;1497;p21"/>
            <p:cNvSpPr>
              <a:spLocks/>
            </p:cNvSpPr>
            <p:nvPr/>
          </p:nvSpPr>
          <p:spPr bwMode="auto">
            <a:xfrm rot="-4823862">
              <a:off x="186333" y="416119"/>
              <a:ext cx="107905" cy="90083"/>
            </a:xfrm>
            <a:custGeom>
              <a:avLst/>
              <a:gdLst>
                <a:gd name="T0" fmla="*/ 2147483647 w 2096"/>
                <a:gd name="T1" fmla="*/ 0 h 1750"/>
                <a:gd name="T2" fmla="*/ 2147483647 w 2096"/>
                <a:gd name="T3" fmla="*/ 0 h 1750"/>
                <a:gd name="T4" fmla="*/ 2147483647 w 2096"/>
                <a:gd name="T5" fmla="*/ 2147483647 h 1750"/>
                <a:gd name="T6" fmla="*/ 2147483647 w 2096"/>
                <a:gd name="T7" fmla="*/ 2147483647 h 1750"/>
                <a:gd name="T8" fmla="*/ 358298655 w 2096"/>
                <a:gd name="T9" fmla="*/ 2147483647 h 1750"/>
                <a:gd name="T10" fmla="*/ 2147483647 w 2096"/>
                <a:gd name="T11" fmla="*/ 2147483647 h 1750"/>
                <a:gd name="T12" fmla="*/ 2147483647 w 2096"/>
                <a:gd name="T13" fmla="*/ 2147483647 h 1750"/>
                <a:gd name="T14" fmla="*/ 2147483647 w 2096"/>
                <a:gd name="T15" fmla="*/ 0 h 17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96" h="1750" extrusionOk="0">
                  <a:moveTo>
                    <a:pt x="2095" y="0"/>
                  </a:moveTo>
                  <a:lnTo>
                    <a:pt x="2095" y="0"/>
                  </a:lnTo>
                  <a:cubicBezTo>
                    <a:pt x="1883" y="18"/>
                    <a:pt x="1673" y="23"/>
                    <a:pt x="1463" y="23"/>
                  </a:cubicBezTo>
                  <a:cubicBezTo>
                    <a:pt x="1113" y="23"/>
                    <a:pt x="766" y="8"/>
                    <a:pt x="419" y="8"/>
                  </a:cubicBezTo>
                  <a:cubicBezTo>
                    <a:pt x="280" y="8"/>
                    <a:pt x="140" y="10"/>
                    <a:pt x="1" y="17"/>
                  </a:cubicBezTo>
                  <a:cubicBezTo>
                    <a:pt x="21" y="602"/>
                    <a:pt x="42" y="1172"/>
                    <a:pt x="62" y="1750"/>
                  </a:cubicBezTo>
                  <a:lnTo>
                    <a:pt x="2034" y="1750"/>
                  </a:lnTo>
                  <a:cubicBezTo>
                    <a:pt x="2054" y="1162"/>
                    <a:pt x="2075" y="588"/>
                    <a:pt x="209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4" name="Google Shape;1498;p21"/>
            <p:cNvSpPr>
              <a:spLocks/>
            </p:cNvSpPr>
            <p:nvPr/>
          </p:nvSpPr>
          <p:spPr bwMode="auto">
            <a:xfrm rot="-4823862">
              <a:off x="376565" y="975386"/>
              <a:ext cx="96270" cy="72324"/>
            </a:xfrm>
            <a:custGeom>
              <a:avLst/>
              <a:gdLst>
                <a:gd name="T0" fmla="*/ 2147483647 w 1870"/>
                <a:gd name="T1" fmla="*/ 0 h 1405"/>
                <a:gd name="T2" fmla="*/ 358297120 w 1870"/>
                <a:gd name="T3" fmla="*/ 2147483647 h 1405"/>
                <a:gd name="T4" fmla="*/ 2147483647 w 1870"/>
                <a:gd name="T5" fmla="*/ 2147483647 h 1405"/>
                <a:gd name="T6" fmla="*/ 2147483647 w 1870"/>
                <a:gd name="T7" fmla="*/ 2147483647 h 1405"/>
                <a:gd name="T8" fmla="*/ 2147483647 w 1870"/>
                <a:gd name="T9" fmla="*/ 0 h 1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0" h="1405" extrusionOk="0">
                  <a:moveTo>
                    <a:pt x="1805" y="0"/>
                  </a:moveTo>
                  <a:cubicBezTo>
                    <a:pt x="1207" y="99"/>
                    <a:pt x="612" y="157"/>
                    <a:pt x="1" y="191"/>
                  </a:cubicBezTo>
                  <a:cubicBezTo>
                    <a:pt x="31" y="605"/>
                    <a:pt x="69" y="1008"/>
                    <a:pt x="131" y="1404"/>
                  </a:cubicBezTo>
                  <a:lnTo>
                    <a:pt x="1870" y="1404"/>
                  </a:lnTo>
                  <a:cubicBezTo>
                    <a:pt x="1860" y="936"/>
                    <a:pt x="1849" y="478"/>
                    <a:pt x="180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5" name="Google Shape;1499;p21"/>
            <p:cNvSpPr>
              <a:spLocks/>
            </p:cNvSpPr>
            <p:nvPr/>
          </p:nvSpPr>
          <p:spPr bwMode="auto">
            <a:xfrm rot="-4823862">
              <a:off x="456356" y="877241"/>
              <a:ext cx="48959" cy="5508"/>
            </a:xfrm>
            <a:custGeom>
              <a:avLst/>
              <a:gdLst>
                <a:gd name="T0" fmla="*/ 2147483647 w 951"/>
                <a:gd name="T1" fmla="*/ 358062829 h 107"/>
                <a:gd name="T2" fmla="*/ 2147483647 w 951"/>
                <a:gd name="T3" fmla="*/ 2147483647 h 107"/>
                <a:gd name="T4" fmla="*/ 358304151 w 951"/>
                <a:gd name="T5" fmla="*/ 2147483647 h 107"/>
                <a:gd name="T6" fmla="*/ 2147483647 w 951"/>
                <a:gd name="T7" fmla="*/ 2147483647 h 107"/>
                <a:gd name="T8" fmla="*/ 2147483647 w 951"/>
                <a:gd name="T9" fmla="*/ 358062829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51" h="107" extrusionOk="0">
                  <a:moveTo>
                    <a:pt x="927" y="1"/>
                  </a:moveTo>
                  <a:cubicBezTo>
                    <a:pt x="640" y="31"/>
                    <a:pt x="349" y="59"/>
                    <a:pt x="55" y="100"/>
                  </a:cubicBezTo>
                  <a:cubicBezTo>
                    <a:pt x="38" y="103"/>
                    <a:pt x="18" y="103"/>
                    <a:pt x="1" y="106"/>
                  </a:cubicBezTo>
                  <a:lnTo>
                    <a:pt x="951" y="106"/>
                  </a:lnTo>
                  <a:cubicBezTo>
                    <a:pt x="944" y="72"/>
                    <a:pt x="937" y="35"/>
                    <a:pt x="92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6" name="Google Shape;1500;p21"/>
            <p:cNvSpPr>
              <a:spLocks/>
            </p:cNvSpPr>
            <p:nvPr/>
          </p:nvSpPr>
          <p:spPr bwMode="auto">
            <a:xfrm rot="-4823862">
              <a:off x="422097" y="767983"/>
              <a:ext cx="138845" cy="18686"/>
            </a:xfrm>
            <a:custGeom>
              <a:avLst/>
              <a:gdLst>
                <a:gd name="T0" fmla="*/ 2147483647 w 2697"/>
                <a:gd name="T1" fmla="*/ 0 h 363"/>
                <a:gd name="T2" fmla="*/ 2147483647 w 2697"/>
                <a:gd name="T3" fmla="*/ 2147483647 h 363"/>
                <a:gd name="T4" fmla="*/ 0 w 2697"/>
                <a:gd name="T5" fmla="*/ 2147483647 h 363"/>
                <a:gd name="T6" fmla="*/ 2147483647 w 2697"/>
                <a:gd name="T7" fmla="*/ 2147483647 h 363"/>
                <a:gd name="T8" fmla="*/ 2147483647 w 2697"/>
                <a:gd name="T9" fmla="*/ 0 h 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97" h="363" extrusionOk="0">
                  <a:moveTo>
                    <a:pt x="2648" y="0"/>
                  </a:moveTo>
                  <a:cubicBezTo>
                    <a:pt x="1760" y="52"/>
                    <a:pt x="885" y="123"/>
                    <a:pt x="7" y="226"/>
                  </a:cubicBezTo>
                  <a:cubicBezTo>
                    <a:pt x="0" y="274"/>
                    <a:pt x="0" y="315"/>
                    <a:pt x="0" y="362"/>
                  </a:cubicBezTo>
                  <a:lnTo>
                    <a:pt x="2696" y="362"/>
                  </a:lnTo>
                  <a:cubicBezTo>
                    <a:pt x="2683" y="246"/>
                    <a:pt x="2666" y="127"/>
                    <a:pt x="2648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7" name="Google Shape;1501;p21"/>
            <p:cNvSpPr>
              <a:spLocks/>
            </p:cNvSpPr>
            <p:nvPr/>
          </p:nvSpPr>
          <p:spPr bwMode="auto">
            <a:xfrm rot="-4823862">
              <a:off x="177493" y="519646"/>
              <a:ext cx="92563" cy="92451"/>
            </a:xfrm>
            <a:custGeom>
              <a:avLst/>
              <a:gdLst>
                <a:gd name="T0" fmla="*/ 358291759 w 1798"/>
                <a:gd name="T1" fmla="*/ 0 h 1796"/>
                <a:gd name="T2" fmla="*/ 2147483647 w 1798"/>
                <a:gd name="T3" fmla="*/ 2147483647 h 1796"/>
                <a:gd name="T4" fmla="*/ 2147483647 w 1798"/>
                <a:gd name="T5" fmla="*/ 2147483647 h 1796"/>
                <a:gd name="T6" fmla="*/ 2147483647 w 1798"/>
                <a:gd name="T7" fmla="*/ 2147483647 h 1796"/>
                <a:gd name="T8" fmla="*/ 2147483647 w 1798"/>
                <a:gd name="T9" fmla="*/ 2147483647 h 1796"/>
                <a:gd name="T10" fmla="*/ 2147483647 w 1798"/>
                <a:gd name="T11" fmla="*/ 0 h 1796"/>
                <a:gd name="T12" fmla="*/ 358291759 w 1798"/>
                <a:gd name="T13" fmla="*/ 0 h 17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98" h="1796" extrusionOk="0">
                  <a:moveTo>
                    <a:pt x="1" y="0"/>
                  </a:moveTo>
                  <a:cubicBezTo>
                    <a:pt x="28" y="608"/>
                    <a:pt x="59" y="1200"/>
                    <a:pt x="124" y="1794"/>
                  </a:cubicBezTo>
                  <a:cubicBezTo>
                    <a:pt x="181" y="1795"/>
                    <a:pt x="238" y="1796"/>
                    <a:pt x="295" y="1796"/>
                  </a:cubicBezTo>
                  <a:cubicBezTo>
                    <a:pt x="797" y="1796"/>
                    <a:pt x="1292" y="1759"/>
                    <a:pt x="1798" y="1750"/>
                  </a:cubicBezTo>
                  <a:cubicBezTo>
                    <a:pt x="1795" y="1165"/>
                    <a:pt x="1767" y="588"/>
                    <a:pt x="1740" y="7"/>
                  </a:cubicBezTo>
                  <a:cubicBezTo>
                    <a:pt x="1702" y="4"/>
                    <a:pt x="1675" y="4"/>
                    <a:pt x="164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8" name="Google Shape;1502;p21"/>
            <p:cNvSpPr>
              <a:spLocks/>
            </p:cNvSpPr>
            <p:nvPr/>
          </p:nvSpPr>
          <p:spPr bwMode="auto">
            <a:xfrm rot="-4823862">
              <a:off x="372288" y="1072032"/>
              <a:ext cx="84120" cy="61926"/>
            </a:xfrm>
            <a:custGeom>
              <a:avLst/>
              <a:gdLst>
                <a:gd name="T0" fmla="*/ 2147483647 w 1634"/>
                <a:gd name="T1" fmla="*/ 358055617 h 1203"/>
                <a:gd name="T2" fmla="*/ 2147483647 w 1634"/>
                <a:gd name="T3" fmla="*/ 1081263067 h 1203"/>
                <a:gd name="T4" fmla="*/ 2147483647 w 1634"/>
                <a:gd name="T5" fmla="*/ 2147483647 h 1203"/>
                <a:gd name="T6" fmla="*/ 0 w 1634"/>
                <a:gd name="T7" fmla="*/ 2147483647 h 1203"/>
                <a:gd name="T8" fmla="*/ 2147483647 w 1634"/>
                <a:gd name="T9" fmla="*/ 2147483647 h 1203"/>
                <a:gd name="T10" fmla="*/ 2147483647 w 1634"/>
                <a:gd name="T11" fmla="*/ 2147483647 h 1203"/>
                <a:gd name="T12" fmla="*/ 2147483647 w 1634"/>
                <a:gd name="T13" fmla="*/ 2147483647 h 1203"/>
                <a:gd name="T14" fmla="*/ 2147483647 w 1634"/>
                <a:gd name="T15" fmla="*/ 358055617 h 1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4" h="1203" extrusionOk="0">
                  <a:moveTo>
                    <a:pt x="1418" y="1"/>
                  </a:moveTo>
                  <a:cubicBezTo>
                    <a:pt x="1410" y="1"/>
                    <a:pt x="1401" y="2"/>
                    <a:pt x="1391" y="3"/>
                  </a:cubicBezTo>
                  <a:cubicBezTo>
                    <a:pt x="1097" y="37"/>
                    <a:pt x="803" y="47"/>
                    <a:pt x="513" y="71"/>
                  </a:cubicBezTo>
                  <a:cubicBezTo>
                    <a:pt x="345" y="78"/>
                    <a:pt x="174" y="91"/>
                    <a:pt x="0" y="98"/>
                  </a:cubicBezTo>
                  <a:cubicBezTo>
                    <a:pt x="41" y="471"/>
                    <a:pt x="72" y="833"/>
                    <a:pt x="89" y="1202"/>
                  </a:cubicBezTo>
                  <a:lnTo>
                    <a:pt x="1634" y="1202"/>
                  </a:lnTo>
                  <a:cubicBezTo>
                    <a:pt x="1593" y="830"/>
                    <a:pt x="1534" y="471"/>
                    <a:pt x="1524" y="109"/>
                  </a:cubicBezTo>
                  <a:cubicBezTo>
                    <a:pt x="1521" y="38"/>
                    <a:pt x="1488" y="1"/>
                    <a:pt x="1418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29" name="Google Shape;1503;p21"/>
            <p:cNvSpPr>
              <a:spLocks/>
            </p:cNvSpPr>
            <p:nvPr/>
          </p:nvSpPr>
          <p:spPr bwMode="auto">
            <a:xfrm rot="-4823862">
              <a:off x="477366" y="661017"/>
              <a:ext cx="64300" cy="18583"/>
            </a:xfrm>
            <a:custGeom>
              <a:avLst/>
              <a:gdLst>
                <a:gd name="T0" fmla="*/ 2147483647 w 1249"/>
                <a:gd name="T1" fmla="*/ 358060281 h 361"/>
                <a:gd name="T2" fmla="*/ 358295714 w 1249"/>
                <a:gd name="T3" fmla="*/ 2147483647 h 361"/>
                <a:gd name="T4" fmla="*/ 2147483647 w 1249"/>
                <a:gd name="T5" fmla="*/ 2147483647 h 361"/>
                <a:gd name="T6" fmla="*/ 2147483647 w 1249"/>
                <a:gd name="T7" fmla="*/ 2147483647 h 361"/>
                <a:gd name="T8" fmla="*/ 2147483647 w 1249"/>
                <a:gd name="T9" fmla="*/ 2147483647 h 361"/>
                <a:gd name="T10" fmla="*/ 2147483647 w 1249"/>
                <a:gd name="T11" fmla="*/ 358060281 h 3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9" h="361" extrusionOk="0">
                  <a:moveTo>
                    <a:pt x="272" y="1"/>
                  </a:moveTo>
                  <a:cubicBezTo>
                    <a:pt x="182" y="1"/>
                    <a:pt x="92" y="3"/>
                    <a:pt x="1" y="8"/>
                  </a:cubicBezTo>
                  <a:cubicBezTo>
                    <a:pt x="1" y="128"/>
                    <a:pt x="15" y="244"/>
                    <a:pt x="25" y="360"/>
                  </a:cubicBezTo>
                  <a:lnTo>
                    <a:pt x="1248" y="360"/>
                  </a:lnTo>
                  <a:cubicBezTo>
                    <a:pt x="1235" y="254"/>
                    <a:pt x="1228" y="145"/>
                    <a:pt x="1214" y="35"/>
                  </a:cubicBezTo>
                  <a:cubicBezTo>
                    <a:pt x="902" y="27"/>
                    <a:pt x="590" y="1"/>
                    <a:pt x="27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0" name="Google Shape;1504;p21"/>
            <p:cNvSpPr>
              <a:spLocks/>
            </p:cNvSpPr>
            <p:nvPr/>
          </p:nvSpPr>
          <p:spPr bwMode="auto">
            <a:xfrm rot="-4823862">
              <a:off x="360717" y="1162723"/>
              <a:ext cx="84326" cy="55645"/>
            </a:xfrm>
            <a:custGeom>
              <a:avLst/>
              <a:gdLst>
                <a:gd name="T0" fmla="*/ 2147483647 w 1638"/>
                <a:gd name="T1" fmla="*/ 358038873 h 1081"/>
                <a:gd name="T2" fmla="*/ 358291547 w 1638"/>
                <a:gd name="T3" fmla="*/ 2147483647 h 1081"/>
                <a:gd name="T4" fmla="*/ 2147483647 w 1638"/>
                <a:gd name="T5" fmla="*/ 2147483647 h 1081"/>
                <a:gd name="T6" fmla="*/ 2147483647 w 1638"/>
                <a:gd name="T7" fmla="*/ 2147483647 h 1081"/>
                <a:gd name="T8" fmla="*/ 2147483647 w 1638"/>
                <a:gd name="T9" fmla="*/ 358038873 h 1081"/>
                <a:gd name="T10" fmla="*/ 2147483647 w 1638"/>
                <a:gd name="T11" fmla="*/ 358038873 h 10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38" h="1081" extrusionOk="0">
                  <a:moveTo>
                    <a:pt x="1501" y="1"/>
                  </a:moveTo>
                  <a:cubicBezTo>
                    <a:pt x="996" y="1"/>
                    <a:pt x="508" y="52"/>
                    <a:pt x="1" y="69"/>
                  </a:cubicBezTo>
                  <a:cubicBezTo>
                    <a:pt x="14" y="411"/>
                    <a:pt x="28" y="742"/>
                    <a:pt x="42" y="1080"/>
                  </a:cubicBezTo>
                  <a:lnTo>
                    <a:pt x="1638" y="1080"/>
                  </a:lnTo>
                  <a:cubicBezTo>
                    <a:pt x="1620" y="718"/>
                    <a:pt x="1586" y="363"/>
                    <a:pt x="1549" y="1"/>
                  </a:cubicBezTo>
                  <a:cubicBezTo>
                    <a:pt x="1533" y="1"/>
                    <a:pt x="1517" y="1"/>
                    <a:pt x="150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1" name="Google Shape;1505;p21"/>
            <p:cNvSpPr>
              <a:spLocks/>
            </p:cNvSpPr>
            <p:nvPr/>
          </p:nvSpPr>
          <p:spPr bwMode="auto">
            <a:xfrm rot="-4823862">
              <a:off x="348075" y="1254709"/>
              <a:ext cx="83966" cy="50755"/>
            </a:xfrm>
            <a:custGeom>
              <a:avLst/>
              <a:gdLst>
                <a:gd name="T0" fmla="*/ 2147483647 w 1631"/>
                <a:gd name="T1" fmla="*/ 358043941 h 986"/>
                <a:gd name="T2" fmla="*/ 2147483647 w 1631"/>
                <a:gd name="T3" fmla="*/ 1081222543 h 986"/>
                <a:gd name="T4" fmla="*/ 2147483647 w 1631"/>
                <a:gd name="T5" fmla="*/ 1081222543 h 986"/>
                <a:gd name="T6" fmla="*/ 2147483647 w 1631"/>
                <a:gd name="T7" fmla="*/ 2147483647 h 986"/>
                <a:gd name="T8" fmla="*/ 358297337 w 1631"/>
                <a:gd name="T9" fmla="*/ 2147483647 h 986"/>
                <a:gd name="T10" fmla="*/ 358297337 w 1631"/>
                <a:gd name="T11" fmla="*/ 2147483647 h 986"/>
                <a:gd name="T12" fmla="*/ 2147483647 w 1631"/>
                <a:gd name="T13" fmla="*/ 2147483647 h 986"/>
                <a:gd name="T14" fmla="*/ 2147483647 w 1631"/>
                <a:gd name="T15" fmla="*/ 358043941 h 9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1" h="986" extrusionOk="0">
                  <a:moveTo>
                    <a:pt x="1583" y="1"/>
                  </a:moveTo>
                  <a:cubicBezTo>
                    <a:pt x="1530" y="3"/>
                    <a:pt x="1477" y="3"/>
                    <a:pt x="1424" y="3"/>
                  </a:cubicBezTo>
                  <a:cubicBezTo>
                    <a:pt x="1367" y="3"/>
                    <a:pt x="1311" y="3"/>
                    <a:pt x="1254" y="3"/>
                  </a:cubicBezTo>
                  <a:cubicBezTo>
                    <a:pt x="1185" y="3"/>
                    <a:pt x="1115" y="4"/>
                    <a:pt x="1046" y="8"/>
                  </a:cubicBezTo>
                  <a:cubicBezTo>
                    <a:pt x="694" y="25"/>
                    <a:pt x="346" y="49"/>
                    <a:pt x="1" y="69"/>
                  </a:cubicBezTo>
                  <a:lnTo>
                    <a:pt x="1" y="985"/>
                  </a:lnTo>
                  <a:lnTo>
                    <a:pt x="1627" y="985"/>
                  </a:lnTo>
                  <a:cubicBezTo>
                    <a:pt x="1624" y="657"/>
                    <a:pt x="1631" y="332"/>
                    <a:pt x="1583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2" name="Google Shape;1506;p21"/>
            <p:cNvSpPr>
              <a:spLocks/>
            </p:cNvSpPr>
            <p:nvPr/>
          </p:nvSpPr>
          <p:spPr bwMode="auto">
            <a:xfrm rot="-4823862">
              <a:off x="294674" y="321224"/>
              <a:ext cx="108934" cy="85090"/>
            </a:xfrm>
            <a:custGeom>
              <a:avLst/>
              <a:gdLst>
                <a:gd name="T0" fmla="*/ 2147483647 w 2116"/>
                <a:gd name="T1" fmla="*/ 0 h 1653"/>
                <a:gd name="T2" fmla="*/ 2147483647 w 2116"/>
                <a:gd name="T3" fmla="*/ 2147483647 h 1653"/>
                <a:gd name="T4" fmla="*/ 2147483647 w 2116"/>
                <a:gd name="T5" fmla="*/ 2147483647 h 1653"/>
                <a:gd name="T6" fmla="*/ 2147483647 w 2116"/>
                <a:gd name="T7" fmla="*/ 2147483647 h 1653"/>
                <a:gd name="T8" fmla="*/ 2147483647 w 2116"/>
                <a:gd name="T9" fmla="*/ 2147483647 h 1653"/>
                <a:gd name="T10" fmla="*/ 2147483647 w 2116"/>
                <a:gd name="T11" fmla="*/ 2147483647 h 1653"/>
                <a:gd name="T12" fmla="*/ 2147483647 w 2116"/>
                <a:gd name="T13" fmla="*/ 2147483647 h 1653"/>
                <a:gd name="T14" fmla="*/ 2147483647 w 2116"/>
                <a:gd name="T15" fmla="*/ 2147483647 h 1653"/>
                <a:gd name="T16" fmla="*/ 2147483647 w 2116"/>
                <a:gd name="T17" fmla="*/ 2147483647 h 1653"/>
                <a:gd name="T18" fmla="*/ 2147483647 w 2116"/>
                <a:gd name="T19" fmla="*/ 2147483647 h 1653"/>
                <a:gd name="T20" fmla="*/ 2147483647 w 2116"/>
                <a:gd name="T21" fmla="*/ 2147483647 h 1653"/>
                <a:gd name="T22" fmla="*/ 2147483647 w 2116"/>
                <a:gd name="T23" fmla="*/ 2147483647 h 1653"/>
                <a:gd name="T24" fmla="*/ 2147483647 w 2116"/>
                <a:gd name="T25" fmla="*/ 2147483647 h 1653"/>
                <a:gd name="T26" fmla="*/ 2147483647 w 2116"/>
                <a:gd name="T27" fmla="*/ 0 h 16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16" h="1653" extrusionOk="0">
                  <a:moveTo>
                    <a:pt x="1808" y="0"/>
                  </a:moveTo>
                  <a:cubicBezTo>
                    <a:pt x="1242" y="59"/>
                    <a:pt x="672" y="96"/>
                    <a:pt x="97" y="96"/>
                  </a:cubicBezTo>
                  <a:cubicBezTo>
                    <a:pt x="71" y="96"/>
                    <a:pt x="46" y="96"/>
                    <a:pt x="21" y="96"/>
                  </a:cubicBezTo>
                  <a:cubicBezTo>
                    <a:pt x="0" y="615"/>
                    <a:pt x="62" y="1124"/>
                    <a:pt x="86" y="1651"/>
                  </a:cubicBezTo>
                  <a:cubicBezTo>
                    <a:pt x="168" y="1651"/>
                    <a:pt x="248" y="1652"/>
                    <a:pt x="327" y="1652"/>
                  </a:cubicBezTo>
                  <a:cubicBezTo>
                    <a:pt x="367" y="1652"/>
                    <a:pt x="406" y="1652"/>
                    <a:pt x="444" y="1651"/>
                  </a:cubicBezTo>
                  <a:cubicBezTo>
                    <a:pt x="998" y="1623"/>
                    <a:pt x="1558" y="1599"/>
                    <a:pt x="2115" y="1572"/>
                  </a:cubicBezTo>
                  <a:lnTo>
                    <a:pt x="2115" y="1541"/>
                  </a:lnTo>
                  <a:cubicBezTo>
                    <a:pt x="2054" y="1316"/>
                    <a:pt x="1992" y="1090"/>
                    <a:pt x="1914" y="868"/>
                  </a:cubicBezTo>
                  <a:cubicBezTo>
                    <a:pt x="1849" y="687"/>
                    <a:pt x="1760" y="472"/>
                    <a:pt x="1763" y="284"/>
                  </a:cubicBezTo>
                  <a:cubicBezTo>
                    <a:pt x="1763" y="222"/>
                    <a:pt x="1757" y="137"/>
                    <a:pt x="1767" y="79"/>
                  </a:cubicBezTo>
                  <a:cubicBezTo>
                    <a:pt x="1777" y="51"/>
                    <a:pt x="1798" y="48"/>
                    <a:pt x="1808" y="21"/>
                  </a:cubicBezTo>
                  <a:lnTo>
                    <a:pt x="1808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3" name="Google Shape;1507;p21"/>
            <p:cNvSpPr>
              <a:spLocks/>
            </p:cNvSpPr>
            <p:nvPr/>
          </p:nvSpPr>
          <p:spPr bwMode="auto">
            <a:xfrm rot="-4823862">
              <a:off x="210743" y="309951"/>
              <a:ext cx="94880" cy="90804"/>
            </a:xfrm>
            <a:custGeom>
              <a:avLst/>
              <a:gdLst>
                <a:gd name="T0" fmla="*/ 2147483647 w 1843"/>
                <a:gd name="T1" fmla="*/ 0 h 1764"/>
                <a:gd name="T2" fmla="*/ 2147483647 w 1843"/>
                <a:gd name="T3" fmla="*/ 2147483647 h 1764"/>
                <a:gd name="T4" fmla="*/ 2147483647 w 1843"/>
                <a:gd name="T5" fmla="*/ 2147483647 h 1764"/>
                <a:gd name="T6" fmla="*/ 2147483647 w 1843"/>
                <a:gd name="T7" fmla="*/ 2147483647 h 1764"/>
                <a:gd name="T8" fmla="*/ 2147483647 w 1843"/>
                <a:gd name="T9" fmla="*/ 2147483647 h 1764"/>
                <a:gd name="T10" fmla="*/ 2147483647 w 1843"/>
                <a:gd name="T11" fmla="*/ 2147483647 h 1764"/>
                <a:gd name="T12" fmla="*/ 2147483647 w 1843"/>
                <a:gd name="T13" fmla="*/ 2147483647 h 1764"/>
                <a:gd name="T14" fmla="*/ 2147483647 w 1843"/>
                <a:gd name="T15" fmla="*/ 2147483647 h 1764"/>
                <a:gd name="T16" fmla="*/ 2147483647 w 1843"/>
                <a:gd name="T17" fmla="*/ 2147483647 h 1764"/>
                <a:gd name="T18" fmla="*/ 2147483647 w 1843"/>
                <a:gd name="T19" fmla="*/ 0 h 1764"/>
                <a:gd name="T20" fmla="*/ 2147483647 w 1843"/>
                <a:gd name="T21" fmla="*/ 0 h 17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43" h="1764" extrusionOk="0">
                  <a:moveTo>
                    <a:pt x="154" y="0"/>
                  </a:moveTo>
                  <a:lnTo>
                    <a:pt x="52" y="14"/>
                  </a:lnTo>
                  <a:cubicBezTo>
                    <a:pt x="28" y="595"/>
                    <a:pt x="1" y="1169"/>
                    <a:pt x="11" y="1736"/>
                  </a:cubicBezTo>
                  <a:cubicBezTo>
                    <a:pt x="41" y="1759"/>
                    <a:pt x="71" y="1764"/>
                    <a:pt x="99" y="1764"/>
                  </a:cubicBezTo>
                  <a:cubicBezTo>
                    <a:pt x="123" y="1764"/>
                    <a:pt x="146" y="1760"/>
                    <a:pt x="168" y="1760"/>
                  </a:cubicBezTo>
                  <a:cubicBezTo>
                    <a:pt x="725" y="1753"/>
                    <a:pt x="1285" y="1726"/>
                    <a:pt x="1842" y="1668"/>
                  </a:cubicBezTo>
                  <a:cubicBezTo>
                    <a:pt x="1839" y="1582"/>
                    <a:pt x="1730" y="1494"/>
                    <a:pt x="1685" y="1432"/>
                  </a:cubicBezTo>
                  <a:cubicBezTo>
                    <a:pt x="1641" y="1377"/>
                    <a:pt x="1603" y="1323"/>
                    <a:pt x="1552" y="1275"/>
                  </a:cubicBezTo>
                  <a:cubicBezTo>
                    <a:pt x="1268" y="1025"/>
                    <a:pt x="1210" y="680"/>
                    <a:pt x="1193" y="322"/>
                  </a:cubicBezTo>
                  <a:cubicBezTo>
                    <a:pt x="1190" y="216"/>
                    <a:pt x="1197" y="110"/>
                    <a:pt x="1214" y="0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4" name="Google Shape;1508;p21"/>
            <p:cNvSpPr>
              <a:spLocks/>
            </p:cNvSpPr>
            <p:nvPr/>
          </p:nvSpPr>
          <p:spPr bwMode="auto">
            <a:xfrm rot="-4823862">
              <a:off x="296402" y="732387"/>
              <a:ext cx="139926" cy="71500"/>
            </a:xfrm>
            <a:custGeom>
              <a:avLst/>
              <a:gdLst>
                <a:gd name="T0" fmla="*/ 2147483647 w 2718"/>
                <a:gd name="T1" fmla="*/ 0 h 1389"/>
                <a:gd name="T2" fmla="*/ 358296431 w 2718"/>
                <a:gd name="T3" fmla="*/ 723187496 h 1389"/>
                <a:gd name="T4" fmla="*/ 2147483647 w 2718"/>
                <a:gd name="T5" fmla="*/ 2147483647 h 1389"/>
                <a:gd name="T6" fmla="*/ 2147483647 w 2718"/>
                <a:gd name="T7" fmla="*/ 2147483647 h 1389"/>
                <a:gd name="T8" fmla="*/ 2147483647 w 2718"/>
                <a:gd name="T9" fmla="*/ 2147483647 h 1389"/>
                <a:gd name="T10" fmla="*/ 2147483647 w 2718"/>
                <a:gd name="T11" fmla="*/ 2147483647 h 1389"/>
                <a:gd name="T12" fmla="*/ 2147483647 w 2718"/>
                <a:gd name="T13" fmla="*/ 2147483647 h 1389"/>
                <a:gd name="T14" fmla="*/ 2147483647 w 2718"/>
                <a:gd name="T15" fmla="*/ 2147483647 h 1389"/>
                <a:gd name="T16" fmla="*/ 2147483647 w 2718"/>
                <a:gd name="T17" fmla="*/ 723187496 h 1389"/>
                <a:gd name="T18" fmla="*/ 2147483647 w 2718"/>
                <a:gd name="T19" fmla="*/ 0 h 1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18" h="1389" extrusionOk="0">
                  <a:moveTo>
                    <a:pt x="800" y="0"/>
                  </a:moveTo>
                  <a:cubicBezTo>
                    <a:pt x="539" y="0"/>
                    <a:pt x="274" y="2"/>
                    <a:pt x="1" y="2"/>
                  </a:cubicBezTo>
                  <a:cubicBezTo>
                    <a:pt x="45" y="480"/>
                    <a:pt x="83" y="928"/>
                    <a:pt x="127" y="1389"/>
                  </a:cubicBezTo>
                  <a:cubicBezTo>
                    <a:pt x="558" y="1353"/>
                    <a:pt x="987" y="1347"/>
                    <a:pt x="1417" y="1347"/>
                  </a:cubicBezTo>
                  <a:cubicBezTo>
                    <a:pt x="1633" y="1347"/>
                    <a:pt x="1848" y="1349"/>
                    <a:pt x="2065" y="1349"/>
                  </a:cubicBezTo>
                  <a:cubicBezTo>
                    <a:pt x="2281" y="1349"/>
                    <a:pt x="2499" y="1347"/>
                    <a:pt x="2718" y="1341"/>
                  </a:cubicBezTo>
                  <a:cubicBezTo>
                    <a:pt x="2649" y="945"/>
                    <a:pt x="2578" y="569"/>
                    <a:pt x="2530" y="193"/>
                  </a:cubicBezTo>
                  <a:cubicBezTo>
                    <a:pt x="2513" y="39"/>
                    <a:pt x="2444" y="15"/>
                    <a:pt x="2325" y="15"/>
                  </a:cubicBezTo>
                  <a:cubicBezTo>
                    <a:pt x="1945" y="8"/>
                    <a:pt x="1566" y="5"/>
                    <a:pt x="1190" y="2"/>
                  </a:cubicBezTo>
                  <a:cubicBezTo>
                    <a:pt x="1060" y="0"/>
                    <a:pt x="930" y="0"/>
                    <a:pt x="80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5" name="Google Shape;1509;p21"/>
            <p:cNvSpPr>
              <a:spLocks/>
            </p:cNvSpPr>
            <p:nvPr/>
          </p:nvSpPr>
          <p:spPr bwMode="auto">
            <a:xfrm rot="-4823862">
              <a:off x="387419" y="331933"/>
              <a:ext cx="103838" cy="87972"/>
            </a:xfrm>
            <a:custGeom>
              <a:avLst/>
              <a:gdLst>
                <a:gd name="T0" fmla="*/ 2147483647 w 2017"/>
                <a:gd name="T1" fmla="*/ 0 h 1709"/>
                <a:gd name="T2" fmla="*/ 2147483647 w 2017"/>
                <a:gd name="T3" fmla="*/ 1446363095 h 1709"/>
                <a:gd name="T4" fmla="*/ 2147483647 w 2017"/>
                <a:gd name="T5" fmla="*/ 2147483647 h 1709"/>
                <a:gd name="T6" fmla="*/ 358298862 w 2017"/>
                <a:gd name="T7" fmla="*/ 2147483647 h 1709"/>
                <a:gd name="T8" fmla="*/ 2147483647 w 2017"/>
                <a:gd name="T9" fmla="*/ 2147483647 h 1709"/>
                <a:gd name="T10" fmla="*/ 2147483647 w 2017"/>
                <a:gd name="T11" fmla="*/ 2147483647 h 1709"/>
                <a:gd name="T12" fmla="*/ 2147483647 w 2017"/>
                <a:gd name="T13" fmla="*/ 2147483647 h 1709"/>
                <a:gd name="T14" fmla="*/ 2147483647 w 2017"/>
                <a:gd name="T15" fmla="*/ 0 h 17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17" h="1709" extrusionOk="0">
                  <a:moveTo>
                    <a:pt x="2017" y="0"/>
                  </a:moveTo>
                  <a:cubicBezTo>
                    <a:pt x="1983" y="4"/>
                    <a:pt x="1962" y="4"/>
                    <a:pt x="1942" y="4"/>
                  </a:cubicBezTo>
                  <a:cubicBezTo>
                    <a:pt x="1316" y="31"/>
                    <a:pt x="694" y="52"/>
                    <a:pt x="76" y="72"/>
                  </a:cubicBezTo>
                  <a:cubicBezTo>
                    <a:pt x="52" y="72"/>
                    <a:pt x="35" y="76"/>
                    <a:pt x="1" y="82"/>
                  </a:cubicBezTo>
                  <a:cubicBezTo>
                    <a:pt x="11" y="578"/>
                    <a:pt x="76" y="1063"/>
                    <a:pt x="110" y="1555"/>
                  </a:cubicBezTo>
                  <a:cubicBezTo>
                    <a:pt x="390" y="1579"/>
                    <a:pt x="663" y="1606"/>
                    <a:pt x="937" y="1627"/>
                  </a:cubicBezTo>
                  <a:cubicBezTo>
                    <a:pt x="1296" y="1658"/>
                    <a:pt x="1654" y="1682"/>
                    <a:pt x="2017" y="1709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6" name="Google Shape;1510;p21"/>
            <p:cNvSpPr>
              <a:spLocks/>
            </p:cNvSpPr>
            <p:nvPr/>
          </p:nvSpPr>
          <p:spPr bwMode="auto">
            <a:xfrm rot="-4823862">
              <a:off x="526362" y="507513"/>
              <a:ext cx="35059" cy="4633"/>
            </a:xfrm>
            <a:custGeom>
              <a:avLst/>
              <a:gdLst>
                <a:gd name="T0" fmla="*/ 2147483647 w 681"/>
                <a:gd name="T1" fmla="*/ 358086681 h 90"/>
                <a:gd name="T2" fmla="*/ 0 w 681"/>
                <a:gd name="T3" fmla="*/ 2147483647 h 90"/>
                <a:gd name="T4" fmla="*/ 2147483647 w 681"/>
                <a:gd name="T5" fmla="*/ 2147483647 h 90"/>
                <a:gd name="T6" fmla="*/ 2147483647 w 681"/>
                <a:gd name="T7" fmla="*/ 2147483647 h 90"/>
                <a:gd name="T8" fmla="*/ 2147483647 w 681"/>
                <a:gd name="T9" fmla="*/ 358086681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1" h="90" extrusionOk="0">
                  <a:moveTo>
                    <a:pt x="14" y="1"/>
                  </a:moveTo>
                  <a:cubicBezTo>
                    <a:pt x="4" y="31"/>
                    <a:pt x="4" y="59"/>
                    <a:pt x="0" y="89"/>
                  </a:cubicBezTo>
                  <a:lnTo>
                    <a:pt x="680" y="89"/>
                  </a:lnTo>
                  <a:cubicBezTo>
                    <a:pt x="530" y="69"/>
                    <a:pt x="376" y="48"/>
                    <a:pt x="226" y="25"/>
                  </a:cubicBezTo>
                  <a:cubicBezTo>
                    <a:pt x="158" y="14"/>
                    <a:pt x="86" y="7"/>
                    <a:pt x="1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7" name="Google Shape;1511;p21"/>
            <p:cNvSpPr>
              <a:spLocks/>
            </p:cNvSpPr>
            <p:nvPr/>
          </p:nvSpPr>
          <p:spPr bwMode="auto">
            <a:xfrm rot="-4823862">
              <a:off x="476105" y="574813"/>
              <a:ext cx="99101" cy="16215"/>
            </a:xfrm>
            <a:custGeom>
              <a:avLst/>
              <a:gdLst>
                <a:gd name="T0" fmla="*/ 0 w 1925"/>
                <a:gd name="T1" fmla="*/ 0 h 315"/>
                <a:gd name="T2" fmla="*/ 2147483647 w 1925"/>
                <a:gd name="T3" fmla="*/ 2147483647 h 315"/>
                <a:gd name="T4" fmla="*/ 2147483647 w 1925"/>
                <a:gd name="T5" fmla="*/ 2147483647 h 315"/>
                <a:gd name="T6" fmla="*/ 2147483647 w 1925"/>
                <a:gd name="T7" fmla="*/ 2147483647 h 315"/>
                <a:gd name="T8" fmla="*/ 2147483647 w 1925"/>
                <a:gd name="T9" fmla="*/ 2147483647 h 315"/>
                <a:gd name="T10" fmla="*/ 0 w 1925"/>
                <a:gd name="T11" fmla="*/ 0 h 3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25" h="315" extrusionOk="0">
                  <a:moveTo>
                    <a:pt x="0" y="0"/>
                  </a:moveTo>
                  <a:cubicBezTo>
                    <a:pt x="11" y="106"/>
                    <a:pt x="24" y="209"/>
                    <a:pt x="31" y="314"/>
                  </a:cubicBezTo>
                  <a:lnTo>
                    <a:pt x="1924" y="314"/>
                  </a:lnTo>
                  <a:lnTo>
                    <a:pt x="1924" y="311"/>
                  </a:lnTo>
                  <a:cubicBezTo>
                    <a:pt x="1924" y="243"/>
                    <a:pt x="1911" y="181"/>
                    <a:pt x="1829" y="174"/>
                  </a:cubicBezTo>
                  <a:cubicBezTo>
                    <a:pt x="1224" y="106"/>
                    <a:pt x="622" y="24"/>
                    <a:pt x="0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8" name="Google Shape;1512;p21"/>
            <p:cNvSpPr>
              <a:spLocks/>
            </p:cNvSpPr>
            <p:nvPr/>
          </p:nvSpPr>
          <p:spPr bwMode="auto">
            <a:xfrm rot="-4823862">
              <a:off x="476501" y="345860"/>
              <a:ext cx="96939" cy="82825"/>
            </a:xfrm>
            <a:custGeom>
              <a:avLst/>
              <a:gdLst>
                <a:gd name="T0" fmla="*/ 2147483647 w 1883"/>
                <a:gd name="T1" fmla="*/ 358052321 h 1609"/>
                <a:gd name="T2" fmla="*/ 0 w 1883"/>
                <a:gd name="T3" fmla="*/ 723195470 h 1609"/>
                <a:gd name="T4" fmla="*/ 2147483647 w 1883"/>
                <a:gd name="T5" fmla="*/ 2147483647 h 1609"/>
                <a:gd name="T6" fmla="*/ 2147483647 w 1883"/>
                <a:gd name="T7" fmla="*/ 2147483647 h 1609"/>
                <a:gd name="T8" fmla="*/ 2147483647 w 1883"/>
                <a:gd name="T9" fmla="*/ 2147483647 h 1609"/>
                <a:gd name="T10" fmla="*/ 2147483647 w 1883"/>
                <a:gd name="T11" fmla="*/ 2147483647 h 1609"/>
                <a:gd name="T12" fmla="*/ 2147483647 w 1883"/>
                <a:gd name="T13" fmla="*/ 2147483647 h 1609"/>
                <a:gd name="T14" fmla="*/ 2147483647 w 1883"/>
                <a:gd name="T15" fmla="*/ 2147483647 h 1609"/>
                <a:gd name="T16" fmla="*/ 2147483647 w 1883"/>
                <a:gd name="T17" fmla="*/ 723195470 h 1609"/>
                <a:gd name="T18" fmla="*/ 2147483647 w 1883"/>
                <a:gd name="T19" fmla="*/ 358052321 h 16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83" h="1609" extrusionOk="0">
                  <a:moveTo>
                    <a:pt x="95" y="1"/>
                  </a:moveTo>
                  <a:cubicBezTo>
                    <a:pt x="67" y="1"/>
                    <a:pt x="36" y="2"/>
                    <a:pt x="0" y="2"/>
                  </a:cubicBezTo>
                  <a:cubicBezTo>
                    <a:pt x="27" y="532"/>
                    <a:pt x="96" y="1048"/>
                    <a:pt x="103" y="1585"/>
                  </a:cubicBezTo>
                  <a:cubicBezTo>
                    <a:pt x="188" y="1591"/>
                    <a:pt x="267" y="1602"/>
                    <a:pt x="349" y="1608"/>
                  </a:cubicBezTo>
                  <a:lnTo>
                    <a:pt x="1883" y="1608"/>
                  </a:lnTo>
                  <a:lnTo>
                    <a:pt x="1883" y="156"/>
                  </a:lnTo>
                  <a:cubicBezTo>
                    <a:pt x="1845" y="153"/>
                    <a:pt x="1801" y="153"/>
                    <a:pt x="1763" y="146"/>
                  </a:cubicBezTo>
                  <a:cubicBezTo>
                    <a:pt x="1456" y="122"/>
                    <a:pt x="1152" y="88"/>
                    <a:pt x="847" y="64"/>
                  </a:cubicBezTo>
                  <a:cubicBezTo>
                    <a:pt x="608" y="40"/>
                    <a:pt x="376" y="23"/>
                    <a:pt x="137" y="2"/>
                  </a:cubicBezTo>
                  <a:cubicBezTo>
                    <a:pt x="123" y="1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39" name="Google Shape;1513;p21"/>
            <p:cNvSpPr>
              <a:spLocks/>
            </p:cNvSpPr>
            <p:nvPr/>
          </p:nvSpPr>
          <p:spPr bwMode="auto">
            <a:xfrm rot="-4823862">
              <a:off x="350631" y="541460"/>
              <a:ext cx="101521" cy="69441"/>
            </a:xfrm>
            <a:custGeom>
              <a:avLst/>
              <a:gdLst>
                <a:gd name="T0" fmla="*/ 0 w 1972"/>
                <a:gd name="T1" fmla="*/ 358047422 h 1349"/>
                <a:gd name="T2" fmla="*/ 2147483647 w 1972"/>
                <a:gd name="T3" fmla="*/ 2147483647 h 1349"/>
                <a:gd name="T4" fmla="*/ 2147483647 w 1972"/>
                <a:gd name="T5" fmla="*/ 2147483647 h 1349"/>
                <a:gd name="T6" fmla="*/ 2147483647 w 1972"/>
                <a:gd name="T7" fmla="*/ 2147483647 h 1349"/>
                <a:gd name="T8" fmla="*/ 2147483647 w 1972"/>
                <a:gd name="T9" fmla="*/ 2147483647 h 1349"/>
                <a:gd name="T10" fmla="*/ 2147483647 w 1972"/>
                <a:gd name="T11" fmla="*/ 2147483647 h 1349"/>
                <a:gd name="T12" fmla="*/ 2147483647 w 1972"/>
                <a:gd name="T13" fmla="*/ 2147483647 h 1349"/>
                <a:gd name="T14" fmla="*/ 2147483647 w 1972"/>
                <a:gd name="T15" fmla="*/ 2147483647 h 1349"/>
                <a:gd name="T16" fmla="*/ 2147483647 w 1972"/>
                <a:gd name="T17" fmla="*/ 2147483647 h 1349"/>
                <a:gd name="T18" fmla="*/ 2147483647 w 1972"/>
                <a:gd name="T19" fmla="*/ 2147483647 h 1349"/>
                <a:gd name="T20" fmla="*/ 2147483647 w 1972"/>
                <a:gd name="T21" fmla="*/ 1446379125 h 1349"/>
                <a:gd name="T22" fmla="*/ 2147483647 w 1972"/>
                <a:gd name="T23" fmla="*/ 358047422 h 1349"/>
                <a:gd name="T24" fmla="*/ 0 w 1972"/>
                <a:gd name="T25" fmla="*/ 358047422 h 13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72" h="1349" extrusionOk="0">
                  <a:moveTo>
                    <a:pt x="0" y="1"/>
                  </a:moveTo>
                  <a:cubicBezTo>
                    <a:pt x="3" y="414"/>
                    <a:pt x="82" y="824"/>
                    <a:pt x="99" y="1234"/>
                  </a:cubicBezTo>
                  <a:cubicBezTo>
                    <a:pt x="106" y="1320"/>
                    <a:pt x="167" y="1306"/>
                    <a:pt x="222" y="1313"/>
                  </a:cubicBezTo>
                  <a:cubicBezTo>
                    <a:pt x="267" y="1313"/>
                    <a:pt x="312" y="1314"/>
                    <a:pt x="357" y="1314"/>
                  </a:cubicBezTo>
                  <a:cubicBezTo>
                    <a:pt x="492" y="1314"/>
                    <a:pt x="627" y="1312"/>
                    <a:pt x="761" y="1312"/>
                  </a:cubicBezTo>
                  <a:cubicBezTo>
                    <a:pt x="1012" y="1312"/>
                    <a:pt x="1262" y="1317"/>
                    <a:pt x="1510" y="1340"/>
                  </a:cubicBezTo>
                  <a:cubicBezTo>
                    <a:pt x="1586" y="1347"/>
                    <a:pt x="1661" y="1349"/>
                    <a:pt x="1737" y="1349"/>
                  </a:cubicBezTo>
                  <a:cubicBezTo>
                    <a:pt x="1813" y="1349"/>
                    <a:pt x="1890" y="1347"/>
                    <a:pt x="1968" y="1347"/>
                  </a:cubicBezTo>
                  <a:cubicBezTo>
                    <a:pt x="1968" y="1299"/>
                    <a:pt x="1972" y="1265"/>
                    <a:pt x="1968" y="1231"/>
                  </a:cubicBezTo>
                  <a:lnTo>
                    <a:pt x="1750" y="90"/>
                  </a:lnTo>
                  <a:cubicBezTo>
                    <a:pt x="1733" y="4"/>
                    <a:pt x="1678" y="4"/>
                    <a:pt x="1613" y="4"/>
                  </a:cubicBezTo>
                  <a:cubicBezTo>
                    <a:pt x="1381" y="4"/>
                    <a:pt x="1148" y="1"/>
                    <a:pt x="91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0" name="Google Shape;1514;p21"/>
            <p:cNvSpPr>
              <a:spLocks/>
            </p:cNvSpPr>
            <p:nvPr/>
          </p:nvSpPr>
          <p:spPr bwMode="auto">
            <a:xfrm rot="-4823862">
              <a:off x="221272" y="953846"/>
              <a:ext cx="94829" cy="82567"/>
            </a:xfrm>
            <a:custGeom>
              <a:avLst/>
              <a:gdLst>
                <a:gd name="T0" fmla="*/ 2147483647 w 1842"/>
                <a:gd name="T1" fmla="*/ 358044332 h 1604"/>
                <a:gd name="T2" fmla="*/ 0 w 1842"/>
                <a:gd name="T3" fmla="*/ 2147483647 h 1604"/>
                <a:gd name="T4" fmla="*/ 2147483647 w 1842"/>
                <a:gd name="T5" fmla="*/ 2147483647 h 1604"/>
                <a:gd name="T6" fmla="*/ 2147483647 w 1842"/>
                <a:gd name="T7" fmla="*/ 2147483647 h 1604"/>
                <a:gd name="T8" fmla="*/ 2147483647 w 1842"/>
                <a:gd name="T9" fmla="*/ 358044332 h 16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2" h="1604" extrusionOk="0">
                  <a:moveTo>
                    <a:pt x="1644" y="1"/>
                  </a:moveTo>
                  <a:cubicBezTo>
                    <a:pt x="1097" y="28"/>
                    <a:pt x="560" y="66"/>
                    <a:pt x="0" y="66"/>
                  </a:cubicBezTo>
                  <a:cubicBezTo>
                    <a:pt x="21" y="582"/>
                    <a:pt x="41" y="1087"/>
                    <a:pt x="68" y="1603"/>
                  </a:cubicBezTo>
                  <a:cubicBezTo>
                    <a:pt x="666" y="1538"/>
                    <a:pt x="1247" y="1473"/>
                    <a:pt x="1842" y="1412"/>
                  </a:cubicBezTo>
                  <a:cubicBezTo>
                    <a:pt x="1774" y="927"/>
                    <a:pt x="1709" y="472"/>
                    <a:pt x="1644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1" name="Google Shape;1515;p21"/>
            <p:cNvSpPr>
              <a:spLocks/>
            </p:cNvSpPr>
            <p:nvPr/>
          </p:nvSpPr>
          <p:spPr bwMode="auto">
            <a:xfrm rot="-4823862">
              <a:off x="133693" y="947175"/>
              <a:ext cx="91534" cy="84832"/>
            </a:xfrm>
            <a:custGeom>
              <a:avLst/>
              <a:gdLst>
                <a:gd name="T0" fmla="*/ 2147483647 w 1778"/>
                <a:gd name="T1" fmla="*/ 0 h 1648"/>
                <a:gd name="T2" fmla="*/ 358299289 w 1778"/>
                <a:gd name="T3" fmla="*/ 2147483647 h 1648"/>
                <a:gd name="T4" fmla="*/ 2147483647 w 1778"/>
                <a:gd name="T5" fmla="*/ 2147483647 h 1648"/>
                <a:gd name="T6" fmla="*/ 2147483647 w 1778"/>
                <a:gd name="T7" fmla="*/ 2147483647 h 1648"/>
                <a:gd name="T8" fmla="*/ 2147483647 w 1778"/>
                <a:gd name="T9" fmla="*/ 0 h 16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78" h="1648" extrusionOk="0">
                  <a:moveTo>
                    <a:pt x="1675" y="0"/>
                  </a:moveTo>
                  <a:cubicBezTo>
                    <a:pt x="1108" y="92"/>
                    <a:pt x="551" y="130"/>
                    <a:pt x="1" y="198"/>
                  </a:cubicBezTo>
                  <a:cubicBezTo>
                    <a:pt x="52" y="687"/>
                    <a:pt x="107" y="1162"/>
                    <a:pt x="134" y="1647"/>
                  </a:cubicBezTo>
                  <a:cubicBezTo>
                    <a:pt x="681" y="1623"/>
                    <a:pt x="1217" y="1634"/>
                    <a:pt x="1778" y="1579"/>
                  </a:cubicBezTo>
                  <a:cubicBezTo>
                    <a:pt x="1719" y="1053"/>
                    <a:pt x="1675" y="533"/>
                    <a:pt x="1675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2" name="Google Shape;1516;p21"/>
            <p:cNvSpPr>
              <a:spLocks/>
            </p:cNvSpPr>
            <p:nvPr/>
          </p:nvSpPr>
          <p:spPr bwMode="auto">
            <a:xfrm rot="-4823862">
              <a:off x="215279" y="850721"/>
              <a:ext cx="117017" cy="84987"/>
            </a:xfrm>
            <a:custGeom>
              <a:avLst/>
              <a:gdLst>
                <a:gd name="T0" fmla="*/ 2147483647 w 2273"/>
                <a:gd name="T1" fmla="*/ 0 h 1651"/>
                <a:gd name="T2" fmla="*/ 2147483647 w 2273"/>
                <a:gd name="T3" fmla="*/ 2147483647 h 1651"/>
                <a:gd name="T4" fmla="*/ 2147483647 w 2273"/>
                <a:gd name="T5" fmla="*/ 2147483647 h 1651"/>
                <a:gd name="T6" fmla="*/ 2147483647 w 2273"/>
                <a:gd name="T7" fmla="*/ 2147483647 h 1651"/>
                <a:gd name="T8" fmla="*/ 2147483647 w 2273"/>
                <a:gd name="T9" fmla="*/ 2147483647 h 1651"/>
                <a:gd name="T10" fmla="*/ 2147483647 w 2273"/>
                <a:gd name="T11" fmla="*/ 2147483647 h 1651"/>
                <a:gd name="T12" fmla="*/ 2147483647 w 2273"/>
                <a:gd name="T13" fmla="*/ 2147483647 h 1651"/>
                <a:gd name="T14" fmla="*/ 2147483647 w 2273"/>
                <a:gd name="T15" fmla="*/ 2147483647 h 1651"/>
                <a:gd name="T16" fmla="*/ 2147483647 w 2273"/>
                <a:gd name="T17" fmla="*/ 2147483647 h 1651"/>
                <a:gd name="T18" fmla="*/ 2147483647 w 2273"/>
                <a:gd name="T19" fmla="*/ 2147483647 h 1651"/>
                <a:gd name="T20" fmla="*/ 2147483647 w 2273"/>
                <a:gd name="T21" fmla="*/ 2147483647 h 1651"/>
                <a:gd name="T22" fmla="*/ 2147483647 w 2273"/>
                <a:gd name="T23" fmla="*/ 0 h 16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273" h="1651" extrusionOk="0">
                  <a:moveTo>
                    <a:pt x="2201" y="0"/>
                  </a:moveTo>
                  <a:cubicBezTo>
                    <a:pt x="2009" y="21"/>
                    <a:pt x="1804" y="45"/>
                    <a:pt x="1599" y="69"/>
                  </a:cubicBezTo>
                  <a:cubicBezTo>
                    <a:pt x="1189" y="117"/>
                    <a:pt x="779" y="164"/>
                    <a:pt x="369" y="219"/>
                  </a:cubicBezTo>
                  <a:cubicBezTo>
                    <a:pt x="358" y="221"/>
                    <a:pt x="346" y="221"/>
                    <a:pt x="334" y="221"/>
                  </a:cubicBezTo>
                  <a:cubicBezTo>
                    <a:pt x="289" y="221"/>
                    <a:pt x="240" y="213"/>
                    <a:pt x="195" y="213"/>
                  </a:cubicBezTo>
                  <a:cubicBezTo>
                    <a:pt x="141" y="213"/>
                    <a:pt x="93" y="224"/>
                    <a:pt x="62" y="274"/>
                  </a:cubicBezTo>
                  <a:cubicBezTo>
                    <a:pt x="0" y="369"/>
                    <a:pt x="68" y="496"/>
                    <a:pt x="82" y="605"/>
                  </a:cubicBezTo>
                  <a:cubicBezTo>
                    <a:pt x="126" y="947"/>
                    <a:pt x="181" y="1296"/>
                    <a:pt x="232" y="1651"/>
                  </a:cubicBezTo>
                  <a:cubicBezTo>
                    <a:pt x="899" y="1572"/>
                    <a:pt x="1531" y="1412"/>
                    <a:pt x="2180" y="1374"/>
                  </a:cubicBezTo>
                  <a:cubicBezTo>
                    <a:pt x="2238" y="1371"/>
                    <a:pt x="2272" y="1347"/>
                    <a:pt x="2269" y="1278"/>
                  </a:cubicBezTo>
                  <a:cubicBezTo>
                    <a:pt x="2252" y="872"/>
                    <a:pt x="2238" y="469"/>
                    <a:pt x="2228" y="65"/>
                  </a:cubicBezTo>
                  <a:cubicBezTo>
                    <a:pt x="2228" y="52"/>
                    <a:pt x="2214" y="35"/>
                    <a:pt x="2201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3" name="Google Shape;1517;p21"/>
            <p:cNvSpPr>
              <a:spLocks/>
            </p:cNvSpPr>
            <p:nvPr/>
          </p:nvSpPr>
          <p:spPr bwMode="auto">
            <a:xfrm rot="-4823862">
              <a:off x="298163" y="853095"/>
              <a:ext cx="111045" cy="85862"/>
            </a:xfrm>
            <a:custGeom>
              <a:avLst/>
              <a:gdLst>
                <a:gd name="T0" fmla="*/ 2147483647 w 2157"/>
                <a:gd name="T1" fmla="*/ 0 h 1668"/>
                <a:gd name="T2" fmla="*/ 0 w 2157"/>
                <a:gd name="T3" fmla="*/ 2147483647 h 1668"/>
                <a:gd name="T4" fmla="*/ 2147483647 w 2157"/>
                <a:gd name="T5" fmla="*/ 2147483647 h 1668"/>
                <a:gd name="T6" fmla="*/ 2147483647 w 2157"/>
                <a:gd name="T7" fmla="*/ 2147483647 h 1668"/>
                <a:gd name="T8" fmla="*/ 2147483647 w 2157"/>
                <a:gd name="T9" fmla="*/ 0 h 16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7" h="1668" extrusionOk="0">
                  <a:moveTo>
                    <a:pt x="2033" y="0"/>
                  </a:moveTo>
                  <a:cubicBezTo>
                    <a:pt x="1336" y="41"/>
                    <a:pt x="670" y="192"/>
                    <a:pt x="0" y="291"/>
                  </a:cubicBezTo>
                  <a:cubicBezTo>
                    <a:pt x="34" y="755"/>
                    <a:pt x="72" y="1203"/>
                    <a:pt x="116" y="1668"/>
                  </a:cubicBezTo>
                  <a:cubicBezTo>
                    <a:pt x="800" y="1559"/>
                    <a:pt x="1463" y="1412"/>
                    <a:pt x="2156" y="1367"/>
                  </a:cubicBezTo>
                  <a:cubicBezTo>
                    <a:pt x="2115" y="909"/>
                    <a:pt x="2074" y="465"/>
                    <a:pt x="2033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4" name="Google Shape;1518;p21"/>
            <p:cNvSpPr>
              <a:spLocks/>
            </p:cNvSpPr>
            <p:nvPr/>
          </p:nvSpPr>
          <p:spPr bwMode="auto">
            <a:xfrm rot="-4823862">
              <a:off x="212370" y="1048435"/>
              <a:ext cx="91482" cy="89105"/>
            </a:xfrm>
            <a:custGeom>
              <a:avLst/>
              <a:gdLst>
                <a:gd name="T0" fmla="*/ 2147483647 w 1777"/>
                <a:gd name="T1" fmla="*/ 358051687 h 1731"/>
                <a:gd name="T2" fmla="*/ 2147483647 w 1777"/>
                <a:gd name="T3" fmla="*/ 2147483647 h 1731"/>
                <a:gd name="T4" fmla="*/ 0 w 1777"/>
                <a:gd name="T5" fmla="*/ 2147483647 h 1731"/>
                <a:gd name="T6" fmla="*/ 2147483647 w 1777"/>
                <a:gd name="T7" fmla="*/ 2147483647 h 1731"/>
                <a:gd name="T8" fmla="*/ 2147483647 w 1777"/>
                <a:gd name="T9" fmla="*/ 2147483647 h 1731"/>
                <a:gd name="T10" fmla="*/ 2147483647 w 1777"/>
                <a:gd name="T11" fmla="*/ 358051687 h 17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77" h="1731" extrusionOk="0">
                  <a:moveTo>
                    <a:pt x="1702" y="1"/>
                  </a:moveTo>
                  <a:cubicBezTo>
                    <a:pt x="1202" y="43"/>
                    <a:pt x="711" y="45"/>
                    <a:pt x="214" y="45"/>
                  </a:cubicBezTo>
                  <a:cubicBezTo>
                    <a:pt x="143" y="45"/>
                    <a:pt x="71" y="45"/>
                    <a:pt x="0" y="45"/>
                  </a:cubicBezTo>
                  <a:cubicBezTo>
                    <a:pt x="85" y="613"/>
                    <a:pt x="154" y="1166"/>
                    <a:pt x="208" y="1730"/>
                  </a:cubicBezTo>
                  <a:cubicBezTo>
                    <a:pt x="738" y="1692"/>
                    <a:pt x="1251" y="1641"/>
                    <a:pt x="1777" y="1566"/>
                  </a:cubicBezTo>
                  <a:cubicBezTo>
                    <a:pt x="1743" y="1043"/>
                    <a:pt x="1753" y="531"/>
                    <a:pt x="170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5" name="Google Shape;1519;p21"/>
            <p:cNvSpPr>
              <a:spLocks/>
            </p:cNvSpPr>
            <p:nvPr/>
          </p:nvSpPr>
          <p:spPr bwMode="auto">
            <a:xfrm rot="-4823862">
              <a:off x="126591" y="832153"/>
              <a:ext cx="118613" cy="100481"/>
            </a:xfrm>
            <a:custGeom>
              <a:avLst/>
              <a:gdLst>
                <a:gd name="T0" fmla="*/ 2147483647 w 2304"/>
                <a:gd name="T1" fmla="*/ 0 h 1952"/>
                <a:gd name="T2" fmla="*/ 358297852 w 2304"/>
                <a:gd name="T3" fmla="*/ 2147483647 h 1952"/>
                <a:gd name="T4" fmla="*/ 2147483647 w 2304"/>
                <a:gd name="T5" fmla="*/ 2147483647 h 1952"/>
                <a:gd name="T6" fmla="*/ 2147483647 w 2304"/>
                <a:gd name="T7" fmla="*/ 2147483647 h 1952"/>
                <a:gd name="T8" fmla="*/ 2147483647 w 2304"/>
                <a:gd name="T9" fmla="*/ 0 h 19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1952" extrusionOk="0">
                  <a:moveTo>
                    <a:pt x="2136" y="0"/>
                  </a:moveTo>
                  <a:cubicBezTo>
                    <a:pt x="1422" y="120"/>
                    <a:pt x="718" y="233"/>
                    <a:pt x="1" y="352"/>
                  </a:cubicBezTo>
                  <a:cubicBezTo>
                    <a:pt x="18" y="889"/>
                    <a:pt x="45" y="1408"/>
                    <a:pt x="117" y="1951"/>
                  </a:cubicBezTo>
                  <a:cubicBezTo>
                    <a:pt x="852" y="1866"/>
                    <a:pt x="1573" y="1784"/>
                    <a:pt x="2304" y="1699"/>
                  </a:cubicBezTo>
                  <a:cubicBezTo>
                    <a:pt x="2283" y="1128"/>
                    <a:pt x="2191" y="571"/>
                    <a:pt x="2136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6" name="Google Shape;1520;p21"/>
            <p:cNvSpPr>
              <a:spLocks/>
            </p:cNvSpPr>
            <p:nvPr/>
          </p:nvSpPr>
          <p:spPr bwMode="auto">
            <a:xfrm rot="-4823862">
              <a:off x="284499" y="1235137"/>
              <a:ext cx="81701" cy="71037"/>
            </a:xfrm>
            <a:custGeom>
              <a:avLst/>
              <a:gdLst>
                <a:gd name="T0" fmla="*/ 2147483647 w 1587"/>
                <a:gd name="T1" fmla="*/ 358052527 h 1380"/>
                <a:gd name="T2" fmla="*/ 2147483647 w 1587"/>
                <a:gd name="T3" fmla="*/ 2147483647 h 1380"/>
                <a:gd name="T4" fmla="*/ 2147483647 w 1587"/>
                <a:gd name="T5" fmla="*/ 2147483647 h 1380"/>
                <a:gd name="T6" fmla="*/ 2147483647 w 1587"/>
                <a:gd name="T7" fmla="*/ 2147483647 h 1380"/>
                <a:gd name="T8" fmla="*/ 358298886 w 1587"/>
                <a:gd name="T9" fmla="*/ 2147483647 h 1380"/>
                <a:gd name="T10" fmla="*/ 358298886 w 1587"/>
                <a:gd name="T11" fmla="*/ 2147483647 h 1380"/>
                <a:gd name="T12" fmla="*/ 2147483647 w 1587"/>
                <a:gd name="T13" fmla="*/ 2147483647 h 1380"/>
                <a:gd name="T14" fmla="*/ 2147483647 w 1587"/>
                <a:gd name="T15" fmla="*/ 2147483647 h 1380"/>
                <a:gd name="T16" fmla="*/ 2147483647 w 1587"/>
                <a:gd name="T17" fmla="*/ 2147483647 h 1380"/>
                <a:gd name="T18" fmla="*/ 2147483647 w 1587"/>
                <a:gd name="T19" fmla="*/ 358052527 h 13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87" h="1380" extrusionOk="0">
                  <a:moveTo>
                    <a:pt x="1347" y="1"/>
                  </a:moveTo>
                  <a:cubicBezTo>
                    <a:pt x="1158" y="1"/>
                    <a:pt x="970" y="35"/>
                    <a:pt x="780" y="43"/>
                  </a:cubicBezTo>
                  <a:cubicBezTo>
                    <a:pt x="541" y="50"/>
                    <a:pt x="302" y="74"/>
                    <a:pt x="62" y="91"/>
                  </a:cubicBezTo>
                  <a:cubicBezTo>
                    <a:pt x="62" y="248"/>
                    <a:pt x="62" y="405"/>
                    <a:pt x="45" y="562"/>
                  </a:cubicBezTo>
                  <a:cubicBezTo>
                    <a:pt x="32" y="661"/>
                    <a:pt x="18" y="761"/>
                    <a:pt x="1" y="853"/>
                  </a:cubicBezTo>
                  <a:lnTo>
                    <a:pt x="1" y="1379"/>
                  </a:lnTo>
                  <a:cubicBezTo>
                    <a:pt x="230" y="1372"/>
                    <a:pt x="452" y="1359"/>
                    <a:pt x="671" y="1341"/>
                  </a:cubicBezTo>
                  <a:cubicBezTo>
                    <a:pt x="975" y="1321"/>
                    <a:pt x="1282" y="1328"/>
                    <a:pt x="1586" y="1273"/>
                  </a:cubicBezTo>
                  <a:cubicBezTo>
                    <a:pt x="1563" y="853"/>
                    <a:pt x="1552" y="436"/>
                    <a:pt x="1494" y="9"/>
                  </a:cubicBezTo>
                  <a:cubicBezTo>
                    <a:pt x="1445" y="3"/>
                    <a:pt x="1396" y="1"/>
                    <a:pt x="1347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7" name="Google Shape;1521;p21"/>
            <p:cNvSpPr>
              <a:spLocks/>
            </p:cNvSpPr>
            <p:nvPr/>
          </p:nvSpPr>
          <p:spPr bwMode="auto">
            <a:xfrm rot="-4823862">
              <a:off x="117639" y="1138998"/>
              <a:ext cx="80259" cy="68154"/>
            </a:xfrm>
            <a:custGeom>
              <a:avLst/>
              <a:gdLst>
                <a:gd name="T0" fmla="*/ 0 w 1559"/>
                <a:gd name="T1" fmla="*/ 358046318 h 1324"/>
                <a:gd name="T2" fmla="*/ 2147483647 w 1559"/>
                <a:gd name="T3" fmla="*/ 2147483647 h 1324"/>
                <a:gd name="T4" fmla="*/ 2147483647 w 1559"/>
                <a:gd name="T5" fmla="*/ 2147483647 h 1324"/>
                <a:gd name="T6" fmla="*/ 2147483647 w 1559"/>
                <a:gd name="T7" fmla="*/ 2147483647 h 1324"/>
                <a:gd name="T8" fmla="*/ 2147483647 w 1559"/>
                <a:gd name="T9" fmla="*/ 2147483647 h 1324"/>
                <a:gd name="T10" fmla="*/ 2147483647 w 1559"/>
                <a:gd name="T11" fmla="*/ 358046318 h 1324"/>
                <a:gd name="T12" fmla="*/ 0 w 1559"/>
                <a:gd name="T13" fmla="*/ 358046318 h 13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59" h="1324" extrusionOk="0">
                  <a:moveTo>
                    <a:pt x="0" y="1"/>
                  </a:moveTo>
                  <a:cubicBezTo>
                    <a:pt x="45" y="452"/>
                    <a:pt x="89" y="879"/>
                    <a:pt x="130" y="1323"/>
                  </a:cubicBezTo>
                  <a:cubicBezTo>
                    <a:pt x="292" y="1311"/>
                    <a:pt x="450" y="1307"/>
                    <a:pt x="607" y="1307"/>
                  </a:cubicBezTo>
                  <a:cubicBezTo>
                    <a:pt x="872" y="1307"/>
                    <a:pt x="1132" y="1318"/>
                    <a:pt x="1393" y="1318"/>
                  </a:cubicBezTo>
                  <a:cubicBezTo>
                    <a:pt x="1448" y="1318"/>
                    <a:pt x="1503" y="1318"/>
                    <a:pt x="1559" y="1316"/>
                  </a:cubicBezTo>
                  <a:cubicBezTo>
                    <a:pt x="1487" y="862"/>
                    <a:pt x="1412" y="418"/>
                    <a:pt x="1343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8" name="Google Shape;1522;p21"/>
            <p:cNvSpPr>
              <a:spLocks/>
            </p:cNvSpPr>
            <p:nvPr/>
          </p:nvSpPr>
          <p:spPr bwMode="auto">
            <a:xfrm rot="-4823862">
              <a:off x="376019" y="735828"/>
              <a:ext cx="140441" cy="76081"/>
            </a:xfrm>
            <a:custGeom>
              <a:avLst/>
              <a:gdLst>
                <a:gd name="T0" fmla="*/ 2147483647 w 2728"/>
                <a:gd name="T1" fmla="*/ 0 h 1478"/>
                <a:gd name="T2" fmla="*/ 358297424 w 2728"/>
                <a:gd name="T3" fmla="*/ 2147483647 h 1478"/>
                <a:gd name="T4" fmla="*/ 2147483647 w 2728"/>
                <a:gd name="T5" fmla="*/ 2147483647 h 1478"/>
                <a:gd name="T6" fmla="*/ 2147483647 w 2728"/>
                <a:gd name="T7" fmla="*/ 2147483647 h 1478"/>
                <a:gd name="T8" fmla="*/ 2147483647 w 2728"/>
                <a:gd name="T9" fmla="*/ 358043723 h 1478"/>
                <a:gd name="T10" fmla="*/ 2147483647 w 2728"/>
                <a:gd name="T11" fmla="*/ 0 h 14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28" h="1478" extrusionOk="0">
                  <a:moveTo>
                    <a:pt x="1904" y="0"/>
                  </a:moveTo>
                  <a:cubicBezTo>
                    <a:pt x="1268" y="0"/>
                    <a:pt x="637" y="6"/>
                    <a:pt x="1" y="49"/>
                  </a:cubicBezTo>
                  <a:cubicBezTo>
                    <a:pt x="24" y="520"/>
                    <a:pt x="48" y="992"/>
                    <a:pt x="79" y="1477"/>
                  </a:cubicBezTo>
                  <a:cubicBezTo>
                    <a:pt x="968" y="1392"/>
                    <a:pt x="1836" y="1303"/>
                    <a:pt x="2727" y="1255"/>
                  </a:cubicBezTo>
                  <a:cubicBezTo>
                    <a:pt x="2673" y="825"/>
                    <a:pt x="2656" y="411"/>
                    <a:pt x="2580" y="1"/>
                  </a:cubicBezTo>
                  <a:cubicBezTo>
                    <a:pt x="2354" y="1"/>
                    <a:pt x="2129" y="0"/>
                    <a:pt x="19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9" name="Google Shape;1523;p21"/>
            <p:cNvSpPr>
              <a:spLocks/>
            </p:cNvSpPr>
            <p:nvPr/>
          </p:nvSpPr>
          <p:spPr bwMode="auto">
            <a:xfrm rot="-4823862">
              <a:off x="204477" y="1130688"/>
              <a:ext cx="85716" cy="94922"/>
            </a:xfrm>
            <a:custGeom>
              <a:avLst/>
              <a:gdLst>
                <a:gd name="T0" fmla="*/ 2147483647 w 1665"/>
                <a:gd name="T1" fmla="*/ 0 h 1844"/>
                <a:gd name="T2" fmla="*/ 358291644 w 1665"/>
                <a:gd name="T3" fmla="*/ 1804450645 h 1844"/>
                <a:gd name="T4" fmla="*/ 2147483647 w 1665"/>
                <a:gd name="T5" fmla="*/ 2147483647 h 1844"/>
                <a:gd name="T6" fmla="*/ 2147483647 w 1665"/>
                <a:gd name="T7" fmla="*/ 2147483647 h 1844"/>
                <a:gd name="T8" fmla="*/ 2147483647 w 1665"/>
                <a:gd name="T9" fmla="*/ 2147483647 h 1844"/>
                <a:gd name="T10" fmla="*/ 2147483647 w 1665"/>
                <a:gd name="T11" fmla="*/ 2147483647 h 1844"/>
                <a:gd name="T12" fmla="*/ 2147483647 w 1665"/>
                <a:gd name="T13" fmla="*/ 2147483647 h 1844"/>
                <a:gd name="T14" fmla="*/ 2147483647 w 1665"/>
                <a:gd name="T15" fmla="*/ 2147483647 h 1844"/>
                <a:gd name="T16" fmla="*/ 2147483647 w 1665"/>
                <a:gd name="T17" fmla="*/ 0 h 18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65" h="1844" extrusionOk="0">
                  <a:moveTo>
                    <a:pt x="504" y="0"/>
                  </a:moveTo>
                  <a:cubicBezTo>
                    <a:pt x="338" y="0"/>
                    <a:pt x="171" y="3"/>
                    <a:pt x="1" y="5"/>
                  </a:cubicBezTo>
                  <a:cubicBezTo>
                    <a:pt x="55" y="624"/>
                    <a:pt x="106" y="1232"/>
                    <a:pt x="158" y="1843"/>
                  </a:cubicBezTo>
                  <a:cubicBezTo>
                    <a:pt x="185" y="1840"/>
                    <a:pt x="207" y="1840"/>
                    <a:pt x="228" y="1840"/>
                  </a:cubicBezTo>
                  <a:cubicBezTo>
                    <a:pt x="248" y="1840"/>
                    <a:pt x="267" y="1840"/>
                    <a:pt x="288" y="1837"/>
                  </a:cubicBezTo>
                  <a:cubicBezTo>
                    <a:pt x="687" y="1792"/>
                    <a:pt x="1091" y="1761"/>
                    <a:pt x="1494" y="1751"/>
                  </a:cubicBezTo>
                  <a:cubicBezTo>
                    <a:pt x="1637" y="1748"/>
                    <a:pt x="1665" y="1697"/>
                    <a:pt x="1648" y="1577"/>
                  </a:cubicBezTo>
                  <a:cubicBezTo>
                    <a:pt x="1586" y="1064"/>
                    <a:pt x="1521" y="555"/>
                    <a:pt x="1456" y="43"/>
                  </a:cubicBezTo>
                  <a:cubicBezTo>
                    <a:pt x="1137" y="9"/>
                    <a:pt x="823" y="0"/>
                    <a:pt x="50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0" name="Google Shape;1524;p21"/>
            <p:cNvSpPr>
              <a:spLocks/>
            </p:cNvSpPr>
            <p:nvPr/>
          </p:nvSpPr>
          <p:spPr bwMode="auto">
            <a:xfrm rot="-4823862">
              <a:off x="120205" y="1048141"/>
              <a:ext cx="99050" cy="76030"/>
            </a:xfrm>
            <a:custGeom>
              <a:avLst/>
              <a:gdLst>
                <a:gd name="T0" fmla="*/ 2147483647 w 1924"/>
                <a:gd name="T1" fmla="*/ 0 h 1477"/>
                <a:gd name="T2" fmla="*/ 0 w 1924"/>
                <a:gd name="T3" fmla="*/ 2147483647 h 1477"/>
                <a:gd name="T4" fmla="*/ 2147483647 w 1924"/>
                <a:gd name="T5" fmla="*/ 2147483647 h 1477"/>
                <a:gd name="T6" fmla="*/ 2147483647 w 1924"/>
                <a:gd name="T7" fmla="*/ 2147483647 h 1477"/>
                <a:gd name="T8" fmla="*/ 2147483647 w 1924"/>
                <a:gd name="T9" fmla="*/ 2147483647 h 1477"/>
                <a:gd name="T10" fmla="*/ 2147483647 w 1924"/>
                <a:gd name="T11" fmla="*/ 2147483647 h 1477"/>
                <a:gd name="T12" fmla="*/ 2147483647 w 1924"/>
                <a:gd name="T13" fmla="*/ 0 h 14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24" h="1477" extrusionOk="0">
                  <a:moveTo>
                    <a:pt x="1787" y="0"/>
                  </a:moveTo>
                  <a:cubicBezTo>
                    <a:pt x="1186" y="34"/>
                    <a:pt x="601" y="65"/>
                    <a:pt x="0" y="99"/>
                  </a:cubicBezTo>
                  <a:cubicBezTo>
                    <a:pt x="58" y="574"/>
                    <a:pt x="130" y="1022"/>
                    <a:pt x="222" y="1469"/>
                  </a:cubicBezTo>
                  <a:cubicBezTo>
                    <a:pt x="317" y="1475"/>
                    <a:pt x="413" y="1477"/>
                    <a:pt x="508" y="1477"/>
                  </a:cubicBezTo>
                  <a:cubicBezTo>
                    <a:pt x="901" y="1477"/>
                    <a:pt x="1293" y="1441"/>
                    <a:pt x="1691" y="1441"/>
                  </a:cubicBezTo>
                  <a:cubicBezTo>
                    <a:pt x="1768" y="1441"/>
                    <a:pt x="1846" y="1442"/>
                    <a:pt x="1924" y="1445"/>
                  </a:cubicBezTo>
                  <a:cubicBezTo>
                    <a:pt x="1897" y="953"/>
                    <a:pt x="1849" y="482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1" name="Google Shape;1525;p21"/>
            <p:cNvSpPr>
              <a:spLocks/>
            </p:cNvSpPr>
            <p:nvPr/>
          </p:nvSpPr>
          <p:spPr bwMode="auto">
            <a:xfrm rot="-4823862">
              <a:off x="459202" y="441933"/>
              <a:ext cx="93284" cy="83185"/>
            </a:xfrm>
            <a:custGeom>
              <a:avLst/>
              <a:gdLst>
                <a:gd name="T0" fmla="*/ 2147483647 w 1812"/>
                <a:gd name="T1" fmla="*/ 358046823 h 1616"/>
                <a:gd name="T2" fmla="*/ 358296431 w 1812"/>
                <a:gd name="T3" fmla="*/ 2147483647 h 1616"/>
                <a:gd name="T4" fmla="*/ 2147483647 w 1812"/>
                <a:gd name="T5" fmla="*/ 2147483647 h 1616"/>
                <a:gd name="T6" fmla="*/ 2147483647 w 1812"/>
                <a:gd name="T7" fmla="*/ 2147483647 h 1616"/>
                <a:gd name="T8" fmla="*/ 2147483647 w 1812"/>
                <a:gd name="T9" fmla="*/ 2147483647 h 1616"/>
                <a:gd name="T10" fmla="*/ 2147483647 w 1812"/>
                <a:gd name="T11" fmla="*/ 2147483647 h 1616"/>
                <a:gd name="T12" fmla="*/ 2147483647 w 1812"/>
                <a:gd name="T13" fmla="*/ 2147483647 h 1616"/>
                <a:gd name="T14" fmla="*/ 2147483647 w 1812"/>
                <a:gd name="T15" fmla="*/ 2147483647 h 1616"/>
                <a:gd name="T16" fmla="*/ 2147483647 w 1812"/>
                <a:gd name="T17" fmla="*/ 358046823 h 16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12" h="1616" extrusionOk="0">
                  <a:moveTo>
                    <a:pt x="621" y="1"/>
                  </a:moveTo>
                  <a:cubicBezTo>
                    <a:pt x="416" y="1"/>
                    <a:pt x="209" y="6"/>
                    <a:pt x="1" y="6"/>
                  </a:cubicBezTo>
                  <a:cubicBezTo>
                    <a:pt x="73" y="440"/>
                    <a:pt x="127" y="908"/>
                    <a:pt x="168" y="1386"/>
                  </a:cubicBezTo>
                  <a:cubicBezTo>
                    <a:pt x="725" y="1461"/>
                    <a:pt x="1258" y="1561"/>
                    <a:pt x="1809" y="1615"/>
                  </a:cubicBezTo>
                  <a:cubicBezTo>
                    <a:pt x="1809" y="1543"/>
                    <a:pt x="1812" y="1492"/>
                    <a:pt x="1809" y="1441"/>
                  </a:cubicBezTo>
                  <a:cubicBezTo>
                    <a:pt x="1778" y="1038"/>
                    <a:pt x="1737" y="635"/>
                    <a:pt x="1720" y="231"/>
                  </a:cubicBezTo>
                  <a:cubicBezTo>
                    <a:pt x="1709" y="74"/>
                    <a:pt x="1648" y="30"/>
                    <a:pt x="1515" y="26"/>
                  </a:cubicBezTo>
                  <a:cubicBezTo>
                    <a:pt x="1344" y="19"/>
                    <a:pt x="1173" y="19"/>
                    <a:pt x="1002" y="9"/>
                  </a:cubicBezTo>
                  <a:cubicBezTo>
                    <a:pt x="876" y="3"/>
                    <a:pt x="749" y="1"/>
                    <a:pt x="621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2" name="Google Shape;1526;p21"/>
            <p:cNvSpPr>
              <a:spLocks/>
            </p:cNvSpPr>
            <p:nvPr/>
          </p:nvSpPr>
          <p:spPr bwMode="auto">
            <a:xfrm rot="-4823862">
              <a:off x="424807" y="635453"/>
              <a:ext cx="70426" cy="64190"/>
            </a:xfrm>
            <a:custGeom>
              <a:avLst/>
              <a:gdLst>
                <a:gd name="T0" fmla="*/ 358290422 w 1368"/>
                <a:gd name="T1" fmla="*/ 0 h 1247"/>
                <a:gd name="T2" fmla="*/ 2147483647 w 1368"/>
                <a:gd name="T3" fmla="*/ 2147483647 h 1247"/>
                <a:gd name="T4" fmla="*/ 2147483647 w 1368"/>
                <a:gd name="T5" fmla="*/ 2147483647 h 1247"/>
                <a:gd name="T6" fmla="*/ 2147483647 w 1368"/>
                <a:gd name="T7" fmla="*/ 2147483647 h 1247"/>
                <a:gd name="T8" fmla="*/ 2147483647 w 1368"/>
                <a:gd name="T9" fmla="*/ 2147483647 h 1247"/>
                <a:gd name="T10" fmla="*/ 2147483647 w 1368"/>
                <a:gd name="T11" fmla="*/ 0 h 1247"/>
                <a:gd name="T12" fmla="*/ 358290422 w 1368"/>
                <a:gd name="T13" fmla="*/ 0 h 12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68" h="1247" extrusionOk="0">
                  <a:moveTo>
                    <a:pt x="1" y="0"/>
                  </a:moveTo>
                  <a:cubicBezTo>
                    <a:pt x="42" y="362"/>
                    <a:pt x="72" y="718"/>
                    <a:pt x="113" y="1070"/>
                  </a:cubicBezTo>
                  <a:cubicBezTo>
                    <a:pt x="120" y="1135"/>
                    <a:pt x="103" y="1217"/>
                    <a:pt x="206" y="1217"/>
                  </a:cubicBezTo>
                  <a:cubicBezTo>
                    <a:pt x="494" y="1219"/>
                    <a:pt x="784" y="1246"/>
                    <a:pt x="1087" y="1246"/>
                  </a:cubicBezTo>
                  <a:cubicBezTo>
                    <a:pt x="1179" y="1246"/>
                    <a:pt x="1273" y="1244"/>
                    <a:pt x="1367" y="1237"/>
                  </a:cubicBezTo>
                  <a:cubicBezTo>
                    <a:pt x="1316" y="820"/>
                    <a:pt x="1268" y="417"/>
                    <a:pt x="121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3" name="Google Shape;1527;p21"/>
            <p:cNvSpPr>
              <a:spLocks/>
            </p:cNvSpPr>
            <p:nvPr/>
          </p:nvSpPr>
          <p:spPr bwMode="auto">
            <a:xfrm rot="-4823862">
              <a:off x="368723" y="442100"/>
              <a:ext cx="101212" cy="75824"/>
            </a:xfrm>
            <a:custGeom>
              <a:avLst/>
              <a:gdLst>
                <a:gd name="T0" fmla="*/ 2147483647 w 1966"/>
                <a:gd name="T1" fmla="*/ 0 h 1473"/>
                <a:gd name="T2" fmla="*/ 2147483647 w 1966"/>
                <a:gd name="T3" fmla="*/ 2147483647 h 1473"/>
                <a:gd name="T4" fmla="*/ 2147483647 w 1966"/>
                <a:gd name="T5" fmla="*/ 2147483647 h 1473"/>
                <a:gd name="T6" fmla="*/ 0 w 1966"/>
                <a:gd name="T7" fmla="*/ 2147483647 h 1473"/>
                <a:gd name="T8" fmla="*/ 2147483647 w 1966"/>
                <a:gd name="T9" fmla="*/ 2147483647 h 1473"/>
                <a:gd name="T10" fmla="*/ 2147483647 w 1966"/>
                <a:gd name="T11" fmla="*/ 2147483647 h 1473"/>
                <a:gd name="T12" fmla="*/ 2147483647 w 1966"/>
                <a:gd name="T13" fmla="*/ 0 h 1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66" h="1473" extrusionOk="0">
                  <a:moveTo>
                    <a:pt x="1842" y="0"/>
                  </a:moveTo>
                  <a:cubicBezTo>
                    <a:pt x="1533" y="26"/>
                    <a:pt x="1226" y="29"/>
                    <a:pt x="920" y="29"/>
                  </a:cubicBezTo>
                  <a:cubicBezTo>
                    <a:pt x="809" y="29"/>
                    <a:pt x="697" y="29"/>
                    <a:pt x="586" y="29"/>
                  </a:cubicBezTo>
                  <a:cubicBezTo>
                    <a:pt x="391" y="29"/>
                    <a:pt x="196" y="30"/>
                    <a:pt x="0" y="38"/>
                  </a:cubicBezTo>
                  <a:cubicBezTo>
                    <a:pt x="89" y="499"/>
                    <a:pt x="175" y="950"/>
                    <a:pt x="260" y="1394"/>
                  </a:cubicBezTo>
                  <a:cubicBezTo>
                    <a:pt x="834" y="1418"/>
                    <a:pt x="1398" y="1449"/>
                    <a:pt x="1965" y="1473"/>
                  </a:cubicBezTo>
                  <a:cubicBezTo>
                    <a:pt x="1924" y="971"/>
                    <a:pt x="1883" y="489"/>
                    <a:pt x="1842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4" name="Google Shape;1528;p21"/>
            <p:cNvSpPr>
              <a:spLocks/>
            </p:cNvSpPr>
            <p:nvPr/>
          </p:nvSpPr>
          <p:spPr bwMode="auto">
            <a:xfrm rot="-4823862">
              <a:off x="427142" y="542691"/>
              <a:ext cx="105794" cy="75052"/>
            </a:xfrm>
            <a:custGeom>
              <a:avLst/>
              <a:gdLst>
                <a:gd name="T0" fmla="*/ 2147483647 w 2055"/>
                <a:gd name="T1" fmla="*/ 0 h 1458"/>
                <a:gd name="T2" fmla="*/ 358296838 w 2055"/>
                <a:gd name="T3" fmla="*/ 1804435239 h 1458"/>
                <a:gd name="T4" fmla="*/ 2147483647 w 2055"/>
                <a:gd name="T5" fmla="*/ 2147483647 h 1458"/>
                <a:gd name="T6" fmla="*/ 2147483647 w 2055"/>
                <a:gd name="T7" fmla="*/ 2147483647 h 1458"/>
                <a:gd name="T8" fmla="*/ 2147483647 w 2055"/>
                <a:gd name="T9" fmla="*/ 2147483647 h 1458"/>
                <a:gd name="T10" fmla="*/ 2147483647 w 2055"/>
                <a:gd name="T11" fmla="*/ 2147483647 h 1458"/>
                <a:gd name="T12" fmla="*/ 2147483647 w 2055"/>
                <a:gd name="T13" fmla="*/ 2147483647 h 1458"/>
                <a:gd name="T14" fmla="*/ 2147483647 w 2055"/>
                <a:gd name="T15" fmla="*/ 2147483647 h 1458"/>
                <a:gd name="T16" fmla="*/ 2147483647 w 2055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55" h="1458" extrusionOk="0">
                  <a:moveTo>
                    <a:pt x="524" y="0"/>
                  </a:moveTo>
                  <a:cubicBezTo>
                    <a:pt x="351" y="0"/>
                    <a:pt x="177" y="5"/>
                    <a:pt x="1" y="5"/>
                  </a:cubicBezTo>
                  <a:cubicBezTo>
                    <a:pt x="42" y="402"/>
                    <a:pt x="86" y="788"/>
                    <a:pt x="124" y="1170"/>
                  </a:cubicBezTo>
                  <a:cubicBezTo>
                    <a:pt x="131" y="1266"/>
                    <a:pt x="189" y="1276"/>
                    <a:pt x="274" y="1283"/>
                  </a:cubicBezTo>
                  <a:cubicBezTo>
                    <a:pt x="862" y="1304"/>
                    <a:pt x="1446" y="1386"/>
                    <a:pt x="2054" y="1458"/>
                  </a:cubicBezTo>
                  <a:cubicBezTo>
                    <a:pt x="2017" y="1044"/>
                    <a:pt x="1955" y="644"/>
                    <a:pt x="1914" y="244"/>
                  </a:cubicBezTo>
                  <a:cubicBezTo>
                    <a:pt x="1901" y="53"/>
                    <a:pt x="1798" y="36"/>
                    <a:pt x="1658" y="36"/>
                  </a:cubicBezTo>
                  <a:cubicBezTo>
                    <a:pt x="1388" y="29"/>
                    <a:pt x="1118" y="26"/>
                    <a:pt x="845" y="9"/>
                  </a:cubicBezTo>
                  <a:cubicBezTo>
                    <a:pt x="738" y="2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5" name="Google Shape;1529;p21"/>
            <p:cNvSpPr>
              <a:spLocks/>
            </p:cNvSpPr>
            <p:nvPr/>
          </p:nvSpPr>
          <p:spPr bwMode="auto">
            <a:xfrm rot="-4823862">
              <a:off x="261169" y="624571"/>
              <a:ext cx="82730" cy="77317"/>
            </a:xfrm>
            <a:custGeom>
              <a:avLst/>
              <a:gdLst>
                <a:gd name="T0" fmla="*/ 2147483647 w 1607"/>
                <a:gd name="T1" fmla="*/ 358051784 h 1502"/>
                <a:gd name="T2" fmla="*/ 2147483647 w 1607"/>
                <a:gd name="T3" fmla="*/ 1446388731 h 1502"/>
                <a:gd name="T4" fmla="*/ 2147483647 w 1607"/>
                <a:gd name="T5" fmla="*/ 1081246124 h 1502"/>
                <a:gd name="T6" fmla="*/ 358290811 w 1607"/>
                <a:gd name="T7" fmla="*/ 2147483647 h 1502"/>
                <a:gd name="T8" fmla="*/ 2147483647 w 1607"/>
                <a:gd name="T9" fmla="*/ 2147483647 h 1502"/>
                <a:gd name="T10" fmla="*/ 2147483647 w 1607"/>
                <a:gd name="T11" fmla="*/ 2147483647 h 1502"/>
                <a:gd name="T12" fmla="*/ 2147483647 w 1607"/>
                <a:gd name="T13" fmla="*/ 2147483647 h 1502"/>
                <a:gd name="T14" fmla="*/ 2147483647 w 1607"/>
                <a:gd name="T15" fmla="*/ 2147483647 h 1502"/>
                <a:gd name="T16" fmla="*/ 2147483647 w 1607"/>
                <a:gd name="T17" fmla="*/ 2147483647 h 1502"/>
                <a:gd name="T18" fmla="*/ 2147483647 w 1607"/>
                <a:gd name="T19" fmla="*/ 2147483647 h 1502"/>
                <a:gd name="T20" fmla="*/ 2147483647 w 1607"/>
                <a:gd name="T21" fmla="*/ 358051784 h 15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07" h="1502" extrusionOk="0">
                  <a:moveTo>
                    <a:pt x="1480" y="1"/>
                  </a:moveTo>
                  <a:cubicBezTo>
                    <a:pt x="1379" y="4"/>
                    <a:pt x="1278" y="4"/>
                    <a:pt x="1177" y="4"/>
                  </a:cubicBezTo>
                  <a:cubicBezTo>
                    <a:pt x="1041" y="4"/>
                    <a:pt x="905" y="3"/>
                    <a:pt x="770" y="3"/>
                  </a:cubicBezTo>
                  <a:cubicBezTo>
                    <a:pt x="514" y="3"/>
                    <a:pt x="259" y="8"/>
                    <a:pt x="1" y="38"/>
                  </a:cubicBezTo>
                  <a:cubicBezTo>
                    <a:pt x="86" y="500"/>
                    <a:pt x="172" y="944"/>
                    <a:pt x="257" y="1388"/>
                  </a:cubicBezTo>
                  <a:cubicBezTo>
                    <a:pt x="267" y="1457"/>
                    <a:pt x="312" y="1474"/>
                    <a:pt x="377" y="1480"/>
                  </a:cubicBezTo>
                  <a:cubicBezTo>
                    <a:pt x="539" y="1498"/>
                    <a:pt x="703" y="1502"/>
                    <a:pt x="867" y="1502"/>
                  </a:cubicBezTo>
                  <a:cubicBezTo>
                    <a:pt x="1032" y="1502"/>
                    <a:pt x="1197" y="1498"/>
                    <a:pt x="1361" y="1498"/>
                  </a:cubicBezTo>
                  <a:cubicBezTo>
                    <a:pt x="1402" y="1498"/>
                    <a:pt x="1442" y="1502"/>
                    <a:pt x="1483" y="1502"/>
                  </a:cubicBezTo>
                  <a:cubicBezTo>
                    <a:pt x="1523" y="1502"/>
                    <a:pt x="1564" y="1498"/>
                    <a:pt x="1607" y="1480"/>
                  </a:cubicBezTo>
                  <a:cubicBezTo>
                    <a:pt x="1566" y="988"/>
                    <a:pt x="1521" y="496"/>
                    <a:pt x="1480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6" name="Google Shape;1530;p21"/>
            <p:cNvSpPr>
              <a:spLocks/>
            </p:cNvSpPr>
            <p:nvPr/>
          </p:nvSpPr>
          <p:spPr bwMode="auto">
            <a:xfrm rot="-4823862">
              <a:off x="280778" y="433205"/>
              <a:ext cx="106309" cy="81692"/>
            </a:xfrm>
            <a:custGeom>
              <a:avLst/>
              <a:gdLst>
                <a:gd name="T0" fmla="*/ 358298139 w 2065"/>
                <a:gd name="T1" fmla="*/ 0 h 1587"/>
                <a:gd name="T2" fmla="*/ 2147483647 w 2065"/>
                <a:gd name="T3" fmla="*/ 2147483647 h 1587"/>
                <a:gd name="T4" fmla="*/ 2147483647 w 2065"/>
                <a:gd name="T5" fmla="*/ 2147483647 h 1587"/>
                <a:gd name="T6" fmla="*/ 2147483647 w 2065"/>
                <a:gd name="T7" fmla="*/ 2147483647 h 1587"/>
                <a:gd name="T8" fmla="*/ 2147483647 w 2065"/>
                <a:gd name="T9" fmla="*/ 2147483647 h 1587"/>
                <a:gd name="T10" fmla="*/ 2147483647 w 2065"/>
                <a:gd name="T11" fmla="*/ 2147483647 h 1587"/>
                <a:gd name="T12" fmla="*/ 2147483647 w 2065"/>
                <a:gd name="T13" fmla="*/ 0 h 1587"/>
                <a:gd name="T14" fmla="*/ 358298139 w 2065"/>
                <a:gd name="T15" fmla="*/ 0 h 15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65" h="1587" extrusionOk="0">
                  <a:moveTo>
                    <a:pt x="1" y="0"/>
                  </a:moveTo>
                  <a:cubicBezTo>
                    <a:pt x="28" y="513"/>
                    <a:pt x="93" y="1005"/>
                    <a:pt x="168" y="1493"/>
                  </a:cubicBezTo>
                  <a:cubicBezTo>
                    <a:pt x="177" y="1574"/>
                    <a:pt x="224" y="1587"/>
                    <a:pt x="281" y="1587"/>
                  </a:cubicBezTo>
                  <a:cubicBezTo>
                    <a:pt x="292" y="1587"/>
                    <a:pt x="303" y="1586"/>
                    <a:pt x="315" y="1586"/>
                  </a:cubicBezTo>
                  <a:cubicBezTo>
                    <a:pt x="875" y="1572"/>
                    <a:pt x="1439" y="1562"/>
                    <a:pt x="2000" y="1555"/>
                  </a:cubicBezTo>
                  <a:cubicBezTo>
                    <a:pt x="2017" y="1555"/>
                    <a:pt x="2037" y="1545"/>
                    <a:pt x="2064" y="1538"/>
                  </a:cubicBezTo>
                  <a:cubicBezTo>
                    <a:pt x="1989" y="1025"/>
                    <a:pt x="2020" y="513"/>
                    <a:pt x="196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7" name="Google Shape;1531;p21"/>
            <p:cNvSpPr>
              <a:spLocks/>
            </p:cNvSpPr>
            <p:nvPr/>
          </p:nvSpPr>
          <p:spPr bwMode="auto">
            <a:xfrm rot="-4823862">
              <a:off x="347149" y="631325"/>
              <a:ext cx="73567" cy="67433"/>
            </a:xfrm>
            <a:custGeom>
              <a:avLst/>
              <a:gdLst>
                <a:gd name="T0" fmla="*/ 358299502 w 1429"/>
                <a:gd name="T1" fmla="*/ 358040095 h 1310"/>
                <a:gd name="T2" fmla="*/ 2147483647 w 1429"/>
                <a:gd name="T3" fmla="*/ 2147483647 h 1310"/>
                <a:gd name="T4" fmla="*/ 2147483647 w 1429"/>
                <a:gd name="T5" fmla="*/ 2147483647 h 1310"/>
                <a:gd name="T6" fmla="*/ 2147483647 w 1429"/>
                <a:gd name="T7" fmla="*/ 358040095 h 1310"/>
                <a:gd name="T8" fmla="*/ 358299502 w 1429"/>
                <a:gd name="T9" fmla="*/ 358040095 h 13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9" h="1310" extrusionOk="0">
                  <a:moveTo>
                    <a:pt x="1" y="1"/>
                  </a:moveTo>
                  <a:cubicBezTo>
                    <a:pt x="66" y="438"/>
                    <a:pt x="134" y="865"/>
                    <a:pt x="206" y="1309"/>
                  </a:cubicBezTo>
                  <a:lnTo>
                    <a:pt x="1429" y="1309"/>
                  </a:lnTo>
                  <a:cubicBezTo>
                    <a:pt x="1388" y="879"/>
                    <a:pt x="1344" y="441"/>
                    <a:pt x="1303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8" name="Google Shape;1532;p21"/>
            <p:cNvSpPr>
              <a:spLocks/>
            </p:cNvSpPr>
            <p:nvPr/>
          </p:nvSpPr>
          <p:spPr bwMode="auto">
            <a:xfrm rot="-4823862">
              <a:off x="220369" y="726050"/>
              <a:ext cx="130402" cy="74331"/>
            </a:xfrm>
            <a:custGeom>
              <a:avLst/>
              <a:gdLst>
                <a:gd name="T0" fmla="*/ 2147483647 w 2533"/>
                <a:gd name="T1" fmla="*/ 0 h 1444"/>
                <a:gd name="T2" fmla="*/ 2147483647 w 2533"/>
                <a:gd name="T3" fmla="*/ 2147483647 h 1444"/>
                <a:gd name="T4" fmla="*/ 358296613 w 2533"/>
                <a:gd name="T5" fmla="*/ 2147483647 h 1444"/>
                <a:gd name="T6" fmla="*/ 2147483647 w 2533"/>
                <a:gd name="T7" fmla="*/ 2147483647 h 1444"/>
                <a:gd name="T8" fmla="*/ 2147483647 w 2533"/>
                <a:gd name="T9" fmla="*/ 2147483647 h 1444"/>
                <a:gd name="T10" fmla="*/ 2147483647 w 2533"/>
                <a:gd name="T11" fmla="*/ 2147483647 h 1444"/>
                <a:gd name="T12" fmla="*/ 2147483647 w 2533"/>
                <a:gd name="T13" fmla="*/ 2147483647 h 1444"/>
                <a:gd name="T14" fmla="*/ 2147483647 w 2533"/>
                <a:gd name="T15" fmla="*/ 2147483647 h 1444"/>
                <a:gd name="T16" fmla="*/ 2147483647 w 2533"/>
                <a:gd name="T17" fmla="*/ 2147483647 h 1444"/>
                <a:gd name="T18" fmla="*/ 2147483647 w 2533"/>
                <a:gd name="T19" fmla="*/ 1446365594 h 1444"/>
                <a:gd name="T20" fmla="*/ 2147483647 w 2533"/>
                <a:gd name="T21" fmla="*/ 0 h 14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33" h="1444" extrusionOk="0">
                  <a:moveTo>
                    <a:pt x="1787" y="0"/>
                  </a:moveTo>
                  <a:cubicBezTo>
                    <a:pt x="1344" y="0"/>
                    <a:pt x="903" y="14"/>
                    <a:pt x="462" y="41"/>
                  </a:cubicBezTo>
                  <a:cubicBezTo>
                    <a:pt x="315" y="48"/>
                    <a:pt x="161" y="55"/>
                    <a:pt x="1" y="79"/>
                  </a:cubicBezTo>
                  <a:cubicBezTo>
                    <a:pt x="55" y="533"/>
                    <a:pt x="21" y="984"/>
                    <a:pt x="86" y="1442"/>
                  </a:cubicBezTo>
                  <a:cubicBezTo>
                    <a:pt x="336" y="1416"/>
                    <a:pt x="585" y="1407"/>
                    <a:pt x="834" y="1407"/>
                  </a:cubicBezTo>
                  <a:cubicBezTo>
                    <a:pt x="1342" y="1407"/>
                    <a:pt x="1851" y="1444"/>
                    <a:pt x="2366" y="1444"/>
                  </a:cubicBezTo>
                  <a:cubicBezTo>
                    <a:pt x="2420" y="1444"/>
                    <a:pt x="2475" y="1443"/>
                    <a:pt x="2529" y="1442"/>
                  </a:cubicBezTo>
                  <a:cubicBezTo>
                    <a:pt x="2529" y="1405"/>
                    <a:pt x="2533" y="1381"/>
                    <a:pt x="2529" y="1360"/>
                  </a:cubicBezTo>
                  <a:cubicBezTo>
                    <a:pt x="2447" y="933"/>
                    <a:pt x="2362" y="509"/>
                    <a:pt x="2280" y="82"/>
                  </a:cubicBezTo>
                  <a:cubicBezTo>
                    <a:pt x="2263" y="4"/>
                    <a:pt x="2215" y="4"/>
                    <a:pt x="2157" y="4"/>
                  </a:cubicBezTo>
                  <a:cubicBezTo>
                    <a:pt x="2034" y="1"/>
                    <a:pt x="1910" y="0"/>
                    <a:pt x="1787" y="0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9" name="Google Shape;1533;p21"/>
            <p:cNvSpPr>
              <a:spLocks/>
            </p:cNvSpPr>
            <p:nvPr/>
          </p:nvSpPr>
          <p:spPr bwMode="auto">
            <a:xfrm rot="-4823862">
              <a:off x="269459" y="532052"/>
              <a:ext cx="95395" cy="82053"/>
            </a:xfrm>
            <a:custGeom>
              <a:avLst/>
              <a:gdLst>
                <a:gd name="T0" fmla="*/ 2147483647 w 1853"/>
                <a:gd name="T1" fmla="*/ 358053554 h 1594"/>
                <a:gd name="T2" fmla="*/ 0 w 1853"/>
                <a:gd name="T3" fmla="*/ 2147483647 h 1594"/>
                <a:gd name="T4" fmla="*/ 2147483647 w 1853"/>
                <a:gd name="T5" fmla="*/ 2147483647 h 1594"/>
                <a:gd name="T6" fmla="*/ 2147483647 w 1853"/>
                <a:gd name="T7" fmla="*/ 2147483647 h 1594"/>
                <a:gd name="T8" fmla="*/ 2147483647 w 1853"/>
                <a:gd name="T9" fmla="*/ 2147483647 h 1594"/>
                <a:gd name="T10" fmla="*/ 2147483647 w 1853"/>
                <a:gd name="T11" fmla="*/ 358053554 h 15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53" h="1594" extrusionOk="0">
                  <a:moveTo>
                    <a:pt x="1682" y="1"/>
                  </a:moveTo>
                  <a:cubicBezTo>
                    <a:pt x="1125" y="21"/>
                    <a:pt x="571" y="45"/>
                    <a:pt x="0" y="69"/>
                  </a:cubicBezTo>
                  <a:cubicBezTo>
                    <a:pt x="48" y="571"/>
                    <a:pt x="89" y="1060"/>
                    <a:pt x="137" y="1562"/>
                  </a:cubicBezTo>
                  <a:cubicBezTo>
                    <a:pt x="224" y="1561"/>
                    <a:pt x="311" y="1561"/>
                    <a:pt x="398" y="1561"/>
                  </a:cubicBezTo>
                  <a:cubicBezTo>
                    <a:pt x="880" y="1561"/>
                    <a:pt x="1360" y="1576"/>
                    <a:pt x="1852" y="1593"/>
                  </a:cubicBezTo>
                  <a:cubicBezTo>
                    <a:pt x="1777" y="1050"/>
                    <a:pt x="1705" y="534"/>
                    <a:pt x="1682" y="1"/>
                  </a:cubicBez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0" name="Google Shape;1534;p21"/>
            <p:cNvSpPr>
              <a:spLocks/>
            </p:cNvSpPr>
            <p:nvPr/>
          </p:nvSpPr>
          <p:spPr bwMode="auto">
            <a:xfrm rot="-4823862">
              <a:off x="508701" y="706472"/>
              <a:ext cx="8494" cy="51"/>
            </a:xfrm>
            <a:custGeom>
              <a:avLst/>
              <a:gdLst>
                <a:gd name="T0" fmla="*/ 358108687 w 165"/>
                <a:gd name="T1" fmla="*/ 0 h 1"/>
                <a:gd name="T2" fmla="*/ 358108687 w 165"/>
                <a:gd name="T3" fmla="*/ 0 h 1"/>
                <a:gd name="T4" fmla="*/ 2147483647 w 165"/>
                <a:gd name="T5" fmla="*/ 0 h 1"/>
                <a:gd name="T6" fmla="*/ 2147483647 w 165"/>
                <a:gd name="T7" fmla="*/ 0 h 1"/>
                <a:gd name="T8" fmla="*/ 358108687 w 165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1" name="Google Shape;1535;p21"/>
            <p:cNvSpPr>
              <a:spLocks/>
            </p:cNvSpPr>
            <p:nvPr/>
          </p:nvSpPr>
          <p:spPr bwMode="auto">
            <a:xfrm rot="-4823862">
              <a:off x="440438" y="937477"/>
              <a:ext cx="66874" cy="51"/>
            </a:xfrm>
            <a:custGeom>
              <a:avLst/>
              <a:gdLst>
                <a:gd name="T0" fmla="*/ 0 w 1299"/>
                <a:gd name="T1" fmla="*/ 0 h 1"/>
                <a:gd name="T2" fmla="*/ 0 w 1299"/>
                <a:gd name="T3" fmla="*/ 0 h 1"/>
                <a:gd name="T4" fmla="*/ 2147483647 w 1299"/>
                <a:gd name="T5" fmla="*/ 0 h 1"/>
                <a:gd name="T6" fmla="*/ 2147483647 w 1299"/>
                <a:gd name="T7" fmla="*/ 0 h 1"/>
                <a:gd name="T8" fmla="*/ 0 w 129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99" h="1" extrusionOk="0">
                  <a:moveTo>
                    <a:pt x="0" y="0"/>
                  </a:moveTo>
                  <a:lnTo>
                    <a:pt x="0" y="0"/>
                  </a:lnTo>
                  <a:lnTo>
                    <a:pt x="12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2" name="Google Shape;1536;p21"/>
            <p:cNvSpPr>
              <a:spLocks/>
            </p:cNvSpPr>
            <p:nvPr/>
          </p:nvSpPr>
          <p:spPr bwMode="auto">
            <a:xfrm rot="-4823862">
              <a:off x="520558" y="635764"/>
              <a:ext cx="8700" cy="51"/>
            </a:xfrm>
            <a:custGeom>
              <a:avLst/>
              <a:gdLst>
                <a:gd name="T0" fmla="*/ 358118306 w 169"/>
                <a:gd name="T1" fmla="*/ 0 h 1"/>
                <a:gd name="T2" fmla="*/ 358118306 w 169"/>
                <a:gd name="T3" fmla="*/ 0 h 1"/>
                <a:gd name="T4" fmla="*/ 2147483647 w 169"/>
                <a:gd name="T5" fmla="*/ 0 h 1"/>
                <a:gd name="T6" fmla="*/ 2147483647 w 169"/>
                <a:gd name="T7" fmla="*/ 0 h 1"/>
                <a:gd name="T8" fmla="*/ 358118306 w 16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3" name="Google Shape;1537;p21"/>
            <p:cNvSpPr>
              <a:spLocks/>
            </p:cNvSpPr>
            <p:nvPr/>
          </p:nvSpPr>
          <p:spPr bwMode="auto">
            <a:xfrm rot="-4823862">
              <a:off x="483759" y="851796"/>
              <a:ext cx="9215" cy="51"/>
            </a:xfrm>
            <a:custGeom>
              <a:avLst/>
              <a:gdLst>
                <a:gd name="T0" fmla="*/ 358280178 w 179"/>
                <a:gd name="T1" fmla="*/ 0 h 1"/>
                <a:gd name="T2" fmla="*/ 358280178 w 179"/>
                <a:gd name="T3" fmla="*/ 0 h 1"/>
                <a:gd name="T4" fmla="*/ 2147483647 w 179"/>
                <a:gd name="T5" fmla="*/ 0 h 1"/>
                <a:gd name="T6" fmla="*/ 2147483647 w 179"/>
                <a:gd name="T7" fmla="*/ 0 h 1"/>
                <a:gd name="T8" fmla="*/ 358280178 w 17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" h="1" extrusionOk="0">
                  <a:moveTo>
                    <a:pt x="1" y="0"/>
                  </a:moveTo>
                  <a:lnTo>
                    <a:pt x="1" y="0"/>
                  </a:lnTo>
                  <a:lnTo>
                    <a:pt x="17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4" name="Google Shape;1538;p21"/>
            <p:cNvSpPr>
              <a:spLocks/>
            </p:cNvSpPr>
            <p:nvPr/>
          </p:nvSpPr>
          <p:spPr bwMode="auto">
            <a:xfrm rot="-4823862">
              <a:off x="520026" y="458589"/>
              <a:ext cx="69706" cy="51"/>
            </a:xfrm>
            <a:custGeom>
              <a:avLst/>
              <a:gdLst>
                <a:gd name="T0" fmla="*/ 0 w 1354"/>
                <a:gd name="T1" fmla="*/ 0 h 1"/>
                <a:gd name="T2" fmla="*/ 0 w 1354"/>
                <a:gd name="T3" fmla="*/ 0 h 1"/>
                <a:gd name="T4" fmla="*/ 2147483647 w 1354"/>
                <a:gd name="T5" fmla="*/ 0 h 1"/>
                <a:gd name="T6" fmla="*/ 2147483647 w 1354"/>
                <a:gd name="T7" fmla="*/ 0 h 1"/>
                <a:gd name="T8" fmla="*/ 0 w 1354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54" h="1" extrusionOk="0">
                  <a:moveTo>
                    <a:pt x="0" y="0"/>
                  </a:moveTo>
                  <a:lnTo>
                    <a:pt x="0" y="0"/>
                  </a:lnTo>
                  <a:lnTo>
                    <a:pt x="13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5" name="Google Shape;1539;p21"/>
            <p:cNvSpPr>
              <a:spLocks/>
            </p:cNvSpPr>
            <p:nvPr/>
          </p:nvSpPr>
          <p:spPr bwMode="auto">
            <a:xfrm rot="-4823862">
              <a:off x="538490" y="531429"/>
              <a:ext cx="8134" cy="51"/>
            </a:xfrm>
            <a:custGeom>
              <a:avLst/>
              <a:gdLst>
                <a:gd name="T0" fmla="*/ 0 w 158"/>
                <a:gd name="T1" fmla="*/ 0 h 1"/>
                <a:gd name="T2" fmla="*/ 0 w 158"/>
                <a:gd name="T3" fmla="*/ 0 h 1"/>
                <a:gd name="T4" fmla="*/ 2147483647 w 158"/>
                <a:gd name="T5" fmla="*/ 0 h 1"/>
                <a:gd name="T6" fmla="*/ 2147483647 w 158"/>
                <a:gd name="T7" fmla="*/ 0 h 1"/>
                <a:gd name="T8" fmla="*/ 0 w 158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" h="1" extrusionOk="0">
                  <a:moveTo>
                    <a:pt x="0" y="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6" name="Google Shape;1540;p21"/>
            <p:cNvSpPr>
              <a:spLocks/>
            </p:cNvSpPr>
            <p:nvPr/>
          </p:nvSpPr>
          <p:spPr bwMode="auto">
            <a:xfrm rot="-4823862">
              <a:off x="418571" y="1238861"/>
              <a:ext cx="8649" cy="51"/>
            </a:xfrm>
            <a:custGeom>
              <a:avLst/>
              <a:gdLst>
                <a:gd name="T0" fmla="*/ 0 w 168"/>
                <a:gd name="T1" fmla="*/ 0 h 1"/>
                <a:gd name="T2" fmla="*/ 0 w 168"/>
                <a:gd name="T3" fmla="*/ 0 h 1"/>
                <a:gd name="T4" fmla="*/ 2147483647 w 168"/>
                <a:gd name="T5" fmla="*/ 0 h 1"/>
                <a:gd name="T6" fmla="*/ 2147483647 w 168"/>
                <a:gd name="T7" fmla="*/ 0 h 1"/>
                <a:gd name="T8" fmla="*/ 0 w 168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8" h="1" extrusionOk="0">
                  <a:moveTo>
                    <a:pt x="0" y="0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7" name="Google Shape;1541;p21"/>
            <p:cNvSpPr>
              <a:spLocks/>
            </p:cNvSpPr>
            <p:nvPr/>
          </p:nvSpPr>
          <p:spPr bwMode="auto">
            <a:xfrm rot="-4823862">
              <a:off x="448407" y="1062473"/>
              <a:ext cx="8649" cy="51"/>
            </a:xfrm>
            <a:custGeom>
              <a:avLst/>
              <a:gdLst>
                <a:gd name="T0" fmla="*/ 358314376 w 168"/>
                <a:gd name="T1" fmla="*/ 0 h 1"/>
                <a:gd name="T2" fmla="*/ 358314376 w 168"/>
                <a:gd name="T3" fmla="*/ 0 h 1"/>
                <a:gd name="T4" fmla="*/ 2147483647 w 168"/>
                <a:gd name="T5" fmla="*/ 0 h 1"/>
                <a:gd name="T6" fmla="*/ 2147483647 w 168"/>
                <a:gd name="T7" fmla="*/ 0 h 1"/>
                <a:gd name="T8" fmla="*/ 358314376 w 168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8" h="1" extrusionOk="0">
                  <a:moveTo>
                    <a:pt x="1" y="0"/>
                  </a:moveTo>
                  <a:lnTo>
                    <a:pt x="1" y="0"/>
                  </a:lnTo>
                  <a:lnTo>
                    <a:pt x="16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8" name="Google Shape;1542;p21"/>
            <p:cNvSpPr>
              <a:spLocks/>
            </p:cNvSpPr>
            <p:nvPr/>
          </p:nvSpPr>
          <p:spPr bwMode="auto">
            <a:xfrm rot="-4823862">
              <a:off x="433772" y="1149449"/>
              <a:ext cx="8494" cy="51"/>
            </a:xfrm>
            <a:custGeom>
              <a:avLst/>
              <a:gdLst>
                <a:gd name="T0" fmla="*/ 358108687 w 165"/>
                <a:gd name="T1" fmla="*/ 0 h 1"/>
                <a:gd name="T2" fmla="*/ 358108687 w 165"/>
                <a:gd name="T3" fmla="*/ 0 h 1"/>
                <a:gd name="T4" fmla="*/ 2147483647 w 165"/>
                <a:gd name="T5" fmla="*/ 0 h 1"/>
                <a:gd name="T6" fmla="*/ 2147483647 w 165"/>
                <a:gd name="T7" fmla="*/ 0 h 1"/>
                <a:gd name="T8" fmla="*/ 358108687 w 165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1" extrusionOk="0">
                  <a:moveTo>
                    <a:pt x="1" y="0"/>
                  </a:moveTo>
                  <a:lnTo>
                    <a:pt x="1" y="0"/>
                  </a:lnTo>
                  <a:lnTo>
                    <a:pt x="16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36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69" name="Google Shape;1543;p21"/>
            <p:cNvSpPr>
              <a:spLocks/>
            </p:cNvSpPr>
            <p:nvPr/>
          </p:nvSpPr>
          <p:spPr bwMode="auto">
            <a:xfrm rot="-4823862">
              <a:off x="-180169" y="629085"/>
              <a:ext cx="993280" cy="354875"/>
            </a:xfrm>
            <a:custGeom>
              <a:avLst/>
              <a:gdLst>
                <a:gd name="T0" fmla="*/ 2147483647 w 19294"/>
                <a:gd name="T1" fmla="*/ 2147483647 h 6894"/>
                <a:gd name="T2" fmla="*/ 2147483647 w 19294"/>
                <a:gd name="T3" fmla="*/ 2147483647 h 6894"/>
                <a:gd name="T4" fmla="*/ 2147483647 w 19294"/>
                <a:gd name="T5" fmla="*/ 2147483647 h 6894"/>
                <a:gd name="T6" fmla="*/ 2147483647 w 19294"/>
                <a:gd name="T7" fmla="*/ 2147483647 h 6894"/>
                <a:gd name="T8" fmla="*/ 2147483647 w 19294"/>
                <a:gd name="T9" fmla="*/ 2147483647 h 6894"/>
                <a:gd name="T10" fmla="*/ 2147483647 w 19294"/>
                <a:gd name="T11" fmla="*/ 2147483647 h 6894"/>
                <a:gd name="T12" fmla="*/ 2147483647 w 19294"/>
                <a:gd name="T13" fmla="*/ 2147483647 h 6894"/>
                <a:gd name="T14" fmla="*/ 2147483647 w 19294"/>
                <a:gd name="T15" fmla="*/ 2147483647 h 6894"/>
                <a:gd name="T16" fmla="*/ 2147483647 w 19294"/>
                <a:gd name="T17" fmla="*/ 2147483647 h 6894"/>
                <a:gd name="T18" fmla="*/ 2147483647 w 19294"/>
                <a:gd name="T19" fmla="*/ 2147483647 h 6894"/>
                <a:gd name="T20" fmla="*/ 2147483647 w 19294"/>
                <a:gd name="T21" fmla="*/ 2147483647 h 6894"/>
                <a:gd name="T22" fmla="*/ 2147483647 w 19294"/>
                <a:gd name="T23" fmla="*/ 2147483647 h 6894"/>
                <a:gd name="T24" fmla="*/ 2147483647 w 19294"/>
                <a:gd name="T25" fmla="*/ 2147483647 h 6894"/>
                <a:gd name="T26" fmla="*/ 2147483647 w 19294"/>
                <a:gd name="T27" fmla="*/ 2147483647 h 6894"/>
                <a:gd name="T28" fmla="*/ 2147483647 w 19294"/>
                <a:gd name="T29" fmla="*/ 2147483647 h 6894"/>
                <a:gd name="T30" fmla="*/ 2147483647 w 19294"/>
                <a:gd name="T31" fmla="*/ 2147483647 h 6894"/>
                <a:gd name="T32" fmla="*/ 2147483647 w 19294"/>
                <a:gd name="T33" fmla="*/ 2147483647 h 6894"/>
                <a:gd name="T34" fmla="*/ 2147483647 w 19294"/>
                <a:gd name="T35" fmla="*/ 2147483647 h 6894"/>
                <a:gd name="T36" fmla="*/ 2147483647 w 19294"/>
                <a:gd name="T37" fmla="*/ 2147483647 h 6894"/>
                <a:gd name="T38" fmla="*/ 2147483647 w 19294"/>
                <a:gd name="T39" fmla="*/ 2147483647 h 6894"/>
                <a:gd name="T40" fmla="*/ 2147483647 w 19294"/>
                <a:gd name="T41" fmla="*/ 2147483647 h 6894"/>
                <a:gd name="T42" fmla="*/ 2147483647 w 19294"/>
                <a:gd name="T43" fmla="*/ 2147483647 h 6894"/>
                <a:gd name="T44" fmla="*/ 2147483647 w 19294"/>
                <a:gd name="T45" fmla="*/ 2147483647 h 6894"/>
                <a:gd name="T46" fmla="*/ 2147483647 w 19294"/>
                <a:gd name="T47" fmla="*/ 2147483647 h 6894"/>
                <a:gd name="T48" fmla="*/ 2147483647 w 19294"/>
                <a:gd name="T49" fmla="*/ 2147483647 h 6894"/>
                <a:gd name="T50" fmla="*/ 2147483647 w 19294"/>
                <a:gd name="T51" fmla="*/ 2147483647 h 6894"/>
                <a:gd name="T52" fmla="*/ 2147483647 w 19294"/>
                <a:gd name="T53" fmla="*/ 2147483647 h 6894"/>
                <a:gd name="T54" fmla="*/ 2147483647 w 19294"/>
                <a:gd name="T55" fmla="*/ 2147483647 h 6894"/>
                <a:gd name="T56" fmla="*/ 2147483647 w 19294"/>
                <a:gd name="T57" fmla="*/ 2147483647 h 6894"/>
                <a:gd name="T58" fmla="*/ 2147483647 w 19294"/>
                <a:gd name="T59" fmla="*/ 2147483647 h 6894"/>
                <a:gd name="T60" fmla="*/ 2147483647 w 19294"/>
                <a:gd name="T61" fmla="*/ 2147483647 h 6894"/>
                <a:gd name="T62" fmla="*/ 2147483647 w 19294"/>
                <a:gd name="T63" fmla="*/ 2147483647 h 6894"/>
                <a:gd name="T64" fmla="*/ 2147483647 w 19294"/>
                <a:gd name="T65" fmla="*/ 2147483647 h 6894"/>
                <a:gd name="T66" fmla="*/ 2147483647 w 19294"/>
                <a:gd name="T67" fmla="*/ 358047564 h 6894"/>
                <a:gd name="T68" fmla="*/ 2147483647 w 19294"/>
                <a:gd name="T69" fmla="*/ 2147483647 h 6894"/>
                <a:gd name="T70" fmla="*/ 2147483647 w 19294"/>
                <a:gd name="T71" fmla="*/ 2147483647 h 6894"/>
                <a:gd name="T72" fmla="*/ 2147483647 w 19294"/>
                <a:gd name="T73" fmla="*/ 2147483647 h 6894"/>
                <a:gd name="T74" fmla="*/ 2147483647 w 19294"/>
                <a:gd name="T75" fmla="*/ 2147483647 h 6894"/>
                <a:gd name="T76" fmla="*/ 2147483647 w 19294"/>
                <a:gd name="T77" fmla="*/ 2147483647 h 6894"/>
                <a:gd name="T78" fmla="*/ 2147483647 w 19294"/>
                <a:gd name="T79" fmla="*/ 2147483647 h 6894"/>
                <a:gd name="T80" fmla="*/ 2147483647 w 19294"/>
                <a:gd name="T81" fmla="*/ 2147483647 h 6894"/>
                <a:gd name="T82" fmla="*/ 2147483647 w 19294"/>
                <a:gd name="T83" fmla="*/ 2147483647 h 6894"/>
                <a:gd name="T84" fmla="*/ 2147483647 w 19294"/>
                <a:gd name="T85" fmla="*/ 2147483647 h 6894"/>
                <a:gd name="T86" fmla="*/ 2147483647 w 19294"/>
                <a:gd name="T87" fmla="*/ 2147483647 h 6894"/>
                <a:gd name="T88" fmla="*/ 2147483647 w 19294"/>
                <a:gd name="T89" fmla="*/ 2147483647 h 6894"/>
                <a:gd name="T90" fmla="*/ 2147483647 w 19294"/>
                <a:gd name="T91" fmla="*/ 2147483647 h 6894"/>
                <a:gd name="T92" fmla="*/ 2147483647 w 19294"/>
                <a:gd name="T93" fmla="*/ 2147483647 h 6894"/>
                <a:gd name="T94" fmla="*/ 2147483647 w 19294"/>
                <a:gd name="T95" fmla="*/ 2147483647 h 6894"/>
                <a:gd name="T96" fmla="*/ 2147483647 w 19294"/>
                <a:gd name="T97" fmla="*/ 2147483647 h 6894"/>
                <a:gd name="T98" fmla="*/ 2147483647 w 19294"/>
                <a:gd name="T99" fmla="*/ 2147483647 h 6894"/>
                <a:gd name="T100" fmla="*/ 2147483647 w 19294"/>
                <a:gd name="T101" fmla="*/ 1446379851 h 6894"/>
                <a:gd name="T102" fmla="*/ 2147483647 w 19294"/>
                <a:gd name="T103" fmla="*/ 1446379851 h 6894"/>
                <a:gd name="T104" fmla="*/ 2147483647 w 19294"/>
                <a:gd name="T105" fmla="*/ 2147483647 h 6894"/>
                <a:gd name="T106" fmla="*/ 2147483647 w 19294"/>
                <a:gd name="T107" fmla="*/ 2147483647 h 6894"/>
                <a:gd name="T108" fmla="*/ 2147483647 w 19294"/>
                <a:gd name="T109" fmla="*/ 2147483647 h 6894"/>
                <a:gd name="T110" fmla="*/ 2147483647 w 19294"/>
                <a:gd name="T111" fmla="*/ 2147483647 h 6894"/>
                <a:gd name="T112" fmla="*/ 2147483647 w 19294"/>
                <a:gd name="T113" fmla="*/ 1446379851 h 689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294" h="6894" extrusionOk="0">
                  <a:moveTo>
                    <a:pt x="17059" y="4"/>
                  </a:moveTo>
                  <a:lnTo>
                    <a:pt x="17059" y="4"/>
                  </a:lnTo>
                  <a:cubicBezTo>
                    <a:pt x="17039" y="596"/>
                    <a:pt x="17015" y="1166"/>
                    <a:pt x="16994" y="1757"/>
                  </a:cubicBezTo>
                  <a:lnTo>
                    <a:pt x="15026" y="1757"/>
                  </a:lnTo>
                  <a:cubicBezTo>
                    <a:pt x="15005" y="1180"/>
                    <a:pt x="14981" y="606"/>
                    <a:pt x="14961" y="21"/>
                  </a:cubicBezTo>
                  <a:cubicBezTo>
                    <a:pt x="15096" y="15"/>
                    <a:pt x="15230" y="12"/>
                    <a:pt x="15365" y="12"/>
                  </a:cubicBezTo>
                  <a:cubicBezTo>
                    <a:pt x="15716" y="12"/>
                    <a:pt x="16067" y="29"/>
                    <a:pt x="16421" y="29"/>
                  </a:cubicBezTo>
                  <a:cubicBezTo>
                    <a:pt x="16632" y="29"/>
                    <a:pt x="16845" y="23"/>
                    <a:pt x="17059" y="4"/>
                  </a:cubicBezTo>
                  <a:close/>
                  <a:moveTo>
                    <a:pt x="8755" y="216"/>
                  </a:moveTo>
                  <a:cubicBezTo>
                    <a:pt x="8817" y="790"/>
                    <a:pt x="8902" y="1347"/>
                    <a:pt x="8923" y="1915"/>
                  </a:cubicBezTo>
                  <a:cubicBezTo>
                    <a:pt x="8192" y="2000"/>
                    <a:pt x="7471" y="2082"/>
                    <a:pt x="6736" y="2167"/>
                  </a:cubicBezTo>
                  <a:cubicBezTo>
                    <a:pt x="6664" y="1628"/>
                    <a:pt x="6637" y="1108"/>
                    <a:pt x="6620" y="568"/>
                  </a:cubicBezTo>
                  <a:cubicBezTo>
                    <a:pt x="7334" y="449"/>
                    <a:pt x="8041" y="336"/>
                    <a:pt x="8755" y="216"/>
                  </a:cubicBezTo>
                  <a:close/>
                  <a:moveTo>
                    <a:pt x="6483" y="592"/>
                  </a:moveTo>
                  <a:cubicBezTo>
                    <a:pt x="6483" y="1125"/>
                    <a:pt x="6527" y="1645"/>
                    <a:pt x="6586" y="2171"/>
                  </a:cubicBezTo>
                  <a:cubicBezTo>
                    <a:pt x="6025" y="2226"/>
                    <a:pt x="5489" y="2215"/>
                    <a:pt x="4942" y="2243"/>
                  </a:cubicBezTo>
                  <a:cubicBezTo>
                    <a:pt x="4915" y="1754"/>
                    <a:pt x="4860" y="1282"/>
                    <a:pt x="4809" y="797"/>
                  </a:cubicBezTo>
                  <a:cubicBezTo>
                    <a:pt x="5359" y="722"/>
                    <a:pt x="5916" y="684"/>
                    <a:pt x="6483" y="592"/>
                  </a:cubicBezTo>
                  <a:close/>
                  <a:moveTo>
                    <a:pt x="2683" y="934"/>
                  </a:moveTo>
                  <a:cubicBezTo>
                    <a:pt x="2752" y="1351"/>
                    <a:pt x="2823" y="1795"/>
                    <a:pt x="2895" y="2249"/>
                  </a:cubicBezTo>
                  <a:cubicBezTo>
                    <a:pt x="2836" y="2251"/>
                    <a:pt x="2776" y="2251"/>
                    <a:pt x="2717" y="2251"/>
                  </a:cubicBezTo>
                  <a:cubicBezTo>
                    <a:pt x="2450" y="2251"/>
                    <a:pt x="2181" y="2241"/>
                    <a:pt x="1909" y="2241"/>
                  </a:cubicBezTo>
                  <a:cubicBezTo>
                    <a:pt x="1765" y="2241"/>
                    <a:pt x="1620" y="2244"/>
                    <a:pt x="1474" y="2253"/>
                  </a:cubicBezTo>
                  <a:cubicBezTo>
                    <a:pt x="1426" y="1812"/>
                    <a:pt x="1385" y="1385"/>
                    <a:pt x="1337" y="934"/>
                  </a:cubicBezTo>
                  <a:lnTo>
                    <a:pt x="2683" y="934"/>
                  </a:lnTo>
                  <a:close/>
                  <a:moveTo>
                    <a:pt x="4641" y="804"/>
                  </a:moveTo>
                  <a:cubicBezTo>
                    <a:pt x="4703" y="1286"/>
                    <a:pt x="4754" y="1757"/>
                    <a:pt x="4778" y="2249"/>
                  </a:cubicBezTo>
                  <a:cubicBezTo>
                    <a:pt x="4697" y="2246"/>
                    <a:pt x="4616" y="2245"/>
                    <a:pt x="4536" y="2245"/>
                  </a:cubicBezTo>
                  <a:cubicBezTo>
                    <a:pt x="4136" y="2245"/>
                    <a:pt x="3740" y="2279"/>
                    <a:pt x="3340" y="2279"/>
                  </a:cubicBezTo>
                  <a:cubicBezTo>
                    <a:pt x="3250" y="2279"/>
                    <a:pt x="3160" y="2278"/>
                    <a:pt x="3069" y="2273"/>
                  </a:cubicBezTo>
                  <a:cubicBezTo>
                    <a:pt x="2984" y="1826"/>
                    <a:pt x="2912" y="1378"/>
                    <a:pt x="2847" y="903"/>
                  </a:cubicBezTo>
                  <a:cubicBezTo>
                    <a:pt x="3452" y="869"/>
                    <a:pt x="4040" y="838"/>
                    <a:pt x="4641" y="804"/>
                  </a:cubicBezTo>
                  <a:close/>
                  <a:moveTo>
                    <a:pt x="10898" y="1993"/>
                  </a:moveTo>
                  <a:cubicBezTo>
                    <a:pt x="11021" y="1993"/>
                    <a:pt x="11144" y="1994"/>
                    <a:pt x="11267" y="1997"/>
                  </a:cubicBezTo>
                  <a:cubicBezTo>
                    <a:pt x="11325" y="1997"/>
                    <a:pt x="11373" y="1997"/>
                    <a:pt x="11390" y="2079"/>
                  </a:cubicBezTo>
                  <a:cubicBezTo>
                    <a:pt x="11472" y="2506"/>
                    <a:pt x="11557" y="2926"/>
                    <a:pt x="11639" y="3353"/>
                  </a:cubicBezTo>
                  <a:cubicBezTo>
                    <a:pt x="11643" y="3377"/>
                    <a:pt x="11639" y="3398"/>
                    <a:pt x="11639" y="3435"/>
                  </a:cubicBezTo>
                  <a:cubicBezTo>
                    <a:pt x="11582" y="3436"/>
                    <a:pt x="11526" y="3437"/>
                    <a:pt x="11469" y="3437"/>
                  </a:cubicBezTo>
                  <a:cubicBezTo>
                    <a:pt x="10976" y="3437"/>
                    <a:pt x="10490" y="3405"/>
                    <a:pt x="10004" y="3405"/>
                  </a:cubicBezTo>
                  <a:cubicBezTo>
                    <a:pt x="9733" y="3405"/>
                    <a:pt x="9462" y="3415"/>
                    <a:pt x="9189" y="3445"/>
                  </a:cubicBezTo>
                  <a:cubicBezTo>
                    <a:pt x="9131" y="2984"/>
                    <a:pt x="9162" y="2533"/>
                    <a:pt x="9104" y="2082"/>
                  </a:cubicBezTo>
                  <a:cubicBezTo>
                    <a:pt x="9271" y="2048"/>
                    <a:pt x="9422" y="2048"/>
                    <a:pt x="9572" y="2034"/>
                  </a:cubicBezTo>
                  <a:cubicBezTo>
                    <a:pt x="10013" y="2007"/>
                    <a:pt x="10456" y="1993"/>
                    <a:pt x="10898" y="1993"/>
                  </a:cubicBezTo>
                  <a:close/>
                  <a:moveTo>
                    <a:pt x="13023" y="1966"/>
                  </a:moveTo>
                  <a:cubicBezTo>
                    <a:pt x="13064" y="2465"/>
                    <a:pt x="13109" y="2953"/>
                    <a:pt x="13150" y="3445"/>
                  </a:cubicBezTo>
                  <a:cubicBezTo>
                    <a:pt x="13105" y="3463"/>
                    <a:pt x="13060" y="3468"/>
                    <a:pt x="13017" y="3468"/>
                  </a:cubicBezTo>
                  <a:cubicBezTo>
                    <a:pt x="12978" y="3468"/>
                    <a:pt x="12940" y="3464"/>
                    <a:pt x="12904" y="3463"/>
                  </a:cubicBezTo>
                  <a:cubicBezTo>
                    <a:pt x="12858" y="3462"/>
                    <a:pt x="12813" y="3461"/>
                    <a:pt x="12767" y="3461"/>
                  </a:cubicBezTo>
                  <a:cubicBezTo>
                    <a:pt x="12631" y="3461"/>
                    <a:pt x="12495" y="3464"/>
                    <a:pt x="12359" y="3464"/>
                  </a:cubicBezTo>
                  <a:cubicBezTo>
                    <a:pt x="12213" y="3464"/>
                    <a:pt x="12066" y="3461"/>
                    <a:pt x="11920" y="3445"/>
                  </a:cubicBezTo>
                  <a:cubicBezTo>
                    <a:pt x="11855" y="3435"/>
                    <a:pt x="11814" y="3422"/>
                    <a:pt x="11797" y="3353"/>
                  </a:cubicBezTo>
                  <a:cubicBezTo>
                    <a:pt x="11711" y="2909"/>
                    <a:pt x="11626" y="2461"/>
                    <a:pt x="11540" y="2003"/>
                  </a:cubicBezTo>
                  <a:cubicBezTo>
                    <a:pt x="11800" y="1973"/>
                    <a:pt x="12056" y="1968"/>
                    <a:pt x="12312" y="1968"/>
                  </a:cubicBezTo>
                  <a:cubicBezTo>
                    <a:pt x="12448" y="1968"/>
                    <a:pt x="12584" y="1969"/>
                    <a:pt x="12720" y="1969"/>
                  </a:cubicBezTo>
                  <a:cubicBezTo>
                    <a:pt x="12821" y="1969"/>
                    <a:pt x="12922" y="1969"/>
                    <a:pt x="13023" y="1966"/>
                  </a:cubicBezTo>
                  <a:close/>
                  <a:moveTo>
                    <a:pt x="17004" y="1911"/>
                  </a:moveTo>
                  <a:cubicBezTo>
                    <a:pt x="17059" y="2424"/>
                    <a:pt x="17032" y="2936"/>
                    <a:pt x="17103" y="3449"/>
                  </a:cubicBezTo>
                  <a:cubicBezTo>
                    <a:pt x="17076" y="3456"/>
                    <a:pt x="17056" y="3466"/>
                    <a:pt x="17039" y="3466"/>
                  </a:cubicBezTo>
                  <a:cubicBezTo>
                    <a:pt x="16478" y="3480"/>
                    <a:pt x="15914" y="3486"/>
                    <a:pt x="15354" y="3497"/>
                  </a:cubicBezTo>
                  <a:cubicBezTo>
                    <a:pt x="15349" y="3497"/>
                    <a:pt x="15344" y="3497"/>
                    <a:pt x="15340" y="3497"/>
                  </a:cubicBezTo>
                  <a:cubicBezTo>
                    <a:pt x="15274" y="3497"/>
                    <a:pt x="15217" y="3494"/>
                    <a:pt x="15207" y="3404"/>
                  </a:cubicBezTo>
                  <a:cubicBezTo>
                    <a:pt x="15132" y="2916"/>
                    <a:pt x="15070" y="2424"/>
                    <a:pt x="15040" y="1911"/>
                  </a:cubicBezTo>
                  <a:lnTo>
                    <a:pt x="17004" y="1911"/>
                  </a:lnTo>
                  <a:close/>
                  <a:moveTo>
                    <a:pt x="14876" y="1908"/>
                  </a:moveTo>
                  <a:cubicBezTo>
                    <a:pt x="14899" y="2441"/>
                    <a:pt x="14975" y="2957"/>
                    <a:pt x="15046" y="3500"/>
                  </a:cubicBezTo>
                  <a:cubicBezTo>
                    <a:pt x="14565" y="3477"/>
                    <a:pt x="14096" y="3464"/>
                    <a:pt x="13622" y="3464"/>
                  </a:cubicBezTo>
                  <a:cubicBezTo>
                    <a:pt x="13524" y="3464"/>
                    <a:pt x="13426" y="3465"/>
                    <a:pt x="13328" y="3466"/>
                  </a:cubicBezTo>
                  <a:cubicBezTo>
                    <a:pt x="13280" y="2967"/>
                    <a:pt x="13235" y="2475"/>
                    <a:pt x="13191" y="1969"/>
                  </a:cubicBezTo>
                  <a:cubicBezTo>
                    <a:pt x="13765" y="1949"/>
                    <a:pt x="14312" y="1928"/>
                    <a:pt x="14876" y="1908"/>
                  </a:cubicBezTo>
                  <a:close/>
                  <a:moveTo>
                    <a:pt x="8923" y="2085"/>
                  </a:moveTo>
                  <a:cubicBezTo>
                    <a:pt x="8937" y="2120"/>
                    <a:pt x="8947" y="2133"/>
                    <a:pt x="8947" y="2150"/>
                  </a:cubicBezTo>
                  <a:cubicBezTo>
                    <a:pt x="8960" y="2557"/>
                    <a:pt x="8974" y="2957"/>
                    <a:pt x="8988" y="3363"/>
                  </a:cubicBezTo>
                  <a:cubicBezTo>
                    <a:pt x="8991" y="3432"/>
                    <a:pt x="8950" y="3456"/>
                    <a:pt x="8896" y="3463"/>
                  </a:cubicBezTo>
                  <a:cubicBezTo>
                    <a:pt x="8246" y="3497"/>
                    <a:pt x="7614" y="3657"/>
                    <a:pt x="6948" y="3736"/>
                  </a:cubicBezTo>
                  <a:cubicBezTo>
                    <a:pt x="6897" y="3377"/>
                    <a:pt x="6842" y="3035"/>
                    <a:pt x="6801" y="2694"/>
                  </a:cubicBezTo>
                  <a:cubicBezTo>
                    <a:pt x="6787" y="2581"/>
                    <a:pt x="6719" y="2454"/>
                    <a:pt x="6777" y="2359"/>
                  </a:cubicBezTo>
                  <a:cubicBezTo>
                    <a:pt x="6808" y="2310"/>
                    <a:pt x="6854" y="2299"/>
                    <a:pt x="6906" y="2299"/>
                  </a:cubicBezTo>
                  <a:cubicBezTo>
                    <a:pt x="6950" y="2299"/>
                    <a:pt x="6997" y="2307"/>
                    <a:pt x="7042" y="2307"/>
                  </a:cubicBezTo>
                  <a:cubicBezTo>
                    <a:pt x="7056" y="2307"/>
                    <a:pt x="7071" y="2306"/>
                    <a:pt x="7084" y="2304"/>
                  </a:cubicBezTo>
                  <a:cubicBezTo>
                    <a:pt x="7495" y="2249"/>
                    <a:pt x="7905" y="2202"/>
                    <a:pt x="8315" y="2154"/>
                  </a:cubicBezTo>
                  <a:cubicBezTo>
                    <a:pt x="8520" y="2130"/>
                    <a:pt x="8721" y="2106"/>
                    <a:pt x="8923" y="2085"/>
                  </a:cubicBezTo>
                  <a:close/>
                  <a:moveTo>
                    <a:pt x="6603" y="2342"/>
                  </a:moveTo>
                  <a:cubicBezTo>
                    <a:pt x="6668" y="2813"/>
                    <a:pt x="6729" y="3268"/>
                    <a:pt x="6801" y="3753"/>
                  </a:cubicBezTo>
                  <a:cubicBezTo>
                    <a:pt x="6206" y="3814"/>
                    <a:pt x="5625" y="3876"/>
                    <a:pt x="5027" y="3944"/>
                  </a:cubicBezTo>
                  <a:cubicBezTo>
                    <a:pt x="5007" y="3428"/>
                    <a:pt x="4980" y="2926"/>
                    <a:pt x="4959" y="2407"/>
                  </a:cubicBezTo>
                  <a:cubicBezTo>
                    <a:pt x="4983" y="2407"/>
                    <a:pt x="5007" y="2407"/>
                    <a:pt x="5031" y="2407"/>
                  </a:cubicBezTo>
                  <a:cubicBezTo>
                    <a:pt x="5565" y="2407"/>
                    <a:pt x="6079" y="2371"/>
                    <a:pt x="6603" y="2342"/>
                  </a:cubicBezTo>
                  <a:close/>
                  <a:moveTo>
                    <a:pt x="4785" y="2393"/>
                  </a:moveTo>
                  <a:cubicBezTo>
                    <a:pt x="4836" y="2923"/>
                    <a:pt x="4826" y="3435"/>
                    <a:pt x="4860" y="3958"/>
                  </a:cubicBezTo>
                  <a:cubicBezTo>
                    <a:pt x="4334" y="4033"/>
                    <a:pt x="3821" y="4084"/>
                    <a:pt x="3291" y="4122"/>
                  </a:cubicBezTo>
                  <a:cubicBezTo>
                    <a:pt x="3240" y="3558"/>
                    <a:pt x="3168" y="3005"/>
                    <a:pt x="3083" y="2437"/>
                  </a:cubicBezTo>
                  <a:cubicBezTo>
                    <a:pt x="3154" y="2437"/>
                    <a:pt x="3225" y="2437"/>
                    <a:pt x="3295" y="2437"/>
                  </a:cubicBezTo>
                  <a:cubicBezTo>
                    <a:pt x="3791" y="2437"/>
                    <a:pt x="4282" y="2435"/>
                    <a:pt x="4785" y="2393"/>
                  </a:cubicBezTo>
                  <a:close/>
                  <a:moveTo>
                    <a:pt x="1973" y="2400"/>
                  </a:moveTo>
                  <a:cubicBezTo>
                    <a:pt x="2292" y="2400"/>
                    <a:pt x="2608" y="2410"/>
                    <a:pt x="2929" y="2444"/>
                  </a:cubicBezTo>
                  <a:cubicBezTo>
                    <a:pt x="2994" y="2957"/>
                    <a:pt x="3056" y="3466"/>
                    <a:pt x="3121" y="3979"/>
                  </a:cubicBezTo>
                  <a:cubicBezTo>
                    <a:pt x="3138" y="4098"/>
                    <a:pt x="3104" y="4149"/>
                    <a:pt x="2967" y="4153"/>
                  </a:cubicBezTo>
                  <a:cubicBezTo>
                    <a:pt x="2567" y="4163"/>
                    <a:pt x="2160" y="4190"/>
                    <a:pt x="1757" y="4238"/>
                  </a:cubicBezTo>
                  <a:cubicBezTo>
                    <a:pt x="1746" y="4239"/>
                    <a:pt x="1734" y="4240"/>
                    <a:pt x="1721" y="4240"/>
                  </a:cubicBezTo>
                  <a:cubicBezTo>
                    <a:pt x="1696" y="4240"/>
                    <a:pt x="1668" y="4238"/>
                    <a:pt x="1634" y="4238"/>
                  </a:cubicBezTo>
                  <a:cubicBezTo>
                    <a:pt x="1579" y="3633"/>
                    <a:pt x="1528" y="3025"/>
                    <a:pt x="1474" y="2407"/>
                  </a:cubicBezTo>
                  <a:cubicBezTo>
                    <a:pt x="1642" y="2403"/>
                    <a:pt x="1808" y="2400"/>
                    <a:pt x="1973" y="2400"/>
                  </a:cubicBezTo>
                  <a:close/>
                  <a:moveTo>
                    <a:pt x="13157" y="3627"/>
                  </a:moveTo>
                  <a:cubicBezTo>
                    <a:pt x="13208" y="4071"/>
                    <a:pt x="13249" y="4505"/>
                    <a:pt x="13287" y="4935"/>
                  </a:cubicBezTo>
                  <a:lnTo>
                    <a:pt x="12063" y="4935"/>
                  </a:lnTo>
                  <a:cubicBezTo>
                    <a:pt x="11988" y="4488"/>
                    <a:pt x="11927" y="4064"/>
                    <a:pt x="11851" y="3627"/>
                  </a:cubicBezTo>
                  <a:lnTo>
                    <a:pt x="13157" y="3627"/>
                  </a:lnTo>
                  <a:close/>
                  <a:moveTo>
                    <a:pt x="10375" y="3586"/>
                  </a:moveTo>
                  <a:cubicBezTo>
                    <a:pt x="10754" y="3586"/>
                    <a:pt x="11134" y="3592"/>
                    <a:pt x="11510" y="3599"/>
                  </a:cubicBezTo>
                  <a:cubicBezTo>
                    <a:pt x="11629" y="3599"/>
                    <a:pt x="11698" y="3623"/>
                    <a:pt x="11715" y="3777"/>
                  </a:cubicBezTo>
                  <a:cubicBezTo>
                    <a:pt x="11759" y="4156"/>
                    <a:pt x="11834" y="4529"/>
                    <a:pt x="11903" y="4925"/>
                  </a:cubicBezTo>
                  <a:cubicBezTo>
                    <a:pt x="11662" y="4932"/>
                    <a:pt x="11423" y="4933"/>
                    <a:pt x="11185" y="4933"/>
                  </a:cubicBezTo>
                  <a:cubicBezTo>
                    <a:pt x="11010" y="4933"/>
                    <a:pt x="10834" y="4932"/>
                    <a:pt x="10659" y="4932"/>
                  </a:cubicBezTo>
                  <a:cubicBezTo>
                    <a:pt x="10211" y="4932"/>
                    <a:pt x="9763" y="4937"/>
                    <a:pt x="9312" y="4973"/>
                  </a:cubicBezTo>
                  <a:cubicBezTo>
                    <a:pt x="9268" y="4512"/>
                    <a:pt x="9227" y="4064"/>
                    <a:pt x="9186" y="3586"/>
                  </a:cubicBezTo>
                  <a:lnTo>
                    <a:pt x="10375" y="3586"/>
                  </a:lnTo>
                  <a:close/>
                  <a:moveTo>
                    <a:pt x="14267" y="3650"/>
                  </a:moveTo>
                  <a:cubicBezTo>
                    <a:pt x="14500" y="3650"/>
                    <a:pt x="14732" y="3654"/>
                    <a:pt x="14968" y="3654"/>
                  </a:cubicBezTo>
                  <a:cubicBezTo>
                    <a:pt x="15029" y="3654"/>
                    <a:pt x="15087" y="3654"/>
                    <a:pt x="15101" y="3739"/>
                  </a:cubicBezTo>
                  <a:cubicBezTo>
                    <a:pt x="15169" y="4119"/>
                    <a:pt x="15248" y="4498"/>
                    <a:pt x="15320" y="4881"/>
                  </a:cubicBezTo>
                  <a:cubicBezTo>
                    <a:pt x="15323" y="4911"/>
                    <a:pt x="15320" y="4946"/>
                    <a:pt x="15320" y="4993"/>
                  </a:cubicBezTo>
                  <a:cubicBezTo>
                    <a:pt x="15223" y="4993"/>
                    <a:pt x="15129" y="4999"/>
                    <a:pt x="15037" y="4999"/>
                  </a:cubicBezTo>
                  <a:cubicBezTo>
                    <a:pt x="14979" y="4999"/>
                    <a:pt x="14922" y="4997"/>
                    <a:pt x="14865" y="4990"/>
                  </a:cubicBezTo>
                  <a:cubicBezTo>
                    <a:pt x="14431" y="4952"/>
                    <a:pt x="14004" y="4966"/>
                    <a:pt x="13574" y="4959"/>
                  </a:cubicBezTo>
                  <a:cubicBezTo>
                    <a:pt x="13560" y="4959"/>
                    <a:pt x="13546" y="4960"/>
                    <a:pt x="13533" y="4960"/>
                  </a:cubicBezTo>
                  <a:cubicBezTo>
                    <a:pt x="13490" y="4960"/>
                    <a:pt x="13453" y="4952"/>
                    <a:pt x="13451" y="4884"/>
                  </a:cubicBezTo>
                  <a:cubicBezTo>
                    <a:pt x="13430" y="4471"/>
                    <a:pt x="13351" y="4064"/>
                    <a:pt x="13351" y="3650"/>
                  </a:cubicBezTo>
                  <a:lnTo>
                    <a:pt x="14267" y="3650"/>
                  </a:lnTo>
                  <a:close/>
                  <a:moveTo>
                    <a:pt x="17093" y="3623"/>
                  </a:moveTo>
                  <a:cubicBezTo>
                    <a:pt x="17138" y="4112"/>
                    <a:pt x="17175" y="4594"/>
                    <a:pt x="17216" y="5096"/>
                  </a:cubicBezTo>
                  <a:cubicBezTo>
                    <a:pt x="16649" y="5072"/>
                    <a:pt x="16085" y="5045"/>
                    <a:pt x="15511" y="5017"/>
                  </a:cubicBezTo>
                  <a:cubicBezTo>
                    <a:pt x="15426" y="4570"/>
                    <a:pt x="15340" y="4122"/>
                    <a:pt x="15251" y="3661"/>
                  </a:cubicBezTo>
                  <a:cubicBezTo>
                    <a:pt x="15426" y="3654"/>
                    <a:pt x="15600" y="3652"/>
                    <a:pt x="15773" y="3652"/>
                  </a:cubicBezTo>
                  <a:cubicBezTo>
                    <a:pt x="15920" y="3652"/>
                    <a:pt x="16066" y="3653"/>
                    <a:pt x="16214" y="3653"/>
                  </a:cubicBezTo>
                  <a:cubicBezTo>
                    <a:pt x="16504" y="3653"/>
                    <a:pt x="16796" y="3649"/>
                    <a:pt x="17093" y="3623"/>
                  </a:cubicBezTo>
                  <a:close/>
                  <a:moveTo>
                    <a:pt x="9005" y="3616"/>
                  </a:moveTo>
                  <a:cubicBezTo>
                    <a:pt x="9046" y="4081"/>
                    <a:pt x="9090" y="4525"/>
                    <a:pt x="9128" y="4983"/>
                  </a:cubicBezTo>
                  <a:cubicBezTo>
                    <a:pt x="8441" y="5028"/>
                    <a:pt x="7768" y="5175"/>
                    <a:pt x="7084" y="5284"/>
                  </a:cubicBezTo>
                  <a:cubicBezTo>
                    <a:pt x="7047" y="4816"/>
                    <a:pt x="7009" y="4371"/>
                    <a:pt x="6972" y="3907"/>
                  </a:cubicBezTo>
                  <a:cubicBezTo>
                    <a:pt x="7641" y="3808"/>
                    <a:pt x="8308" y="3657"/>
                    <a:pt x="9005" y="3616"/>
                  </a:cubicBezTo>
                  <a:close/>
                  <a:moveTo>
                    <a:pt x="6733" y="3932"/>
                  </a:moveTo>
                  <a:cubicBezTo>
                    <a:pt x="6845" y="3932"/>
                    <a:pt x="6828" y="3979"/>
                    <a:pt x="6838" y="4163"/>
                  </a:cubicBezTo>
                  <a:cubicBezTo>
                    <a:pt x="6856" y="4474"/>
                    <a:pt x="6893" y="4782"/>
                    <a:pt x="6924" y="5092"/>
                  </a:cubicBezTo>
                  <a:cubicBezTo>
                    <a:pt x="6944" y="5308"/>
                    <a:pt x="6944" y="5308"/>
                    <a:pt x="6736" y="5345"/>
                  </a:cubicBezTo>
                  <a:cubicBezTo>
                    <a:pt x="6240" y="5434"/>
                    <a:pt x="5742" y="5482"/>
                    <a:pt x="5239" y="5499"/>
                  </a:cubicBezTo>
                  <a:lnTo>
                    <a:pt x="5120" y="5499"/>
                  </a:lnTo>
                  <a:cubicBezTo>
                    <a:pt x="5085" y="5075"/>
                    <a:pt x="5062" y="4669"/>
                    <a:pt x="5021" y="4269"/>
                  </a:cubicBezTo>
                  <a:cubicBezTo>
                    <a:pt x="5014" y="4153"/>
                    <a:pt x="5041" y="4102"/>
                    <a:pt x="5167" y="4095"/>
                  </a:cubicBezTo>
                  <a:cubicBezTo>
                    <a:pt x="5639" y="4050"/>
                    <a:pt x="6104" y="3985"/>
                    <a:pt x="6572" y="3944"/>
                  </a:cubicBezTo>
                  <a:cubicBezTo>
                    <a:pt x="6644" y="3938"/>
                    <a:pt x="6695" y="3932"/>
                    <a:pt x="6733" y="3932"/>
                  </a:cubicBezTo>
                  <a:close/>
                  <a:moveTo>
                    <a:pt x="4857" y="4136"/>
                  </a:moveTo>
                  <a:cubicBezTo>
                    <a:pt x="4891" y="4600"/>
                    <a:pt x="4921" y="5055"/>
                    <a:pt x="4956" y="5520"/>
                  </a:cubicBezTo>
                  <a:cubicBezTo>
                    <a:pt x="4464" y="5554"/>
                    <a:pt x="3971" y="5588"/>
                    <a:pt x="3455" y="5622"/>
                  </a:cubicBezTo>
                  <a:cubicBezTo>
                    <a:pt x="3404" y="5178"/>
                    <a:pt x="3356" y="4737"/>
                    <a:pt x="3305" y="4289"/>
                  </a:cubicBezTo>
                  <a:cubicBezTo>
                    <a:pt x="3825" y="4255"/>
                    <a:pt x="4337" y="4190"/>
                    <a:pt x="4857" y="4136"/>
                  </a:cubicBezTo>
                  <a:close/>
                  <a:moveTo>
                    <a:pt x="3145" y="4300"/>
                  </a:moveTo>
                  <a:cubicBezTo>
                    <a:pt x="3196" y="4754"/>
                    <a:pt x="3237" y="5178"/>
                    <a:pt x="3285" y="5626"/>
                  </a:cubicBezTo>
                  <a:cubicBezTo>
                    <a:pt x="2769" y="5656"/>
                    <a:pt x="2266" y="5684"/>
                    <a:pt x="1747" y="5708"/>
                  </a:cubicBezTo>
                  <a:cubicBezTo>
                    <a:pt x="1716" y="5280"/>
                    <a:pt x="1682" y="4853"/>
                    <a:pt x="1651" y="4409"/>
                  </a:cubicBezTo>
                  <a:cubicBezTo>
                    <a:pt x="2147" y="4371"/>
                    <a:pt x="2639" y="4337"/>
                    <a:pt x="3145" y="4300"/>
                  </a:cubicBezTo>
                  <a:close/>
                  <a:moveTo>
                    <a:pt x="13314" y="5123"/>
                  </a:moveTo>
                  <a:cubicBezTo>
                    <a:pt x="13365" y="5537"/>
                    <a:pt x="13413" y="5943"/>
                    <a:pt x="13464" y="6360"/>
                  </a:cubicBezTo>
                  <a:cubicBezTo>
                    <a:pt x="13368" y="6367"/>
                    <a:pt x="13274" y="6369"/>
                    <a:pt x="13181" y="6369"/>
                  </a:cubicBezTo>
                  <a:cubicBezTo>
                    <a:pt x="12876" y="6369"/>
                    <a:pt x="12589" y="6342"/>
                    <a:pt x="12296" y="6340"/>
                  </a:cubicBezTo>
                  <a:cubicBezTo>
                    <a:pt x="12193" y="6340"/>
                    <a:pt x="12207" y="6258"/>
                    <a:pt x="12203" y="6193"/>
                  </a:cubicBezTo>
                  <a:cubicBezTo>
                    <a:pt x="12166" y="5841"/>
                    <a:pt x="12132" y="5485"/>
                    <a:pt x="12091" y="5123"/>
                  </a:cubicBezTo>
                  <a:lnTo>
                    <a:pt x="13314" y="5123"/>
                  </a:lnTo>
                  <a:close/>
                  <a:moveTo>
                    <a:pt x="11072" y="5090"/>
                  </a:moveTo>
                  <a:cubicBezTo>
                    <a:pt x="11348" y="5090"/>
                    <a:pt x="11625" y="5091"/>
                    <a:pt x="11903" y="5092"/>
                  </a:cubicBezTo>
                  <a:cubicBezTo>
                    <a:pt x="11981" y="5503"/>
                    <a:pt x="11998" y="5916"/>
                    <a:pt x="12053" y="6350"/>
                  </a:cubicBezTo>
                  <a:cubicBezTo>
                    <a:pt x="11168" y="6391"/>
                    <a:pt x="10297" y="6480"/>
                    <a:pt x="9408" y="6565"/>
                  </a:cubicBezTo>
                  <a:cubicBezTo>
                    <a:pt x="9384" y="6077"/>
                    <a:pt x="9353" y="5608"/>
                    <a:pt x="9330" y="5137"/>
                  </a:cubicBezTo>
                  <a:cubicBezTo>
                    <a:pt x="9913" y="5098"/>
                    <a:pt x="10491" y="5090"/>
                    <a:pt x="11072" y="5090"/>
                  </a:cubicBezTo>
                  <a:close/>
                  <a:moveTo>
                    <a:pt x="14010" y="5118"/>
                  </a:moveTo>
                  <a:cubicBezTo>
                    <a:pt x="14118" y="5118"/>
                    <a:pt x="14227" y="5120"/>
                    <a:pt x="14336" y="5127"/>
                  </a:cubicBezTo>
                  <a:cubicBezTo>
                    <a:pt x="14602" y="5144"/>
                    <a:pt x="14872" y="5147"/>
                    <a:pt x="15145" y="5154"/>
                  </a:cubicBezTo>
                  <a:cubicBezTo>
                    <a:pt x="15286" y="5154"/>
                    <a:pt x="15388" y="5171"/>
                    <a:pt x="15412" y="5362"/>
                  </a:cubicBezTo>
                  <a:cubicBezTo>
                    <a:pt x="15453" y="5762"/>
                    <a:pt x="15508" y="6162"/>
                    <a:pt x="15552" y="6576"/>
                  </a:cubicBezTo>
                  <a:cubicBezTo>
                    <a:pt x="14937" y="6504"/>
                    <a:pt x="14353" y="6422"/>
                    <a:pt x="13762" y="6401"/>
                  </a:cubicBezTo>
                  <a:cubicBezTo>
                    <a:pt x="13676" y="6394"/>
                    <a:pt x="13621" y="6384"/>
                    <a:pt x="13611" y="6288"/>
                  </a:cubicBezTo>
                  <a:cubicBezTo>
                    <a:pt x="13574" y="5906"/>
                    <a:pt x="13533" y="5520"/>
                    <a:pt x="13488" y="5123"/>
                  </a:cubicBezTo>
                  <a:cubicBezTo>
                    <a:pt x="13665" y="5123"/>
                    <a:pt x="13838" y="5118"/>
                    <a:pt x="14010" y="5118"/>
                  </a:cubicBezTo>
                  <a:close/>
                  <a:moveTo>
                    <a:pt x="16160" y="5221"/>
                  </a:moveTo>
                  <a:cubicBezTo>
                    <a:pt x="16288" y="5221"/>
                    <a:pt x="16416" y="5223"/>
                    <a:pt x="16543" y="5229"/>
                  </a:cubicBezTo>
                  <a:cubicBezTo>
                    <a:pt x="16714" y="5236"/>
                    <a:pt x="16885" y="5243"/>
                    <a:pt x="17056" y="5246"/>
                  </a:cubicBezTo>
                  <a:cubicBezTo>
                    <a:pt x="17189" y="5250"/>
                    <a:pt x="17250" y="5294"/>
                    <a:pt x="17261" y="5451"/>
                  </a:cubicBezTo>
                  <a:cubicBezTo>
                    <a:pt x="17278" y="5855"/>
                    <a:pt x="17315" y="6254"/>
                    <a:pt x="17350" y="6661"/>
                  </a:cubicBezTo>
                  <a:cubicBezTo>
                    <a:pt x="17353" y="6712"/>
                    <a:pt x="17350" y="6763"/>
                    <a:pt x="17350" y="6835"/>
                  </a:cubicBezTo>
                  <a:cubicBezTo>
                    <a:pt x="16799" y="6781"/>
                    <a:pt x="16259" y="6685"/>
                    <a:pt x="15709" y="6603"/>
                  </a:cubicBezTo>
                  <a:cubicBezTo>
                    <a:pt x="15668" y="6124"/>
                    <a:pt x="15617" y="5660"/>
                    <a:pt x="15542" y="5226"/>
                  </a:cubicBezTo>
                  <a:cubicBezTo>
                    <a:pt x="15750" y="5226"/>
                    <a:pt x="15956" y="5221"/>
                    <a:pt x="16160" y="5221"/>
                  </a:cubicBezTo>
                  <a:close/>
                  <a:moveTo>
                    <a:pt x="9001" y="5147"/>
                  </a:moveTo>
                  <a:cubicBezTo>
                    <a:pt x="9042" y="5147"/>
                    <a:pt x="9083" y="5150"/>
                    <a:pt x="9124" y="5157"/>
                  </a:cubicBezTo>
                  <a:cubicBezTo>
                    <a:pt x="9210" y="5352"/>
                    <a:pt x="9162" y="5571"/>
                    <a:pt x="9186" y="5779"/>
                  </a:cubicBezTo>
                  <a:cubicBezTo>
                    <a:pt x="9220" y="6015"/>
                    <a:pt x="9217" y="6254"/>
                    <a:pt x="9230" y="6494"/>
                  </a:cubicBezTo>
                  <a:cubicBezTo>
                    <a:pt x="9237" y="6565"/>
                    <a:pt x="9217" y="6610"/>
                    <a:pt x="9135" y="6617"/>
                  </a:cubicBezTo>
                  <a:cubicBezTo>
                    <a:pt x="8482" y="6668"/>
                    <a:pt x="7833" y="6777"/>
                    <a:pt x="7166" y="6866"/>
                  </a:cubicBezTo>
                  <a:cubicBezTo>
                    <a:pt x="7160" y="6822"/>
                    <a:pt x="7153" y="6801"/>
                    <a:pt x="7153" y="6777"/>
                  </a:cubicBezTo>
                  <a:cubicBezTo>
                    <a:pt x="7136" y="6370"/>
                    <a:pt x="7125" y="5967"/>
                    <a:pt x="7102" y="5564"/>
                  </a:cubicBezTo>
                  <a:cubicBezTo>
                    <a:pt x="7098" y="5482"/>
                    <a:pt x="7115" y="5448"/>
                    <a:pt x="7204" y="5431"/>
                  </a:cubicBezTo>
                  <a:cubicBezTo>
                    <a:pt x="7682" y="5352"/>
                    <a:pt x="8157" y="5263"/>
                    <a:pt x="8636" y="5192"/>
                  </a:cubicBezTo>
                  <a:cubicBezTo>
                    <a:pt x="8755" y="5176"/>
                    <a:pt x="8876" y="5147"/>
                    <a:pt x="9001" y="5147"/>
                  </a:cubicBezTo>
                  <a:close/>
                  <a:moveTo>
                    <a:pt x="1050" y="1"/>
                  </a:moveTo>
                  <a:cubicBezTo>
                    <a:pt x="1084" y="247"/>
                    <a:pt x="1118" y="493"/>
                    <a:pt x="1152" y="739"/>
                  </a:cubicBezTo>
                  <a:cubicBezTo>
                    <a:pt x="1126" y="757"/>
                    <a:pt x="1098" y="762"/>
                    <a:pt x="1070" y="762"/>
                  </a:cubicBezTo>
                  <a:cubicBezTo>
                    <a:pt x="1046" y="762"/>
                    <a:pt x="1021" y="758"/>
                    <a:pt x="999" y="756"/>
                  </a:cubicBezTo>
                  <a:cubicBezTo>
                    <a:pt x="749" y="743"/>
                    <a:pt x="507" y="732"/>
                    <a:pt x="260" y="719"/>
                  </a:cubicBezTo>
                  <a:lnTo>
                    <a:pt x="271" y="807"/>
                  </a:lnTo>
                  <a:cubicBezTo>
                    <a:pt x="278" y="838"/>
                    <a:pt x="281" y="862"/>
                    <a:pt x="284" y="889"/>
                  </a:cubicBezTo>
                  <a:cubicBezTo>
                    <a:pt x="541" y="907"/>
                    <a:pt x="797" y="910"/>
                    <a:pt x="1053" y="913"/>
                  </a:cubicBezTo>
                  <a:cubicBezTo>
                    <a:pt x="1132" y="913"/>
                    <a:pt x="1187" y="927"/>
                    <a:pt x="1197" y="1030"/>
                  </a:cubicBezTo>
                  <a:cubicBezTo>
                    <a:pt x="1224" y="1433"/>
                    <a:pt x="1272" y="1833"/>
                    <a:pt x="1310" y="2253"/>
                  </a:cubicBezTo>
                  <a:cubicBezTo>
                    <a:pt x="1142" y="2260"/>
                    <a:pt x="981" y="2273"/>
                    <a:pt x="814" y="2280"/>
                  </a:cubicBezTo>
                  <a:cubicBezTo>
                    <a:pt x="592" y="2294"/>
                    <a:pt x="366" y="2304"/>
                    <a:pt x="144" y="2311"/>
                  </a:cubicBezTo>
                  <a:cubicBezTo>
                    <a:pt x="148" y="2331"/>
                    <a:pt x="151" y="2355"/>
                    <a:pt x="158" y="2372"/>
                  </a:cubicBezTo>
                  <a:cubicBezTo>
                    <a:pt x="161" y="2407"/>
                    <a:pt x="161" y="2441"/>
                    <a:pt x="165" y="2478"/>
                  </a:cubicBezTo>
                  <a:cubicBezTo>
                    <a:pt x="528" y="2462"/>
                    <a:pt x="887" y="2434"/>
                    <a:pt x="1259" y="2434"/>
                  </a:cubicBezTo>
                  <a:cubicBezTo>
                    <a:pt x="1279" y="2434"/>
                    <a:pt x="1299" y="2434"/>
                    <a:pt x="1320" y="2434"/>
                  </a:cubicBezTo>
                  <a:cubicBezTo>
                    <a:pt x="1371" y="3042"/>
                    <a:pt x="1426" y="3644"/>
                    <a:pt x="1477" y="4259"/>
                  </a:cubicBezTo>
                  <a:cubicBezTo>
                    <a:pt x="1275" y="4276"/>
                    <a:pt x="1091" y="4296"/>
                    <a:pt x="903" y="4310"/>
                  </a:cubicBezTo>
                  <a:cubicBezTo>
                    <a:pt x="623" y="4330"/>
                    <a:pt x="342" y="4348"/>
                    <a:pt x="59" y="4371"/>
                  </a:cubicBezTo>
                  <a:lnTo>
                    <a:pt x="59" y="4529"/>
                  </a:lnTo>
                  <a:cubicBezTo>
                    <a:pt x="298" y="4508"/>
                    <a:pt x="537" y="4491"/>
                    <a:pt x="776" y="4481"/>
                  </a:cubicBezTo>
                  <a:cubicBezTo>
                    <a:pt x="964" y="4467"/>
                    <a:pt x="1152" y="4432"/>
                    <a:pt x="1341" y="4432"/>
                  </a:cubicBezTo>
                  <a:cubicBezTo>
                    <a:pt x="1390" y="4432"/>
                    <a:pt x="1439" y="4434"/>
                    <a:pt x="1487" y="4440"/>
                  </a:cubicBezTo>
                  <a:cubicBezTo>
                    <a:pt x="1545" y="4864"/>
                    <a:pt x="1556" y="5280"/>
                    <a:pt x="1579" y="5704"/>
                  </a:cubicBezTo>
                  <a:cubicBezTo>
                    <a:pt x="1275" y="5759"/>
                    <a:pt x="968" y="5749"/>
                    <a:pt x="664" y="5772"/>
                  </a:cubicBezTo>
                  <a:cubicBezTo>
                    <a:pt x="445" y="5790"/>
                    <a:pt x="219" y="5800"/>
                    <a:pt x="1" y="5814"/>
                  </a:cubicBezTo>
                  <a:lnTo>
                    <a:pt x="1" y="5971"/>
                  </a:lnTo>
                  <a:cubicBezTo>
                    <a:pt x="349" y="5950"/>
                    <a:pt x="701" y="5926"/>
                    <a:pt x="1046" y="5909"/>
                  </a:cubicBezTo>
                  <a:cubicBezTo>
                    <a:pt x="1106" y="5906"/>
                    <a:pt x="1165" y="5905"/>
                    <a:pt x="1225" y="5905"/>
                  </a:cubicBezTo>
                  <a:cubicBezTo>
                    <a:pt x="1344" y="5905"/>
                    <a:pt x="1463" y="5909"/>
                    <a:pt x="1579" y="5909"/>
                  </a:cubicBezTo>
                  <a:cubicBezTo>
                    <a:pt x="1627" y="6234"/>
                    <a:pt x="1617" y="6562"/>
                    <a:pt x="1624" y="6890"/>
                  </a:cubicBezTo>
                  <a:lnTo>
                    <a:pt x="1795" y="6890"/>
                  </a:lnTo>
                  <a:cubicBezTo>
                    <a:pt x="1781" y="6552"/>
                    <a:pt x="1767" y="6220"/>
                    <a:pt x="1754" y="5878"/>
                  </a:cubicBezTo>
                  <a:cubicBezTo>
                    <a:pt x="2261" y="5862"/>
                    <a:pt x="2749" y="5810"/>
                    <a:pt x="3254" y="5810"/>
                  </a:cubicBezTo>
                  <a:cubicBezTo>
                    <a:pt x="3270" y="5810"/>
                    <a:pt x="3286" y="5810"/>
                    <a:pt x="3302" y="5810"/>
                  </a:cubicBezTo>
                  <a:cubicBezTo>
                    <a:pt x="3343" y="6172"/>
                    <a:pt x="3373" y="6528"/>
                    <a:pt x="3391" y="6890"/>
                  </a:cubicBezTo>
                  <a:lnTo>
                    <a:pt x="3551" y="6890"/>
                  </a:lnTo>
                  <a:cubicBezTo>
                    <a:pt x="3534" y="6524"/>
                    <a:pt x="3507" y="6155"/>
                    <a:pt x="3462" y="5790"/>
                  </a:cubicBezTo>
                  <a:cubicBezTo>
                    <a:pt x="3637" y="5779"/>
                    <a:pt x="3807" y="5766"/>
                    <a:pt x="3975" y="5759"/>
                  </a:cubicBezTo>
                  <a:cubicBezTo>
                    <a:pt x="4272" y="5742"/>
                    <a:pt x="4566" y="5728"/>
                    <a:pt x="4857" y="5690"/>
                  </a:cubicBezTo>
                  <a:cubicBezTo>
                    <a:pt x="4867" y="5689"/>
                    <a:pt x="4877" y="5688"/>
                    <a:pt x="4886" y="5688"/>
                  </a:cubicBezTo>
                  <a:cubicBezTo>
                    <a:pt x="4953" y="5688"/>
                    <a:pt x="4980" y="5731"/>
                    <a:pt x="4983" y="5800"/>
                  </a:cubicBezTo>
                  <a:cubicBezTo>
                    <a:pt x="4997" y="6165"/>
                    <a:pt x="5051" y="6524"/>
                    <a:pt x="5096" y="6893"/>
                  </a:cubicBezTo>
                  <a:lnTo>
                    <a:pt x="5260" y="6893"/>
                  </a:lnTo>
                  <a:cubicBezTo>
                    <a:pt x="5198" y="6497"/>
                    <a:pt x="5157" y="6101"/>
                    <a:pt x="5133" y="5680"/>
                  </a:cubicBezTo>
                  <a:cubicBezTo>
                    <a:pt x="5745" y="5646"/>
                    <a:pt x="6336" y="5591"/>
                    <a:pt x="6934" y="5489"/>
                  </a:cubicBezTo>
                  <a:cubicBezTo>
                    <a:pt x="6982" y="5967"/>
                    <a:pt x="6992" y="6425"/>
                    <a:pt x="7002" y="6890"/>
                  </a:cubicBezTo>
                  <a:lnTo>
                    <a:pt x="8294" y="6890"/>
                  </a:lnTo>
                  <a:cubicBezTo>
                    <a:pt x="8311" y="6886"/>
                    <a:pt x="8332" y="6886"/>
                    <a:pt x="8349" y="6883"/>
                  </a:cubicBezTo>
                  <a:cubicBezTo>
                    <a:pt x="8639" y="6842"/>
                    <a:pt x="8930" y="6815"/>
                    <a:pt x="9220" y="6784"/>
                  </a:cubicBezTo>
                  <a:cubicBezTo>
                    <a:pt x="9230" y="6818"/>
                    <a:pt x="9237" y="6856"/>
                    <a:pt x="9244" y="6890"/>
                  </a:cubicBezTo>
                  <a:lnTo>
                    <a:pt x="9422" y="6890"/>
                  </a:lnTo>
                  <a:cubicBezTo>
                    <a:pt x="9422" y="6842"/>
                    <a:pt x="9422" y="6801"/>
                    <a:pt x="9425" y="6753"/>
                  </a:cubicBezTo>
                  <a:cubicBezTo>
                    <a:pt x="10307" y="6651"/>
                    <a:pt x="11182" y="6579"/>
                    <a:pt x="12070" y="6528"/>
                  </a:cubicBezTo>
                  <a:cubicBezTo>
                    <a:pt x="12087" y="6654"/>
                    <a:pt x="12101" y="6774"/>
                    <a:pt x="12118" y="6890"/>
                  </a:cubicBezTo>
                  <a:lnTo>
                    <a:pt x="12282" y="6890"/>
                  </a:lnTo>
                  <a:cubicBezTo>
                    <a:pt x="12265" y="6774"/>
                    <a:pt x="12258" y="6654"/>
                    <a:pt x="12258" y="6541"/>
                  </a:cubicBezTo>
                  <a:cubicBezTo>
                    <a:pt x="12356" y="6534"/>
                    <a:pt x="12453" y="6531"/>
                    <a:pt x="12550" y="6531"/>
                  </a:cubicBezTo>
                  <a:cubicBezTo>
                    <a:pt x="12861" y="6531"/>
                    <a:pt x="13166" y="6561"/>
                    <a:pt x="13471" y="6569"/>
                  </a:cubicBezTo>
                  <a:cubicBezTo>
                    <a:pt x="13485" y="6681"/>
                    <a:pt x="13492" y="6784"/>
                    <a:pt x="13505" y="6893"/>
                  </a:cubicBezTo>
                  <a:lnTo>
                    <a:pt x="13673" y="6893"/>
                  </a:lnTo>
                  <a:cubicBezTo>
                    <a:pt x="13662" y="6787"/>
                    <a:pt x="13652" y="6685"/>
                    <a:pt x="13642" y="6579"/>
                  </a:cubicBezTo>
                  <a:cubicBezTo>
                    <a:pt x="14260" y="6603"/>
                    <a:pt x="14865" y="6685"/>
                    <a:pt x="15470" y="6753"/>
                  </a:cubicBezTo>
                  <a:cubicBezTo>
                    <a:pt x="15556" y="6763"/>
                    <a:pt x="15569" y="6822"/>
                    <a:pt x="15566" y="6890"/>
                  </a:cubicBezTo>
                  <a:lnTo>
                    <a:pt x="15566" y="6893"/>
                  </a:lnTo>
                  <a:lnTo>
                    <a:pt x="15723" y="6893"/>
                  </a:lnTo>
                  <a:cubicBezTo>
                    <a:pt x="15723" y="6866"/>
                    <a:pt x="15726" y="6835"/>
                    <a:pt x="15737" y="6804"/>
                  </a:cubicBezTo>
                  <a:lnTo>
                    <a:pt x="15952" y="6832"/>
                  </a:lnTo>
                  <a:cubicBezTo>
                    <a:pt x="16102" y="6852"/>
                    <a:pt x="16256" y="6873"/>
                    <a:pt x="16406" y="6893"/>
                  </a:cubicBezTo>
                  <a:lnTo>
                    <a:pt x="17760" y="6893"/>
                  </a:lnTo>
                  <a:cubicBezTo>
                    <a:pt x="17678" y="6886"/>
                    <a:pt x="17599" y="6876"/>
                    <a:pt x="17514" y="6869"/>
                  </a:cubicBezTo>
                  <a:cubicBezTo>
                    <a:pt x="17507" y="6340"/>
                    <a:pt x="17438" y="5824"/>
                    <a:pt x="17408" y="5287"/>
                  </a:cubicBezTo>
                  <a:cubicBezTo>
                    <a:pt x="17449" y="5287"/>
                    <a:pt x="17479" y="5286"/>
                    <a:pt x="17506" y="5286"/>
                  </a:cubicBezTo>
                  <a:cubicBezTo>
                    <a:pt x="17519" y="5286"/>
                    <a:pt x="17532" y="5286"/>
                    <a:pt x="17544" y="5287"/>
                  </a:cubicBezTo>
                  <a:cubicBezTo>
                    <a:pt x="17783" y="5304"/>
                    <a:pt x="18019" y="5328"/>
                    <a:pt x="18258" y="5349"/>
                  </a:cubicBezTo>
                  <a:cubicBezTo>
                    <a:pt x="18563" y="5373"/>
                    <a:pt x="18867" y="5407"/>
                    <a:pt x="19174" y="5434"/>
                  </a:cubicBezTo>
                  <a:cubicBezTo>
                    <a:pt x="19212" y="5438"/>
                    <a:pt x="19253" y="5438"/>
                    <a:pt x="19294" y="5441"/>
                  </a:cubicBezTo>
                  <a:lnTo>
                    <a:pt x="19294" y="5270"/>
                  </a:lnTo>
                  <a:cubicBezTo>
                    <a:pt x="18935" y="5246"/>
                    <a:pt x="18576" y="5219"/>
                    <a:pt x="18211" y="5192"/>
                  </a:cubicBezTo>
                  <a:cubicBezTo>
                    <a:pt x="17937" y="5168"/>
                    <a:pt x="17664" y="5144"/>
                    <a:pt x="17384" y="5116"/>
                  </a:cubicBezTo>
                  <a:cubicBezTo>
                    <a:pt x="17350" y="4628"/>
                    <a:pt x="17285" y="4139"/>
                    <a:pt x="17278" y="3644"/>
                  </a:cubicBezTo>
                  <a:cubicBezTo>
                    <a:pt x="17312" y="3640"/>
                    <a:pt x="17332" y="3637"/>
                    <a:pt x="17350" y="3637"/>
                  </a:cubicBezTo>
                  <a:cubicBezTo>
                    <a:pt x="17971" y="3613"/>
                    <a:pt x="18597" y="3592"/>
                    <a:pt x="19215" y="3568"/>
                  </a:cubicBezTo>
                  <a:cubicBezTo>
                    <a:pt x="19236" y="3568"/>
                    <a:pt x="19263" y="3562"/>
                    <a:pt x="19284" y="3562"/>
                  </a:cubicBezTo>
                  <a:lnTo>
                    <a:pt x="19284" y="3398"/>
                  </a:lnTo>
                  <a:cubicBezTo>
                    <a:pt x="18730" y="3422"/>
                    <a:pt x="18170" y="3449"/>
                    <a:pt x="17613" y="3473"/>
                  </a:cubicBezTo>
                  <a:cubicBezTo>
                    <a:pt x="17573" y="3474"/>
                    <a:pt x="17534" y="3474"/>
                    <a:pt x="17495" y="3474"/>
                  </a:cubicBezTo>
                  <a:cubicBezTo>
                    <a:pt x="17416" y="3474"/>
                    <a:pt x="17338" y="3473"/>
                    <a:pt x="17254" y="3473"/>
                  </a:cubicBezTo>
                  <a:cubicBezTo>
                    <a:pt x="17230" y="2947"/>
                    <a:pt x="17168" y="2441"/>
                    <a:pt x="17192" y="1918"/>
                  </a:cubicBezTo>
                  <a:cubicBezTo>
                    <a:pt x="17216" y="1918"/>
                    <a:pt x="17239" y="1918"/>
                    <a:pt x="17263" y="1918"/>
                  </a:cubicBezTo>
                  <a:cubicBezTo>
                    <a:pt x="17840" y="1918"/>
                    <a:pt x="18411" y="1878"/>
                    <a:pt x="18976" y="1826"/>
                  </a:cubicBezTo>
                  <a:cubicBezTo>
                    <a:pt x="18976" y="1798"/>
                    <a:pt x="18973" y="1774"/>
                    <a:pt x="18976" y="1751"/>
                  </a:cubicBezTo>
                  <a:cubicBezTo>
                    <a:pt x="18986" y="1727"/>
                    <a:pt x="19007" y="1727"/>
                    <a:pt x="19014" y="1692"/>
                  </a:cubicBezTo>
                  <a:lnTo>
                    <a:pt x="19014" y="1665"/>
                  </a:lnTo>
                  <a:cubicBezTo>
                    <a:pt x="18460" y="1727"/>
                    <a:pt x="17900" y="1751"/>
                    <a:pt x="17339" y="1761"/>
                  </a:cubicBezTo>
                  <a:cubicBezTo>
                    <a:pt x="17317" y="1761"/>
                    <a:pt x="17295" y="1764"/>
                    <a:pt x="17272" y="1764"/>
                  </a:cubicBezTo>
                  <a:cubicBezTo>
                    <a:pt x="17243" y="1764"/>
                    <a:pt x="17213" y="1759"/>
                    <a:pt x="17182" y="1733"/>
                  </a:cubicBezTo>
                  <a:cubicBezTo>
                    <a:pt x="17179" y="1166"/>
                    <a:pt x="17203" y="589"/>
                    <a:pt x="17230" y="18"/>
                  </a:cubicBezTo>
                  <a:lnTo>
                    <a:pt x="17332" y="4"/>
                  </a:lnTo>
                  <a:lnTo>
                    <a:pt x="14691" y="4"/>
                  </a:lnTo>
                  <a:cubicBezTo>
                    <a:pt x="14725" y="8"/>
                    <a:pt x="14756" y="8"/>
                    <a:pt x="14790" y="15"/>
                  </a:cubicBezTo>
                  <a:cubicBezTo>
                    <a:pt x="14821" y="599"/>
                    <a:pt x="14852" y="1170"/>
                    <a:pt x="14852" y="1757"/>
                  </a:cubicBezTo>
                  <a:cubicBezTo>
                    <a:pt x="14358" y="1763"/>
                    <a:pt x="13872" y="1801"/>
                    <a:pt x="13384" y="1801"/>
                  </a:cubicBezTo>
                  <a:cubicBezTo>
                    <a:pt x="13315" y="1801"/>
                    <a:pt x="13246" y="1800"/>
                    <a:pt x="13177" y="1798"/>
                  </a:cubicBezTo>
                  <a:cubicBezTo>
                    <a:pt x="13109" y="1204"/>
                    <a:pt x="13078" y="616"/>
                    <a:pt x="13051" y="4"/>
                  </a:cubicBezTo>
                  <a:lnTo>
                    <a:pt x="12873" y="4"/>
                  </a:lnTo>
                  <a:cubicBezTo>
                    <a:pt x="12924" y="613"/>
                    <a:pt x="12935" y="1204"/>
                    <a:pt x="13010" y="1809"/>
                  </a:cubicBezTo>
                  <a:lnTo>
                    <a:pt x="11493" y="1809"/>
                  </a:lnTo>
                  <a:cubicBezTo>
                    <a:pt x="11373" y="1211"/>
                    <a:pt x="11253" y="616"/>
                    <a:pt x="11130" y="4"/>
                  </a:cubicBezTo>
                  <a:lnTo>
                    <a:pt x="10953" y="4"/>
                  </a:lnTo>
                  <a:cubicBezTo>
                    <a:pt x="10963" y="18"/>
                    <a:pt x="10973" y="35"/>
                    <a:pt x="10980" y="69"/>
                  </a:cubicBezTo>
                  <a:cubicBezTo>
                    <a:pt x="11093" y="637"/>
                    <a:pt x="11209" y="1200"/>
                    <a:pt x="11318" y="1768"/>
                  </a:cubicBezTo>
                  <a:cubicBezTo>
                    <a:pt x="11322" y="1781"/>
                    <a:pt x="11315" y="1798"/>
                    <a:pt x="11311" y="1833"/>
                  </a:cubicBezTo>
                  <a:cubicBezTo>
                    <a:pt x="10584" y="1887"/>
                    <a:pt x="9849" y="1815"/>
                    <a:pt x="9097" y="1935"/>
                  </a:cubicBezTo>
                  <a:cubicBezTo>
                    <a:pt x="9056" y="1347"/>
                    <a:pt x="8988" y="787"/>
                    <a:pt x="8913" y="209"/>
                  </a:cubicBezTo>
                  <a:cubicBezTo>
                    <a:pt x="9265" y="168"/>
                    <a:pt x="9606" y="121"/>
                    <a:pt x="9948" y="83"/>
                  </a:cubicBezTo>
                  <a:cubicBezTo>
                    <a:pt x="10194" y="52"/>
                    <a:pt x="10447" y="35"/>
                    <a:pt x="10693" y="8"/>
                  </a:cubicBezTo>
                  <a:lnTo>
                    <a:pt x="9200" y="8"/>
                  </a:lnTo>
                  <a:cubicBezTo>
                    <a:pt x="9101" y="21"/>
                    <a:pt x="9005" y="35"/>
                    <a:pt x="8906" y="52"/>
                  </a:cubicBezTo>
                  <a:cubicBezTo>
                    <a:pt x="8906" y="39"/>
                    <a:pt x="8906" y="25"/>
                    <a:pt x="8902" y="8"/>
                  </a:cubicBezTo>
                  <a:lnTo>
                    <a:pt x="8732" y="8"/>
                  </a:lnTo>
                  <a:cubicBezTo>
                    <a:pt x="8732" y="25"/>
                    <a:pt x="8735" y="49"/>
                    <a:pt x="8735" y="66"/>
                  </a:cubicBezTo>
                  <a:cubicBezTo>
                    <a:pt x="8021" y="186"/>
                    <a:pt x="7320" y="298"/>
                    <a:pt x="6606" y="414"/>
                  </a:cubicBezTo>
                  <a:lnTo>
                    <a:pt x="6606" y="8"/>
                  </a:lnTo>
                  <a:lnTo>
                    <a:pt x="6473" y="8"/>
                  </a:lnTo>
                  <a:cubicBezTo>
                    <a:pt x="6473" y="155"/>
                    <a:pt x="6473" y="298"/>
                    <a:pt x="6466" y="442"/>
                  </a:cubicBezTo>
                  <a:cubicBezTo>
                    <a:pt x="5899" y="527"/>
                    <a:pt x="5342" y="585"/>
                    <a:pt x="4788" y="633"/>
                  </a:cubicBezTo>
                  <a:cubicBezTo>
                    <a:pt x="4761" y="425"/>
                    <a:pt x="4737" y="213"/>
                    <a:pt x="4716" y="8"/>
                  </a:cubicBezTo>
                  <a:lnTo>
                    <a:pt x="4552" y="8"/>
                  </a:lnTo>
                  <a:cubicBezTo>
                    <a:pt x="4573" y="213"/>
                    <a:pt x="4600" y="425"/>
                    <a:pt x="4621" y="630"/>
                  </a:cubicBezTo>
                  <a:cubicBezTo>
                    <a:pt x="4412" y="701"/>
                    <a:pt x="4211" y="667"/>
                    <a:pt x="4016" y="684"/>
                  </a:cubicBezTo>
                  <a:cubicBezTo>
                    <a:pt x="3647" y="719"/>
                    <a:pt x="3281" y="739"/>
                    <a:pt x="2912" y="739"/>
                  </a:cubicBezTo>
                  <a:cubicBezTo>
                    <a:pt x="2847" y="739"/>
                    <a:pt x="2813" y="722"/>
                    <a:pt x="2810" y="654"/>
                  </a:cubicBezTo>
                  <a:cubicBezTo>
                    <a:pt x="2799" y="537"/>
                    <a:pt x="2782" y="428"/>
                    <a:pt x="2779" y="312"/>
                  </a:cubicBezTo>
                  <a:cubicBezTo>
                    <a:pt x="2772" y="209"/>
                    <a:pt x="2765" y="107"/>
                    <a:pt x="2758" y="4"/>
                  </a:cubicBezTo>
                  <a:lnTo>
                    <a:pt x="2591" y="4"/>
                  </a:lnTo>
                  <a:cubicBezTo>
                    <a:pt x="2605" y="172"/>
                    <a:pt x="2622" y="339"/>
                    <a:pt x="2642" y="503"/>
                  </a:cubicBezTo>
                  <a:cubicBezTo>
                    <a:pt x="2652" y="585"/>
                    <a:pt x="2656" y="667"/>
                    <a:pt x="2646" y="753"/>
                  </a:cubicBezTo>
                  <a:lnTo>
                    <a:pt x="1320" y="753"/>
                  </a:lnTo>
                  <a:cubicBezTo>
                    <a:pt x="1286" y="496"/>
                    <a:pt x="1251" y="247"/>
                    <a:pt x="1217" y="1"/>
                  </a:cubicBezTo>
                  <a:lnTo>
                    <a:pt x="1050" y="1"/>
                  </a:ln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sp>
        <p:nvSpPr>
          <p:cNvPr id="70" name="Google Shape;1544;p21"/>
          <p:cNvSpPr>
            <a:spLocks/>
          </p:cNvSpPr>
          <p:nvPr/>
        </p:nvSpPr>
        <p:spPr bwMode="auto">
          <a:xfrm rot="857805">
            <a:off x="7769237" y="219077"/>
            <a:ext cx="847725" cy="286941"/>
          </a:xfrm>
          <a:custGeom>
            <a:avLst/>
            <a:gdLst>
              <a:gd name="T0" fmla="*/ 2147483647 w 11213"/>
              <a:gd name="T1" fmla="*/ 2147483647 h 3801"/>
              <a:gd name="T2" fmla="*/ 2147483647 w 11213"/>
              <a:gd name="T3" fmla="*/ 2147483647 h 3801"/>
              <a:gd name="T4" fmla="*/ 2147483647 w 11213"/>
              <a:gd name="T5" fmla="*/ 2147483647 h 3801"/>
              <a:gd name="T6" fmla="*/ 2147483647 w 11213"/>
              <a:gd name="T7" fmla="*/ 2147483647 h 3801"/>
              <a:gd name="T8" fmla="*/ 2147483647 w 11213"/>
              <a:gd name="T9" fmla="*/ 2147483647 h 3801"/>
              <a:gd name="T10" fmla="*/ 2147483647 w 11213"/>
              <a:gd name="T11" fmla="*/ 2147483647 h 3801"/>
              <a:gd name="T12" fmla="*/ 2147483647 w 11213"/>
              <a:gd name="T13" fmla="*/ 2147483647 h 3801"/>
              <a:gd name="T14" fmla="*/ 2147483647 w 11213"/>
              <a:gd name="T15" fmla="*/ 2147483647 h 3801"/>
              <a:gd name="T16" fmla="*/ 2147483647 w 11213"/>
              <a:gd name="T17" fmla="*/ 2147483647 h 3801"/>
              <a:gd name="T18" fmla="*/ 2147483647 w 11213"/>
              <a:gd name="T19" fmla="*/ 2147483647 h 3801"/>
              <a:gd name="T20" fmla="*/ 2147483647 w 11213"/>
              <a:gd name="T21" fmla="*/ 2147483647 h 3801"/>
              <a:gd name="T22" fmla="*/ 2147483647 w 11213"/>
              <a:gd name="T23" fmla="*/ 2147483647 h 3801"/>
              <a:gd name="T24" fmla="*/ 2147483647 w 11213"/>
              <a:gd name="T25" fmla="*/ 2147483647 h 3801"/>
              <a:gd name="T26" fmla="*/ 2147483647 w 11213"/>
              <a:gd name="T27" fmla="*/ 2147483647 h 3801"/>
              <a:gd name="T28" fmla="*/ 2147483647 w 11213"/>
              <a:gd name="T29" fmla="*/ 2147483647 h 3801"/>
              <a:gd name="T30" fmla="*/ 2147483647 w 11213"/>
              <a:gd name="T31" fmla="*/ 2147483647 h 3801"/>
              <a:gd name="T32" fmla="*/ 2147483647 w 11213"/>
              <a:gd name="T33" fmla="*/ 2147483647 h 3801"/>
              <a:gd name="T34" fmla="*/ 2147483647 w 11213"/>
              <a:gd name="T35" fmla="*/ 2147483647 h 3801"/>
              <a:gd name="T36" fmla="*/ 2147483647 w 11213"/>
              <a:gd name="T37" fmla="*/ 2147483647 h 3801"/>
              <a:gd name="T38" fmla="*/ 2147483647 w 11213"/>
              <a:gd name="T39" fmla="*/ 2147483647 h 3801"/>
              <a:gd name="T40" fmla="*/ 2147483647 w 11213"/>
              <a:gd name="T41" fmla="*/ 2147483647 h 3801"/>
              <a:gd name="T42" fmla="*/ 2147483647 w 11213"/>
              <a:gd name="T43" fmla="*/ 2147483647 h 3801"/>
              <a:gd name="T44" fmla="*/ 2147483647 w 11213"/>
              <a:gd name="T45" fmla="*/ 2147483647 h 3801"/>
              <a:gd name="T46" fmla="*/ 2147483647 w 11213"/>
              <a:gd name="T47" fmla="*/ 2147483647 h 3801"/>
              <a:gd name="T48" fmla="*/ 2147483647 w 11213"/>
              <a:gd name="T49" fmla="*/ 2147483647 h 3801"/>
              <a:gd name="T50" fmla="*/ 2147483647 w 11213"/>
              <a:gd name="T51" fmla="*/ 2147483647 h 3801"/>
              <a:gd name="T52" fmla="*/ 2147483647 w 11213"/>
              <a:gd name="T53" fmla="*/ 2147483647 h 3801"/>
              <a:gd name="T54" fmla="*/ 2147483647 w 11213"/>
              <a:gd name="T55" fmla="*/ 2147483647 h 3801"/>
              <a:gd name="T56" fmla="*/ 2147483647 w 11213"/>
              <a:gd name="T57" fmla="*/ 2147483647 h 3801"/>
              <a:gd name="T58" fmla="*/ 2147483647 w 11213"/>
              <a:gd name="T59" fmla="*/ 2147483647 h 3801"/>
              <a:gd name="T60" fmla="*/ 2147483647 w 11213"/>
              <a:gd name="T61" fmla="*/ 2147483647 h 3801"/>
              <a:gd name="T62" fmla="*/ 2147483647 w 11213"/>
              <a:gd name="T63" fmla="*/ 2147483647 h 3801"/>
              <a:gd name="T64" fmla="*/ 2147483647 w 11213"/>
              <a:gd name="T65" fmla="*/ 2147483647 h 3801"/>
              <a:gd name="T66" fmla="*/ 2147483647 w 11213"/>
              <a:gd name="T67" fmla="*/ 2147483647 h 3801"/>
              <a:gd name="T68" fmla="*/ 2147483647 w 11213"/>
              <a:gd name="T69" fmla="*/ 2147483647 h 3801"/>
              <a:gd name="T70" fmla="*/ 2147483647 w 11213"/>
              <a:gd name="T71" fmla="*/ 2147483647 h 3801"/>
              <a:gd name="T72" fmla="*/ 2147483647 w 11213"/>
              <a:gd name="T73" fmla="*/ 2147483647 h 3801"/>
              <a:gd name="T74" fmla="*/ 2147483647 w 11213"/>
              <a:gd name="T75" fmla="*/ 2147483647 h 3801"/>
              <a:gd name="T76" fmla="*/ 2147483647 w 11213"/>
              <a:gd name="T77" fmla="*/ 2147483647 h 3801"/>
              <a:gd name="T78" fmla="*/ 2147483647 w 11213"/>
              <a:gd name="T79" fmla="*/ 2147483647 h 3801"/>
              <a:gd name="T80" fmla="*/ 2147483647 w 11213"/>
              <a:gd name="T81" fmla="*/ 2147483647 h 3801"/>
              <a:gd name="T82" fmla="*/ 2147483647 w 11213"/>
              <a:gd name="T83" fmla="*/ 2147483647 h 3801"/>
              <a:gd name="T84" fmla="*/ 2147483647 w 11213"/>
              <a:gd name="T85" fmla="*/ 2147483647 h 3801"/>
              <a:gd name="T86" fmla="*/ 2147483647 w 11213"/>
              <a:gd name="T87" fmla="*/ 2147483647 h 3801"/>
              <a:gd name="T88" fmla="*/ 2147483647 w 11213"/>
              <a:gd name="T89" fmla="*/ 2147483647 h 3801"/>
              <a:gd name="T90" fmla="*/ 2147483647 w 11213"/>
              <a:gd name="T91" fmla="*/ 2147483647 h 3801"/>
              <a:gd name="T92" fmla="*/ 2147483647 w 11213"/>
              <a:gd name="T93" fmla="*/ 2147483647 h 3801"/>
              <a:gd name="T94" fmla="*/ 2147483647 w 11213"/>
              <a:gd name="T95" fmla="*/ 2147483647 h 3801"/>
              <a:gd name="T96" fmla="*/ 2147483647 w 11213"/>
              <a:gd name="T97" fmla="*/ 2147483647 h 3801"/>
              <a:gd name="T98" fmla="*/ 2147483647 w 11213"/>
              <a:gd name="T99" fmla="*/ 2147483647 h 3801"/>
              <a:gd name="T100" fmla="*/ 2147483647 w 11213"/>
              <a:gd name="T101" fmla="*/ 2147483647 h 3801"/>
              <a:gd name="T102" fmla="*/ 2147483647 w 11213"/>
              <a:gd name="T103" fmla="*/ 2147483647 h 3801"/>
              <a:gd name="T104" fmla="*/ 2147483647 w 11213"/>
              <a:gd name="T105" fmla="*/ 2147483647 h 3801"/>
              <a:gd name="T106" fmla="*/ 2147483647 w 11213"/>
              <a:gd name="T107" fmla="*/ 2147483647 h 3801"/>
              <a:gd name="T108" fmla="*/ 2147483647 w 11213"/>
              <a:gd name="T109" fmla="*/ 2147483647 h 3801"/>
              <a:gd name="T110" fmla="*/ 2147483647 w 11213"/>
              <a:gd name="T111" fmla="*/ 2147483647 h 3801"/>
              <a:gd name="T112" fmla="*/ 2147483647 w 11213"/>
              <a:gd name="T113" fmla="*/ 2147483647 h 380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1213" h="3801" extrusionOk="0">
                <a:moveTo>
                  <a:pt x="934" y="1135"/>
                </a:moveTo>
                <a:cubicBezTo>
                  <a:pt x="1054" y="1179"/>
                  <a:pt x="1166" y="1220"/>
                  <a:pt x="1296" y="1237"/>
                </a:cubicBezTo>
                <a:cubicBezTo>
                  <a:pt x="1320" y="1241"/>
                  <a:pt x="1351" y="1237"/>
                  <a:pt x="1351" y="1282"/>
                </a:cubicBezTo>
                <a:cubicBezTo>
                  <a:pt x="1358" y="1380"/>
                  <a:pt x="1446" y="1453"/>
                  <a:pt x="1540" y="1453"/>
                </a:cubicBezTo>
                <a:cubicBezTo>
                  <a:pt x="1575" y="1453"/>
                  <a:pt x="1612" y="1442"/>
                  <a:pt x="1645" y="1418"/>
                </a:cubicBezTo>
                <a:cubicBezTo>
                  <a:pt x="1685" y="1391"/>
                  <a:pt x="1720" y="1382"/>
                  <a:pt x="1759" y="1382"/>
                </a:cubicBezTo>
                <a:cubicBezTo>
                  <a:pt x="1784" y="1382"/>
                  <a:pt x="1810" y="1386"/>
                  <a:pt x="1840" y="1391"/>
                </a:cubicBezTo>
                <a:cubicBezTo>
                  <a:pt x="2004" y="1418"/>
                  <a:pt x="2174" y="1425"/>
                  <a:pt x="2342" y="1476"/>
                </a:cubicBezTo>
                <a:cubicBezTo>
                  <a:pt x="2390" y="1493"/>
                  <a:pt x="2403" y="1497"/>
                  <a:pt x="2390" y="1555"/>
                </a:cubicBezTo>
                <a:cubicBezTo>
                  <a:pt x="2257" y="2074"/>
                  <a:pt x="2116" y="2590"/>
                  <a:pt x="2034" y="3120"/>
                </a:cubicBezTo>
                <a:cubicBezTo>
                  <a:pt x="2022" y="3194"/>
                  <a:pt x="1993" y="3224"/>
                  <a:pt x="1930" y="3224"/>
                </a:cubicBezTo>
                <a:cubicBezTo>
                  <a:pt x="1923" y="3224"/>
                  <a:pt x="1916" y="3223"/>
                  <a:pt x="1908" y="3223"/>
                </a:cubicBezTo>
                <a:cubicBezTo>
                  <a:pt x="1457" y="3192"/>
                  <a:pt x="1023" y="3089"/>
                  <a:pt x="609" y="2918"/>
                </a:cubicBezTo>
                <a:cubicBezTo>
                  <a:pt x="541" y="2888"/>
                  <a:pt x="473" y="2854"/>
                  <a:pt x="404" y="2833"/>
                </a:cubicBezTo>
                <a:cubicBezTo>
                  <a:pt x="326" y="2813"/>
                  <a:pt x="326" y="2775"/>
                  <a:pt x="353" y="2707"/>
                </a:cubicBezTo>
                <a:cubicBezTo>
                  <a:pt x="500" y="2303"/>
                  <a:pt x="685" y="1914"/>
                  <a:pt x="821" y="1511"/>
                </a:cubicBezTo>
                <a:cubicBezTo>
                  <a:pt x="859" y="1384"/>
                  <a:pt x="893" y="1261"/>
                  <a:pt x="934" y="1135"/>
                </a:cubicBezTo>
                <a:close/>
                <a:moveTo>
                  <a:pt x="10214" y="1141"/>
                </a:moveTo>
                <a:cubicBezTo>
                  <a:pt x="10225" y="1141"/>
                  <a:pt x="10236" y="1144"/>
                  <a:pt x="10246" y="1152"/>
                </a:cubicBezTo>
                <a:cubicBezTo>
                  <a:pt x="10287" y="1179"/>
                  <a:pt x="10287" y="1271"/>
                  <a:pt x="10304" y="1333"/>
                </a:cubicBezTo>
                <a:cubicBezTo>
                  <a:pt x="10437" y="1804"/>
                  <a:pt x="10656" y="2238"/>
                  <a:pt x="10820" y="2693"/>
                </a:cubicBezTo>
                <a:cubicBezTo>
                  <a:pt x="10854" y="2782"/>
                  <a:pt x="10833" y="2802"/>
                  <a:pt x="10751" y="2843"/>
                </a:cubicBezTo>
                <a:cubicBezTo>
                  <a:pt x="10331" y="3035"/>
                  <a:pt x="9890" y="3154"/>
                  <a:pt x="9432" y="3212"/>
                </a:cubicBezTo>
                <a:cubicBezTo>
                  <a:pt x="9395" y="3219"/>
                  <a:pt x="9350" y="3219"/>
                  <a:pt x="9289" y="3223"/>
                </a:cubicBezTo>
                <a:cubicBezTo>
                  <a:pt x="9272" y="3228"/>
                  <a:pt x="9256" y="3231"/>
                  <a:pt x="9243" y="3231"/>
                </a:cubicBezTo>
                <a:cubicBezTo>
                  <a:pt x="9180" y="3231"/>
                  <a:pt x="9152" y="3176"/>
                  <a:pt x="9135" y="3086"/>
                </a:cubicBezTo>
                <a:cubicBezTo>
                  <a:pt x="9039" y="2563"/>
                  <a:pt x="8916" y="2050"/>
                  <a:pt x="8780" y="1545"/>
                </a:cubicBezTo>
                <a:cubicBezTo>
                  <a:pt x="8763" y="1487"/>
                  <a:pt x="8783" y="1493"/>
                  <a:pt x="8817" y="1480"/>
                </a:cubicBezTo>
                <a:cubicBezTo>
                  <a:pt x="8981" y="1425"/>
                  <a:pt x="9152" y="1418"/>
                  <a:pt x="9323" y="1391"/>
                </a:cubicBezTo>
                <a:cubicBezTo>
                  <a:pt x="9357" y="1385"/>
                  <a:pt x="9389" y="1379"/>
                  <a:pt x="9421" y="1379"/>
                </a:cubicBezTo>
                <a:cubicBezTo>
                  <a:pt x="9462" y="1379"/>
                  <a:pt x="9503" y="1390"/>
                  <a:pt x="9545" y="1429"/>
                </a:cubicBezTo>
                <a:cubicBezTo>
                  <a:pt x="9566" y="1449"/>
                  <a:pt x="9593" y="1456"/>
                  <a:pt x="9622" y="1456"/>
                </a:cubicBezTo>
                <a:cubicBezTo>
                  <a:pt x="9661" y="1456"/>
                  <a:pt x="9704" y="1444"/>
                  <a:pt x="9743" y="1432"/>
                </a:cubicBezTo>
                <a:cubicBezTo>
                  <a:pt x="9825" y="1408"/>
                  <a:pt x="9849" y="1360"/>
                  <a:pt x="9825" y="1278"/>
                </a:cubicBezTo>
                <a:cubicBezTo>
                  <a:pt x="9819" y="1241"/>
                  <a:pt x="9856" y="1244"/>
                  <a:pt x="9877" y="1237"/>
                </a:cubicBezTo>
                <a:cubicBezTo>
                  <a:pt x="9935" y="1220"/>
                  <a:pt x="10000" y="1206"/>
                  <a:pt x="10061" y="1196"/>
                </a:cubicBezTo>
                <a:cubicBezTo>
                  <a:pt x="10113" y="1188"/>
                  <a:pt x="10169" y="1141"/>
                  <a:pt x="10214" y="1141"/>
                </a:cubicBezTo>
                <a:close/>
                <a:moveTo>
                  <a:pt x="3804" y="1723"/>
                </a:moveTo>
                <a:cubicBezTo>
                  <a:pt x="3848" y="1723"/>
                  <a:pt x="3891" y="1724"/>
                  <a:pt x="3934" y="1726"/>
                </a:cubicBezTo>
                <a:cubicBezTo>
                  <a:pt x="3979" y="1726"/>
                  <a:pt x="3999" y="1832"/>
                  <a:pt x="3968" y="1900"/>
                </a:cubicBezTo>
                <a:cubicBezTo>
                  <a:pt x="3914" y="2027"/>
                  <a:pt x="3931" y="2061"/>
                  <a:pt x="4068" y="2068"/>
                </a:cubicBezTo>
                <a:lnTo>
                  <a:pt x="4143" y="2068"/>
                </a:lnTo>
                <a:cubicBezTo>
                  <a:pt x="4491" y="2068"/>
                  <a:pt x="4433" y="2064"/>
                  <a:pt x="4478" y="1804"/>
                </a:cubicBezTo>
                <a:cubicBezTo>
                  <a:pt x="4486" y="1749"/>
                  <a:pt x="4504" y="1728"/>
                  <a:pt x="4541" y="1728"/>
                </a:cubicBezTo>
                <a:cubicBezTo>
                  <a:pt x="4551" y="1728"/>
                  <a:pt x="4563" y="1730"/>
                  <a:pt x="4577" y="1733"/>
                </a:cubicBezTo>
                <a:cubicBezTo>
                  <a:pt x="4683" y="1750"/>
                  <a:pt x="4789" y="1770"/>
                  <a:pt x="4895" y="1784"/>
                </a:cubicBezTo>
                <a:cubicBezTo>
                  <a:pt x="4939" y="1787"/>
                  <a:pt x="4956" y="1801"/>
                  <a:pt x="4956" y="1852"/>
                </a:cubicBezTo>
                <a:cubicBezTo>
                  <a:pt x="4953" y="2136"/>
                  <a:pt x="4956" y="2423"/>
                  <a:pt x="4956" y="2710"/>
                </a:cubicBezTo>
                <a:lnTo>
                  <a:pt x="4970" y="2710"/>
                </a:lnTo>
                <a:cubicBezTo>
                  <a:pt x="4970" y="2990"/>
                  <a:pt x="4963" y="3274"/>
                  <a:pt x="4973" y="3554"/>
                </a:cubicBezTo>
                <a:cubicBezTo>
                  <a:pt x="4973" y="3609"/>
                  <a:pt x="4953" y="3605"/>
                  <a:pt x="4918" y="3609"/>
                </a:cubicBezTo>
                <a:cubicBezTo>
                  <a:pt x="4813" y="3625"/>
                  <a:pt x="4707" y="3637"/>
                  <a:pt x="4601" y="3637"/>
                </a:cubicBezTo>
                <a:cubicBezTo>
                  <a:pt x="4508" y="3637"/>
                  <a:pt x="4415" y="3628"/>
                  <a:pt x="4324" y="3605"/>
                </a:cubicBezTo>
                <a:cubicBezTo>
                  <a:pt x="4047" y="3540"/>
                  <a:pt x="3757" y="3564"/>
                  <a:pt x="3480" y="3496"/>
                </a:cubicBezTo>
                <a:cubicBezTo>
                  <a:pt x="3449" y="3486"/>
                  <a:pt x="3422" y="3479"/>
                  <a:pt x="3394" y="3475"/>
                </a:cubicBezTo>
                <a:cubicBezTo>
                  <a:pt x="3329" y="3465"/>
                  <a:pt x="3319" y="3445"/>
                  <a:pt x="3323" y="3369"/>
                </a:cubicBezTo>
                <a:cubicBezTo>
                  <a:pt x="3350" y="3004"/>
                  <a:pt x="3405" y="2642"/>
                  <a:pt x="3449" y="2279"/>
                </a:cubicBezTo>
                <a:cubicBezTo>
                  <a:pt x="3466" y="2115"/>
                  <a:pt x="3511" y="1958"/>
                  <a:pt x="3541" y="1798"/>
                </a:cubicBezTo>
                <a:cubicBezTo>
                  <a:pt x="3552" y="1753"/>
                  <a:pt x="3576" y="1740"/>
                  <a:pt x="3613" y="1736"/>
                </a:cubicBezTo>
                <a:cubicBezTo>
                  <a:pt x="3678" y="1726"/>
                  <a:pt x="3741" y="1723"/>
                  <a:pt x="3804" y="1723"/>
                </a:cubicBezTo>
                <a:close/>
                <a:moveTo>
                  <a:pt x="7444" y="1716"/>
                </a:moveTo>
                <a:cubicBezTo>
                  <a:pt x="7495" y="1716"/>
                  <a:pt x="7544" y="1722"/>
                  <a:pt x="7587" y="1743"/>
                </a:cubicBezTo>
                <a:cubicBezTo>
                  <a:pt x="7686" y="1794"/>
                  <a:pt x="7645" y="1917"/>
                  <a:pt x="7673" y="2013"/>
                </a:cubicBezTo>
                <a:cubicBezTo>
                  <a:pt x="7761" y="2286"/>
                  <a:pt x="7755" y="2577"/>
                  <a:pt x="7796" y="2857"/>
                </a:cubicBezTo>
                <a:cubicBezTo>
                  <a:pt x="7826" y="3038"/>
                  <a:pt x="7830" y="3223"/>
                  <a:pt x="7857" y="3400"/>
                </a:cubicBezTo>
                <a:cubicBezTo>
                  <a:pt x="7864" y="3465"/>
                  <a:pt x="7826" y="3462"/>
                  <a:pt x="7796" y="3469"/>
                </a:cubicBezTo>
                <a:cubicBezTo>
                  <a:pt x="7608" y="3534"/>
                  <a:pt x="7413" y="3537"/>
                  <a:pt x="7215" y="3557"/>
                </a:cubicBezTo>
                <a:cubicBezTo>
                  <a:pt x="7064" y="3575"/>
                  <a:pt x="6911" y="3592"/>
                  <a:pt x="6767" y="3622"/>
                </a:cubicBezTo>
                <a:cubicBezTo>
                  <a:pt x="6708" y="3633"/>
                  <a:pt x="6651" y="3638"/>
                  <a:pt x="6593" y="3638"/>
                </a:cubicBezTo>
                <a:cubicBezTo>
                  <a:pt x="6473" y="3638"/>
                  <a:pt x="6355" y="3619"/>
                  <a:pt x="6237" y="3605"/>
                </a:cubicBezTo>
                <a:cubicBezTo>
                  <a:pt x="6207" y="3602"/>
                  <a:pt x="6200" y="3588"/>
                  <a:pt x="6200" y="3554"/>
                </a:cubicBezTo>
                <a:cubicBezTo>
                  <a:pt x="6203" y="3264"/>
                  <a:pt x="6200" y="2977"/>
                  <a:pt x="6200" y="2686"/>
                </a:cubicBezTo>
                <a:lnTo>
                  <a:pt x="6214" y="2686"/>
                </a:lnTo>
                <a:lnTo>
                  <a:pt x="6214" y="1842"/>
                </a:lnTo>
                <a:cubicBezTo>
                  <a:pt x="6214" y="1794"/>
                  <a:pt x="6227" y="1787"/>
                  <a:pt x="6268" y="1781"/>
                </a:cubicBezTo>
                <a:cubicBezTo>
                  <a:pt x="6384" y="1763"/>
                  <a:pt x="6494" y="1746"/>
                  <a:pt x="6610" y="1726"/>
                </a:cubicBezTo>
                <a:cubicBezTo>
                  <a:pt x="6616" y="1725"/>
                  <a:pt x="6622" y="1725"/>
                  <a:pt x="6628" y="1725"/>
                </a:cubicBezTo>
                <a:cubicBezTo>
                  <a:pt x="6671" y="1725"/>
                  <a:pt x="6682" y="1749"/>
                  <a:pt x="6689" y="1794"/>
                </a:cubicBezTo>
                <a:cubicBezTo>
                  <a:pt x="6741" y="2040"/>
                  <a:pt x="6746" y="2065"/>
                  <a:pt x="6953" y="2065"/>
                </a:cubicBezTo>
                <a:cubicBezTo>
                  <a:pt x="6976" y="2065"/>
                  <a:pt x="7002" y="2065"/>
                  <a:pt x="7030" y="2064"/>
                </a:cubicBezTo>
                <a:cubicBezTo>
                  <a:pt x="7085" y="2064"/>
                  <a:pt x="7129" y="2064"/>
                  <a:pt x="7174" y="2057"/>
                </a:cubicBezTo>
                <a:cubicBezTo>
                  <a:pt x="7249" y="2040"/>
                  <a:pt x="7283" y="1989"/>
                  <a:pt x="7228" y="1921"/>
                </a:cubicBezTo>
                <a:cubicBezTo>
                  <a:pt x="7191" y="1869"/>
                  <a:pt x="7211" y="1811"/>
                  <a:pt x="7198" y="1760"/>
                </a:cubicBezTo>
                <a:cubicBezTo>
                  <a:pt x="7194" y="1733"/>
                  <a:pt x="7211" y="1722"/>
                  <a:pt x="7239" y="1722"/>
                </a:cubicBezTo>
                <a:lnTo>
                  <a:pt x="7280" y="1722"/>
                </a:lnTo>
                <a:cubicBezTo>
                  <a:pt x="7333" y="1722"/>
                  <a:pt x="7390" y="1716"/>
                  <a:pt x="7444" y="1716"/>
                </a:cubicBezTo>
                <a:close/>
                <a:moveTo>
                  <a:pt x="11107" y="1"/>
                </a:moveTo>
                <a:cubicBezTo>
                  <a:pt x="11064" y="1"/>
                  <a:pt x="11020" y="28"/>
                  <a:pt x="10987" y="48"/>
                </a:cubicBezTo>
                <a:cubicBezTo>
                  <a:pt x="10895" y="103"/>
                  <a:pt x="10799" y="164"/>
                  <a:pt x="10704" y="222"/>
                </a:cubicBezTo>
                <a:cubicBezTo>
                  <a:pt x="10386" y="417"/>
                  <a:pt x="10037" y="561"/>
                  <a:pt x="9692" y="708"/>
                </a:cubicBezTo>
                <a:cubicBezTo>
                  <a:pt x="9675" y="622"/>
                  <a:pt x="9665" y="544"/>
                  <a:pt x="9624" y="475"/>
                </a:cubicBezTo>
                <a:cubicBezTo>
                  <a:pt x="9613" y="457"/>
                  <a:pt x="9599" y="430"/>
                  <a:pt x="9583" y="430"/>
                </a:cubicBezTo>
                <a:cubicBezTo>
                  <a:pt x="9578" y="430"/>
                  <a:pt x="9574" y="432"/>
                  <a:pt x="9569" y="438"/>
                </a:cubicBezTo>
                <a:cubicBezTo>
                  <a:pt x="9544" y="465"/>
                  <a:pt x="9515" y="470"/>
                  <a:pt x="9487" y="470"/>
                </a:cubicBezTo>
                <a:cubicBezTo>
                  <a:pt x="9470" y="470"/>
                  <a:pt x="9453" y="468"/>
                  <a:pt x="9437" y="468"/>
                </a:cubicBezTo>
                <a:cubicBezTo>
                  <a:pt x="9426" y="468"/>
                  <a:pt x="9415" y="469"/>
                  <a:pt x="9405" y="472"/>
                </a:cubicBezTo>
                <a:cubicBezTo>
                  <a:pt x="9245" y="506"/>
                  <a:pt x="9214" y="550"/>
                  <a:pt x="9262" y="711"/>
                </a:cubicBezTo>
                <a:cubicBezTo>
                  <a:pt x="9265" y="721"/>
                  <a:pt x="9268" y="738"/>
                  <a:pt x="9279" y="752"/>
                </a:cubicBezTo>
                <a:cubicBezTo>
                  <a:pt x="9313" y="813"/>
                  <a:pt x="9296" y="841"/>
                  <a:pt x="9227" y="858"/>
                </a:cubicBezTo>
                <a:cubicBezTo>
                  <a:pt x="9039" y="906"/>
                  <a:pt x="8852" y="943"/>
                  <a:pt x="8660" y="971"/>
                </a:cubicBezTo>
                <a:cubicBezTo>
                  <a:pt x="8199" y="1029"/>
                  <a:pt x="7741" y="1080"/>
                  <a:pt x="7280" y="1145"/>
                </a:cubicBezTo>
                <a:cubicBezTo>
                  <a:pt x="7260" y="1147"/>
                  <a:pt x="7242" y="1149"/>
                  <a:pt x="7225" y="1149"/>
                </a:cubicBezTo>
                <a:cubicBezTo>
                  <a:pt x="7151" y="1149"/>
                  <a:pt x="7103" y="1120"/>
                  <a:pt x="7078" y="1025"/>
                </a:cubicBezTo>
                <a:cubicBezTo>
                  <a:pt x="7052" y="928"/>
                  <a:pt x="6925" y="866"/>
                  <a:pt x="6810" y="866"/>
                </a:cubicBezTo>
                <a:cubicBezTo>
                  <a:pt x="6756" y="866"/>
                  <a:pt x="6705" y="880"/>
                  <a:pt x="6668" y="909"/>
                </a:cubicBezTo>
                <a:cubicBezTo>
                  <a:pt x="6637" y="937"/>
                  <a:pt x="6620" y="967"/>
                  <a:pt x="6627" y="1008"/>
                </a:cubicBezTo>
                <a:cubicBezTo>
                  <a:pt x="6630" y="1053"/>
                  <a:pt x="6627" y="1097"/>
                  <a:pt x="6630" y="1142"/>
                </a:cubicBezTo>
                <a:cubicBezTo>
                  <a:pt x="6630" y="1179"/>
                  <a:pt x="6620" y="1193"/>
                  <a:pt x="6579" y="1196"/>
                </a:cubicBezTo>
                <a:cubicBezTo>
                  <a:pt x="6261" y="1223"/>
                  <a:pt x="5946" y="1275"/>
                  <a:pt x="5625" y="1275"/>
                </a:cubicBezTo>
                <a:cubicBezTo>
                  <a:pt x="5615" y="1275"/>
                  <a:pt x="5605" y="1275"/>
                  <a:pt x="5595" y="1275"/>
                </a:cubicBezTo>
                <a:cubicBezTo>
                  <a:pt x="5301" y="1268"/>
                  <a:pt x="5011" y="1247"/>
                  <a:pt x="4720" y="1206"/>
                </a:cubicBezTo>
                <a:cubicBezTo>
                  <a:pt x="4563" y="1179"/>
                  <a:pt x="4563" y="1183"/>
                  <a:pt x="4560" y="1019"/>
                </a:cubicBezTo>
                <a:cubicBezTo>
                  <a:pt x="4560" y="978"/>
                  <a:pt x="4549" y="943"/>
                  <a:pt x="4515" y="919"/>
                </a:cubicBezTo>
                <a:cubicBezTo>
                  <a:pt x="4480" y="886"/>
                  <a:pt x="4428" y="872"/>
                  <a:pt x="4371" y="872"/>
                </a:cubicBezTo>
                <a:cubicBezTo>
                  <a:pt x="4259" y="872"/>
                  <a:pt x="4133" y="931"/>
                  <a:pt x="4098" y="1022"/>
                </a:cubicBezTo>
                <a:cubicBezTo>
                  <a:pt x="4057" y="1128"/>
                  <a:pt x="4045" y="1156"/>
                  <a:pt x="3987" y="1156"/>
                </a:cubicBezTo>
                <a:cubicBezTo>
                  <a:pt x="3962" y="1156"/>
                  <a:pt x="3929" y="1151"/>
                  <a:pt x="3883" y="1145"/>
                </a:cubicBezTo>
                <a:cubicBezTo>
                  <a:pt x="3541" y="1097"/>
                  <a:pt x="3200" y="1063"/>
                  <a:pt x="2858" y="1019"/>
                </a:cubicBezTo>
                <a:cubicBezTo>
                  <a:pt x="2564" y="978"/>
                  <a:pt x="2270" y="950"/>
                  <a:pt x="1983" y="872"/>
                </a:cubicBezTo>
                <a:cubicBezTo>
                  <a:pt x="1898" y="851"/>
                  <a:pt x="1877" y="824"/>
                  <a:pt x="1905" y="735"/>
                </a:cubicBezTo>
                <a:cubicBezTo>
                  <a:pt x="1973" y="550"/>
                  <a:pt x="1911" y="475"/>
                  <a:pt x="1713" y="472"/>
                </a:cubicBezTo>
                <a:cubicBezTo>
                  <a:pt x="1697" y="472"/>
                  <a:pt x="1680" y="482"/>
                  <a:pt x="1664" y="482"/>
                </a:cubicBezTo>
                <a:cubicBezTo>
                  <a:pt x="1656" y="482"/>
                  <a:pt x="1648" y="480"/>
                  <a:pt x="1641" y="472"/>
                </a:cubicBezTo>
                <a:cubicBezTo>
                  <a:pt x="1619" y="445"/>
                  <a:pt x="1603" y="435"/>
                  <a:pt x="1590" y="435"/>
                </a:cubicBezTo>
                <a:cubicBezTo>
                  <a:pt x="1564" y="435"/>
                  <a:pt x="1554" y="479"/>
                  <a:pt x="1542" y="509"/>
                </a:cubicBezTo>
                <a:cubicBezTo>
                  <a:pt x="1525" y="547"/>
                  <a:pt x="1505" y="585"/>
                  <a:pt x="1505" y="626"/>
                </a:cubicBezTo>
                <a:cubicBezTo>
                  <a:pt x="1503" y="682"/>
                  <a:pt x="1489" y="699"/>
                  <a:pt x="1465" y="699"/>
                </a:cubicBezTo>
                <a:cubicBezTo>
                  <a:pt x="1446" y="699"/>
                  <a:pt x="1421" y="688"/>
                  <a:pt x="1392" y="677"/>
                </a:cubicBezTo>
                <a:cubicBezTo>
                  <a:pt x="975" y="499"/>
                  <a:pt x="565" y="304"/>
                  <a:pt x="186" y="51"/>
                </a:cubicBezTo>
                <a:cubicBezTo>
                  <a:pt x="155" y="34"/>
                  <a:pt x="128" y="17"/>
                  <a:pt x="93" y="14"/>
                </a:cubicBezTo>
                <a:cubicBezTo>
                  <a:pt x="88" y="14"/>
                  <a:pt x="83" y="13"/>
                  <a:pt x="78" y="13"/>
                </a:cubicBezTo>
                <a:cubicBezTo>
                  <a:pt x="18" y="13"/>
                  <a:pt x="0" y="33"/>
                  <a:pt x="32" y="103"/>
                </a:cubicBezTo>
                <a:cubicBezTo>
                  <a:pt x="76" y="205"/>
                  <a:pt x="175" y="250"/>
                  <a:pt x="264" y="301"/>
                </a:cubicBezTo>
                <a:cubicBezTo>
                  <a:pt x="599" y="496"/>
                  <a:pt x="944" y="667"/>
                  <a:pt x="1303" y="817"/>
                </a:cubicBezTo>
                <a:cubicBezTo>
                  <a:pt x="1460" y="882"/>
                  <a:pt x="1460" y="899"/>
                  <a:pt x="1406" y="1056"/>
                </a:cubicBezTo>
                <a:cubicBezTo>
                  <a:pt x="1394" y="1085"/>
                  <a:pt x="1387" y="1106"/>
                  <a:pt x="1357" y="1106"/>
                </a:cubicBezTo>
                <a:cubicBezTo>
                  <a:pt x="1351" y="1106"/>
                  <a:pt x="1345" y="1106"/>
                  <a:pt x="1337" y="1104"/>
                </a:cubicBezTo>
                <a:cubicBezTo>
                  <a:pt x="1214" y="1073"/>
                  <a:pt x="1084" y="1046"/>
                  <a:pt x="972" y="988"/>
                </a:cubicBezTo>
                <a:cubicBezTo>
                  <a:pt x="909" y="956"/>
                  <a:pt x="872" y="937"/>
                  <a:pt x="848" y="937"/>
                </a:cubicBezTo>
                <a:cubicBezTo>
                  <a:pt x="815" y="937"/>
                  <a:pt x="811" y="976"/>
                  <a:pt x="801" y="1073"/>
                </a:cubicBezTo>
                <a:cubicBezTo>
                  <a:pt x="801" y="1080"/>
                  <a:pt x="794" y="1087"/>
                  <a:pt x="791" y="1094"/>
                </a:cubicBezTo>
                <a:cubicBezTo>
                  <a:pt x="753" y="1224"/>
                  <a:pt x="722" y="1350"/>
                  <a:pt x="681" y="1480"/>
                </a:cubicBezTo>
                <a:cubicBezTo>
                  <a:pt x="545" y="1890"/>
                  <a:pt x="360" y="2276"/>
                  <a:pt x="213" y="2679"/>
                </a:cubicBezTo>
                <a:cubicBezTo>
                  <a:pt x="152" y="2854"/>
                  <a:pt x="172" y="2915"/>
                  <a:pt x="346" y="2994"/>
                </a:cubicBezTo>
                <a:cubicBezTo>
                  <a:pt x="842" y="3226"/>
                  <a:pt x="1358" y="3363"/>
                  <a:pt x="1905" y="3397"/>
                </a:cubicBezTo>
                <a:cubicBezTo>
                  <a:pt x="1911" y="3397"/>
                  <a:pt x="1917" y="3397"/>
                  <a:pt x="1924" y="3397"/>
                </a:cubicBezTo>
                <a:cubicBezTo>
                  <a:pt x="2067" y="3397"/>
                  <a:pt x="2162" y="3322"/>
                  <a:pt x="2195" y="3178"/>
                </a:cubicBezTo>
                <a:cubicBezTo>
                  <a:pt x="2209" y="3113"/>
                  <a:pt x="2219" y="3045"/>
                  <a:pt x="2229" y="2983"/>
                </a:cubicBezTo>
                <a:cubicBezTo>
                  <a:pt x="2321" y="2478"/>
                  <a:pt x="2482" y="1992"/>
                  <a:pt x="2564" y="1487"/>
                </a:cubicBezTo>
                <a:cubicBezTo>
                  <a:pt x="2578" y="1411"/>
                  <a:pt x="2554" y="1388"/>
                  <a:pt x="2496" y="1367"/>
                </a:cubicBezTo>
                <a:cubicBezTo>
                  <a:pt x="2321" y="1316"/>
                  <a:pt x="2144" y="1278"/>
                  <a:pt x="1963" y="1261"/>
                </a:cubicBezTo>
                <a:cubicBezTo>
                  <a:pt x="1761" y="1241"/>
                  <a:pt x="1761" y="1244"/>
                  <a:pt x="1816" y="1053"/>
                </a:cubicBezTo>
                <a:cubicBezTo>
                  <a:pt x="1826" y="1018"/>
                  <a:pt x="1836" y="1003"/>
                  <a:pt x="1858" y="1003"/>
                </a:cubicBezTo>
                <a:cubicBezTo>
                  <a:pt x="1866" y="1003"/>
                  <a:pt x="1876" y="1005"/>
                  <a:pt x="1887" y="1008"/>
                </a:cubicBezTo>
                <a:cubicBezTo>
                  <a:pt x="1980" y="1039"/>
                  <a:pt x="2072" y="1060"/>
                  <a:pt x="2168" y="1077"/>
                </a:cubicBezTo>
                <a:cubicBezTo>
                  <a:pt x="2731" y="1179"/>
                  <a:pt x="3302" y="1234"/>
                  <a:pt x="3869" y="1302"/>
                </a:cubicBezTo>
                <a:cubicBezTo>
                  <a:pt x="4033" y="1319"/>
                  <a:pt x="4023" y="1319"/>
                  <a:pt x="4013" y="1480"/>
                </a:cubicBezTo>
                <a:cubicBezTo>
                  <a:pt x="4003" y="1565"/>
                  <a:pt x="3968" y="1576"/>
                  <a:pt x="3897" y="1576"/>
                </a:cubicBezTo>
                <a:cubicBezTo>
                  <a:pt x="3880" y="1575"/>
                  <a:pt x="3862" y="1575"/>
                  <a:pt x="3845" y="1575"/>
                </a:cubicBezTo>
                <a:cubicBezTo>
                  <a:pt x="3740" y="1575"/>
                  <a:pt x="3636" y="1583"/>
                  <a:pt x="3528" y="1586"/>
                </a:cubicBezTo>
                <a:cubicBezTo>
                  <a:pt x="3456" y="1589"/>
                  <a:pt x="3408" y="1620"/>
                  <a:pt x="3405" y="1695"/>
                </a:cubicBezTo>
                <a:cubicBezTo>
                  <a:pt x="3370" y="2027"/>
                  <a:pt x="3278" y="2341"/>
                  <a:pt x="3254" y="2669"/>
                </a:cubicBezTo>
                <a:cubicBezTo>
                  <a:pt x="3237" y="2953"/>
                  <a:pt x="3186" y="3229"/>
                  <a:pt x="3183" y="3513"/>
                </a:cubicBezTo>
                <a:cubicBezTo>
                  <a:pt x="3183" y="3537"/>
                  <a:pt x="3193" y="3554"/>
                  <a:pt x="3213" y="3564"/>
                </a:cubicBezTo>
                <a:cubicBezTo>
                  <a:pt x="3254" y="3581"/>
                  <a:pt x="3295" y="3609"/>
                  <a:pt x="3340" y="3622"/>
                </a:cubicBezTo>
                <a:cubicBezTo>
                  <a:pt x="3528" y="3687"/>
                  <a:pt x="3726" y="3704"/>
                  <a:pt x="3921" y="3718"/>
                </a:cubicBezTo>
                <a:cubicBezTo>
                  <a:pt x="4176" y="3734"/>
                  <a:pt x="4427" y="3800"/>
                  <a:pt x="4682" y="3800"/>
                </a:cubicBezTo>
                <a:cubicBezTo>
                  <a:pt x="4758" y="3800"/>
                  <a:pt x="4835" y="3794"/>
                  <a:pt x="4912" y="3780"/>
                </a:cubicBezTo>
                <a:cubicBezTo>
                  <a:pt x="5106" y="3745"/>
                  <a:pt x="5106" y="3759"/>
                  <a:pt x="5113" y="3581"/>
                </a:cubicBezTo>
                <a:cubicBezTo>
                  <a:pt x="5113" y="3568"/>
                  <a:pt x="5117" y="3557"/>
                  <a:pt x="5117" y="3547"/>
                </a:cubicBezTo>
                <a:cubicBezTo>
                  <a:pt x="5117" y="2990"/>
                  <a:pt x="5134" y="2440"/>
                  <a:pt x="5100" y="1883"/>
                </a:cubicBezTo>
                <a:cubicBezTo>
                  <a:pt x="5093" y="1743"/>
                  <a:pt x="5011" y="1658"/>
                  <a:pt x="4874" y="1637"/>
                </a:cubicBezTo>
                <a:cubicBezTo>
                  <a:pt x="4775" y="1620"/>
                  <a:pt x="4679" y="1603"/>
                  <a:pt x="4580" y="1593"/>
                </a:cubicBezTo>
                <a:cubicBezTo>
                  <a:pt x="4536" y="1589"/>
                  <a:pt x="4519" y="1572"/>
                  <a:pt x="4525" y="1531"/>
                </a:cubicBezTo>
                <a:cubicBezTo>
                  <a:pt x="4529" y="1483"/>
                  <a:pt x="4536" y="1435"/>
                  <a:pt x="4543" y="1384"/>
                </a:cubicBezTo>
                <a:cubicBezTo>
                  <a:pt x="4546" y="1363"/>
                  <a:pt x="4556" y="1353"/>
                  <a:pt x="4577" y="1353"/>
                </a:cubicBezTo>
                <a:cubicBezTo>
                  <a:pt x="4580" y="1353"/>
                  <a:pt x="4584" y="1353"/>
                  <a:pt x="4587" y="1353"/>
                </a:cubicBezTo>
                <a:cubicBezTo>
                  <a:pt x="4679" y="1367"/>
                  <a:pt x="4768" y="1364"/>
                  <a:pt x="4854" y="1381"/>
                </a:cubicBezTo>
                <a:cubicBezTo>
                  <a:pt x="5091" y="1422"/>
                  <a:pt x="5331" y="1438"/>
                  <a:pt x="5572" y="1438"/>
                </a:cubicBezTo>
                <a:cubicBezTo>
                  <a:pt x="5749" y="1438"/>
                  <a:pt x="5927" y="1429"/>
                  <a:pt x="6104" y="1415"/>
                </a:cubicBezTo>
                <a:cubicBezTo>
                  <a:pt x="6272" y="1401"/>
                  <a:pt x="6432" y="1364"/>
                  <a:pt x="6600" y="1360"/>
                </a:cubicBezTo>
                <a:cubicBezTo>
                  <a:pt x="6648" y="1360"/>
                  <a:pt x="6668" y="1360"/>
                  <a:pt x="6668" y="1411"/>
                </a:cubicBezTo>
                <a:cubicBezTo>
                  <a:pt x="6668" y="1446"/>
                  <a:pt x="6678" y="1480"/>
                  <a:pt x="6682" y="1507"/>
                </a:cubicBezTo>
                <a:cubicBezTo>
                  <a:pt x="6695" y="1565"/>
                  <a:pt x="6678" y="1586"/>
                  <a:pt x="6613" y="1589"/>
                </a:cubicBezTo>
                <a:cubicBezTo>
                  <a:pt x="6524" y="1593"/>
                  <a:pt x="6439" y="1610"/>
                  <a:pt x="6347" y="1627"/>
                </a:cubicBezTo>
                <a:cubicBezTo>
                  <a:pt x="6183" y="1658"/>
                  <a:pt x="6114" y="1740"/>
                  <a:pt x="6101" y="1907"/>
                </a:cubicBezTo>
                <a:cubicBezTo>
                  <a:pt x="6067" y="2430"/>
                  <a:pt x="6087" y="2959"/>
                  <a:pt x="6084" y="3486"/>
                </a:cubicBezTo>
                <a:cubicBezTo>
                  <a:pt x="6084" y="3530"/>
                  <a:pt x="6101" y="3581"/>
                  <a:pt x="6084" y="3619"/>
                </a:cubicBezTo>
                <a:cubicBezTo>
                  <a:pt x="6036" y="3711"/>
                  <a:pt x="6097" y="3745"/>
                  <a:pt x="6166" y="3756"/>
                </a:cubicBezTo>
                <a:cubicBezTo>
                  <a:pt x="6303" y="3777"/>
                  <a:pt x="6443" y="3801"/>
                  <a:pt x="6585" y="3801"/>
                </a:cubicBezTo>
                <a:cubicBezTo>
                  <a:pt x="6644" y="3801"/>
                  <a:pt x="6704" y="3796"/>
                  <a:pt x="6764" y="3786"/>
                </a:cubicBezTo>
                <a:cubicBezTo>
                  <a:pt x="7003" y="3742"/>
                  <a:pt x="7246" y="3721"/>
                  <a:pt x="7488" y="3701"/>
                </a:cubicBezTo>
                <a:cubicBezTo>
                  <a:pt x="7656" y="3687"/>
                  <a:pt x="7826" y="3657"/>
                  <a:pt x="7980" y="3568"/>
                </a:cubicBezTo>
                <a:cubicBezTo>
                  <a:pt x="8001" y="3554"/>
                  <a:pt x="8031" y="3551"/>
                  <a:pt x="8028" y="3516"/>
                </a:cubicBezTo>
                <a:cubicBezTo>
                  <a:pt x="8018" y="3393"/>
                  <a:pt x="8021" y="3264"/>
                  <a:pt x="8008" y="3141"/>
                </a:cubicBezTo>
                <a:cubicBezTo>
                  <a:pt x="7956" y="2799"/>
                  <a:pt x="7946" y="2454"/>
                  <a:pt x="7878" y="2115"/>
                </a:cubicBezTo>
                <a:cubicBezTo>
                  <a:pt x="7850" y="1982"/>
                  <a:pt x="7799" y="1859"/>
                  <a:pt x="7806" y="1722"/>
                </a:cubicBezTo>
                <a:cubicBezTo>
                  <a:pt x="7806" y="1623"/>
                  <a:pt x="7758" y="1582"/>
                  <a:pt x="7659" y="1582"/>
                </a:cubicBezTo>
                <a:cubicBezTo>
                  <a:pt x="7536" y="1582"/>
                  <a:pt x="7416" y="1572"/>
                  <a:pt x="7293" y="1572"/>
                </a:cubicBezTo>
                <a:cubicBezTo>
                  <a:pt x="7232" y="1572"/>
                  <a:pt x="7191" y="1569"/>
                  <a:pt x="7198" y="1490"/>
                </a:cubicBezTo>
                <a:cubicBezTo>
                  <a:pt x="7198" y="1463"/>
                  <a:pt x="7191" y="1432"/>
                  <a:pt x="7187" y="1401"/>
                </a:cubicBezTo>
                <a:cubicBezTo>
                  <a:pt x="7177" y="1347"/>
                  <a:pt x="7181" y="1316"/>
                  <a:pt x="7256" y="1312"/>
                </a:cubicBezTo>
                <a:cubicBezTo>
                  <a:pt x="7536" y="1282"/>
                  <a:pt x="7823" y="1244"/>
                  <a:pt x="8103" y="1206"/>
                </a:cubicBezTo>
                <a:cubicBezTo>
                  <a:pt x="8479" y="1155"/>
                  <a:pt x="8862" y="1124"/>
                  <a:pt x="9231" y="1025"/>
                </a:cubicBezTo>
                <a:cubicBezTo>
                  <a:pt x="9281" y="1012"/>
                  <a:pt x="9313" y="1004"/>
                  <a:pt x="9336" y="1004"/>
                </a:cubicBezTo>
                <a:cubicBezTo>
                  <a:pt x="9378" y="1004"/>
                  <a:pt x="9385" y="1035"/>
                  <a:pt x="9419" y="1124"/>
                </a:cubicBezTo>
                <a:cubicBezTo>
                  <a:pt x="9453" y="1224"/>
                  <a:pt x="9419" y="1244"/>
                  <a:pt x="9330" y="1247"/>
                </a:cubicBezTo>
                <a:cubicBezTo>
                  <a:pt x="9122" y="1261"/>
                  <a:pt x="8920" y="1295"/>
                  <a:pt x="8718" y="1360"/>
                </a:cubicBezTo>
                <a:cubicBezTo>
                  <a:pt x="8660" y="1377"/>
                  <a:pt x="8633" y="1394"/>
                  <a:pt x="8643" y="1473"/>
                </a:cubicBezTo>
                <a:cubicBezTo>
                  <a:pt x="8660" y="1675"/>
                  <a:pt x="8729" y="1863"/>
                  <a:pt x="8770" y="2061"/>
                </a:cubicBezTo>
                <a:cubicBezTo>
                  <a:pt x="8841" y="2420"/>
                  <a:pt x="8944" y="2772"/>
                  <a:pt x="9005" y="3137"/>
                </a:cubicBezTo>
                <a:cubicBezTo>
                  <a:pt x="9034" y="3303"/>
                  <a:pt x="9125" y="3389"/>
                  <a:pt x="9269" y="3389"/>
                </a:cubicBezTo>
                <a:cubicBezTo>
                  <a:pt x="9282" y="3389"/>
                  <a:pt x="9295" y="3388"/>
                  <a:pt x="9309" y="3387"/>
                </a:cubicBezTo>
                <a:cubicBezTo>
                  <a:pt x="9603" y="3363"/>
                  <a:pt x="9894" y="3315"/>
                  <a:pt x="10181" y="3240"/>
                </a:cubicBezTo>
                <a:cubicBezTo>
                  <a:pt x="10410" y="3175"/>
                  <a:pt x="10635" y="3086"/>
                  <a:pt x="10854" y="2987"/>
                </a:cubicBezTo>
                <a:cubicBezTo>
                  <a:pt x="11035" y="2908"/>
                  <a:pt x="11056" y="2840"/>
                  <a:pt x="10987" y="2662"/>
                </a:cubicBezTo>
                <a:cubicBezTo>
                  <a:pt x="10950" y="2560"/>
                  <a:pt x="10905" y="2461"/>
                  <a:pt x="10871" y="2361"/>
                </a:cubicBezTo>
                <a:cubicBezTo>
                  <a:pt x="10734" y="1996"/>
                  <a:pt x="10560" y="1640"/>
                  <a:pt x="10461" y="1261"/>
                </a:cubicBezTo>
                <a:cubicBezTo>
                  <a:pt x="10444" y="1189"/>
                  <a:pt x="10413" y="1111"/>
                  <a:pt x="10410" y="1039"/>
                </a:cubicBezTo>
                <a:cubicBezTo>
                  <a:pt x="10410" y="1005"/>
                  <a:pt x="10430" y="971"/>
                  <a:pt x="10393" y="943"/>
                </a:cubicBezTo>
                <a:cubicBezTo>
                  <a:pt x="10380" y="935"/>
                  <a:pt x="10367" y="932"/>
                  <a:pt x="10356" y="932"/>
                </a:cubicBezTo>
                <a:cubicBezTo>
                  <a:pt x="10333" y="932"/>
                  <a:pt x="10312" y="944"/>
                  <a:pt x="10290" y="957"/>
                </a:cubicBezTo>
                <a:cubicBezTo>
                  <a:pt x="10184" y="1019"/>
                  <a:pt x="10065" y="1046"/>
                  <a:pt x="9948" y="1087"/>
                </a:cubicBezTo>
                <a:cubicBezTo>
                  <a:pt x="9923" y="1095"/>
                  <a:pt x="9900" y="1099"/>
                  <a:pt x="9881" y="1099"/>
                </a:cubicBezTo>
                <a:cubicBezTo>
                  <a:pt x="9817" y="1099"/>
                  <a:pt x="9788" y="1055"/>
                  <a:pt x="9778" y="971"/>
                </a:cubicBezTo>
                <a:cubicBezTo>
                  <a:pt x="9771" y="909"/>
                  <a:pt x="9757" y="872"/>
                  <a:pt x="9839" y="837"/>
                </a:cubicBezTo>
                <a:cubicBezTo>
                  <a:pt x="10130" y="714"/>
                  <a:pt x="10427" y="595"/>
                  <a:pt x="10700" y="431"/>
                </a:cubicBezTo>
                <a:cubicBezTo>
                  <a:pt x="10833" y="356"/>
                  <a:pt x="10970" y="284"/>
                  <a:pt x="11097" y="192"/>
                </a:cubicBezTo>
                <a:cubicBezTo>
                  <a:pt x="11158" y="151"/>
                  <a:pt x="11213" y="89"/>
                  <a:pt x="11179" y="34"/>
                </a:cubicBezTo>
                <a:cubicBezTo>
                  <a:pt x="11156" y="10"/>
                  <a:pt x="11132" y="1"/>
                  <a:pt x="1110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71" name="Google Shape;1545;p21"/>
          <p:cNvSpPr>
            <a:spLocks/>
          </p:cNvSpPr>
          <p:nvPr/>
        </p:nvSpPr>
        <p:spPr bwMode="auto">
          <a:xfrm>
            <a:off x="892188" y="150019"/>
            <a:ext cx="1230313" cy="251222"/>
          </a:xfrm>
          <a:custGeom>
            <a:avLst/>
            <a:gdLst>
              <a:gd name="T0" fmla="*/ 2147483647 w 9808"/>
              <a:gd name="T1" fmla="*/ 2147483647 h 2008"/>
              <a:gd name="T2" fmla="*/ 2147483647 w 9808"/>
              <a:gd name="T3" fmla="*/ 2147483647 h 2008"/>
              <a:gd name="T4" fmla="*/ 2147483647 w 9808"/>
              <a:gd name="T5" fmla="*/ 2147483647 h 2008"/>
              <a:gd name="T6" fmla="*/ 2147483647 w 9808"/>
              <a:gd name="T7" fmla="*/ 2147483647 h 2008"/>
              <a:gd name="T8" fmla="*/ 2147483647 w 9808"/>
              <a:gd name="T9" fmla="*/ 2147483647 h 2008"/>
              <a:gd name="T10" fmla="*/ 2147483647 w 9808"/>
              <a:gd name="T11" fmla="*/ 2147483647 h 2008"/>
              <a:gd name="T12" fmla="*/ 2147483647 w 9808"/>
              <a:gd name="T13" fmla="*/ 2147483647 h 2008"/>
              <a:gd name="T14" fmla="*/ 2147483647 w 9808"/>
              <a:gd name="T15" fmla="*/ 2147483647 h 2008"/>
              <a:gd name="T16" fmla="*/ 2147483647 w 9808"/>
              <a:gd name="T17" fmla="*/ 2147483647 h 2008"/>
              <a:gd name="T18" fmla="*/ 2147483647 w 9808"/>
              <a:gd name="T19" fmla="*/ 2147483647 h 2008"/>
              <a:gd name="T20" fmla="*/ 2147483647 w 9808"/>
              <a:gd name="T21" fmla="*/ 2147483647 h 2008"/>
              <a:gd name="T22" fmla="*/ 2147483647 w 9808"/>
              <a:gd name="T23" fmla="*/ 2147483647 h 2008"/>
              <a:gd name="T24" fmla="*/ 2147483647 w 9808"/>
              <a:gd name="T25" fmla="*/ 2147483647 h 2008"/>
              <a:gd name="T26" fmla="*/ 2147483647 w 9808"/>
              <a:gd name="T27" fmla="*/ 2147483647 h 2008"/>
              <a:gd name="T28" fmla="*/ 2147483647 w 9808"/>
              <a:gd name="T29" fmla="*/ 2147483647 h 2008"/>
              <a:gd name="T30" fmla="*/ 2147483647 w 9808"/>
              <a:gd name="T31" fmla="*/ 2147483647 h 2008"/>
              <a:gd name="T32" fmla="*/ 2147483647 w 9808"/>
              <a:gd name="T33" fmla="*/ 2147483647 h 2008"/>
              <a:gd name="T34" fmla="*/ 2147483647 w 9808"/>
              <a:gd name="T35" fmla="*/ 2147483647 h 2008"/>
              <a:gd name="T36" fmla="*/ 2147483647 w 9808"/>
              <a:gd name="T37" fmla="*/ 2147483647 h 2008"/>
              <a:gd name="T38" fmla="*/ 2147483647 w 9808"/>
              <a:gd name="T39" fmla="*/ 2147483647 h 2008"/>
              <a:gd name="T40" fmla="*/ 2147483647 w 9808"/>
              <a:gd name="T41" fmla="*/ 2147483647 h 2008"/>
              <a:gd name="T42" fmla="*/ 2147483647 w 9808"/>
              <a:gd name="T43" fmla="*/ 2147483647 h 2008"/>
              <a:gd name="T44" fmla="*/ 2147483647 w 9808"/>
              <a:gd name="T45" fmla="*/ 2147483647 h 2008"/>
              <a:gd name="T46" fmla="*/ 2147483647 w 9808"/>
              <a:gd name="T47" fmla="*/ 2147483647 h 2008"/>
              <a:gd name="T48" fmla="*/ 2147483647 w 9808"/>
              <a:gd name="T49" fmla="*/ 2147483647 h 2008"/>
              <a:gd name="T50" fmla="*/ 2147483647 w 9808"/>
              <a:gd name="T51" fmla="*/ 2147483647 h 2008"/>
              <a:gd name="T52" fmla="*/ 2147483647 w 9808"/>
              <a:gd name="T53" fmla="*/ 2147483647 h 2008"/>
              <a:gd name="T54" fmla="*/ 2147483647 w 9808"/>
              <a:gd name="T55" fmla="*/ 2147483647 h 2008"/>
              <a:gd name="T56" fmla="*/ 2147483647 w 9808"/>
              <a:gd name="T57" fmla="*/ 2147483647 h 2008"/>
              <a:gd name="T58" fmla="*/ 2147483647 w 9808"/>
              <a:gd name="T59" fmla="*/ 2147483647 h 2008"/>
              <a:gd name="T60" fmla="*/ 2147483647 w 9808"/>
              <a:gd name="T61" fmla="*/ 2147483647 h 2008"/>
              <a:gd name="T62" fmla="*/ 2147483647 w 9808"/>
              <a:gd name="T63" fmla="*/ 2147483647 h 2008"/>
              <a:gd name="T64" fmla="*/ 2147483647 w 9808"/>
              <a:gd name="T65" fmla="*/ 2147483647 h 2008"/>
              <a:gd name="T66" fmla="*/ 2147483647 w 9808"/>
              <a:gd name="T67" fmla="*/ 2147483647 h 2008"/>
              <a:gd name="T68" fmla="*/ 2147483647 w 9808"/>
              <a:gd name="T69" fmla="*/ 2147483647 h 2008"/>
              <a:gd name="T70" fmla="*/ 2147483647 w 9808"/>
              <a:gd name="T71" fmla="*/ 2147483647 h 2008"/>
              <a:gd name="T72" fmla="*/ 2147483647 w 9808"/>
              <a:gd name="T73" fmla="*/ 2147483647 h 2008"/>
              <a:gd name="T74" fmla="*/ 2147483647 w 9808"/>
              <a:gd name="T75" fmla="*/ 2147483647 h 2008"/>
              <a:gd name="T76" fmla="*/ 2147483647 w 9808"/>
              <a:gd name="T77" fmla="*/ 2147483647 h 2008"/>
              <a:gd name="T78" fmla="*/ 2147483647 w 9808"/>
              <a:gd name="T79" fmla="*/ 2147483647 h 2008"/>
              <a:gd name="T80" fmla="*/ 2147483647 w 9808"/>
              <a:gd name="T81" fmla="*/ 2147483647 h 2008"/>
              <a:gd name="T82" fmla="*/ 2147483647 w 9808"/>
              <a:gd name="T83" fmla="*/ 2147483647 h 2008"/>
              <a:gd name="T84" fmla="*/ 2147483647 w 9808"/>
              <a:gd name="T85" fmla="*/ 2147483647 h 2008"/>
              <a:gd name="T86" fmla="*/ 2147483647 w 9808"/>
              <a:gd name="T87" fmla="*/ 2147483647 h 2008"/>
              <a:gd name="T88" fmla="*/ 2147483647 w 9808"/>
              <a:gd name="T89" fmla="*/ 2147483647 h 2008"/>
              <a:gd name="T90" fmla="*/ 2147483647 w 9808"/>
              <a:gd name="T91" fmla="*/ 2147483647 h 2008"/>
              <a:gd name="T92" fmla="*/ 2147483647 w 9808"/>
              <a:gd name="T93" fmla="*/ 2147483647 h 2008"/>
              <a:gd name="T94" fmla="*/ 2147483647 w 9808"/>
              <a:gd name="T95" fmla="*/ 2147483647 h 2008"/>
              <a:gd name="T96" fmla="*/ 2147483647 w 9808"/>
              <a:gd name="T97" fmla="*/ 2147483647 h 2008"/>
              <a:gd name="T98" fmla="*/ 2147483647 w 9808"/>
              <a:gd name="T99" fmla="*/ 2147483647 h 2008"/>
              <a:gd name="T100" fmla="*/ 2147483647 w 9808"/>
              <a:gd name="T101" fmla="*/ 2147483647 h 2008"/>
              <a:gd name="T102" fmla="*/ 2147483647 w 9808"/>
              <a:gd name="T103" fmla="*/ 2147483647 h 2008"/>
              <a:gd name="T104" fmla="*/ 2147483647 w 9808"/>
              <a:gd name="T105" fmla="*/ 2147483647 h 2008"/>
              <a:gd name="T106" fmla="*/ 2147483647 w 9808"/>
              <a:gd name="T107" fmla="*/ 2147483647 h 2008"/>
              <a:gd name="T108" fmla="*/ 2147483647 w 9808"/>
              <a:gd name="T109" fmla="*/ 2147483647 h 2008"/>
              <a:gd name="T110" fmla="*/ 2147483647 w 9808"/>
              <a:gd name="T111" fmla="*/ 2147483647 h 2008"/>
              <a:gd name="T112" fmla="*/ 2147483647 w 9808"/>
              <a:gd name="T113" fmla="*/ 2147483647 h 2008"/>
              <a:gd name="T114" fmla="*/ 2147483647 w 9808"/>
              <a:gd name="T115" fmla="*/ 2147483647 h 2008"/>
              <a:gd name="T116" fmla="*/ 2147483647 w 9808"/>
              <a:gd name="T117" fmla="*/ 2147483647 h 2008"/>
              <a:gd name="T118" fmla="*/ 2147483647 w 9808"/>
              <a:gd name="T119" fmla="*/ 2147483647 h 2008"/>
              <a:gd name="T120" fmla="*/ 2147483647 w 9808"/>
              <a:gd name="T121" fmla="*/ 2147483647 h 2008"/>
              <a:gd name="T122" fmla="*/ 2147483647 w 9808"/>
              <a:gd name="T123" fmla="*/ 2147483647 h 2008"/>
              <a:gd name="T124" fmla="*/ 2147483647 w 9808"/>
              <a:gd name="T125" fmla="*/ 2147483647 h 200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72" name="Google Shape;1546;p21"/>
          <p:cNvSpPr>
            <a:spLocks/>
          </p:cNvSpPr>
          <p:nvPr/>
        </p:nvSpPr>
        <p:spPr bwMode="auto">
          <a:xfrm rot="19919109">
            <a:off x="8637588" y="2611041"/>
            <a:ext cx="222250" cy="259556"/>
          </a:xfrm>
          <a:custGeom>
            <a:avLst/>
            <a:gdLst>
              <a:gd name="T0" fmla="*/ 2147483647 w 2817"/>
              <a:gd name="T1" fmla="*/ 2147483647 h 3301"/>
              <a:gd name="T2" fmla="*/ 2147483647 w 2817"/>
              <a:gd name="T3" fmla="*/ 2147483647 h 3301"/>
              <a:gd name="T4" fmla="*/ 2147483647 w 2817"/>
              <a:gd name="T5" fmla="*/ 2147483647 h 3301"/>
              <a:gd name="T6" fmla="*/ 2147483647 w 2817"/>
              <a:gd name="T7" fmla="*/ 2147483647 h 3301"/>
              <a:gd name="T8" fmla="*/ 2147483647 w 2817"/>
              <a:gd name="T9" fmla="*/ 2147483647 h 3301"/>
              <a:gd name="T10" fmla="*/ 2147483647 w 2817"/>
              <a:gd name="T11" fmla="*/ 2147483647 h 3301"/>
              <a:gd name="T12" fmla="*/ 2147483647 w 2817"/>
              <a:gd name="T13" fmla="*/ 2147483647 h 3301"/>
              <a:gd name="T14" fmla="*/ 2147483647 w 2817"/>
              <a:gd name="T15" fmla="*/ 2147483647 h 3301"/>
              <a:gd name="T16" fmla="*/ 2147483647 w 2817"/>
              <a:gd name="T17" fmla="*/ 2147483647 h 3301"/>
              <a:gd name="T18" fmla="*/ 2147483647 w 2817"/>
              <a:gd name="T19" fmla="*/ 2147483647 h 3301"/>
              <a:gd name="T20" fmla="*/ 2147483647 w 2817"/>
              <a:gd name="T21" fmla="*/ 2147483647 h 3301"/>
              <a:gd name="T22" fmla="*/ 2147483647 w 2817"/>
              <a:gd name="T23" fmla="*/ 2147483647 h 3301"/>
              <a:gd name="T24" fmla="*/ 2147483647 w 2817"/>
              <a:gd name="T25" fmla="*/ 2147483647 h 3301"/>
              <a:gd name="T26" fmla="*/ 2147483647 w 2817"/>
              <a:gd name="T27" fmla="*/ 2147483647 h 3301"/>
              <a:gd name="T28" fmla="*/ 2147483647 w 2817"/>
              <a:gd name="T29" fmla="*/ 2147483647 h 3301"/>
              <a:gd name="T30" fmla="*/ 2147483647 w 2817"/>
              <a:gd name="T31" fmla="*/ 2147483647 h 3301"/>
              <a:gd name="T32" fmla="*/ 2147483647 w 2817"/>
              <a:gd name="T33" fmla="*/ 2147483647 h 3301"/>
              <a:gd name="T34" fmla="*/ 2147483647 w 2817"/>
              <a:gd name="T35" fmla="*/ 2147483647 h 3301"/>
              <a:gd name="T36" fmla="*/ 2147483647 w 2817"/>
              <a:gd name="T37" fmla="*/ 2147483647 h 3301"/>
              <a:gd name="T38" fmla="*/ 2147483647 w 2817"/>
              <a:gd name="T39" fmla="*/ 2147483647 h 3301"/>
              <a:gd name="T40" fmla="*/ 2147483647 w 2817"/>
              <a:gd name="T41" fmla="*/ 2147483647 h 3301"/>
              <a:gd name="T42" fmla="*/ 2147483647 w 2817"/>
              <a:gd name="T43" fmla="*/ 2147483647 h 3301"/>
              <a:gd name="T44" fmla="*/ 2147483647 w 2817"/>
              <a:gd name="T45" fmla="*/ 2147483647 h 3301"/>
              <a:gd name="T46" fmla="*/ 2147483647 w 2817"/>
              <a:gd name="T47" fmla="*/ 2147483647 h 3301"/>
              <a:gd name="T48" fmla="*/ 2147483647 w 2817"/>
              <a:gd name="T49" fmla="*/ 2147483647 h 3301"/>
              <a:gd name="T50" fmla="*/ 2147483647 w 2817"/>
              <a:gd name="T51" fmla="*/ 2147483647 h 3301"/>
              <a:gd name="T52" fmla="*/ 2147483647 w 2817"/>
              <a:gd name="T53" fmla="*/ 2147483647 h 3301"/>
              <a:gd name="T54" fmla="*/ 2147483647 w 2817"/>
              <a:gd name="T55" fmla="*/ 2147483647 h 3301"/>
              <a:gd name="T56" fmla="*/ 2147483647 w 2817"/>
              <a:gd name="T57" fmla="*/ 2147483647 h 3301"/>
              <a:gd name="T58" fmla="*/ 2147483647 w 2817"/>
              <a:gd name="T59" fmla="*/ 2147483647 h 3301"/>
              <a:gd name="T60" fmla="*/ 2147483647 w 2817"/>
              <a:gd name="T61" fmla="*/ 2147483647 h 3301"/>
              <a:gd name="T62" fmla="*/ 2147483647 w 2817"/>
              <a:gd name="T63" fmla="*/ 2147483647 h 3301"/>
              <a:gd name="T64" fmla="*/ 2147483647 w 2817"/>
              <a:gd name="T65" fmla="*/ 2147483647 h 3301"/>
              <a:gd name="T66" fmla="*/ 2147483647 w 2817"/>
              <a:gd name="T67" fmla="*/ 2147483647 h 3301"/>
              <a:gd name="T68" fmla="*/ 2147483647 w 2817"/>
              <a:gd name="T69" fmla="*/ 2147483647 h 3301"/>
              <a:gd name="T70" fmla="*/ 2147483647 w 2817"/>
              <a:gd name="T71" fmla="*/ 2147483647 h 3301"/>
              <a:gd name="T72" fmla="*/ 2147483647 w 2817"/>
              <a:gd name="T73" fmla="*/ 2147483647 h 3301"/>
              <a:gd name="T74" fmla="*/ 2147483647 w 2817"/>
              <a:gd name="T75" fmla="*/ 2147483647 h 3301"/>
              <a:gd name="T76" fmla="*/ 2147483647 w 2817"/>
              <a:gd name="T77" fmla="*/ 2147483647 h 3301"/>
              <a:gd name="T78" fmla="*/ 2147483647 w 2817"/>
              <a:gd name="T79" fmla="*/ 2147483647 h 3301"/>
              <a:gd name="T80" fmla="*/ 2147483647 w 2817"/>
              <a:gd name="T81" fmla="*/ 2147483647 h 3301"/>
              <a:gd name="T82" fmla="*/ 2147483647 w 2817"/>
              <a:gd name="T83" fmla="*/ 2147483647 h 3301"/>
              <a:gd name="T84" fmla="*/ 2147483647 w 2817"/>
              <a:gd name="T85" fmla="*/ 2147483647 h 3301"/>
              <a:gd name="T86" fmla="*/ 2147483647 w 2817"/>
              <a:gd name="T87" fmla="*/ 2147483647 h 3301"/>
              <a:gd name="T88" fmla="*/ 2147483647 w 2817"/>
              <a:gd name="T89" fmla="*/ 2147483647 h 3301"/>
              <a:gd name="T90" fmla="*/ 2147483647 w 2817"/>
              <a:gd name="T91" fmla="*/ 2147483647 h 3301"/>
              <a:gd name="T92" fmla="*/ 2147483647 w 2817"/>
              <a:gd name="T93" fmla="*/ 2147483647 h 3301"/>
              <a:gd name="T94" fmla="*/ 2147483647 w 2817"/>
              <a:gd name="T95" fmla="*/ 2147483647 h 3301"/>
              <a:gd name="T96" fmla="*/ 2147483647 w 2817"/>
              <a:gd name="T97" fmla="*/ 2147483647 h 3301"/>
              <a:gd name="T98" fmla="*/ 2147483647 w 2817"/>
              <a:gd name="T99" fmla="*/ 2147483647 h 3301"/>
              <a:gd name="T100" fmla="*/ 2147483647 w 2817"/>
              <a:gd name="T101" fmla="*/ 2147483647 h 3301"/>
              <a:gd name="T102" fmla="*/ 2147483647 w 2817"/>
              <a:gd name="T103" fmla="*/ 2147483647 h 3301"/>
              <a:gd name="T104" fmla="*/ 2147483647 w 2817"/>
              <a:gd name="T105" fmla="*/ 2147483647 h 3301"/>
              <a:gd name="T106" fmla="*/ 2147483647 w 2817"/>
              <a:gd name="T107" fmla="*/ 2147483647 h 3301"/>
              <a:gd name="T108" fmla="*/ 2147483647 w 2817"/>
              <a:gd name="T109" fmla="*/ 2147483647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73" name="Google Shape;1547;p21"/>
          <p:cNvSpPr>
            <a:spLocks/>
          </p:cNvSpPr>
          <p:nvPr/>
        </p:nvSpPr>
        <p:spPr bwMode="auto">
          <a:xfrm rot="19919156">
            <a:off x="4449781" y="133350"/>
            <a:ext cx="244475" cy="284560"/>
          </a:xfrm>
          <a:custGeom>
            <a:avLst/>
            <a:gdLst>
              <a:gd name="T0" fmla="*/ 2147483647 w 2817"/>
              <a:gd name="T1" fmla="*/ 2147483647 h 3301"/>
              <a:gd name="T2" fmla="*/ 2147483647 w 2817"/>
              <a:gd name="T3" fmla="*/ 2147483647 h 3301"/>
              <a:gd name="T4" fmla="*/ 2147483647 w 2817"/>
              <a:gd name="T5" fmla="*/ 2147483647 h 3301"/>
              <a:gd name="T6" fmla="*/ 2147483647 w 2817"/>
              <a:gd name="T7" fmla="*/ 2147483647 h 3301"/>
              <a:gd name="T8" fmla="*/ 2147483647 w 2817"/>
              <a:gd name="T9" fmla="*/ 2147483647 h 3301"/>
              <a:gd name="T10" fmla="*/ 2147483647 w 2817"/>
              <a:gd name="T11" fmla="*/ 2147483647 h 3301"/>
              <a:gd name="T12" fmla="*/ 2147483647 w 2817"/>
              <a:gd name="T13" fmla="*/ 2147483647 h 3301"/>
              <a:gd name="T14" fmla="*/ 2147483647 w 2817"/>
              <a:gd name="T15" fmla="*/ 2147483647 h 3301"/>
              <a:gd name="T16" fmla="*/ 2147483647 w 2817"/>
              <a:gd name="T17" fmla="*/ 2147483647 h 3301"/>
              <a:gd name="T18" fmla="*/ 2147483647 w 2817"/>
              <a:gd name="T19" fmla="*/ 2147483647 h 3301"/>
              <a:gd name="T20" fmla="*/ 2147483647 w 2817"/>
              <a:gd name="T21" fmla="*/ 2147483647 h 3301"/>
              <a:gd name="T22" fmla="*/ 2147483647 w 2817"/>
              <a:gd name="T23" fmla="*/ 2147483647 h 3301"/>
              <a:gd name="T24" fmla="*/ 2147483647 w 2817"/>
              <a:gd name="T25" fmla="*/ 2147483647 h 3301"/>
              <a:gd name="T26" fmla="*/ 2147483647 w 2817"/>
              <a:gd name="T27" fmla="*/ 2147483647 h 3301"/>
              <a:gd name="T28" fmla="*/ 2147483647 w 2817"/>
              <a:gd name="T29" fmla="*/ 2147483647 h 3301"/>
              <a:gd name="T30" fmla="*/ 2147483647 w 2817"/>
              <a:gd name="T31" fmla="*/ 2147483647 h 3301"/>
              <a:gd name="T32" fmla="*/ 2147483647 w 2817"/>
              <a:gd name="T33" fmla="*/ 2147483647 h 3301"/>
              <a:gd name="T34" fmla="*/ 2147483647 w 2817"/>
              <a:gd name="T35" fmla="*/ 2147483647 h 3301"/>
              <a:gd name="T36" fmla="*/ 2147483647 w 2817"/>
              <a:gd name="T37" fmla="*/ 2147483647 h 3301"/>
              <a:gd name="T38" fmla="*/ 2147483647 w 2817"/>
              <a:gd name="T39" fmla="*/ 2147483647 h 3301"/>
              <a:gd name="T40" fmla="*/ 2147483647 w 2817"/>
              <a:gd name="T41" fmla="*/ 2147483647 h 3301"/>
              <a:gd name="T42" fmla="*/ 2147483647 w 2817"/>
              <a:gd name="T43" fmla="*/ 2147483647 h 3301"/>
              <a:gd name="T44" fmla="*/ 2147483647 w 2817"/>
              <a:gd name="T45" fmla="*/ 2147483647 h 3301"/>
              <a:gd name="T46" fmla="*/ 2147483647 w 2817"/>
              <a:gd name="T47" fmla="*/ 2147483647 h 3301"/>
              <a:gd name="T48" fmla="*/ 2147483647 w 2817"/>
              <a:gd name="T49" fmla="*/ 2147483647 h 3301"/>
              <a:gd name="T50" fmla="*/ 2147483647 w 2817"/>
              <a:gd name="T51" fmla="*/ 2147483647 h 3301"/>
              <a:gd name="T52" fmla="*/ 2147483647 w 2817"/>
              <a:gd name="T53" fmla="*/ 2147483647 h 3301"/>
              <a:gd name="T54" fmla="*/ 2147483647 w 2817"/>
              <a:gd name="T55" fmla="*/ 2147483647 h 3301"/>
              <a:gd name="T56" fmla="*/ 2147483647 w 2817"/>
              <a:gd name="T57" fmla="*/ 2147483647 h 3301"/>
              <a:gd name="T58" fmla="*/ 2147483647 w 2817"/>
              <a:gd name="T59" fmla="*/ 2147483647 h 3301"/>
              <a:gd name="T60" fmla="*/ 2147483647 w 2817"/>
              <a:gd name="T61" fmla="*/ 2147483647 h 3301"/>
              <a:gd name="T62" fmla="*/ 2147483647 w 2817"/>
              <a:gd name="T63" fmla="*/ 2147483647 h 3301"/>
              <a:gd name="T64" fmla="*/ 2147483647 w 2817"/>
              <a:gd name="T65" fmla="*/ 2147483647 h 3301"/>
              <a:gd name="T66" fmla="*/ 2147483647 w 2817"/>
              <a:gd name="T67" fmla="*/ 2147483647 h 3301"/>
              <a:gd name="T68" fmla="*/ 2147483647 w 2817"/>
              <a:gd name="T69" fmla="*/ 2147483647 h 3301"/>
              <a:gd name="T70" fmla="*/ 2147483647 w 2817"/>
              <a:gd name="T71" fmla="*/ 2147483647 h 3301"/>
              <a:gd name="T72" fmla="*/ 2147483647 w 2817"/>
              <a:gd name="T73" fmla="*/ 2147483647 h 3301"/>
              <a:gd name="T74" fmla="*/ 2147483647 w 2817"/>
              <a:gd name="T75" fmla="*/ 2147483647 h 3301"/>
              <a:gd name="T76" fmla="*/ 2147483647 w 2817"/>
              <a:gd name="T77" fmla="*/ 2147483647 h 3301"/>
              <a:gd name="T78" fmla="*/ 2147483647 w 2817"/>
              <a:gd name="T79" fmla="*/ 2147483647 h 3301"/>
              <a:gd name="T80" fmla="*/ 2147483647 w 2817"/>
              <a:gd name="T81" fmla="*/ 2147483647 h 3301"/>
              <a:gd name="T82" fmla="*/ 2147483647 w 2817"/>
              <a:gd name="T83" fmla="*/ 2147483647 h 3301"/>
              <a:gd name="T84" fmla="*/ 2147483647 w 2817"/>
              <a:gd name="T85" fmla="*/ 2147483647 h 3301"/>
              <a:gd name="T86" fmla="*/ 2147483647 w 2817"/>
              <a:gd name="T87" fmla="*/ 2147483647 h 3301"/>
              <a:gd name="T88" fmla="*/ 2147483647 w 2817"/>
              <a:gd name="T89" fmla="*/ 2147483647 h 3301"/>
              <a:gd name="T90" fmla="*/ 2147483647 w 2817"/>
              <a:gd name="T91" fmla="*/ 2147483647 h 3301"/>
              <a:gd name="T92" fmla="*/ 2147483647 w 2817"/>
              <a:gd name="T93" fmla="*/ 2147483647 h 3301"/>
              <a:gd name="T94" fmla="*/ 2147483647 w 2817"/>
              <a:gd name="T95" fmla="*/ 2147483647 h 3301"/>
              <a:gd name="T96" fmla="*/ 2147483647 w 2817"/>
              <a:gd name="T97" fmla="*/ 2147483647 h 3301"/>
              <a:gd name="T98" fmla="*/ 2147483647 w 2817"/>
              <a:gd name="T99" fmla="*/ 2147483647 h 3301"/>
              <a:gd name="T100" fmla="*/ 2147483647 w 2817"/>
              <a:gd name="T101" fmla="*/ 2147483647 h 3301"/>
              <a:gd name="T102" fmla="*/ 2147483647 w 2817"/>
              <a:gd name="T103" fmla="*/ 2147483647 h 3301"/>
              <a:gd name="T104" fmla="*/ 2147483647 w 2817"/>
              <a:gd name="T105" fmla="*/ 2147483647 h 3301"/>
              <a:gd name="T106" fmla="*/ 2147483647 w 2817"/>
              <a:gd name="T107" fmla="*/ 2147483647 h 3301"/>
              <a:gd name="T108" fmla="*/ 2147483647 w 2817"/>
              <a:gd name="T109" fmla="*/ 2147483647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74" name="Google Shape;1548;p21"/>
          <p:cNvSpPr>
            <a:spLocks/>
          </p:cNvSpPr>
          <p:nvPr/>
        </p:nvSpPr>
        <p:spPr bwMode="auto">
          <a:xfrm rot="2449001">
            <a:off x="2381250" y="4694658"/>
            <a:ext cx="190500" cy="222647"/>
          </a:xfrm>
          <a:custGeom>
            <a:avLst/>
            <a:gdLst>
              <a:gd name="T0" fmla="*/ 2147483647 w 2817"/>
              <a:gd name="T1" fmla="*/ 2147483647 h 3301"/>
              <a:gd name="T2" fmla="*/ 2147483647 w 2817"/>
              <a:gd name="T3" fmla="*/ 2147483647 h 3301"/>
              <a:gd name="T4" fmla="*/ 2147483647 w 2817"/>
              <a:gd name="T5" fmla="*/ 2147483647 h 3301"/>
              <a:gd name="T6" fmla="*/ 2147483647 w 2817"/>
              <a:gd name="T7" fmla="*/ 2147483647 h 3301"/>
              <a:gd name="T8" fmla="*/ 2147483647 w 2817"/>
              <a:gd name="T9" fmla="*/ 2147483647 h 3301"/>
              <a:gd name="T10" fmla="*/ 2147483647 w 2817"/>
              <a:gd name="T11" fmla="*/ 2147483647 h 3301"/>
              <a:gd name="T12" fmla="*/ 2147483647 w 2817"/>
              <a:gd name="T13" fmla="*/ 2147483647 h 3301"/>
              <a:gd name="T14" fmla="*/ 2147483647 w 2817"/>
              <a:gd name="T15" fmla="*/ 2147483647 h 3301"/>
              <a:gd name="T16" fmla="*/ 2147483647 w 2817"/>
              <a:gd name="T17" fmla="*/ 2147483647 h 3301"/>
              <a:gd name="T18" fmla="*/ 2147483647 w 2817"/>
              <a:gd name="T19" fmla="*/ 2147483647 h 3301"/>
              <a:gd name="T20" fmla="*/ 2147483647 w 2817"/>
              <a:gd name="T21" fmla="*/ 2147483647 h 3301"/>
              <a:gd name="T22" fmla="*/ 2147483647 w 2817"/>
              <a:gd name="T23" fmla="*/ 2147483647 h 3301"/>
              <a:gd name="T24" fmla="*/ 2147483647 w 2817"/>
              <a:gd name="T25" fmla="*/ 2147483647 h 3301"/>
              <a:gd name="T26" fmla="*/ 2147483647 w 2817"/>
              <a:gd name="T27" fmla="*/ 2147483647 h 3301"/>
              <a:gd name="T28" fmla="*/ 2147483647 w 2817"/>
              <a:gd name="T29" fmla="*/ 2147483647 h 3301"/>
              <a:gd name="T30" fmla="*/ 2147483647 w 2817"/>
              <a:gd name="T31" fmla="*/ 2147483647 h 3301"/>
              <a:gd name="T32" fmla="*/ 2147483647 w 2817"/>
              <a:gd name="T33" fmla="*/ 2147483647 h 3301"/>
              <a:gd name="T34" fmla="*/ 2147483647 w 2817"/>
              <a:gd name="T35" fmla="*/ 2147483647 h 3301"/>
              <a:gd name="T36" fmla="*/ 2147483647 w 2817"/>
              <a:gd name="T37" fmla="*/ 2147483647 h 3301"/>
              <a:gd name="T38" fmla="*/ 2147483647 w 2817"/>
              <a:gd name="T39" fmla="*/ 2147483647 h 3301"/>
              <a:gd name="T40" fmla="*/ 2147483647 w 2817"/>
              <a:gd name="T41" fmla="*/ 2147483647 h 3301"/>
              <a:gd name="T42" fmla="*/ 2147483647 w 2817"/>
              <a:gd name="T43" fmla="*/ 2147483647 h 3301"/>
              <a:gd name="T44" fmla="*/ 2147483647 w 2817"/>
              <a:gd name="T45" fmla="*/ 2147483647 h 3301"/>
              <a:gd name="T46" fmla="*/ 2147483647 w 2817"/>
              <a:gd name="T47" fmla="*/ 2147483647 h 3301"/>
              <a:gd name="T48" fmla="*/ 2147483647 w 2817"/>
              <a:gd name="T49" fmla="*/ 2147483647 h 3301"/>
              <a:gd name="T50" fmla="*/ 2147483647 w 2817"/>
              <a:gd name="T51" fmla="*/ 2147483647 h 3301"/>
              <a:gd name="T52" fmla="*/ 2147483647 w 2817"/>
              <a:gd name="T53" fmla="*/ 2147483647 h 3301"/>
              <a:gd name="T54" fmla="*/ 2147483647 w 2817"/>
              <a:gd name="T55" fmla="*/ 2147483647 h 3301"/>
              <a:gd name="T56" fmla="*/ 2147483647 w 2817"/>
              <a:gd name="T57" fmla="*/ 2147483647 h 3301"/>
              <a:gd name="T58" fmla="*/ 2147483647 w 2817"/>
              <a:gd name="T59" fmla="*/ 2147483647 h 3301"/>
              <a:gd name="T60" fmla="*/ 2147483647 w 2817"/>
              <a:gd name="T61" fmla="*/ 2147483647 h 3301"/>
              <a:gd name="T62" fmla="*/ 2147483647 w 2817"/>
              <a:gd name="T63" fmla="*/ 2147483647 h 3301"/>
              <a:gd name="T64" fmla="*/ 2147483647 w 2817"/>
              <a:gd name="T65" fmla="*/ 2147483647 h 3301"/>
              <a:gd name="T66" fmla="*/ 2147483647 w 2817"/>
              <a:gd name="T67" fmla="*/ 2147483647 h 3301"/>
              <a:gd name="T68" fmla="*/ 2147483647 w 2817"/>
              <a:gd name="T69" fmla="*/ 2147483647 h 3301"/>
              <a:gd name="T70" fmla="*/ 2147483647 w 2817"/>
              <a:gd name="T71" fmla="*/ 2147483647 h 3301"/>
              <a:gd name="T72" fmla="*/ 2147483647 w 2817"/>
              <a:gd name="T73" fmla="*/ 2147483647 h 3301"/>
              <a:gd name="T74" fmla="*/ 2147483647 w 2817"/>
              <a:gd name="T75" fmla="*/ 2147483647 h 3301"/>
              <a:gd name="T76" fmla="*/ 2147483647 w 2817"/>
              <a:gd name="T77" fmla="*/ 2147483647 h 3301"/>
              <a:gd name="T78" fmla="*/ 2147483647 w 2817"/>
              <a:gd name="T79" fmla="*/ 2147483647 h 3301"/>
              <a:gd name="T80" fmla="*/ 2147483647 w 2817"/>
              <a:gd name="T81" fmla="*/ 2147483647 h 3301"/>
              <a:gd name="T82" fmla="*/ 2147483647 w 2817"/>
              <a:gd name="T83" fmla="*/ 2147483647 h 3301"/>
              <a:gd name="T84" fmla="*/ 2147483647 w 2817"/>
              <a:gd name="T85" fmla="*/ 2147483647 h 3301"/>
              <a:gd name="T86" fmla="*/ 2147483647 w 2817"/>
              <a:gd name="T87" fmla="*/ 2147483647 h 3301"/>
              <a:gd name="T88" fmla="*/ 2147483647 w 2817"/>
              <a:gd name="T89" fmla="*/ 2147483647 h 3301"/>
              <a:gd name="T90" fmla="*/ 2147483647 w 2817"/>
              <a:gd name="T91" fmla="*/ 2147483647 h 3301"/>
              <a:gd name="T92" fmla="*/ 2147483647 w 2817"/>
              <a:gd name="T93" fmla="*/ 2147483647 h 3301"/>
              <a:gd name="T94" fmla="*/ 2147483647 w 2817"/>
              <a:gd name="T95" fmla="*/ 2147483647 h 3301"/>
              <a:gd name="T96" fmla="*/ 2147483647 w 2817"/>
              <a:gd name="T97" fmla="*/ 2147483647 h 3301"/>
              <a:gd name="T98" fmla="*/ 2147483647 w 2817"/>
              <a:gd name="T99" fmla="*/ 2147483647 h 3301"/>
              <a:gd name="T100" fmla="*/ 2147483647 w 2817"/>
              <a:gd name="T101" fmla="*/ 2147483647 h 3301"/>
              <a:gd name="T102" fmla="*/ 2147483647 w 2817"/>
              <a:gd name="T103" fmla="*/ 2147483647 h 3301"/>
              <a:gd name="T104" fmla="*/ 2147483647 w 2817"/>
              <a:gd name="T105" fmla="*/ 2147483647 h 3301"/>
              <a:gd name="T106" fmla="*/ 2147483647 w 2817"/>
              <a:gd name="T107" fmla="*/ 2147483647 h 3301"/>
              <a:gd name="T108" fmla="*/ 2147483647 w 2817"/>
              <a:gd name="T109" fmla="*/ 2147483647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75" name="Google Shape;1549;p21"/>
          <p:cNvSpPr>
            <a:spLocks/>
          </p:cNvSpPr>
          <p:nvPr/>
        </p:nvSpPr>
        <p:spPr bwMode="auto">
          <a:xfrm rot="16200000">
            <a:off x="-54171" y="4044776"/>
            <a:ext cx="603647" cy="250825"/>
          </a:xfrm>
          <a:custGeom>
            <a:avLst/>
            <a:gdLst>
              <a:gd name="T0" fmla="*/ 2147483647 w 4037"/>
              <a:gd name="T1" fmla="*/ 2147483647 h 1687"/>
              <a:gd name="T2" fmla="*/ 2147483647 w 4037"/>
              <a:gd name="T3" fmla="*/ 2147483647 h 1687"/>
              <a:gd name="T4" fmla="*/ 2147483647 w 4037"/>
              <a:gd name="T5" fmla="*/ 2147483647 h 1687"/>
              <a:gd name="T6" fmla="*/ 2147483647 w 4037"/>
              <a:gd name="T7" fmla="*/ 2147483647 h 1687"/>
              <a:gd name="T8" fmla="*/ 2147483647 w 4037"/>
              <a:gd name="T9" fmla="*/ 2147483647 h 1687"/>
              <a:gd name="T10" fmla="*/ 2147483647 w 4037"/>
              <a:gd name="T11" fmla="*/ 2147483647 h 1687"/>
              <a:gd name="T12" fmla="*/ 2147483647 w 4037"/>
              <a:gd name="T13" fmla="*/ 2147483647 h 1687"/>
              <a:gd name="T14" fmla="*/ 2147483647 w 4037"/>
              <a:gd name="T15" fmla="*/ 2147483647 h 1687"/>
              <a:gd name="T16" fmla="*/ 2147483647 w 4037"/>
              <a:gd name="T17" fmla="*/ 2147483647 h 1687"/>
              <a:gd name="T18" fmla="*/ 2147483647 w 4037"/>
              <a:gd name="T19" fmla="*/ 2147483647 h 1687"/>
              <a:gd name="T20" fmla="*/ 2147483647 w 4037"/>
              <a:gd name="T21" fmla="*/ 2147483647 h 1687"/>
              <a:gd name="T22" fmla="*/ 2147483647 w 4037"/>
              <a:gd name="T23" fmla="*/ 2147483647 h 1687"/>
              <a:gd name="T24" fmla="*/ 2147483647 w 4037"/>
              <a:gd name="T25" fmla="*/ 2147483647 h 1687"/>
              <a:gd name="T26" fmla="*/ 2147483647 w 4037"/>
              <a:gd name="T27" fmla="*/ 2147483647 h 1687"/>
              <a:gd name="T28" fmla="*/ 2147483647 w 4037"/>
              <a:gd name="T29" fmla="*/ 2147483647 h 1687"/>
              <a:gd name="T30" fmla="*/ 2147483647 w 4037"/>
              <a:gd name="T31" fmla="*/ 2147483647 h 1687"/>
              <a:gd name="T32" fmla="*/ 2147483647 w 4037"/>
              <a:gd name="T33" fmla="*/ 2147483647 h 1687"/>
              <a:gd name="T34" fmla="*/ 2147483647 w 4037"/>
              <a:gd name="T35" fmla="*/ 2147483647 h 1687"/>
              <a:gd name="T36" fmla="*/ 2147483647 w 4037"/>
              <a:gd name="T37" fmla="*/ 2147483647 h 1687"/>
              <a:gd name="T38" fmla="*/ 2147483647 w 4037"/>
              <a:gd name="T39" fmla="*/ 2147483647 h 1687"/>
              <a:gd name="T40" fmla="*/ 2147483647 w 4037"/>
              <a:gd name="T41" fmla="*/ 2147483647 h 1687"/>
              <a:gd name="T42" fmla="*/ 2147483647 w 4037"/>
              <a:gd name="T43" fmla="*/ 2147483647 h 1687"/>
              <a:gd name="T44" fmla="*/ 2147483647 w 4037"/>
              <a:gd name="T45" fmla="*/ 2147483647 h 1687"/>
              <a:gd name="T46" fmla="*/ 2147483647 w 4037"/>
              <a:gd name="T47" fmla="*/ 2147483647 h 1687"/>
              <a:gd name="T48" fmla="*/ 2147483647 w 4037"/>
              <a:gd name="T49" fmla="*/ 2147483647 h 1687"/>
              <a:gd name="T50" fmla="*/ 2147483647 w 4037"/>
              <a:gd name="T51" fmla="*/ 2147483647 h 1687"/>
              <a:gd name="T52" fmla="*/ 2147483647 w 4037"/>
              <a:gd name="T53" fmla="*/ 2147483647 h 1687"/>
              <a:gd name="T54" fmla="*/ 2147483647 w 4037"/>
              <a:gd name="T55" fmla="*/ 2147483647 h 1687"/>
              <a:gd name="T56" fmla="*/ 2147483647 w 4037"/>
              <a:gd name="T57" fmla="*/ 2147483647 h 1687"/>
              <a:gd name="T58" fmla="*/ 2147483647 w 4037"/>
              <a:gd name="T59" fmla="*/ 2147483647 h 1687"/>
              <a:gd name="T60" fmla="*/ 2147483647 w 4037"/>
              <a:gd name="T61" fmla="*/ 2147483647 h 1687"/>
              <a:gd name="T62" fmla="*/ 2147483647 w 4037"/>
              <a:gd name="T63" fmla="*/ 2147483647 h 1687"/>
              <a:gd name="T64" fmla="*/ 2147483647 w 4037"/>
              <a:gd name="T65" fmla="*/ 2147483647 h 1687"/>
              <a:gd name="T66" fmla="*/ 2147483647 w 4037"/>
              <a:gd name="T67" fmla="*/ 2147483647 h 1687"/>
              <a:gd name="T68" fmla="*/ 2147483647 w 4037"/>
              <a:gd name="T69" fmla="*/ 2147483647 h 1687"/>
              <a:gd name="T70" fmla="*/ 2147483647 w 4037"/>
              <a:gd name="T71" fmla="*/ 2147483647 h 1687"/>
              <a:gd name="T72" fmla="*/ 2147483647 w 4037"/>
              <a:gd name="T73" fmla="*/ 2147483647 h 1687"/>
              <a:gd name="T74" fmla="*/ 2147483647 w 4037"/>
              <a:gd name="T75" fmla="*/ 2147483647 h 1687"/>
              <a:gd name="T76" fmla="*/ 2147483647 w 4037"/>
              <a:gd name="T77" fmla="*/ 2147483647 h 1687"/>
              <a:gd name="T78" fmla="*/ 2147483647 w 4037"/>
              <a:gd name="T79" fmla="*/ 2147483647 h 1687"/>
              <a:gd name="T80" fmla="*/ 2147483647 w 4037"/>
              <a:gd name="T81" fmla="*/ 2147483647 h 1687"/>
              <a:gd name="T82" fmla="*/ 2147483647 w 4037"/>
              <a:gd name="T83" fmla="*/ 2147483647 h 1687"/>
              <a:gd name="T84" fmla="*/ 2147483647 w 4037"/>
              <a:gd name="T85" fmla="*/ 2147483647 h 1687"/>
              <a:gd name="T86" fmla="*/ 2147483647 w 4037"/>
              <a:gd name="T87" fmla="*/ 2147483647 h 1687"/>
              <a:gd name="T88" fmla="*/ 2147483647 w 4037"/>
              <a:gd name="T89" fmla="*/ 2147483647 h 1687"/>
              <a:gd name="T90" fmla="*/ 2147483647 w 4037"/>
              <a:gd name="T91" fmla="*/ 2147483647 h 1687"/>
              <a:gd name="T92" fmla="*/ 2147483647 w 4037"/>
              <a:gd name="T93" fmla="*/ 2147483647 h 1687"/>
              <a:gd name="T94" fmla="*/ 2147483647 w 4037"/>
              <a:gd name="T95" fmla="*/ 2147483647 h 1687"/>
              <a:gd name="T96" fmla="*/ 2147483647 w 4037"/>
              <a:gd name="T97" fmla="*/ 2147483647 h 1687"/>
              <a:gd name="T98" fmla="*/ 2147483647 w 4037"/>
              <a:gd name="T99" fmla="*/ 2147483647 h 1687"/>
              <a:gd name="T100" fmla="*/ 2147483647 w 4037"/>
              <a:gd name="T101" fmla="*/ 2147483647 h 1687"/>
              <a:gd name="T102" fmla="*/ 2147483647 w 4037"/>
              <a:gd name="T103" fmla="*/ 2147483647 h 1687"/>
              <a:gd name="T104" fmla="*/ 2147483647 w 4037"/>
              <a:gd name="T105" fmla="*/ 2147483647 h 1687"/>
              <a:gd name="T106" fmla="*/ 2147483647 w 4037"/>
              <a:gd name="T107" fmla="*/ 2147483647 h 1687"/>
              <a:gd name="T108" fmla="*/ 2147483647 w 4037"/>
              <a:gd name="T109" fmla="*/ 2147483647 h 1687"/>
              <a:gd name="T110" fmla="*/ 2147483647 w 4037"/>
              <a:gd name="T111" fmla="*/ 2147483647 h 1687"/>
              <a:gd name="T112" fmla="*/ 2147483647 w 4037"/>
              <a:gd name="T113" fmla="*/ 2147483647 h 1687"/>
              <a:gd name="T114" fmla="*/ 2147483647 w 4037"/>
              <a:gd name="T115" fmla="*/ 2147483647 h 1687"/>
              <a:gd name="T116" fmla="*/ 2147483647 w 4037"/>
              <a:gd name="T117" fmla="*/ 2147483647 h 1687"/>
              <a:gd name="T118" fmla="*/ 2147483647 w 4037"/>
              <a:gd name="T119" fmla="*/ 2147483647 h 1687"/>
              <a:gd name="T120" fmla="*/ 2147483647 w 4037"/>
              <a:gd name="T121" fmla="*/ 2147483647 h 1687"/>
              <a:gd name="T122" fmla="*/ 2147483647 w 4037"/>
              <a:gd name="T123" fmla="*/ 2147483647 h 168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037" h="1687" extrusionOk="0">
                <a:moveTo>
                  <a:pt x="1809" y="146"/>
                </a:moveTo>
                <a:lnTo>
                  <a:pt x="1809" y="146"/>
                </a:lnTo>
                <a:cubicBezTo>
                  <a:pt x="1788" y="273"/>
                  <a:pt x="1580" y="508"/>
                  <a:pt x="1385" y="611"/>
                </a:cubicBezTo>
                <a:cubicBezTo>
                  <a:pt x="1477" y="402"/>
                  <a:pt x="1590" y="232"/>
                  <a:pt x="1809" y="146"/>
                </a:cubicBezTo>
                <a:close/>
                <a:moveTo>
                  <a:pt x="930" y="180"/>
                </a:moveTo>
                <a:cubicBezTo>
                  <a:pt x="835" y="389"/>
                  <a:pt x="654" y="508"/>
                  <a:pt x="469" y="621"/>
                </a:cubicBezTo>
                <a:cubicBezTo>
                  <a:pt x="596" y="443"/>
                  <a:pt x="674" y="214"/>
                  <a:pt x="930" y="180"/>
                </a:cubicBezTo>
                <a:close/>
                <a:moveTo>
                  <a:pt x="2560" y="199"/>
                </a:moveTo>
                <a:cubicBezTo>
                  <a:pt x="2568" y="199"/>
                  <a:pt x="2576" y="200"/>
                  <a:pt x="2584" y="201"/>
                </a:cubicBezTo>
                <a:cubicBezTo>
                  <a:pt x="2543" y="351"/>
                  <a:pt x="2372" y="543"/>
                  <a:pt x="2191" y="642"/>
                </a:cubicBezTo>
                <a:cubicBezTo>
                  <a:pt x="2250" y="382"/>
                  <a:pt x="2407" y="199"/>
                  <a:pt x="2560" y="199"/>
                </a:cubicBezTo>
                <a:close/>
                <a:moveTo>
                  <a:pt x="3216" y="375"/>
                </a:moveTo>
                <a:lnTo>
                  <a:pt x="3216" y="375"/>
                </a:lnTo>
                <a:cubicBezTo>
                  <a:pt x="3104" y="519"/>
                  <a:pt x="2991" y="614"/>
                  <a:pt x="2854" y="679"/>
                </a:cubicBezTo>
                <a:cubicBezTo>
                  <a:pt x="2950" y="563"/>
                  <a:pt x="3035" y="433"/>
                  <a:pt x="3216" y="375"/>
                </a:cubicBezTo>
                <a:close/>
                <a:moveTo>
                  <a:pt x="3773" y="809"/>
                </a:moveTo>
                <a:cubicBezTo>
                  <a:pt x="3818" y="809"/>
                  <a:pt x="3859" y="812"/>
                  <a:pt x="3869" y="860"/>
                </a:cubicBezTo>
                <a:cubicBezTo>
                  <a:pt x="3879" y="912"/>
                  <a:pt x="3842" y="932"/>
                  <a:pt x="3804" y="949"/>
                </a:cubicBezTo>
                <a:cubicBezTo>
                  <a:pt x="3765" y="966"/>
                  <a:pt x="3726" y="973"/>
                  <a:pt x="3689" y="973"/>
                </a:cubicBezTo>
                <a:cubicBezTo>
                  <a:pt x="3611" y="973"/>
                  <a:pt x="3537" y="941"/>
                  <a:pt x="3462" y="894"/>
                </a:cubicBezTo>
                <a:cubicBezTo>
                  <a:pt x="3565" y="847"/>
                  <a:pt x="3667" y="812"/>
                  <a:pt x="3773" y="809"/>
                </a:cubicBezTo>
                <a:close/>
                <a:moveTo>
                  <a:pt x="2888" y="1065"/>
                </a:moveTo>
                <a:lnTo>
                  <a:pt x="2888" y="1065"/>
                </a:lnTo>
                <a:cubicBezTo>
                  <a:pt x="2998" y="1127"/>
                  <a:pt x="3073" y="1212"/>
                  <a:pt x="3131" y="1356"/>
                </a:cubicBezTo>
                <a:cubicBezTo>
                  <a:pt x="3005" y="1274"/>
                  <a:pt x="2936" y="1178"/>
                  <a:pt x="2888" y="1065"/>
                </a:cubicBezTo>
                <a:close/>
                <a:moveTo>
                  <a:pt x="1419" y="956"/>
                </a:moveTo>
                <a:cubicBezTo>
                  <a:pt x="1597" y="1065"/>
                  <a:pt x="1703" y="1212"/>
                  <a:pt x="1706" y="1428"/>
                </a:cubicBezTo>
                <a:cubicBezTo>
                  <a:pt x="1566" y="1298"/>
                  <a:pt x="1481" y="1137"/>
                  <a:pt x="1419" y="956"/>
                </a:cubicBezTo>
                <a:close/>
                <a:moveTo>
                  <a:pt x="469" y="853"/>
                </a:moveTo>
                <a:lnTo>
                  <a:pt x="469" y="853"/>
                </a:lnTo>
                <a:cubicBezTo>
                  <a:pt x="643" y="990"/>
                  <a:pt x="794" y="1103"/>
                  <a:pt x="872" y="1281"/>
                </a:cubicBezTo>
                <a:cubicBezTo>
                  <a:pt x="903" y="1346"/>
                  <a:pt x="968" y="1434"/>
                  <a:pt x="900" y="1479"/>
                </a:cubicBezTo>
                <a:cubicBezTo>
                  <a:pt x="888" y="1485"/>
                  <a:pt x="877" y="1488"/>
                  <a:pt x="865" y="1488"/>
                </a:cubicBezTo>
                <a:cubicBezTo>
                  <a:pt x="811" y="1488"/>
                  <a:pt x="758" y="1424"/>
                  <a:pt x="719" y="1376"/>
                </a:cubicBezTo>
                <a:cubicBezTo>
                  <a:pt x="609" y="1229"/>
                  <a:pt x="531" y="1065"/>
                  <a:pt x="469" y="853"/>
                </a:cubicBezTo>
                <a:close/>
                <a:moveTo>
                  <a:pt x="2273" y="1055"/>
                </a:moveTo>
                <a:cubicBezTo>
                  <a:pt x="2393" y="1188"/>
                  <a:pt x="2489" y="1315"/>
                  <a:pt x="2492" y="1510"/>
                </a:cubicBezTo>
                <a:cubicBezTo>
                  <a:pt x="2362" y="1407"/>
                  <a:pt x="2273" y="1219"/>
                  <a:pt x="2273" y="1055"/>
                </a:cubicBezTo>
                <a:close/>
                <a:moveTo>
                  <a:pt x="1867" y="0"/>
                </a:moveTo>
                <a:cubicBezTo>
                  <a:pt x="1829" y="0"/>
                  <a:pt x="1790" y="13"/>
                  <a:pt x="1754" y="27"/>
                </a:cubicBezTo>
                <a:cubicBezTo>
                  <a:pt x="1569" y="91"/>
                  <a:pt x="1440" y="228"/>
                  <a:pt x="1347" y="389"/>
                </a:cubicBezTo>
                <a:cubicBezTo>
                  <a:pt x="1313" y="443"/>
                  <a:pt x="1282" y="498"/>
                  <a:pt x="1265" y="556"/>
                </a:cubicBezTo>
                <a:cubicBezTo>
                  <a:pt x="1233" y="661"/>
                  <a:pt x="1177" y="711"/>
                  <a:pt x="1078" y="711"/>
                </a:cubicBezTo>
                <a:cubicBezTo>
                  <a:pt x="1061" y="711"/>
                  <a:pt x="1042" y="710"/>
                  <a:pt x="1023" y="707"/>
                </a:cubicBezTo>
                <a:cubicBezTo>
                  <a:pt x="910" y="689"/>
                  <a:pt x="797" y="689"/>
                  <a:pt x="671" y="683"/>
                </a:cubicBezTo>
                <a:cubicBezTo>
                  <a:pt x="780" y="573"/>
                  <a:pt x="906" y="495"/>
                  <a:pt x="992" y="372"/>
                </a:cubicBezTo>
                <a:cubicBezTo>
                  <a:pt x="1088" y="235"/>
                  <a:pt x="1098" y="160"/>
                  <a:pt x="1036" y="95"/>
                </a:cubicBezTo>
                <a:cubicBezTo>
                  <a:pt x="1001" y="58"/>
                  <a:pt x="946" y="37"/>
                  <a:pt x="885" y="37"/>
                </a:cubicBezTo>
                <a:cubicBezTo>
                  <a:pt x="829" y="37"/>
                  <a:pt x="768" y="55"/>
                  <a:pt x="715" y="95"/>
                </a:cubicBezTo>
                <a:cubicBezTo>
                  <a:pt x="544" y="218"/>
                  <a:pt x="425" y="389"/>
                  <a:pt x="319" y="570"/>
                </a:cubicBezTo>
                <a:cubicBezTo>
                  <a:pt x="281" y="634"/>
                  <a:pt x="240" y="676"/>
                  <a:pt x="174" y="676"/>
                </a:cubicBezTo>
                <a:cubicBezTo>
                  <a:pt x="162" y="676"/>
                  <a:pt x="150" y="675"/>
                  <a:pt x="138" y="672"/>
                </a:cubicBezTo>
                <a:cubicBezTo>
                  <a:pt x="128" y="670"/>
                  <a:pt x="119" y="668"/>
                  <a:pt x="110" y="668"/>
                </a:cubicBezTo>
                <a:cubicBezTo>
                  <a:pt x="86" y="668"/>
                  <a:pt x="63" y="677"/>
                  <a:pt x="39" y="689"/>
                </a:cubicBezTo>
                <a:cubicBezTo>
                  <a:pt x="11" y="707"/>
                  <a:pt x="1" y="730"/>
                  <a:pt x="1" y="765"/>
                </a:cubicBezTo>
                <a:cubicBezTo>
                  <a:pt x="1" y="799"/>
                  <a:pt x="32" y="802"/>
                  <a:pt x="56" y="812"/>
                </a:cubicBezTo>
                <a:cubicBezTo>
                  <a:pt x="66" y="812"/>
                  <a:pt x="73" y="816"/>
                  <a:pt x="80" y="816"/>
                </a:cubicBezTo>
                <a:cubicBezTo>
                  <a:pt x="105" y="811"/>
                  <a:pt x="128" y="808"/>
                  <a:pt x="150" y="808"/>
                </a:cubicBezTo>
                <a:cubicBezTo>
                  <a:pt x="284" y="808"/>
                  <a:pt x="335" y="907"/>
                  <a:pt x="370" y="1048"/>
                </a:cubicBezTo>
                <a:cubicBezTo>
                  <a:pt x="411" y="1212"/>
                  <a:pt x="500" y="1359"/>
                  <a:pt x="609" y="1496"/>
                </a:cubicBezTo>
                <a:cubicBezTo>
                  <a:pt x="660" y="1561"/>
                  <a:pt x="722" y="1612"/>
                  <a:pt x="801" y="1639"/>
                </a:cubicBezTo>
                <a:cubicBezTo>
                  <a:pt x="832" y="1651"/>
                  <a:pt x="862" y="1656"/>
                  <a:pt x="889" y="1656"/>
                </a:cubicBezTo>
                <a:cubicBezTo>
                  <a:pt x="985" y="1656"/>
                  <a:pt x="1052" y="1590"/>
                  <a:pt x="1047" y="1475"/>
                </a:cubicBezTo>
                <a:cubicBezTo>
                  <a:pt x="1043" y="1328"/>
                  <a:pt x="985" y="1202"/>
                  <a:pt x="889" y="1089"/>
                </a:cubicBezTo>
                <a:cubicBezTo>
                  <a:pt x="824" y="1007"/>
                  <a:pt x="746" y="939"/>
                  <a:pt x="664" y="860"/>
                </a:cubicBezTo>
                <a:lnTo>
                  <a:pt x="1193" y="860"/>
                </a:lnTo>
                <a:cubicBezTo>
                  <a:pt x="1235" y="860"/>
                  <a:pt x="1245" y="881"/>
                  <a:pt x="1252" y="918"/>
                </a:cubicBezTo>
                <a:cubicBezTo>
                  <a:pt x="1286" y="1127"/>
                  <a:pt x="1405" y="1298"/>
                  <a:pt x="1518" y="1475"/>
                </a:cubicBezTo>
                <a:cubicBezTo>
                  <a:pt x="1535" y="1499"/>
                  <a:pt x="1559" y="1527"/>
                  <a:pt x="1586" y="1547"/>
                </a:cubicBezTo>
                <a:cubicBezTo>
                  <a:pt x="1622" y="1579"/>
                  <a:pt x="1663" y="1598"/>
                  <a:pt x="1705" y="1598"/>
                </a:cubicBezTo>
                <a:cubicBezTo>
                  <a:pt x="1727" y="1598"/>
                  <a:pt x="1749" y="1593"/>
                  <a:pt x="1771" y="1581"/>
                </a:cubicBezTo>
                <a:cubicBezTo>
                  <a:pt x="1839" y="1547"/>
                  <a:pt x="1863" y="1475"/>
                  <a:pt x="1850" y="1400"/>
                </a:cubicBezTo>
                <a:cubicBezTo>
                  <a:pt x="1829" y="1253"/>
                  <a:pt x="1778" y="1117"/>
                  <a:pt x="1672" y="1000"/>
                </a:cubicBezTo>
                <a:cubicBezTo>
                  <a:pt x="1638" y="959"/>
                  <a:pt x="1600" y="925"/>
                  <a:pt x="1556" y="881"/>
                </a:cubicBezTo>
                <a:cubicBezTo>
                  <a:pt x="1594" y="877"/>
                  <a:pt x="1633" y="875"/>
                  <a:pt x="1671" y="875"/>
                </a:cubicBezTo>
                <a:cubicBezTo>
                  <a:pt x="1797" y="875"/>
                  <a:pt x="1921" y="893"/>
                  <a:pt x="2044" y="898"/>
                </a:cubicBezTo>
                <a:cubicBezTo>
                  <a:pt x="2082" y="898"/>
                  <a:pt x="2068" y="935"/>
                  <a:pt x="2072" y="956"/>
                </a:cubicBezTo>
                <a:cubicBezTo>
                  <a:pt x="2096" y="1123"/>
                  <a:pt x="2137" y="1281"/>
                  <a:pt x="2208" y="1434"/>
                </a:cubicBezTo>
                <a:cubicBezTo>
                  <a:pt x="2243" y="1510"/>
                  <a:pt x="2290" y="1578"/>
                  <a:pt x="2355" y="1629"/>
                </a:cubicBezTo>
                <a:cubicBezTo>
                  <a:pt x="2393" y="1657"/>
                  <a:pt x="2433" y="1686"/>
                  <a:pt x="2477" y="1686"/>
                </a:cubicBezTo>
                <a:cubicBezTo>
                  <a:pt x="2493" y="1686"/>
                  <a:pt x="2509" y="1683"/>
                  <a:pt x="2526" y="1674"/>
                </a:cubicBezTo>
                <a:cubicBezTo>
                  <a:pt x="2595" y="1639"/>
                  <a:pt x="2615" y="1568"/>
                  <a:pt x="2612" y="1496"/>
                </a:cubicBezTo>
                <a:cubicBezTo>
                  <a:pt x="2615" y="1281"/>
                  <a:pt x="2509" y="1123"/>
                  <a:pt x="2376" y="980"/>
                </a:cubicBezTo>
                <a:cubicBezTo>
                  <a:pt x="2352" y="953"/>
                  <a:pt x="2328" y="922"/>
                  <a:pt x="2307" y="901"/>
                </a:cubicBezTo>
                <a:cubicBezTo>
                  <a:pt x="2371" y="901"/>
                  <a:pt x="2438" y="903"/>
                  <a:pt x="2504" y="903"/>
                </a:cubicBezTo>
                <a:cubicBezTo>
                  <a:pt x="2537" y="903"/>
                  <a:pt x="2569" y="902"/>
                  <a:pt x="2601" y="901"/>
                </a:cubicBezTo>
                <a:cubicBezTo>
                  <a:pt x="2659" y="901"/>
                  <a:pt x="2659" y="935"/>
                  <a:pt x="2670" y="970"/>
                </a:cubicBezTo>
                <a:cubicBezTo>
                  <a:pt x="2728" y="1127"/>
                  <a:pt x="2813" y="1270"/>
                  <a:pt x="2933" y="1393"/>
                </a:cubicBezTo>
                <a:cubicBezTo>
                  <a:pt x="2984" y="1448"/>
                  <a:pt x="3046" y="1486"/>
                  <a:pt x="3121" y="1503"/>
                </a:cubicBezTo>
                <a:cubicBezTo>
                  <a:pt x="3137" y="1507"/>
                  <a:pt x="3153" y="1510"/>
                  <a:pt x="3169" y="1510"/>
                </a:cubicBezTo>
                <a:cubicBezTo>
                  <a:pt x="3203" y="1510"/>
                  <a:pt x="3235" y="1498"/>
                  <a:pt x="3261" y="1465"/>
                </a:cubicBezTo>
                <a:cubicBezTo>
                  <a:pt x="3295" y="1424"/>
                  <a:pt x="3288" y="1376"/>
                  <a:pt x="3268" y="1328"/>
                </a:cubicBezTo>
                <a:cubicBezTo>
                  <a:pt x="3223" y="1209"/>
                  <a:pt x="3155" y="1106"/>
                  <a:pt x="3056" y="1021"/>
                </a:cubicBezTo>
                <a:cubicBezTo>
                  <a:pt x="3022" y="990"/>
                  <a:pt x="2984" y="956"/>
                  <a:pt x="2936" y="915"/>
                </a:cubicBezTo>
                <a:cubicBezTo>
                  <a:pt x="2955" y="914"/>
                  <a:pt x="2974" y="913"/>
                  <a:pt x="2992" y="913"/>
                </a:cubicBezTo>
                <a:cubicBezTo>
                  <a:pt x="3156" y="913"/>
                  <a:pt x="3300" y="954"/>
                  <a:pt x="3435" y="1031"/>
                </a:cubicBezTo>
                <a:cubicBezTo>
                  <a:pt x="3516" y="1075"/>
                  <a:pt x="3598" y="1101"/>
                  <a:pt x="3682" y="1101"/>
                </a:cubicBezTo>
                <a:cubicBezTo>
                  <a:pt x="3741" y="1101"/>
                  <a:pt x="3801" y="1089"/>
                  <a:pt x="3862" y="1062"/>
                </a:cubicBezTo>
                <a:cubicBezTo>
                  <a:pt x="3968" y="1017"/>
                  <a:pt x="4037" y="918"/>
                  <a:pt x="4016" y="819"/>
                </a:cubicBezTo>
                <a:cubicBezTo>
                  <a:pt x="3999" y="730"/>
                  <a:pt x="3907" y="662"/>
                  <a:pt x="3794" y="652"/>
                </a:cubicBezTo>
                <a:cubicBezTo>
                  <a:pt x="3785" y="652"/>
                  <a:pt x="3776" y="651"/>
                  <a:pt x="3767" y="651"/>
                </a:cubicBezTo>
                <a:cubicBezTo>
                  <a:pt x="3667" y="651"/>
                  <a:pt x="3568" y="670"/>
                  <a:pt x="3483" y="717"/>
                </a:cubicBezTo>
                <a:cubicBezTo>
                  <a:pt x="3391" y="765"/>
                  <a:pt x="3297" y="773"/>
                  <a:pt x="3199" y="773"/>
                </a:cubicBezTo>
                <a:cubicBezTo>
                  <a:pt x="3147" y="773"/>
                  <a:pt x="3095" y="771"/>
                  <a:pt x="3041" y="771"/>
                </a:cubicBezTo>
                <a:cubicBezTo>
                  <a:pt x="3030" y="771"/>
                  <a:pt x="3019" y="771"/>
                  <a:pt x="3008" y="771"/>
                </a:cubicBezTo>
                <a:cubicBezTo>
                  <a:pt x="3121" y="669"/>
                  <a:pt x="3230" y="594"/>
                  <a:pt x="3302" y="478"/>
                </a:cubicBezTo>
                <a:cubicBezTo>
                  <a:pt x="3326" y="447"/>
                  <a:pt x="3343" y="413"/>
                  <a:pt x="3353" y="378"/>
                </a:cubicBezTo>
                <a:cubicBezTo>
                  <a:pt x="3384" y="300"/>
                  <a:pt x="3346" y="238"/>
                  <a:pt x="3261" y="235"/>
                </a:cubicBezTo>
                <a:cubicBezTo>
                  <a:pt x="3252" y="234"/>
                  <a:pt x="3242" y="234"/>
                  <a:pt x="3233" y="234"/>
                </a:cubicBezTo>
                <a:cubicBezTo>
                  <a:pt x="3106" y="234"/>
                  <a:pt x="3002" y="299"/>
                  <a:pt x="2916" y="385"/>
                </a:cubicBezTo>
                <a:cubicBezTo>
                  <a:pt x="2837" y="457"/>
                  <a:pt x="2755" y="525"/>
                  <a:pt x="2704" y="614"/>
                </a:cubicBezTo>
                <a:cubicBezTo>
                  <a:pt x="2643" y="717"/>
                  <a:pt x="2566" y="753"/>
                  <a:pt x="2474" y="753"/>
                </a:cubicBezTo>
                <a:cubicBezTo>
                  <a:pt x="2432" y="753"/>
                  <a:pt x="2386" y="746"/>
                  <a:pt x="2338" y="734"/>
                </a:cubicBezTo>
                <a:cubicBezTo>
                  <a:pt x="2444" y="645"/>
                  <a:pt x="2547" y="560"/>
                  <a:pt x="2625" y="454"/>
                </a:cubicBezTo>
                <a:cubicBezTo>
                  <a:pt x="2649" y="419"/>
                  <a:pt x="2677" y="378"/>
                  <a:pt x="2697" y="341"/>
                </a:cubicBezTo>
                <a:cubicBezTo>
                  <a:pt x="2738" y="259"/>
                  <a:pt x="2779" y="173"/>
                  <a:pt x="2700" y="98"/>
                </a:cubicBezTo>
                <a:cubicBezTo>
                  <a:pt x="2659" y="57"/>
                  <a:pt x="2615" y="41"/>
                  <a:pt x="2569" y="41"/>
                </a:cubicBezTo>
                <a:cubicBezTo>
                  <a:pt x="2524" y="41"/>
                  <a:pt x="2477" y="57"/>
                  <a:pt x="2430" y="81"/>
                </a:cubicBezTo>
                <a:cubicBezTo>
                  <a:pt x="2266" y="163"/>
                  <a:pt x="2171" y="310"/>
                  <a:pt x="2106" y="474"/>
                </a:cubicBezTo>
                <a:cubicBezTo>
                  <a:pt x="2020" y="689"/>
                  <a:pt x="2004" y="735"/>
                  <a:pt x="1860" y="735"/>
                </a:cubicBezTo>
                <a:cubicBezTo>
                  <a:pt x="1821" y="735"/>
                  <a:pt x="1772" y="731"/>
                  <a:pt x="1709" y="727"/>
                </a:cubicBezTo>
                <a:cubicBezTo>
                  <a:pt x="1658" y="720"/>
                  <a:pt x="1604" y="717"/>
                  <a:pt x="1532" y="713"/>
                </a:cubicBezTo>
                <a:cubicBezTo>
                  <a:pt x="1696" y="573"/>
                  <a:pt x="1846" y="433"/>
                  <a:pt x="1945" y="255"/>
                </a:cubicBezTo>
                <a:cubicBezTo>
                  <a:pt x="1983" y="191"/>
                  <a:pt x="2031" y="122"/>
                  <a:pt x="1969" y="50"/>
                </a:cubicBezTo>
                <a:cubicBezTo>
                  <a:pt x="1940" y="13"/>
                  <a:pt x="1904" y="0"/>
                  <a:pt x="1867" y="0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76" name="Google Shape;1550;p21"/>
          <p:cNvSpPr>
            <a:spLocks/>
          </p:cNvSpPr>
          <p:nvPr/>
        </p:nvSpPr>
        <p:spPr bwMode="auto">
          <a:xfrm rot="18013350">
            <a:off x="6102351" y="4632327"/>
            <a:ext cx="190500" cy="222250"/>
          </a:xfrm>
          <a:custGeom>
            <a:avLst/>
            <a:gdLst>
              <a:gd name="T0" fmla="*/ 2147483647 w 2817"/>
              <a:gd name="T1" fmla="*/ 2147483647 h 3301"/>
              <a:gd name="T2" fmla="*/ 2147483647 w 2817"/>
              <a:gd name="T3" fmla="*/ 2147483647 h 3301"/>
              <a:gd name="T4" fmla="*/ 2147483647 w 2817"/>
              <a:gd name="T5" fmla="*/ 2147483647 h 3301"/>
              <a:gd name="T6" fmla="*/ 2147483647 w 2817"/>
              <a:gd name="T7" fmla="*/ 2147483647 h 3301"/>
              <a:gd name="T8" fmla="*/ 2147483647 w 2817"/>
              <a:gd name="T9" fmla="*/ 2147483647 h 3301"/>
              <a:gd name="T10" fmla="*/ 2147483647 w 2817"/>
              <a:gd name="T11" fmla="*/ 2147483647 h 3301"/>
              <a:gd name="T12" fmla="*/ 2147483647 w 2817"/>
              <a:gd name="T13" fmla="*/ 2147483647 h 3301"/>
              <a:gd name="T14" fmla="*/ 2147483647 w 2817"/>
              <a:gd name="T15" fmla="*/ 2147483647 h 3301"/>
              <a:gd name="T16" fmla="*/ 2147483647 w 2817"/>
              <a:gd name="T17" fmla="*/ 2147483647 h 3301"/>
              <a:gd name="T18" fmla="*/ 2147483647 w 2817"/>
              <a:gd name="T19" fmla="*/ 2147483647 h 3301"/>
              <a:gd name="T20" fmla="*/ 2147483647 w 2817"/>
              <a:gd name="T21" fmla="*/ 2147483647 h 3301"/>
              <a:gd name="T22" fmla="*/ 2147483647 w 2817"/>
              <a:gd name="T23" fmla="*/ 2147483647 h 3301"/>
              <a:gd name="T24" fmla="*/ 2147483647 w 2817"/>
              <a:gd name="T25" fmla="*/ 2147483647 h 3301"/>
              <a:gd name="T26" fmla="*/ 2147483647 w 2817"/>
              <a:gd name="T27" fmla="*/ 2147483647 h 3301"/>
              <a:gd name="T28" fmla="*/ 2147483647 w 2817"/>
              <a:gd name="T29" fmla="*/ 2147483647 h 3301"/>
              <a:gd name="T30" fmla="*/ 2147483647 w 2817"/>
              <a:gd name="T31" fmla="*/ 2147483647 h 3301"/>
              <a:gd name="T32" fmla="*/ 2147483647 w 2817"/>
              <a:gd name="T33" fmla="*/ 2147483647 h 3301"/>
              <a:gd name="T34" fmla="*/ 2147483647 w 2817"/>
              <a:gd name="T35" fmla="*/ 2147483647 h 3301"/>
              <a:gd name="T36" fmla="*/ 2147483647 w 2817"/>
              <a:gd name="T37" fmla="*/ 2147483647 h 3301"/>
              <a:gd name="T38" fmla="*/ 2147483647 w 2817"/>
              <a:gd name="T39" fmla="*/ 2147483647 h 3301"/>
              <a:gd name="T40" fmla="*/ 2147483647 w 2817"/>
              <a:gd name="T41" fmla="*/ 2147483647 h 3301"/>
              <a:gd name="T42" fmla="*/ 2147483647 w 2817"/>
              <a:gd name="T43" fmla="*/ 2147483647 h 3301"/>
              <a:gd name="T44" fmla="*/ 2147483647 w 2817"/>
              <a:gd name="T45" fmla="*/ 2147483647 h 3301"/>
              <a:gd name="T46" fmla="*/ 2147483647 w 2817"/>
              <a:gd name="T47" fmla="*/ 2147483647 h 3301"/>
              <a:gd name="T48" fmla="*/ 2147483647 w 2817"/>
              <a:gd name="T49" fmla="*/ 1376770614 h 3301"/>
              <a:gd name="T50" fmla="*/ 2147483647 w 2817"/>
              <a:gd name="T51" fmla="*/ 2147483647 h 3301"/>
              <a:gd name="T52" fmla="*/ 2147483647 w 2817"/>
              <a:gd name="T53" fmla="*/ 2147483647 h 3301"/>
              <a:gd name="T54" fmla="*/ 2147483647 w 2817"/>
              <a:gd name="T55" fmla="*/ 2147483647 h 3301"/>
              <a:gd name="T56" fmla="*/ 2147483647 w 2817"/>
              <a:gd name="T57" fmla="*/ 2147483647 h 3301"/>
              <a:gd name="T58" fmla="*/ 2147483647 w 2817"/>
              <a:gd name="T59" fmla="*/ 2147483647 h 3301"/>
              <a:gd name="T60" fmla="*/ 2147483647 w 2817"/>
              <a:gd name="T61" fmla="*/ 2147483647 h 3301"/>
              <a:gd name="T62" fmla="*/ 2147483647 w 2817"/>
              <a:gd name="T63" fmla="*/ 2147483647 h 3301"/>
              <a:gd name="T64" fmla="*/ 2147483647 w 2817"/>
              <a:gd name="T65" fmla="*/ 2147483647 h 3301"/>
              <a:gd name="T66" fmla="*/ 2147483647 w 2817"/>
              <a:gd name="T67" fmla="*/ 2147483647 h 3301"/>
              <a:gd name="T68" fmla="*/ 2147483647 w 2817"/>
              <a:gd name="T69" fmla="*/ 2147483647 h 3301"/>
              <a:gd name="T70" fmla="*/ 2147483647 w 2817"/>
              <a:gd name="T71" fmla="*/ 2147483647 h 3301"/>
              <a:gd name="T72" fmla="*/ 2147483647 w 2817"/>
              <a:gd name="T73" fmla="*/ 2147483647 h 3301"/>
              <a:gd name="T74" fmla="*/ 2147483647 w 2817"/>
              <a:gd name="T75" fmla="*/ 2147483647 h 3301"/>
              <a:gd name="T76" fmla="*/ 2147483647 w 2817"/>
              <a:gd name="T77" fmla="*/ 2147483647 h 3301"/>
              <a:gd name="T78" fmla="*/ 2147483647 w 2817"/>
              <a:gd name="T79" fmla="*/ 2147483647 h 3301"/>
              <a:gd name="T80" fmla="*/ 2147483647 w 2817"/>
              <a:gd name="T81" fmla="*/ 2147483647 h 3301"/>
              <a:gd name="T82" fmla="*/ 2147483647 w 2817"/>
              <a:gd name="T83" fmla="*/ 2147483647 h 3301"/>
              <a:gd name="T84" fmla="*/ 2147483647 w 2817"/>
              <a:gd name="T85" fmla="*/ 2147483647 h 3301"/>
              <a:gd name="T86" fmla="*/ 2147483647 w 2817"/>
              <a:gd name="T87" fmla="*/ 2147483647 h 3301"/>
              <a:gd name="T88" fmla="*/ 2147483647 w 2817"/>
              <a:gd name="T89" fmla="*/ 2147483647 h 3301"/>
              <a:gd name="T90" fmla="*/ 2147483647 w 2817"/>
              <a:gd name="T91" fmla="*/ 2147483647 h 3301"/>
              <a:gd name="T92" fmla="*/ 2147483647 w 2817"/>
              <a:gd name="T93" fmla="*/ 2147483647 h 3301"/>
              <a:gd name="T94" fmla="*/ 2147483647 w 2817"/>
              <a:gd name="T95" fmla="*/ 2147483647 h 3301"/>
              <a:gd name="T96" fmla="*/ 2147483647 w 2817"/>
              <a:gd name="T97" fmla="*/ 2147483647 h 3301"/>
              <a:gd name="T98" fmla="*/ 2147483647 w 2817"/>
              <a:gd name="T99" fmla="*/ 2147483647 h 3301"/>
              <a:gd name="T100" fmla="*/ 2147483647 w 2817"/>
              <a:gd name="T101" fmla="*/ 2147483647 h 3301"/>
              <a:gd name="T102" fmla="*/ 2147483647 w 2817"/>
              <a:gd name="T103" fmla="*/ 2147483647 h 3301"/>
              <a:gd name="T104" fmla="*/ 2147483647 w 2817"/>
              <a:gd name="T105" fmla="*/ 2147483647 h 3301"/>
              <a:gd name="T106" fmla="*/ 2147483647 w 2817"/>
              <a:gd name="T107" fmla="*/ 2147483647 h 3301"/>
              <a:gd name="T108" fmla="*/ 2147483647 w 2817"/>
              <a:gd name="T109" fmla="*/ 1376770614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grpSp>
        <p:nvGrpSpPr>
          <p:cNvPr id="77" name="Google Shape;1551;p21"/>
          <p:cNvGrpSpPr>
            <a:grpSpLocks/>
          </p:cNvGrpSpPr>
          <p:nvPr/>
        </p:nvGrpSpPr>
        <p:grpSpPr bwMode="auto">
          <a:xfrm>
            <a:off x="109538" y="1132288"/>
            <a:ext cx="296862" cy="297656"/>
            <a:chOff x="1832541" y="4437115"/>
            <a:chExt cx="298097" cy="297912"/>
          </a:xfrm>
        </p:grpSpPr>
        <p:sp>
          <p:nvSpPr>
            <p:cNvPr id="78" name="Google Shape;1552;p21"/>
            <p:cNvSpPr>
              <a:spLocks/>
            </p:cNvSpPr>
            <p:nvPr/>
          </p:nvSpPr>
          <p:spPr bwMode="auto">
            <a:xfrm rot="2954778">
              <a:off x="1876346" y="4480014"/>
              <a:ext cx="210487" cy="212116"/>
            </a:xfrm>
            <a:custGeom>
              <a:avLst/>
              <a:gdLst>
                <a:gd name="T0" fmla="*/ 2147483647 w 2844"/>
                <a:gd name="T1" fmla="*/ 2147483647 h 2866"/>
                <a:gd name="T2" fmla="*/ 2147483647 w 2844"/>
                <a:gd name="T3" fmla="*/ 2147483647 h 2866"/>
                <a:gd name="T4" fmla="*/ 2147483647 w 2844"/>
                <a:gd name="T5" fmla="*/ 2147483647 h 2866"/>
                <a:gd name="T6" fmla="*/ 2147483647 w 2844"/>
                <a:gd name="T7" fmla="*/ 2147483647 h 2866"/>
                <a:gd name="T8" fmla="*/ 2147483647 w 2844"/>
                <a:gd name="T9" fmla="*/ 2147483647 h 2866"/>
                <a:gd name="T10" fmla="*/ 2147483647 w 2844"/>
                <a:gd name="T11" fmla="*/ 2147483647 h 2866"/>
                <a:gd name="T12" fmla="*/ 2147483647 w 2844"/>
                <a:gd name="T13" fmla="*/ 2147483647 h 2866"/>
                <a:gd name="T14" fmla="*/ 2147483647 w 2844"/>
                <a:gd name="T15" fmla="*/ 2147483647 h 2866"/>
                <a:gd name="T16" fmla="*/ 2147483647 w 2844"/>
                <a:gd name="T17" fmla="*/ 2147483647 h 2866"/>
                <a:gd name="T18" fmla="*/ 2147483647 w 2844"/>
                <a:gd name="T19" fmla="*/ 2147483647 h 2866"/>
                <a:gd name="T20" fmla="*/ 2147483647 w 2844"/>
                <a:gd name="T21" fmla="*/ 2147483647 h 2866"/>
                <a:gd name="T22" fmla="*/ 2147483647 w 2844"/>
                <a:gd name="T23" fmla="*/ 2147483647 h 2866"/>
                <a:gd name="T24" fmla="*/ 2147483647 w 2844"/>
                <a:gd name="T25" fmla="*/ 2147483647 h 2866"/>
                <a:gd name="T26" fmla="*/ 2147483647 w 2844"/>
                <a:gd name="T27" fmla="*/ 2147483647 h 2866"/>
                <a:gd name="T28" fmla="*/ 2147483647 w 2844"/>
                <a:gd name="T29" fmla="*/ 2147483647 h 2866"/>
                <a:gd name="T30" fmla="*/ 2147483647 w 2844"/>
                <a:gd name="T31" fmla="*/ 2147483647 h 2866"/>
                <a:gd name="T32" fmla="*/ 2147483647 w 2844"/>
                <a:gd name="T33" fmla="*/ 2147483647 h 2866"/>
                <a:gd name="T34" fmla="*/ 2147483647 w 2844"/>
                <a:gd name="T35" fmla="*/ 2147483647 h 2866"/>
                <a:gd name="T36" fmla="*/ 2147483647 w 2844"/>
                <a:gd name="T37" fmla="*/ 2147483647 h 2866"/>
                <a:gd name="T38" fmla="*/ 2147483647 w 2844"/>
                <a:gd name="T39" fmla="*/ 2147483647 h 2866"/>
                <a:gd name="T40" fmla="*/ 2147483647 w 2844"/>
                <a:gd name="T41" fmla="*/ 2147483647 h 2866"/>
                <a:gd name="T42" fmla="*/ 2147483647 w 2844"/>
                <a:gd name="T43" fmla="*/ 2147483647 h 2866"/>
                <a:gd name="T44" fmla="*/ 2147483647 w 2844"/>
                <a:gd name="T45" fmla="*/ 2147483647 h 2866"/>
                <a:gd name="T46" fmla="*/ 2147483647 w 2844"/>
                <a:gd name="T47" fmla="*/ 2147483647 h 2866"/>
                <a:gd name="T48" fmla="*/ 2147483647 w 2844"/>
                <a:gd name="T49" fmla="*/ 2147483647 h 2866"/>
                <a:gd name="T50" fmla="*/ 2147483647 w 2844"/>
                <a:gd name="T51" fmla="*/ 2147483647 h 2866"/>
                <a:gd name="T52" fmla="*/ 2147483647 w 2844"/>
                <a:gd name="T53" fmla="*/ 2147483647 h 2866"/>
                <a:gd name="T54" fmla="*/ 2147483647 w 2844"/>
                <a:gd name="T55" fmla="*/ 2147483647 h 2866"/>
                <a:gd name="T56" fmla="*/ 2147483647 w 2844"/>
                <a:gd name="T57" fmla="*/ 2147483647 h 2866"/>
                <a:gd name="T58" fmla="*/ 2147483647 w 2844"/>
                <a:gd name="T59" fmla="*/ 2147483647 h 2866"/>
                <a:gd name="T60" fmla="*/ 2147483647 w 2844"/>
                <a:gd name="T61" fmla="*/ 2147483647 h 2866"/>
                <a:gd name="T62" fmla="*/ 2147483647 w 2844"/>
                <a:gd name="T63" fmla="*/ 2147483647 h 2866"/>
                <a:gd name="T64" fmla="*/ 2147483647 w 2844"/>
                <a:gd name="T65" fmla="*/ 2147483647 h 2866"/>
                <a:gd name="T66" fmla="*/ 2147483647 w 2844"/>
                <a:gd name="T67" fmla="*/ 2147483647 h 2866"/>
                <a:gd name="T68" fmla="*/ 2147483647 w 2844"/>
                <a:gd name="T69" fmla="*/ 2147483647 h 2866"/>
                <a:gd name="T70" fmla="*/ 2147483647 w 2844"/>
                <a:gd name="T71" fmla="*/ 2147483647 h 2866"/>
                <a:gd name="T72" fmla="*/ 2147483647 w 2844"/>
                <a:gd name="T73" fmla="*/ 2147483647 h 2866"/>
                <a:gd name="T74" fmla="*/ 2147483647 w 2844"/>
                <a:gd name="T75" fmla="*/ 2147483647 h 2866"/>
                <a:gd name="T76" fmla="*/ 2147483647 w 2844"/>
                <a:gd name="T77" fmla="*/ 2147483647 h 2866"/>
                <a:gd name="T78" fmla="*/ 2147483647 w 2844"/>
                <a:gd name="T79" fmla="*/ 2147483647 h 2866"/>
                <a:gd name="T80" fmla="*/ 2147483647 w 2844"/>
                <a:gd name="T81" fmla="*/ 2147483647 h 2866"/>
                <a:gd name="T82" fmla="*/ 2147483647 w 2844"/>
                <a:gd name="T83" fmla="*/ 2147483647 h 2866"/>
                <a:gd name="T84" fmla="*/ 2147483647 w 2844"/>
                <a:gd name="T85" fmla="*/ 2147483647 h 2866"/>
                <a:gd name="T86" fmla="*/ 2147483647 w 2844"/>
                <a:gd name="T87" fmla="*/ 2147483647 h 2866"/>
                <a:gd name="T88" fmla="*/ 2147483647 w 2844"/>
                <a:gd name="T89" fmla="*/ 2147483647 h 2866"/>
                <a:gd name="T90" fmla="*/ 2147483647 w 2844"/>
                <a:gd name="T91" fmla="*/ 2147483647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79" name="Google Shape;1553;p21"/>
            <p:cNvSpPr>
              <a:spLocks/>
            </p:cNvSpPr>
            <p:nvPr/>
          </p:nvSpPr>
          <p:spPr bwMode="auto">
            <a:xfrm rot="2954778">
              <a:off x="1947999" y="4554567"/>
              <a:ext cx="51882" cy="57729"/>
            </a:xfrm>
            <a:custGeom>
              <a:avLst/>
              <a:gdLst>
                <a:gd name="T0" fmla="*/ 2147483647 w 701"/>
                <a:gd name="T1" fmla="*/ 2147483647 h 780"/>
                <a:gd name="T2" fmla="*/ 2147483647 w 701"/>
                <a:gd name="T3" fmla="*/ 2147483647 h 780"/>
                <a:gd name="T4" fmla="*/ 2147483647 w 701"/>
                <a:gd name="T5" fmla="*/ 2147483647 h 780"/>
                <a:gd name="T6" fmla="*/ 2147483647 w 701"/>
                <a:gd name="T7" fmla="*/ 2147483647 h 780"/>
                <a:gd name="T8" fmla="*/ 2147483647 w 701"/>
                <a:gd name="T9" fmla="*/ 2147483647 h 780"/>
                <a:gd name="T10" fmla="*/ 2147483647 w 701"/>
                <a:gd name="T11" fmla="*/ 2147483647 h 780"/>
                <a:gd name="T12" fmla="*/ 2147483647 w 701"/>
                <a:gd name="T13" fmla="*/ 2147483647 h 780"/>
                <a:gd name="T14" fmla="*/ 2147483647 w 701"/>
                <a:gd name="T15" fmla="*/ 2147483647 h 780"/>
                <a:gd name="T16" fmla="*/ 2147483647 w 701"/>
                <a:gd name="T17" fmla="*/ 2147483647 h 780"/>
                <a:gd name="T18" fmla="*/ 2147483647 w 701"/>
                <a:gd name="T19" fmla="*/ 2147483647 h 780"/>
                <a:gd name="T20" fmla="*/ 2147483647 w 701"/>
                <a:gd name="T21" fmla="*/ 2147483647 h 780"/>
                <a:gd name="T22" fmla="*/ 2147483647 w 701"/>
                <a:gd name="T23" fmla="*/ 2147483647 h 780"/>
                <a:gd name="T24" fmla="*/ 2147483647 w 701"/>
                <a:gd name="T25" fmla="*/ 2147483647 h 780"/>
                <a:gd name="T26" fmla="*/ 2147483647 w 701"/>
                <a:gd name="T27" fmla="*/ 2147483647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0" name="Google Shape;1554;p21"/>
          <p:cNvGrpSpPr>
            <a:grpSpLocks/>
          </p:cNvGrpSpPr>
          <p:nvPr/>
        </p:nvGrpSpPr>
        <p:grpSpPr bwMode="auto">
          <a:xfrm>
            <a:off x="122243" y="3026592"/>
            <a:ext cx="250825" cy="252413"/>
            <a:chOff x="721088" y="3132699"/>
            <a:chExt cx="250137" cy="252072"/>
          </a:xfrm>
        </p:grpSpPr>
        <p:sp>
          <p:nvSpPr>
            <p:cNvPr id="81" name="Google Shape;1555;p21"/>
            <p:cNvSpPr>
              <a:spLocks/>
            </p:cNvSpPr>
            <p:nvPr/>
          </p:nvSpPr>
          <p:spPr bwMode="auto">
            <a:xfrm>
              <a:off x="721088" y="3132699"/>
              <a:ext cx="250137" cy="252072"/>
            </a:xfrm>
            <a:custGeom>
              <a:avLst/>
              <a:gdLst>
                <a:gd name="T0" fmla="*/ 2147483647 w 2844"/>
                <a:gd name="T1" fmla="*/ 2147483647 h 2866"/>
                <a:gd name="T2" fmla="*/ 2147483647 w 2844"/>
                <a:gd name="T3" fmla="*/ 2147483647 h 2866"/>
                <a:gd name="T4" fmla="*/ 2147483647 w 2844"/>
                <a:gd name="T5" fmla="*/ 2147483647 h 2866"/>
                <a:gd name="T6" fmla="*/ 2147483647 w 2844"/>
                <a:gd name="T7" fmla="*/ 2147483647 h 2866"/>
                <a:gd name="T8" fmla="*/ 2147483647 w 2844"/>
                <a:gd name="T9" fmla="*/ 2147483647 h 2866"/>
                <a:gd name="T10" fmla="*/ 2147483647 w 2844"/>
                <a:gd name="T11" fmla="*/ 2147483647 h 2866"/>
                <a:gd name="T12" fmla="*/ 2147483647 w 2844"/>
                <a:gd name="T13" fmla="*/ 2147483647 h 2866"/>
                <a:gd name="T14" fmla="*/ 2147483647 w 2844"/>
                <a:gd name="T15" fmla="*/ 2147483647 h 2866"/>
                <a:gd name="T16" fmla="*/ 2147483647 w 2844"/>
                <a:gd name="T17" fmla="*/ 2147483647 h 2866"/>
                <a:gd name="T18" fmla="*/ 2147483647 w 2844"/>
                <a:gd name="T19" fmla="*/ 2147483647 h 2866"/>
                <a:gd name="T20" fmla="*/ 2147483647 w 2844"/>
                <a:gd name="T21" fmla="*/ 2147483647 h 2866"/>
                <a:gd name="T22" fmla="*/ 2147483647 w 2844"/>
                <a:gd name="T23" fmla="*/ 2147483647 h 2866"/>
                <a:gd name="T24" fmla="*/ 2147483647 w 2844"/>
                <a:gd name="T25" fmla="*/ 2147483647 h 2866"/>
                <a:gd name="T26" fmla="*/ 2147483647 w 2844"/>
                <a:gd name="T27" fmla="*/ 2147483647 h 2866"/>
                <a:gd name="T28" fmla="*/ 2147483647 w 2844"/>
                <a:gd name="T29" fmla="*/ 2147483647 h 2866"/>
                <a:gd name="T30" fmla="*/ 2147483647 w 2844"/>
                <a:gd name="T31" fmla="*/ 2147483647 h 2866"/>
                <a:gd name="T32" fmla="*/ 2147483647 w 2844"/>
                <a:gd name="T33" fmla="*/ 2147483647 h 2866"/>
                <a:gd name="T34" fmla="*/ 2147483647 w 2844"/>
                <a:gd name="T35" fmla="*/ 2147483647 h 2866"/>
                <a:gd name="T36" fmla="*/ 2147483647 w 2844"/>
                <a:gd name="T37" fmla="*/ 2147483647 h 2866"/>
                <a:gd name="T38" fmla="*/ 2147483647 w 2844"/>
                <a:gd name="T39" fmla="*/ 2147483647 h 2866"/>
                <a:gd name="T40" fmla="*/ 2147483647 w 2844"/>
                <a:gd name="T41" fmla="*/ 2147483647 h 2866"/>
                <a:gd name="T42" fmla="*/ 2147483647 w 2844"/>
                <a:gd name="T43" fmla="*/ 2147483647 h 2866"/>
                <a:gd name="T44" fmla="*/ 2147483647 w 2844"/>
                <a:gd name="T45" fmla="*/ 2147483647 h 2866"/>
                <a:gd name="T46" fmla="*/ 2147483647 w 2844"/>
                <a:gd name="T47" fmla="*/ 2147483647 h 2866"/>
                <a:gd name="T48" fmla="*/ 2147483647 w 2844"/>
                <a:gd name="T49" fmla="*/ 2147483647 h 2866"/>
                <a:gd name="T50" fmla="*/ 2147483647 w 2844"/>
                <a:gd name="T51" fmla="*/ 2147483647 h 2866"/>
                <a:gd name="T52" fmla="*/ 2147483647 w 2844"/>
                <a:gd name="T53" fmla="*/ 2147483647 h 2866"/>
                <a:gd name="T54" fmla="*/ 2147483647 w 2844"/>
                <a:gd name="T55" fmla="*/ 2147483647 h 2866"/>
                <a:gd name="T56" fmla="*/ 2147483647 w 2844"/>
                <a:gd name="T57" fmla="*/ 2147483647 h 2866"/>
                <a:gd name="T58" fmla="*/ 2147483647 w 2844"/>
                <a:gd name="T59" fmla="*/ 2147483647 h 2866"/>
                <a:gd name="T60" fmla="*/ 2147483647 w 2844"/>
                <a:gd name="T61" fmla="*/ 2147483647 h 2866"/>
                <a:gd name="T62" fmla="*/ 2147483647 w 2844"/>
                <a:gd name="T63" fmla="*/ 2147483647 h 2866"/>
                <a:gd name="T64" fmla="*/ 2147483647 w 2844"/>
                <a:gd name="T65" fmla="*/ 2147483647 h 2866"/>
                <a:gd name="T66" fmla="*/ 2147483647 w 2844"/>
                <a:gd name="T67" fmla="*/ 2147483647 h 2866"/>
                <a:gd name="T68" fmla="*/ 2147483647 w 2844"/>
                <a:gd name="T69" fmla="*/ 2147483647 h 2866"/>
                <a:gd name="T70" fmla="*/ 2147483647 w 2844"/>
                <a:gd name="T71" fmla="*/ 2147483647 h 2866"/>
                <a:gd name="T72" fmla="*/ 2147483647 w 2844"/>
                <a:gd name="T73" fmla="*/ 2147483647 h 2866"/>
                <a:gd name="T74" fmla="*/ 2147483647 w 2844"/>
                <a:gd name="T75" fmla="*/ 2147483647 h 2866"/>
                <a:gd name="T76" fmla="*/ 2147483647 w 2844"/>
                <a:gd name="T77" fmla="*/ 2147483647 h 2866"/>
                <a:gd name="T78" fmla="*/ 2147483647 w 2844"/>
                <a:gd name="T79" fmla="*/ 2147483647 h 2866"/>
                <a:gd name="T80" fmla="*/ 2147483647 w 2844"/>
                <a:gd name="T81" fmla="*/ 2147483647 h 2866"/>
                <a:gd name="T82" fmla="*/ 2147483647 w 2844"/>
                <a:gd name="T83" fmla="*/ 2147483647 h 2866"/>
                <a:gd name="T84" fmla="*/ 2147483647 w 2844"/>
                <a:gd name="T85" fmla="*/ 2147483647 h 2866"/>
                <a:gd name="T86" fmla="*/ 2147483647 w 2844"/>
                <a:gd name="T87" fmla="*/ 2147483647 h 2866"/>
                <a:gd name="T88" fmla="*/ 2147483647 w 2844"/>
                <a:gd name="T89" fmla="*/ 2147483647 h 2866"/>
                <a:gd name="T90" fmla="*/ 2147483647 w 2844"/>
                <a:gd name="T91" fmla="*/ 2147483647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2" name="Google Shape;1556;p21"/>
            <p:cNvSpPr>
              <a:spLocks/>
            </p:cNvSpPr>
            <p:nvPr/>
          </p:nvSpPr>
          <p:spPr bwMode="auto">
            <a:xfrm>
              <a:off x="807018" y="3229273"/>
              <a:ext cx="61655" cy="68603"/>
            </a:xfrm>
            <a:custGeom>
              <a:avLst/>
              <a:gdLst>
                <a:gd name="T0" fmla="*/ 2147483647 w 701"/>
                <a:gd name="T1" fmla="*/ 2147483647 h 780"/>
                <a:gd name="T2" fmla="*/ 2147483647 w 701"/>
                <a:gd name="T3" fmla="*/ 2147483647 h 780"/>
                <a:gd name="T4" fmla="*/ 2147483647 w 701"/>
                <a:gd name="T5" fmla="*/ 2147483647 h 780"/>
                <a:gd name="T6" fmla="*/ 2147483647 w 701"/>
                <a:gd name="T7" fmla="*/ 2147483647 h 780"/>
                <a:gd name="T8" fmla="*/ 2147483647 w 701"/>
                <a:gd name="T9" fmla="*/ 2147483647 h 780"/>
                <a:gd name="T10" fmla="*/ 2147483647 w 701"/>
                <a:gd name="T11" fmla="*/ 2147483647 h 780"/>
                <a:gd name="T12" fmla="*/ 2147483647 w 701"/>
                <a:gd name="T13" fmla="*/ 2147483647 h 780"/>
                <a:gd name="T14" fmla="*/ 2147483647 w 701"/>
                <a:gd name="T15" fmla="*/ 2147483647 h 780"/>
                <a:gd name="T16" fmla="*/ 2147483647 w 701"/>
                <a:gd name="T17" fmla="*/ 2147483647 h 780"/>
                <a:gd name="T18" fmla="*/ 2147483647 w 701"/>
                <a:gd name="T19" fmla="*/ 2147483647 h 780"/>
                <a:gd name="T20" fmla="*/ 2147483647 w 701"/>
                <a:gd name="T21" fmla="*/ 2147483647 h 780"/>
                <a:gd name="T22" fmla="*/ 2147483647 w 701"/>
                <a:gd name="T23" fmla="*/ 2147483647 h 780"/>
                <a:gd name="T24" fmla="*/ 2147483647 w 701"/>
                <a:gd name="T25" fmla="*/ 2147483647 h 780"/>
                <a:gd name="T26" fmla="*/ 2147483647 w 701"/>
                <a:gd name="T27" fmla="*/ 2147483647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3" name="Google Shape;1557;p21"/>
          <p:cNvGrpSpPr>
            <a:grpSpLocks/>
          </p:cNvGrpSpPr>
          <p:nvPr/>
        </p:nvGrpSpPr>
        <p:grpSpPr bwMode="auto">
          <a:xfrm>
            <a:off x="468315" y="4020742"/>
            <a:ext cx="298450" cy="298848"/>
            <a:chOff x="1832541" y="4437115"/>
            <a:chExt cx="298097" cy="297912"/>
          </a:xfrm>
        </p:grpSpPr>
        <p:sp>
          <p:nvSpPr>
            <p:cNvPr id="84" name="Google Shape;1558;p21"/>
            <p:cNvSpPr>
              <a:spLocks/>
            </p:cNvSpPr>
            <p:nvPr/>
          </p:nvSpPr>
          <p:spPr bwMode="auto">
            <a:xfrm rot="2954778">
              <a:off x="1876346" y="4480014"/>
              <a:ext cx="210487" cy="212116"/>
            </a:xfrm>
            <a:custGeom>
              <a:avLst/>
              <a:gdLst>
                <a:gd name="T0" fmla="*/ 2147483647 w 2844"/>
                <a:gd name="T1" fmla="*/ 2147483647 h 2866"/>
                <a:gd name="T2" fmla="*/ 2147483647 w 2844"/>
                <a:gd name="T3" fmla="*/ 2147483647 h 2866"/>
                <a:gd name="T4" fmla="*/ 2147483647 w 2844"/>
                <a:gd name="T5" fmla="*/ 2147483647 h 2866"/>
                <a:gd name="T6" fmla="*/ 2147483647 w 2844"/>
                <a:gd name="T7" fmla="*/ 2147483647 h 2866"/>
                <a:gd name="T8" fmla="*/ 2147483647 w 2844"/>
                <a:gd name="T9" fmla="*/ 2147483647 h 2866"/>
                <a:gd name="T10" fmla="*/ 2147483647 w 2844"/>
                <a:gd name="T11" fmla="*/ 2147483647 h 2866"/>
                <a:gd name="T12" fmla="*/ 2147483647 w 2844"/>
                <a:gd name="T13" fmla="*/ 2147483647 h 2866"/>
                <a:gd name="T14" fmla="*/ 2147483647 w 2844"/>
                <a:gd name="T15" fmla="*/ 2147483647 h 2866"/>
                <a:gd name="T16" fmla="*/ 2147483647 w 2844"/>
                <a:gd name="T17" fmla="*/ 2147483647 h 2866"/>
                <a:gd name="T18" fmla="*/ 2147483647 w 2844"/>
                <a:gd name="T19" fmla="*/ 2147483647 h 2866"/>
                <a:gd name="T20" fmla="*/ 2147483647 w 2844"/>
                <a:gd name="T21" fmla="*/ 2147483647 h 2866"/>
                <a:gd name="T22" fmla="*/ 2147483647 w 2844"/>
                <a:gd name="T23" fmla="*/ 2147483647 h 2866"/>
                <a:gd name="T24" fmla="*/ 2147483647 w 2844"/>
                <a:gd name="T25" fmla="*/ 2147483647 h 2866"/>
                <a:gd name="T26" fmla="*/ 2147483647 w 2844"/>
                <a:gd name="T27" fmla="*/ 2147483647 h 2866"/>
                <a:gd name="T28" fmla="*/ 2147483647 w 2844"/>
                <a:gd name="T29" fmla="*/ 2147483647 h 2866"/>
                <a:gd name="T30" fmla="*/ 2147483647 w 2844"/>
                <a:gd name="T31" fmla="*/ 2147483647 h 2866"/>
                <a:gd name="T32" fmla="*/ 2147483647 w 2844"/>
                <a:gd name="T33" fmla="*/ 2147483647 h 2866"/>
                <a:gd name="T34" fmla="*/ 2147483647 w 2844"/>
                <a:gd name="T35" fmla="*/ 2147483647 h 2866"/>
                <a:gd name="T36" fmla="*/ 2147483647 w 2844"/>
                <a:gd name="T37" fmla="*/ 2147483647 h 2866"/>
                <a:gd name="T38" fmla="*/ 2147483647 w 2844"/>
                <a:gd name="T39" fmla="*/ 2147483647 h 2866"/>
                <a:gd name="T40" fmla="*/ 2147483647 w 2844"/>
                <a:gd name="T41" fmla="*/ 2147483647 h 2866"/>
                <a:gd name="T42" fmla="*/ 2147483647 w 2844"/>
                <a:gd name="T43" fmla="*/ 2147483647 h 2866"/>
                <a:gd name="T44" fmla="*/ 2147483647 w 2844"/>
                <a:gd name="T45" fmla="*/ 2147483647 h 2866"/>
                <a:gd name="T46" fmla="*/ 2147483647 w 2844"/>
                <a:gd name="T47" fmla="*/ 2147483647 h 2866"/>
                <a:gd name="T48" fmla="*/ 2147483647 w 2844"/>
                <a:gd name="T49" fmla="*/ 2147483647 h 2866"/>
                <a:gd name="T50" fmla="*/ 2147483647 w 2844"/>
                <a:gd name="T51" fmla="*/ 2147483647 h 2866"/>
                <a:gd name="T52" fmla="*/ 2147483647 w 2844"/>
                <a:gd name="T53" fmla="*/ 2147483647 h 2866"/>
                <a:gd name="T54" fmla="*/ 2147483647 w 2844"/>
                <a:gd name="T55" fmla="*/ 2147483647 h 2866"/>
                <a:gd name="T56" fmla="*/ 2147483647 w 2844"/>
                <a:gd name="T57" fmla="*/ 2147483647 h 2866"/>
                <a:gd name="T58" fmla="*/ 2147483647 w 2844"/>
                <a:gd name="T59" fmla="*/ 2147483647 h 2866"/>
                <a:gd name="T60" fmla="*/ 2147483647 w 2844"/>
                <a:gd name="T61" fmla="*/ 2147483647 h 2866"/>
                <a:gd name="T62" fmla="*/ 2147483647 w 2844"/>
                <a:gd name="T63" fmla="*/ 2147483647 h 2866"/>
                <a:gd name="T64" fmla="*/ 2147483647 w 2844"/>
                <a:gd name="T65" fmla="*/ 2147483647 h 2866"/>
                <a:gd name="T66" fmla="*/ 2147483647 w 2844"/>
                <a:gd name="T67" fmla="*/ 2147483647 h 2866"/>
                <a:gd name="T68" fmla="*/ 2147483647 w 2844"/>
                <a:gd name="T69" fmla="*/ 2147483647 h 2866"/>
                <a:gd name="T70" fmla="*/ 2147483647 w 2844"/>
                <a:gd name="T71" fmla="*/ 2147483647 h 2866"/>
                <a:gd name="T72" fmla="*/ 2147483647 w 2844"/>
                <a:gd name="T73" fmla="*/ 2147483647 h 2866"/>
                <a:gd name="T74" fmla="*/ 2147483647 w 2844"/>
                <a:gd name="T75" fmla="*/ 2147483647 h 2866"/>
                <a:gd name="T76" fmla="*/ 2147483647 w 2844"/>
                <a:gd name="T77" fmla="*/ 2147483647 h 2866"/>
                <a:gd name="T78" fmla="*/ 2147483647 w 2844"/>
                <a:gd name="T79" fmla="*/ 2147483647 h 2866"/>
                <a:gd name="T80" fmla="*/ 2147483647 w 2844"/>
                <a:gd name="T81" fmla="*/ 2147483647 h 2866"/>
                <a:gd name="T82" fmla="*/ 2147483647 w 2844"/>
                <a:gd name="T83" fmla="*/ 2147483647 h 2866"/>
                <a:gd name="T84" fmla="*/ 2147483647 w 2844"/>
                <a:gd name="T85" fmla="*/ 2147483647 h 2866"/>
                <a:gd name="T86" fmla="*/ 2147483647 w 2844"/>
                <a:gd name="T87" fmla="*/ 2147483647 h 2866"/>
                <a:gd name="T88" fmla="*/ 2147483647 w 2844"/>
                <a:gd name="T89" fmla="*/ 2147483647 h 2866"/>
                <a:gd name="T90" fmla="*/ 2147483647 w 2844"/>
                <a:gd name="T91" fmla="*/ 2147483647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5" name="Google Shape;1559;p21"/>
            <p:cNvSpPr>
              <a:spLocks/>
            </p:cNvSpPr>
            <p:nvPr/>
          </p:nvSpPr>
          <p:spPr bwMode="auto">
            <a:xfrm rot="2954778">
              <a:off x="1947999" y="4554567"/>
              <a:ext cx="51882" cy="57729"/>
            </a:xfrm>
            <a:custGeom>
              <a:avLst/>
              <a:gdLst>
                <a:gd name="T0" fmla="*/ 2147483647 w 701"/>
                <a:gd name="T1" fmla="*/ 2147483647 h 780"/>
                <a:gd name="T2" fmla="*/ 2147483647 w 701"/>
                <a:gd name="T3" fmla="*/ 2147483647 h 780"/>
                <a:gd name="T4" fmla="*/ 2147483647 w 701"/>
                <a:gd name="T5" fmla="*/ 2147483647 h 780"/>
                <a:gd name="T6" fmla="*/ 2147483647 w 701"/>
                <a:gd name="T7" fmla="*/ 2147483647 h 780"/>
                <a:gd name="T8" fmla="*/ 2147483647 w 701"/>
                <a:gd name="T9" fmla="*/ 2147483647 h 780"/>
                <a:gd name="T10" fmla="*/ 2147483647 w 701"/>
                <a:gd name="T11" fmla="*/ 2147483647 h 780"/>
                <a:gd name="T12" fmla="*/ 2147483647 w 701"/>
                <a:gd name="T13" fmla="*/ 2147483647 h 780"/>
                <a:gd name="T14" fmla="*/ 2147483647 w 701"/>
                <a:gd name="T15" fmla="*/ 2147483647 h 780"/>
                <a:gd name="T16" fmla="*/ 2147483647 w 701"/>
                <a:gd name="T17" fmla="*/ 2147483647 h 780"/>
                <a:gd name="T18" fmla="*/ 2147483647 w 701"/>
                <a:gd name="T19" fmla="*/ 2147483647 h 780"/>
                <a:gd name="T20" fmla="*/ 2147483647 w 701"/>
                <a:gd name="T21" fmla="*/ 2147483647 h 780"/>
                <a:gd name="T22" fmla="*/ 2147483647 w 701"/>
                <a:gd name="T23" fmla="*/ 2147483647 h 780"/>
                <a:gd name="T24" fmla="*/ 2147483647 w 701"/>
                <a:gd name="T25" fmla="*/ 2147483647 h 780"/>
                <a:gd name="T26" fmla="*/ 2147483647 w 701"/>
                <a:gd name="T27" fmla="*/ 2147483647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6" name="Google Shape;1560;p21"/>
          <p:cNvGrpSpPr>
            <a:grpSpLocks/>
          </p:cNvGrpSpPr>
          <p:nvPr/>
        </p:nvGrpSpPr>
        <p:grpSpPr bwMode="auto">
          <a:xfrm>
            <a:off x="3552834" y="4739881"/>
            <a:ext cx="296863" cy="297656"/>
            <a:chOff x="1832541" y="4437115"/>
            <a:chExt cx="298097" cy="297912"/>
          </a:xfrm>
        </p:grpSpPr>
        <p:sp>
          <p:nvSpPr>
            <p:cNvPr id="87" name="Google Shape;1561;p21"/>
            <p:cNvSpPr>
              <a:spLocks/>
            </p:cNvSpPr>
            <p:nvPr/>
          </p:nvSpPr>
          <p:spPr bwMode="auto">
            <a:xfrm rot="2954778">
              <a:off x="1876346" y="4480014"/>
              <a:ext cx="210487" cy="212116"/>
            </a:xfrm>
            <a:custGeom>
              <a:avLst/>
              <a:gdLst>
                <a:gd name="T0" fmla="*/ 2147483647 w 2844"/>
                <a:gd name="T1" fmla="*/ 2147483647 h 2866"/>
                <a:gd name="T2" fmla="*/ 2147483647 w 2844"/>
                <a:gd name="T3" fmla="*/ 2147483647 h 2866"/>
                <a:gd name="T4" fmla="*/ 2147483647 w 2844"/>
                <a:gd name="T5" fmla="*/ 2147483647 h 2866"/>
                <a:gd name="T6" fmla="*/ 2147483647 w 2844"/>
                <a:gd name="T7" fmla="*/ 2147483647 h 2866"/>
                <a:gd name="T8" fmla="*/ 2147483647 w 2844"/>
                <a:gd name="T9" fmla="*/ 2147483647 h 2866"/>
                <a:gd name="T10" fmla="*/ 2147483647 w 2844"/>
                <a:gd name="T11" fmla="*/ 2147483647 h 2866"/>
                <a:gd name="T12" fmla="*/ 2147483647 w 2844"/>
                <a:gd name="T13" fmla="*/ 2147483647 h 2866"/>
                <a:gd name="T14" fmla="*/ 2147483647 w 2844"/>
                <a:gd name="T15" fmla="*/ 2147483647 h 2866"/>
                <a:gd name="T16" fmla="*/ 2147483647 w 2844"/>
                <a:gd name="T17" fmla="*/ 2147483647 h 2866"/>
                <a:gd name="T18" fmla="*/ 2147483647 w 2844"/>
                <a:gd name="T19" fmla="*/ 2147483647 h 2866"/>
                <a:gd name="T20" fmla="*/ 2147483647 w 2844"/>
                <a:gd name="T21" fmla="*/ 2147483647 h 2866"/>
                <a:gd name="T22" fmla="*/ 2147483647 w 2844"/>
                <a:gd name="T23" fmla="*/ 2147483647 h 2866"/>
                <a:gd name="T24" fmla="*/ 2147483647 w 2844"/>
                <a:gd name="T25" fmla="*/ 2147483647 h 2866"/>
                <a:gd name="T26" fmla="*/ 2147483647 w 2844"/>
                <a:gd name="T27" fmla="*/ 2147483647 h 2866"/>
                <a:gd name="T28" fmla="*/ 2147483647 w 2844"/>
                <a:gd name="T29" fmla="*/ 2147483647 h 2866"/>
                <a:gd name="T30" fmla="*/ 2147483647 w 2844"/>
                <a:gd name="T31" fmla="*/ 2147483647 h 2866"/>
                <a:gd name="T32" fmla="*/ 2147483647 w 2844"/>
                <a:gd name="T33" fmla="*/ 2147483647 h 2866"/>
                <a:gd name="T34" fmla="*/ 2147483647 w 2844"/>
                <a:gd name="T35" fmla="*/ 2147483647 h 2866"/>
                <a:gd name="T36" fmla="*/ 2147483647 w 2844"/>
                <a:gd name="T37" fmla="*/ 2147483647 h 2866"/>
                <a:gd name="T38" fmla="*/ 2147483647 w 2844"/>
                <a:gd name="T39" fmla="*/ 2147483647 h 2866"/>
                <a:gd name="T40" fmla="*/ 2147483647 w 2844"/>
                <a:gd name="T41" fmla="*/ 2147483647 h 2866"/>
                <a:gd name="T42" fmla="*/ 2147483647 w 2844"/>
                <a:gd name="T43" fmla="*/ 2147483647 h 2866"/>
                <a:gd name="T44" fmla="*/ 2147483647 w 2844"/>
                <a:gd name="T45" fmla="*/ 2147483647 h 2866"/>
                <a:gd name="T46" fmla="*/ 2147483647 w 2844"/>
                <a:gd name="T47" fmla="*/ 2147483647 h 2866"/>
                <a:gd name="T48" fmla="*/ 2147483647 w 2844"/>
                <a:gd name="T49" fmla="*/ 2147483647 h 2866"/>
                <a:gd name="T50" fmla="*/ 2147483647 w 2844"/>
                <a:gd name="T51" fmla="*/ 2147483647 h 2866"/>
                <a:gd name="T52" fmla="*/ 2147483647 w 2844"/>
                <a:gd name="T53" fmla="*/ 2147483647 h 2866"/>
                <a:gd name="T54" fmla="*/ 2147483647 w 2844"/>
                <a:gd name="T55" fmla="*/ 2147483647 h 2866"/>
                <a:gd name="T56" fmla="*/ 2147483647 w 2844"/>
                <a:gd name="T57" fmla="*/ 2147483647 h 2866"/>
                <a:gd name="T58" fmla="*/ 2147483647 w 2844"/>
                <a:gd name="T59" fmla="*/ 2147483647 h 2866"/>
                <a:gd name="T60" fmla="*/ 2147483647 w 2844"/>
                <a:gd name="T61" fmla="*/ 2147483647 h 2866"/>
                <a:gd name="T62" fmla="*/ 2147483647 w 2844"/>
                <a:gd name="T63" fmla="*/ 2147483647 h 2866"/>
                <a:gd name="T64" fmla="*/ 2147483647 w 2844"/>
                <a:gd name="T65" fmla="*/ 2147483647 h 2866"/>
                <a:gd name="T66" fmla="*/ 2147483647 w 2844"/>
                <a:gd name="T67" fmla="*/ 2147483647 h 2866"/>
                <a:gd name="T68" fmla="*/ 2147483647 w 2844"/>
                <a:gd name="T69" fmla="*/ 2147483647 h 2866"/>
                <a:gd name="T70" fmla="*/ 2147483647 w 2844"/>
                <a:gd name="T71" fmla="*/ 2147483647 h 2866"/>
                <a:gd name="T72" fmla="*/ 2147483647 w 2844"/>
                <a:gd name="T73" fmla="*/ 2147483647 h 2866"/>
                <a:gd name="T74" fmla="*/ 2147483647 w 2844"/>
                <a:gd name="T75" fmla="*/ 2147483647 h 2866"/>
                <a:gd name="T76" fmla="*/ 2147483647 w 2844"/>
                <a:gd name="T77" fmla="*/ 2147483647 h 2866"/>
                <a:gd name="T78" fmla="*/ 2147483647 w 2844"/>
                <a:gd name="T79" fmla="*/ 2147483647 h 2866"/>
                <a:gd name="T80" fmla="*/ 2147483647 w 2844"/>
                <a:gd name="T81" fmla="*/ 2147483647 h 2866"/>
                <a:gd name="T82" fmla="*/ 2147483647 w 2844"/>
                <a:gd name="T83" fmla="*/ 2147483647 h 2866"/>
                <a:gd name="T84" fmla="*/ 2147483647 w 2844"/>
                <a:gd name="T85" fmla="*/ 2147483647 h 2866"/>
                <a:gd name="T86" fmla="*/ 2147483647 w 2844"/>
                <a:gd name="T87" fmla="*/ 2147483647 h 2866"/>
                <a:gd name="T88" fmla="*/ 2147483647 w 2844"/>
                <a:gd name="T89" fmla="*/ 2147483647 h 2866"/>
                <a:gd name="T90" fmla="*/ 2147483647 w 2844"/>
                <a:gd name="T91" fmla="*/ 2147483647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88" name="Google Shape;1562;p21"/>
            <p:cNvSpPr>
              <a:spLocks/>
            </p:cNvSpPr>
            <p:nvPr/>
          </p:nvSpPr>
          <p:spPr bwMode="auto">
            <a:xfrm rot="2954778">
              <a:off x="1947999" y="4554567"/>
              <a:ext cx="51882" cy="57729"/>
            </a:xfrm>
            <a:custGeom>
              <a:avLst/>
              <a:gdLst>
                <a:gd name="T0" fmla="*/ 2147483647 w 701"/>
                <a:gd name="T1" fmla="*/ 2147483647 h 780"/>
                <a:gd name="T2" fmla="*/ 2147483647 w 701"/>
                <a:gd name="T3" fmla="*/ 2147483647 h 780"/>
                <a:gd name="T4" fmla="*/ 2147483647 w 701"/>
                <a:gd name="T5" fmla="*/ 2147483647 h 780"/>
                <a:gd name="T6" fmla="*/ 2147483647 w 701"/>
                <a:gd name="T7" fmla="*/ 2147483647 h 780"/>
                <a:gd name="T8" fmla="*/ 2147483647 w 701"/>
                <a:gd name="T9" fmla="*/ 2147483647 h 780"/>
                <a:gd name="T10" fmla="*/ 2147483647 w 701"/>
                <a:gd name="T11" fmla="*/ 2147483647 h 780"/>
                <a:gd name="T12" fmla="*/ 2147483647 w 701"/>
                <a:gd name="T13" fmla="*/ 2147483647 h 780"/>
                <a:gd name="T14" fmla="*/ 2147483647 w 701"/>
                <a:gd name="T15" fmla="*/ 2147483647 h 780"/>
                <a:gd name="T16" fmla="*/ 2147483647 w 701"/>
                <a:gd name="T17" fmla="*/ 2147483647 h 780"/>
                <a:gd name="T18" fmla="*/ 2147483647 w 701"/>
                <a:gd name="T19" fmla="*/ 2147483647 h 780"/>
                <a:gd name="T20" fmla="*/ 2147483647 w 701"/>
                <a:gd name="T21" fmla="*/ 2147483647 h 780"/>
                <a:gd name="T22" fmla="*/ 2147483647 w 701"/>
                <a:gd name="T23" fmla="*/ 2147483647 h 780"/>
                <a:gd name="T24" fmla="*/ 2147483647 w 701"/>
                <a:gd name="T25" fmla="*/ 2147483647 h 780"/>
                <a:gd name="T26" fmla="*/ 2147483647 w 701"/>
                <a:gd name="T27" fmla="*/ 2147483647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9" name="Google Shape;1563;p21"/>
          <p:cNvGrpSpPr>
            <a:grpSpLocks/>
          </p:cNvGrpSpPr>
          <p:nvPr/>
        </p:nvGrpSpPr>
        <p:grpSpPr bwMode="auto">
          <a:xfrm rot="-3310899">
            <a:off x="5225674" y="4740300"/>
            <a:ext cx="297656" cy="296863"/>
            <a:chOff x="1832541" y="4437115"/>
            <a:chExt cx="298097" cy="297912"/>
          </a:xfrm>
        </p:grpSpPr>
        <p:sp>
          <p:nvSpPr>
            <p:cNvPr id="90" name="Google Shape;1564;p21"/>
            <p:cNvSpPr>
              <a:spLocks/>
            </p:cNvSpPr>
            <p:nvPr/>
          </p:nvSpPr>
          <p:spPr bwMode="auto">
            <a:xfrm rot="2954778">
              <a:off x="1876346" y="4480014"/>
              <a:ext cx="210487" cy="212116"/>
            </a:xfrm>
            <a:custGeom>
              <a:avLst/>
              <a:gdLst>
                <a:gd name="T0" fmla="*/ 2147483647 w 2844"/>
                <a:gd name="T1" fmla="*/ 2147483647 h 2866"/>
                <a:gd name="T2" fmla="*/ 2147483647 w 2844"/>
                <a:gd name="T3" fmla="*/ 2147483647 h 2866"/>
                <a:gd name="T4" fmla="*/ 2147483647 w 2844"/>
                <a:gd name="T5" fmla="*/ 2147483647 h 2866"/>
                <a:gd name="T6" fmla="*/ 2147483647 w 2844"/>
                <a:gd name="T7" fmla="*/ 2147483647 h 2866"/>
                <a:gd name="T8" fmla="*/ 2147483647 w 2844"/>
                <a:gd name="T9" fmla="*/ 2147483647 h 2866"/>
                <a:gd name="T10" fmla="*/ 2147483647 w 2844"/>
                <a:gd name="T11" fmla="*/ 2147483647 h 2866"/>
                <a:gd name="T12" fmla="*/ 2147483647 w 2844"/>
                <a:gd name="T13" fmla="*/ 2147483647 h 2866"/>
                <a:gd name="T14" fmla="*/ 2147483647 w 2844"/>
                <a:gd name="T15" fmla="*/ 2147483647 h 2866"/>
                <a:gd name="T16" fmla="*/ 2147483647 w 2844"/>
                <a:gd name="T17" fmla="*/ 2147483647 h 2866"/>
                <a:gd name="T18" fmla="*/ 2147483647 w 2844"/>
                <a:gd name="T19" fmla="*/ 2147483647 h 2866"/>
                <a:gd name="T20" fmla="*/ 2147483647 w 2844"/>
                <a:gd name="T21" fmla="*/ 2147483647 h 2866"/>
                <a:gd name="T22" fmla="*/ 2147483647 w 2844"/>
                <a:gd name="T23" fmla="*/ 2147483647 h 2866"/>
                <a:gd name="T24" fmla="*/ 2147483647 w 2844"/>
                <a:gd name="T25" fmla="*/ 2147483647 h 2866"/>
                <a:gd name="T26" fmla="*/ 2147483647 w 2844"/>
                <a:gd name="T27" fmla="*/ 2147483647 h 2866"/>
                <a:gd name="T28" fmla="*/ 2147483647 w 2844"/>
                <a:gd name="T29" fmla="*/ 2147483647 h 2866"/>
                <a:gd name="T30" fmla="*/ 2147483647 w 2844"/>
                <a:gd name="T31" fmla="*/ 2147483647 h 2866"/>
                <a:gd name="T32" fmla="*/ 2147483647 w 2844"/>
                <a:gd name="T33" fmla="*/ 2147483647 h 2866"/>
                <a:gd name="T34" fmla="*/ 2147483647 w 2844"/>
                <a:gd name="T35" fmla="*/ 2147483647 h 2866"/>
                <a:gd name="T36" fmla="*/ 2147483647 w 2844"/>
                <a:gd name="T37" fmla="*/ 2147483647 h 2866"/>
                <a:gd name="T38" fmla="*/ 2147483647 w 2844"/>
                <a:gd name="T39" fmla="*/ 2147483647 h 2866"/>
                <a:gd name="T40" fmla="*/ 2147483647 w 2844"/>
                <a:gd name="T41" fmla="*/ 2147483647 h 2866"/>
                <a:gd name="T42" fmla="*/ 2147483647 w 2844"/>
                <a:gd name="T43" fmla="*/ 2147483647 h 2866"/>
                <a:gd name="T44" fmla="*/ 2147483647 w 2844"/>
                <a:gd name="T45" fmla="*/ 2147483647 h 2866"/>
                <a:gd name="T46" fmla="*/ 2147483647 w 2844"/>
                <a:gd name="T47" fmla="*/ 2147483647 h 2866"/>
                <a:gd name="T48" fmla="*/ 2147483647 w 2844"/>
                <a:gd name="T49" fmla="*/ 2147483647 h 2866"/>
                <a:gd name="T50" fmla="*/ 2147483647 w 2844"/>
                <a:gd name="T51" fmla="*/ 2147483647 h 2866"/>
                <a:gd name="T52" fmla="*/ 2147483647 w 2844"/>
                <a:gd name="T53" fmla="*/ 2147483647 h 2866"/>
                <a:gd name="T54" fmla="*/ 2147483647 w 2844"/>
                <a:gd name="T55" fmla="*/ 2147483647 h 2866"/>
                <a:gd name="T56" fmla="*/ 2147483647 w 2844"/>
                <a:gd name="T57" fmla="*/ 2147483647 h 2866"/>
                <a:gd name="T58" fmla="*/ 2147483647 w 2844"/>
                <a:gd name="T59" fmla="*/ 2147483647 h 2866"/>
                <a:gd name="T60" fmla="*/ 2147483647 w 2844"/>
                <a:gd name="T61" fmla="*/ 2147483647 h 2866"/>
                <a:gd name="T62" fmla="*/ 2147483647 w 2844"/>
                <a:gd name="T63" fmla="*/ 2147483647 h 2866"/>
                <a:gd name="T64" fmla="*/ 2147483647 w 2844"/>
                <a:gd name="T65" fmla="*/ 2147483647 h 2866"/>
                <a:gd name="T66" fmla="*/ 2147483647 w 2844"/>
                <a:gd name="T67" fmla="*/ 2147483647 h 2866"/>
                <a:gd name="T68" fmla="*/ 2147483647 w 2844"/>
                <a:gd name="T69" fmla="*/ 2147483647 h 2866"/>
                <a:gd name="T70" fmla="*/ 2147483647 w 2844"/>
                <a:gd name="T71" fmla="*/ 2147483647 h 2866"/>
                <a:gd name="T72" fmla="*/ 2147483647 w 2844"/>
                <a:gd name="T73" fmla="*/ 2147483647 h 2866"/>
                <a:gd name="T74" fmla="*/ 2147483647 w 2844"/>
                <a:gd name="T75" fmla="*/ 2147483647 h 2866"/>
                <a:gd name="T76" fmla="*/ 2147483647 w 2844"/>
                <a:gd name="T77" fmla="*/ 2147483647 h 2866"/>
                <a:gd name="T78" fmla="*/ 2147483647 w 2844"/>
                <a:gd name="T79" fmla="*/ 2147483647 h 2866"/>
                <a:gd name="T80" fmla="*/ 2147483647 w 2844"/>
                <a:gd name="T81" fmla="*/ 2147483647 h 2866"/>
                <a:gd name="T82" fmla="*/ 2147483647 w 2844"/>
                <a:gd name="T83" fmla="*/ 2147483647 h 2866"/>
                <a:gd name="T84" fmla="*/ 2147483647 w 2844"/>
                <a:gd name="T85" fmla="*/ 2147483647 h 2866"/>
                <a:gd name="T86" fmla="*/ 2147483647 w 2844"/>
                <a:gd name="T87" fmla="*/ 2147483647 h 2866"/>
                <a:gd name="T88" fmla="*/ 2147483647 w 2844"/>
                <a:gd name="T89" fmla="*/ 2147483647 h 2866"/>
                <a:gd name="T90" fmla="*/ 2147483647 w 2844"/>
                <a:gd name="T91" fmla="*/ 2147483647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91" name="Google Shape;1565;p21"/>
            <p:cNvSpPr>
              <a:spLocks/>
            </p:cNvSpPr>
            <p:nvPr/>
          </p:nvSpPr>
          <p:spPr bwMode="auto">
            <a:xfrm rot="2954778">
              <a:off x="1947999" y="4554567"/>
              <a:ext cx="51882" cy="57729"/>
            </a:xfrm>
            <a:custGeom>
              <a:avLst/>
              <a:gdLst>
                <a:gd name="T0" fmla="*/ 2147483647 w 701"/>
                <a:gd name="T1" fmla="*/ 2147483647 h 780"/>
                <a:gd name="T2" fmla="*/ 2147483647 w 701"/>
                <a:gd name="T3" fmla="*/ 2147483647 h 780"/>
                <a:gd name="T4" fmla="*/ 2147483647 w 701"/>
                <a:gd name="T5" fmla="*/ 2147483647 h 780"/>
                <a:gd name="T6" fmla="*/ 2147483647 w 701"/>
                <a:gd name="T7" fmla="*/ 2147483647 h 780"/>
                <a:gd name="T8" fmla="*/ 2147483647 w 701"/>
                <a:gd name="T9" fmla="*/ 2147483647 h 780"/>
                <a:gd name="T10" fmla="*/ 2147483647 w 701"/>
                <a:gd name="T11" fmla="*/ 2147483647 h 780"/>
                <a:gd name="T12" fmla="*/ 2147483647 w 701"/>
                <a:gd name="T13" fmla="*/ 2147483647 h 780"/>
                <a:gd name="T14" fmla="*/ 2147483647 w 701"/>
                <a:gd name="T15" fmla="*/ 2147483647 h 780"/>
                <a:gd name="T16" fmla="*/ 2147483647 w 701"/>
                <a:gd name="T17" fmla="*/ 2147483647 h 780"/>
                <a:gd name="T18" fmla="*/ 2147483647 w 701"/>
                <a:gd name="T19" fmla="*/ 2147483647 h 780"/>
                <a:gd name="T20" fmla="*/ 2147483647 w 701"/>
                <a:gd name="T21" fmla="*/ 2147483647 h 780"/>
                <a:gd name="T22" fmla="*/ 2147483647 w 701"/>
                <a:gd name="T23" fmla="*/ 2147483647 h 780"/>
                <a:gd name="T24" fmla="*/ 2147483647 w 701"/>
                <a:gd name="T25" fmla="*/ 2147483647 h 780"/>
                <a:gd name="T26" fmla="*/ 2147483647 w 701"/>
                <a:gd name="T27" fmla="*/ 2147483647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sp>
        <p:nvSpPr>
          <p:cNvPr id="92" name="Google Shape;1566;p21"/>
          <p:cNvSpPr>
            <a:spLocks/>
          </p:cNvSpPr>
          <p:nvPr/>
        </p:nvSpPr>
        <p:spPr bwMode="auto">
          <a:xfrm>
            <a:off x="6707190" y="4762524"/>
            <a:ext cx="1231900" cy="252413"/>
          </a:xfrm>
          <a:custGeom>
            <a:avLst/>
            <a:gdLst>
              <a:gd name="T0" fmla="*/ 2147483647 w 9808"/>
              <a:gd name="T1" fmla="*/ 2147483647 h 2008"/>
              <a:gd name="T2" fmla="*/ 2147483647 w 9808"/>
              <a:gd name="T3" fmla="*/ 2147483647 h 2008"/>
              <a:gd name="T4" fmla="*/ 2147483647 w 9808"/>
              <a:gd name="T5" fmla="*/ 2147483647 h 2008"/>
              <a:gd name="T6" fmla="*/ 2147483647 w 9808"/>
              <a:gd name="T7" fmla="*/ 2147483647 h 2008"/>
              <a:gd name="T8" fmla="*/ 2147483647 w 9808"/>
              <a:gd name="T9" fmla="*/ 2147483647 h 2008"/>
              <a:gd name="T10" fmla="*/ 2147483647 w 9808"/>
              <a:gd name="T11" fmla="*/ 2147483647 h 2008"/>
              <a:gd name="T12" fmla="*/ 2147483647 w 9808"/>
              <a:gd name="T13" fmla="*/ 2147483647 h 2008"/>
              <a:gd name="T14" fmla="*/ 2147483647 w 9808"/>
              <a:gd name="T15" fmla="*/ 2147483647 h 2008"/>
              <a:gd name="T16" fmla="*/ 2147483647 w 9808"/>
              <a:gd name="T17" fmla="*/ 2147483647 h 2008"/>
              <a:gd name="T18" fmla="*/ 2147483647 w 9808"/>
              <a:gd name="T19" fmla="*/ 2147483647 h 2008"/>
              <a:gd name="T20" fmla="*/ 2147483647 w 9808"/>
              <a:gd name="T21" fmla="*/ 2147483647 h 2008"/>
              <a:gd name="T22" fmla="*/ 2147483647 w 9808"/>
              <a:gd name="T23" fmla="*/ 2147483647 h 2008"/>
              <a:gd name="T24" fmla="*/ 2147483647 w 9808"/>
              <a:gd name="T25" fmla="*/ 2147483647 h 2008"/>
              <a:gd name="T26" fmla="*/ 2147483647 w 9808"/>
              <a:gd name="T27" fmla="*/ 2147483647 h 2008"/>
              <a:gd name="T28" fmla="*/ 2147483647 w 9808"/>
              <a:gd name="T29" fmla="*/ 2147483647 h 2008"/>
              <a:gd name="T30" fmla="*/ 2147483647 w 9808"/>
              <a:gd name="T31" fmla="*/ 2147483647 h 2008"/>
              <a:gd name="T32" fmla="*/ 2147483647 w 9808"/>
              <a:gd name="T33" fmla="*/ 2147483647 h 2008"/>
              <a:gd name="T34" fmla="*/ 2147483647 w 9808"/>
              <a:gd name="T35" fmla="*/ 2147483647 h 2008"/>
              <a:gd name="T36" fmla="*/ 2147483647 w 9808"/>
              <a:gd name="T37" fmla="*/ 2147483647 h 2008"/>
              <a:gd name="T38" fmla="*/ 2147483647 w 9808"/>
              <a:gd name="T39" fmla="*/ 2147483647 h 2008"/>
              <a:gd name="T40" fmla="*/ 2147483647 w 9808"/>
              <a:gd name="T41" fmla="*/ 2147483647 h 2008"/>
              <a:gd name="T42" fmla="*/ 2147483647 w 9808"/>
              <a:gd name="T43" fmla="*/ 2147483647 h 2008"/>
              <a:gd name="T44" fmla="*/ 2147483647 w 9808"/>
              <a:gd name="T45" fmla="*/ 2147483647 h 2008"/>
              <a:gd name="T46" fmla="*/ 2147483647 w 9808"/>
              <a:gd name="T47" fmla="*/ 2147483647 h 2008"/>
              <a:gd name="T48" fmla="*/ 2147483647 w 9808"/>
              <a:gd name="T49" fmla="*/ 2147483647 h 2008"/>
              <a:gd name="T50" fmla="*/ 2147483647 w 9808"/>
              <a:gd name="T51" fmla="*/ 2147483647 h 2008"/>
              <a:gd name="T52" fmla="*/ 2147483647 w 9808"/>
              <a:gd name="T53" fmla="*/ 2147483647 h 2008"/>
              <a:gd name="T54" fmla="*/ 2147483647 w 9808"/>
              <a:gd name="T55" fmla="*/ 2147483647 h 2008"/>
              <a:gd name="T56" fmla="*/ 2147483647 w 9808"/>
              <a:gd name="T57" fmla="*/ 2147483647 h 2008"/>
              <a:gd name="T58" fmla="*/ 2147483647 w 9808"/>
              <a:gd name="T59" fmla="*/ 2147483647 h 2008"/>
              <a:gd name="T60" fmla="*/ 2147483647 w 9808"/>
              <a:gd name="T61" fmla="*/ 2147483647 h 2008"/>
              <a:gd name="T62" fmla="*/ 2147483647 w 9808"/>
              <a:gd name="T63" fmla="*/ 2147483647 h 2008"/>
              <a:gd name="T64" fmla="*/ 2147483647 w 9808"/>
              <a:gd name="T65" fmla="*/ 2147483647 h 2008"/>
              <a:gd name="T66" fmla="*/ 2147483647 w 9808"/>
              <a:gd name="T67" fmla="*/ 2147483647 h 2008"/>
              <a:gd name="T68" fmla="*/ 2147483647 w 9808"/>
              <a:gd name="T69" fmla="*/ 2147483647 h 2008"/>
              <a:gd name="T70" fmla="*/ 2147483647 w 9808"/>
              <a:gd name="T71" fmla="*/ 2147483647 h 2008"/>
              <a:gd name="T72" fmla="*/ 2147483647 w 9808"/>
              <a:gd name="T73" fmla="*/ 2147483647 h 2008"/>
              <a:gd name="T74" fmla="*/ 2147483647 w 9808"/>
              <a:gd name="T75" fmla="*/ 2147483647 h 2008"/>
              <a:gd name="T76" fmla="*/ 2147483647 w 9808"/>
              <a:gd name="T77" fmla="*/ 2147483647 h 2008"/>
              <a:gd name="T78" fmla="*/ 2147483647 w 9808"/>
              <a:gd name="T79" fmla="*/ 2147483647 h 2008"/>
              <a:gd name="T80" fmla="*/ 2147483647 w 9808"/>
              <a:gd name="T81" fmla="*/ 2147483647 h 2008"/>
              <a:gd name="T82" fmla="*/ 2147483647 w 9808"/>
              <a:gd name="T83" fmla="*/ 2147483647 h 2008"/>
              <a:gd name="T84" fmla="*/ 2147483647 w 9808"/>
              <a:gd name="T85" fmla="*/ 2147483647 h 2008"/>
              <a:gd name="T86" fmla="*/ 2147483647 w 9808"/>
              <a:gd name="T87" fmla="*/ 2147483647 h 2008"/>
              <a:gd name="T88" fmla="*/ 2147483647 w 9808"/>
              <a:gd name="T89" fmla="*/ 2147483647 h 2008"/>
              <a:gd name="T90" fmla="*/ 2147483647 w 9808"/>
              <a:gd name="T91" fmla="*/ 2147483647 h 2008"/>
              <a:gd name="T92" fmla="*/ 2147483647 w 9808"/>
              <a:gd name="T93" fmla="*/ 2147483647 h 2008"/>
              <a:gd name="T94" fmla="*/ 2147483647 w 9808"/>
              <a:gd name="T95" fmla="*/ 2147483647 h 2008"/>
              <a:gd name="T96" fmla="*/ 2147483647 w 9808"/>
              <a:gd name="T97" fmla="*/ 2147483647 h 2008"/>
              <a:gd name="T98" fmla="*/ 2147483647 w 9808"/>
              <a:gd name="T99" fmla="*/ 2147483647 h 2008"/>
              <a:gd name="T100" fmla="*/ 2147483647 w 9808"/>
              <a:gd name="T101" fmla="*/ 2147483647 h 2008"/>
              <a:gd name="T102" fmla="*/ 2147483647 w 9808"/>
              <a:gd name="T103" fmla="*/ 2147483647 h 2008"/>
              <a:gd name="T104" fmla="*/ 2147483647 w 9808"/>
              <a:gd name="T105" fmla="*/ 2147483647 h 2008"/>
              <a:gd name="T106" fmla="*/ 2147483647 w 9808"/>
              <a:gd name="T107" fmla="*/ 2147483647 h 2008"/>
              <a:gd name="T108" fmla="*/ 2147483647 w 9808"/>
              <a:gd name="T109" fmla="*/ 2147483647 h 2008"/>
              <a:gd name="T110" fmla="*/ 2147483647 w 9808"/>
              <a:gd name="T111" fmla="*/ 2147483647 h 2008"/>
              <a:gd name="T112" fmla="*/ 2147483647 w 9808"/>
              <a:gd name="T113" fmla="*/ 2147483647 h 2008"/>
              <a:gd name="T114" fmla="*/ 2147483647 w 9808"/>
              <a:gd name="T115" fmla="*/ 2147483647 h 2008"/>
              <a:gd name="T116" fmla="*/ 2147483647 w 9808"/>
              <a:gd name="T117" fmla="*/ 2147483647 h 2008"/>
              <a:gd name="T118" fmla="*/ 2147483647 w 9808"/>
              <a:gd name="T119" fmla="*/ 2147483647 h 2008"/>
              <a:gd name="T120" fmla="*/ 2147483647 w 9808"/>
              <a:gd name="T121" fmla="*/ 2147483647 h 2008"/>
              <a:gd name="T122" fmla="*/ 2147483647 w 9808"/>
              <a:gd name="T123" fmla="*/ 2147483647 h 2008"/>
              <a:gd name="T124" fmla="*/ 2147483647 w 9808"/>
              <a:gd name="T125" fmla="*/ 2147483647 h 200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93" name="Google Shape;1567;p21"/>
          <p:cNvSpPr>
            <a:spLocks/>
          </p:cNvSpPr>
          <p:nvPr/>
        </p:nvSpPr>
        <p:spPr bwMode="auto">
          <a:xfrm rot="21067650">
            <a:off x="8047076" y="4901805"/>
            <a:ext cx="782637" cy="84534"/>
          </a:xfrm>
          <a:custGeom>
            <a:avLst/>
            <a:gdLst>
              <a:gd name="T0" fmla="*/ 2147483647 w 18993"/>
              <a:gd name="T1" fmla="*/ 2147483647 h 2042"/>
              <a:gd name="T2" fmla="*/ 2147483647 w 18993"/>
              <a:gd name="T3" fmla="*/ 2147483647 h 2042"/>
              <a:gd name="T4" fmla="*/ 2147483647 w 18993"/>
              <a:gd name="T5" fmla="*/ 2147483647 h 2042"/>
              <a:gd name="T6" fmla="*/ 2147483647 w 18993"/>
              <a:gd name="T7" fmla="*/ 2147483647 h 2042"/>
              <a:gd name="T8" fmla="*/ 2147483647 w 18993"/>
              <a:gd name="T9" fmla="*/ 2147483647 h 2042"/>
              <a:gd name="T10" fmla="*/ 2147483647 w 18993"/>
              <a:gd name="T11" fmla="*/ 2147483647 h 2042"/>
              <a:gd name="T12" fmla="*/ 2147483647 w 18993"/>
              <a:gd name="T13" fmla="*/ 2147483647 h 2042"/>
              <a:gd name="T14" fmla="*/ 2021100282 w 18993"/>
              <a:gd name="T15" fmla="*/ 2147483647 h 2042"/>
              <a:gd name="T16" fmla="*/ 2147483647 w 18993"/>
              <a:gd name="T17" fmla="*/ 2147483647 h 2042"/>
              <a:gd name="T18" fmla="*/ 2147483647 w 18993"/>
              <a:gd name="T19" fmla="*/ 2147483647 h 2042"/>
              <a:gd name="T20" fmla="*/ 2147483647 w 18993"/>
              <a:gd name="T21" fmla="*/ 2147483647 h 2042"/>
              <a:gd name="T22" fmla="*/ 2147483647 w 18993"/>
              <a:gd name="T23" fmla="*/ 2147483647 h 2042"/>
              <a:gd name="T24" fmla="*/ 2147483647 w 18993"/>
              <a:gd name="T25" fmla="*/ 2147483647 h 2042"/>
              <a:gd name="T26" fmla="*/ 2147483647 w 18993"/>
              <a:gd name="T27" fmla="*/ 2147483647 h 2042"/>
              <a:gd name="T28" fmla="*/ 2147483647 w 18993"/>
              <a:gd name="T29" fmla="*/ 2147483647 h 2042"/>
              <a:gd name="T30" fmla="*/ 2147483647 w 18993"/>
              <a:gd name="T31" fmla="*/ 2147483647 h 2042"/>
              <a:gd name="T32" fmla="*/ 2147483647 w 18993"/>
              <a:gd name="T33" fmla="*/ 2147483647 h 2042"/>
              <a:gd name="T34" fmla="*/ 2147483647 w 18993"/>
              <a:gd name="T35" fmla="*/ 2147483647 h 2042"/>
              <a:gd name="T36" fmla="*/ 2147483647 w 18993"/>
              <a:gd name="T37" fmla="*/ 2147483647 h 2042"/>
              <a:gd name="T38" fmla="*/ 2147483647 w 18993"/>
              <a:gd name="T39" fmla="*/ 2147483647 h 2042"/>
              <a:gd name="T40" fmla="*/ 2147483647 w 18993"/>
              <a:gd name="T41" fmla="*/ 2147483647 h 2042"/>
              <a:gd name="T42" fmla="*/ 2147483647 w 18993"/>
              <a:gd name="T43" fmla="*/ 2147483647 h 2042"/>
              <a:gd name="T44" fmla="*/ 2147483647 w 18993"/>
              <a:gd name="T45" fmla="*/ 2147483647 h 2042"/>
              <a:gd name="T46" fmla="*/ 2147483647 w 18993"/>
              <a:gd name="T47" fmla="*/ 2147483647 h 2042"/>
              <a:gd name="T48" fmla="*/ 2147483647 w 18993"/>
              <a:gd name="T49" fmla="*/ 2147483647 h 2042"/>
              <a:gd name="T50" fmla="*/ 2147483647 w 18993"/>
              <a:gd name="T51" fmla="*/ 2147483647 h 2042"/>
              <a:gd name="T52" fmla="*/ 2147483647 w 18993"/>
              <a:gd name="T53" fmla="*/ 2147483647 h 2042"/>
              <a:gd name="T54" fmla="*/ 2147483647 w 18993"/>
              <a:gd name="T55" fmla="*/ 2147483647 h 2042"/>
              <a:gd name="T56" fmla="*/ 2147483647 w 18993"/>
              <a:gd name="T57" fmla="*/ 2147483647 h 2042"/>
              <a:gd name="T58" fmla="*/ 2147483647 w 18993"/>
              <a:gd name="T59" fmla="*/ 2147483647 h 2042"/>
              <a:gd name="T60" fmla="*/ 2147483647 w 18993"/>
              <a:gd name="T61" fmla="*/ 2147483647 h 2042"/>
              <a:gd name="T62" fmla="*/ 2147483647 w 18993"/>
              <a:gd name="T63" fmla="*/ 2147483647 h 2042"/>
              <a:gd name="T64" fmla="*/ 2147483647 w 18993"/>
              <a:gd name="T65" fmla="*/ 2147483647 h 2042"/>
              <a:gd name="T66" fmla="*/ 2147483647 w 18993"/>
              <a:gd name="T67" fmla="*/ 2147483647 h 2042"/>
              <a:gd name="T68" fmla="*/ 2147483647 w 18993"/>
              <a:gd name="T69" fmla="*/ 2147483647 h 2042"/>
              <a:gd name="T70" fmla="*/ 2147483647 w 18993"/>
              <a:gd name="T71" fmla="*/ 2147483647 h 2042"/>
              <a:gd name="T72" fmla="*/ 2147483647 w 18993"/>
              <a:gd name="T73" fmla="*/ 2147483647 h 2042"/>
              <a:gd name="T74" fmla="*/ 2147483647 w 18993"/>
              <a:gd name="T75" fmla="*/ 2147483647 h 2042"/>
              <a:gd name="T76" fmla="*/ 2147483647 w 18993"/>
              <a:gd name="T77" fmla="*/ 2147483647 h 2042"/>
              <a:gd name="T78" fmla="*/ 2147483647 w 18993"/>
              <a:gd name="T79" fmla="*/ 2147483647 h 2042"/>
              <a:gd name="T80" fmla="*/ 2147483647 w 18993"/>
              <a:gd name="T81" fmla="*/ 510558866 h 204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8993" h="2042" extrusionOk="0">
                <a:moveTo>
                  <a:pt x="6469" y="1"/>
                </a:moveTo>
                <a:cubicBezTo>
                  <a:pt x="6407" y="1"/>
                  <a:pt x="6344" y="8"/>
                  <a:pt x="6281" y="24"/>
                </a:cubicBezTo>
                <a:cubicBezTo>
                  <a:pt x="6154" y="55"/>
                  <a:pt x="6045" y="123"/>
                  <a:pt x="5939" y="188"/>
                </a:cubicBezTo>
                <a:cubicBezTo>
                  <a:pt x="5638" y="370"/>
                  <a:pt x="5307" y="431"/>
                  <a:pt x="4955" y="445"/>
                </a:cubicBezTo>
                <a:cubicBezTo>
                  <a:pt x="4946" y="445"/>
                  <a:pt x="4938" y="445"/>
                  <a:pt x="4929" y="445"/>
                </a:cubicBezTo>
                <a:cubicBezTo>
                  <a:pt x="4761" y="445"/>
                  <a:pt x="4598" y="383"/>
                  <a:pt x="4439" y="318"/>
                </a:cubicBezTo>
                <a:cubicBezTo>
                  <a:pt x="4202" y="222"/>
                  <a:pt x="3958" y="178"/>
                  <a:pt x="3708" y="178"/>
                </a:cubicBezTo>
                <a:cubicBezTo>
                  <a:pt x="3666" y="178"/>
                  <a:pt x="3624" y="179"/>
                  <a:pt x="3581" y="182"/>
                </a:cubicBezTo>
                <a:cubicBezTo>
                  <a:pt x="3462" y="192"/>
                  <a:pt x="3359" y="247"/>
                  <a:pt x="3260" y="311"/>
                </a:cubicBezTo>
                <a:cubicBezTo>
                  <a:pt x="3024" y="462"/>
                  <a:pt x="2771" y="575"/>
                  <a:pt x="2491" y="636"/>
                </a:cubicBezTo>
                <a:cubicBezTo>
                  <a:pt x="2418" y="652"/>
                  <a:pt x="2346" y="660"/>
                  <a:pt x="2275" y="660"/>
                </a:cubicBezTo>
                <a:cubicBezTo>
                  <a:pt x="2137" y="660"/>
                  <a:pt x="2001" y="630"/>
                  <a:pt x="1866" y="571"/>
                </a:cubicBezTo>
                <a:cubicBezTo>
                  <a:pt x="1780" y="534"/>
                  <a:pt x="1692" y="496"/>
                  <a:pt x="1610" y="452"/>
                </a:cubicBezTo>
                <a:cubicBezTo>
                  <a:pt x="1468" y="374"/>
                  <a:pt x="1338" y="330"/>
                  <a:pt x="1216" y="330"/>
                </a:cubicBezTo>
                <a:cubicBezTo>
                  <a:pt x="1059" y="330"/>
                  <a:pt x="915" y="402"/>
                  <a:pt x="772" y="568"/>
                </a:cubicBezTo>
                <a:cubicBezTo>
                  <a:pt x="595" y="780"/>
                  <a:pt x="311" y="872"/>
                  <a:pt x="17" y="875"/>
                </a:cubicBezTo>
                <a:cubicBezTo>
                  <a:pt x="21" y="1080"/>
                  <a:pt x="0" y="1292"/>
                  <a:pt x="10" y="1504"/>
                </a:cubicBezTo>
                <a:cubicBezTo>
                  <a:pt x="120" y="1477"/>
                  <a:pt x="219" y="1412"/>
                  <a:pt x="308" y="1326"/>
                </a:cubicBezTo>
                <a:cubicBezTo>
                  <a:pt x="566" y="1078"/>
                  <a:pt x="873" y="966"/>
                  <a:pt x="1183" y="966"/>
                </a:cubicBezTo>
                <a:cubicBezTo>
                  <a:pt x="1420" y="966"/>
                  <a:pt x="1658" y="1031"/>
                  <a:pt x="1879" y="1149"/>
                </a:cubicBezTo>
                <a:cubicBezTo>
                  <a:pt x="1924" y="1169"/>
                  <a:pt x="1965" y="1193"/>
                  <a:pt x="2009" y="1217"/>
                </a:cubicBezTo>
                <a:cubicBezTo>
                  <a:pt x="2136" y="1300"/>
                  <a:pt x="2260" y="1336"/>
                  <a:pt x="2383" y="1336"/>
                </a:cubicBezTo>
                <a:cubicBezTo>
                  <a:pt x="2519" y="1336"/>
                  <a:pt x="2652" y="1292"/>
                  <a:pt x="2785" y="1220"/>
                </a:cubicBezTo>
                <a:cubicBezTo>
                  <a:pt x="2853" y="1186"/>
                  <a:pt x="2918" y="1149"/>
                  <a:pt x="2976" y="1101"/>
                </a:cubicBezTo>
                <a:cubicBezTo>
                  <a:pt x="3211" y="915"/>
                  <a:pt x="3466" y="838"/>
                  <a:pt x="3734" y="838"/>
                </a:cubicBezTo>
                <a:cubicBezTo>
                  <a:pt x="3910" y="838"/>
                  <a:pt x="4092" y="872"/>
                  <a:pt x="4278" y="930"/>
                </a:cubicBezTo>
                <a:cubicBezTo>
                  <a:pt x="4405" y="971"/>
                  <a:pt x="4531" y="1009"/>
                  <a:pt x="4647" y="1067"/>
                </a:cubicBezTo>
                <a:cubicBezTo>
                  <a:pt x="4814" y="1151"/>
                  <a:pt x="4980" y="1190"/>
                  <a:pt x="5139" y="1190"/>
                </a:cubicBezTo>
                <a:cubicBezTo>
                  <a:pt x="5335" y="1190"/>
                  <a:pt x="5523" y="1131"/>
                  <a:pt x="5696" y="1026"/>
                </a:cubicBezTo>
                <a:cubicBezTo>
                  <a:pt x="5976" y="858"/>
                  <a:pt x="6256" y="776"/>
                  <a:pt x="6537" y="776"/>
                </a:cubicBezTo>
                <a:cubicBezTo>
                  <a:pt x="6834" y="776"/>
                  <a:pt x="7132" y="867"/>
                  <a:pt x="7432" y="1046"/>
                </a:cubicBezTo>
                <a:cubicBezTo>
                  <a:pt x="7651" y="1177"/>
                  <a:pt x="7863" y="1237"/>
                  <a:pt x="8072" y="1237"/>
                </a:cubicBezTo>
                <a:cubicBezTo>
                  <a:pt x="8278" y="1237"/>
                  <a:pt x="8481" y="1179"/>
                  <a:pt x="8683" y="1070"/>
                </a:cubicBezTo>
                <a:cubicBezTo>
                  <a:pt x="8871" y="968"/>
                  <a:pt x="9056" y="921"/>
                  <a:pt x="9240" y="921"/>
                </a:cubicBezTo>
                <a:cubicBezTo>
                  <a:pt x="9492" y="921"/>
                  <a:pt x="9743" y="1008"/>
                  <a:pt x="9995" y="1162"/>
                </a:cubicBezTo>
                <a:cubicBezTo>
                  <a:pt x="10190" y="1282"/>
                  <a:pt x="10374" y="1412"/>
                  <a:pt x="10593" y="1480"/>
                </a:cubicBezTo>
                <a:cubicBezTo>
                  <a:pt x="10684" y="1509"/>
                  <a:pt x="10771" y="1524"/>
                  <a:pt x="10855" y="1524"/>
                </a:cubicBezTo>
                <a:cubicBezTo>
                  <a:pt x="10997" y="1524"/>
                  <a:pt x="11130" y="1483"/>
                  <a:pt x="11256" y="1401"/>
                </a:cubicBezTo>
                <a:cubicBezTo>
                  <a:pt x="11447" y="1275"/>
                  <a:pt x="11642" y="1162"/>
                  <a:pt x="11871" y="1104"/>
                </a:cubicBezTo>
                <a:cubicBezTo>
                  <a:pt x="11988" y="1076"/>
                  <a:pt x="12103" y="1062"/>
                  <a:pt x="12217" y="1062"/>
                </a:cubicBezTo>
                <a:cubicBezTo>
                  <a:pt x="12455" y="1062"/>
                  <a:pt x="12687" y="1123"/>
                  <a:pt x="12913" y="1248"/>
                </a:cubicBezTo>
                <a:cubicBezTo>
                  <a:pt x="13019" y="1306"/>
                  <a:pt x="13125" y="1371"/>
                  <a:pt x="13224" y="1442"/>
                </a:cubicBezTo>
                <a:cubicBezTo>
                  <a:pt x="13356" y="1541"/>
                  <a:pt x="13489" y="1587"/>
                  <a:pt x="13626" y="1587"/>
                </a:cubicBezTo>
                <a:cubicBezTo>
                  <a:pt x="13721" y="1587"/>
                  <a:pt x="13817" y="1565"/>
                  <a:pt x="13915" y="1525"/>
                </a:cubicBezTo>
                <a:cubicBezTo>
                  <a:pt x="14007" y="1487"/>
                  <a:pt x="14092" y="1446"/>
                  <a:pt x="14181" y="1408"/>
                </a:cubicBezTo>
                <a:cubicBezTo>
                  <a:pt x="14362" y="1330"/>
                  <a:pt x="14543" y="1291"/>
                  <a:pt x="14721" y="1291"/>
                </a:cubicBezTo>
                <a:cubicBezTo>
                  <a:pt x="14989" y="1291"/>
                  <a:pt x="15251" y="1380"/>
                  <a:pt x="15497" y="1562"/>
                </a:cubicBezTo>
                <a:cubicBezTo>
                  <a:pt x="15646" y="1673"/>
                  <a:pt x="15785" y="1725"/>
                  <a:pt x="15924" y="1725"/>
                </a:cubicBezTo>
                <a:cubicBezTo>
                  <a:pt x="16041" y="1725"/>
                  <a:pt x="16159" y="1687"/>
                  <a:pt x="16283" y="1617"/>
                </a:cubicBezTo>
                <a:cubicBezTo>
                  <a:pt x="16518" y="1483"/>
                  <a:pt x="16773" y="1413"/>
                  <a:pt x="17027" y="1413"/>
                </a:cubicBezTo>
                <a:cubicBezTo>
                  <a:pt x="17386" y="1413"/>
                  <a:pt x="17741" y="1554"/>
                  <a:pt x="18032" y="1853"/>
                </a:cubicBezTo>
                <a:cubicBezTo>
                  <a:pt x="18163" y="1986"/>
                  <a:pt x="18291" y="2042"/>
                  <a:pt x="18426" y="2042"/>
                </a:cubicBezTo>
                <a:cubicBezTo>
                  <a:pt x="18587" y="2042"/>
                  <a:pt x="18758" y="1963"/>
                  <a:pt x="18955" y="1846"/>
                </a:cubicBezTo>
                <a:cubicBezTo>
                  <a:pt x="18969" y="1835"/>
                  <a:pt x="18979" y="1829"/>
                  <a:pt x="18992" y="1822"/>
                </a:cubicBezTo>
                <a:lnTo>
                  <a:pt x="18992" y="1114"/>
                </a:lnTo>
                <a:cubicBezTo>
                  <a:pt x="18910" y="1138"/>
                  <a:pt x="18825" y="1162"/>
                  <a:pt x="18736" y="1173"/>
                </a:cubicBezTo>
                <a:cubicBezTo>
                  <a:pt x="18650" y="1186"/>
                  <a:pt x="18565" y="1193"/>
                  <a:pt x="18481" y="1193"/>
                </a:cubicBezTo>
                <a:cubicBezTo>
                  <a:pt x="18185" y="1193"/>
                  <a:pt x="17908" y="1104"/>
                  <a:pt x="17660" y="896"/>
                </a:cubicBezTo>
                <a:cubicBezTo>
                  <a:pt x="17467" y="738"/>
                  <a:pt x="17270" y="666"/>
                  <a:pt x="17068" y="666"/>
                </a:cubicBezTo>
                <a:cubicBezTo>
                  <a:pt x="16923" y="666"/>
                  <a:pt x="16775" y="703"/>
                  <a:pt x="16624" y="773"/>
                </a:cubicBezTo>
                <a:cubicBezTo>
                  <a:pt x="16464" y="844"/>
                  <a:pt x="16300" y="913"/>
                  <a:pt x="16122" y="944"/>
                </a:cubicBezTo>
                <a:cubicBezTo>
                  <a:pt x="16051" y="956"/>
                  <a:pt x="15980" y="962"/>
                  <a:pt x="15911" y="962"/>
                </a:cubicBezTo>
                <a:cubicBezTo>
                  <a:pt x="15686" y="962"/>
                  <a:pt x="15473" y="896"/>
                  <a:pt x="15275" y="752"/>
                </a:cubicBezTo>
                <a:cubicBezTo>
                  <a:pt x="15152" y="660"/>
                  <a:pt x="15018" y="581"/>
                  <a:pt x="14865" y="554"/>
                </a:cubicBezTo>
                <a:cubicBezTo>
                  <a:pt x="14823" y="547"/>
                  <a:pt x="14782" y="544"/>
                  <a:pt x="14742" y="544"/>
                </a:cubicBezTo>
                <a:cubicBezTo>
                  <a:pt x="14639" y="544"/>
                  <a:pt x="14542" y="567"/>
                  <a:pt x="14451" y="619"/>
                </a:cubicBezTo>
                <a:cubicBezTo>
                  <a:pt x="14260" y="725"/>
                  <a:pt x="14062" y="810"/>
                  <a:pt x="13839" y="844"/>
                </a:cubicBezTo>
                <a:cubicBezTo>
                  <a:pt x="13780" y="854"/>
                  <a:pt x="13721" y="858"/>
                  <a:pt x="13663" y="858"/>
                </a:cubicBezTo>
                <a:cubicBezTo>
                  <a:pt x="13398" y="858"/>
                  <a:pt x="13152" y="766"/>
                  <a:pt x="12913" y="622"/>
                </a:cubicBezTo>
                <a:cubicBezTo>
                  <a:pt x="12773" y="537"/>
                  <a:pt x="12637" y="445"/>
                  <a:pt x="12476" y="397"/>
                </a:cubicBezTo>
                <a:cubicBezTo>
                  <a:pt x="12390" y="370"/>
                  <a:pt x="12307" y="358"/>
                  <a:pt x="12227" y="358"/>
                </a:cubicBezTo>
                <a:cubicBezTo>
                  <a:pt x="12023" y="358"/>
                  <a:pt x="11837" y="437"/>
                  <a:pt x="11663" y="551"/>
                </a:cubicBezTo>
                <a:cubicBezTo>
                  <a:pt x="11437" y="699"/>
                  <a:pt x="11192" y="781"/>
                  <a:pt x="10928" y="781"/>
                </a:cubicBezTo>
                <a:cubicBezTo>
                  <a:pt x="10856" y="781"/>
                  <a:pt x="10784" y="775"/>
                  <a:pt x="10709" y="762"/>
                </a:cubicBezTo>
                <a:cubicBezTo>
                  <a:pt x="10439" y="721"/>
                  <a:pt x="10183" y="622"/>
                  <a:pt x="9944" y="482"/>
                </a:cubicBezTo>
                <a:cubicBezTo>
                  <a:pt x="9835" y="417"/>
                  <a:pt x="9725" y="352"/>
                  <a:pt x="9616" y="294"/>
                </a:cubicBezTo>
                <a:cubicBezTo>
                  <a:pt x="9498" y="229"/>
                  <a:pt x="9383" y="196"/>
                  <a:pt x="9267" y="196"/>
                </a:cubicBezTo>
                <a:cubicBezTo>
                  <a:pt x="9163" y="196"/>
                  <a:pt x="9059" y="222"/>
                  <a:pt x="8953" y="277"/>
                </a:cubicBezTo>
                <a:cubicBezTo>
                  <a:pt x="8666" y="418"/>
                  <a:pt x="8366" y="518"/>
                  <a:pt x="8045" y="518"/>
                </a:cubicBezTo>
                <a:cubicBezTo>
                  <a:pt x="7924" y="518"/>
                  <a:pt x="7799" y="504"/>
                  <a:pt x="7672" y="472"/>
                </a:cubicBezTo>
                <a:cubicBezTo>
                  <a:pt x="7446" y="417"/>
                  <a:pt x="7248" y="284"/>
                  <a:pt x="7043" y="175"/>
                </a:cubicBezTo>
                <a:cubicBezTo>
                  <a:pt x="6858" y="76"/>
                  <a:pt x="6667" y="1"/>
                  <a:pt x="6469" y="1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94" name="Google Shape;1568;p21"/>
          <p:cNvSpPr>
            <a:spLocks/>
          </p:cNvSpPr>
          <p:nvPr/>
        </p:nvSpPr>
        <p:spPr bwMode="auto">
          <a:xfrm rot="21067650">
            <a:off x="8056563" y="4957765"/>
            <a:ext cx="781050" cy="69056"/>
          </a:xfrm>
          <a:custGeom>
            <a:avLst/>
            <a:gdLst>
              <a:gd name="T0" fmla="*/ 2147483647 w 18946"/>
              <a:gd name="T1" fmla="*/ 493920681 h 1682"/>
              <a:gd name="T2" fmla="*/ 2147483647 w 18946"/>
              <a:gd name="T3" fmla="*/ 2147483647 h 1682"/>
              <a:gd name="T4" fmla="*/ 2147483647 w 18946"/>
              <a:gd name="T5" fmla="*/ 2147483647 h 1682"/>
              <a:gd name="T6" fmla="*/ 2147483647 w 18946"/>
              <a:gd name="T7" fmla="*/ 2147483647 h 1682"/>
              <a:gd name="T8" fmla="*/ 2147483647 w 18946"/>
              <a:gd name="T9" fmla="*/ 2147483647 h 1682"/>
              <a:gd name="T10" fmla="*/ 2147483647 w 18946"/>
              <a:gd name="T11" fmla="*/ 2147483647 h 1682"/>
              <a:gd name="T12" fmla="*/ 2147483647 w 18946"/>
              <a:gd name="T13" fmla="*/ 2147483647 h 1682"/>
              <a:gd name="T14" fmla="*/ 2147483647 w 18946"/>
              <a:gd name="T15" fmla="*/ 2147483647 h 1682"/>
              <a:gd name="T16" fmla="*/ 2147483647 w 18946"/>
              <a:gd name="T17" fmla="*/ 2147483647 h 1682"/>
              <a:gd name="T18" fmla="*/ 2147483647 w 18946"/>
              <a:gd name="T19" fmla="*/ 2147483647 h 1682"/>
              <a:gd name="T20" fmla="*/ 2147483647 w 18946"/>
              <a:gd name="T21" fmla="*/ 2147483647 h 1682"/>
              <a:gd name="T22" fmla="*/ 2147483647 w 18946"/>
              <a:gd name="T23" fmla="*/ 2147483647 h 1682"/>
              <a:gd name="T24" fmla="*/ 2147483647 w 18946"/>
              <a:gd name="T25" fmla="*/ 2147483647 h 1682"/>
              <a:gd name="T26" fmla="*/ 2147483647 w 18946"/>
              <a:gd name="T27" fmla="*/ 2147483647 h 1682"/>
              <a:gd name="T28" fmla="*/ 2147483647 w 18946"/>
              <a:gd name="T29" fmla="*/ 2147483647 h 1682"/>
              <a:gd name="T30" fmla="*/ 953126949 w 18946"/>
              <a:gd name="T31" fmla="*/ 2147483647 h 1682"/>
              <a:gd name="T32" fmla="*/ 118404558 w 18946"/>
              <a:gd name="T33" fmla="*/ 2147483647 h 1682"/>
              <a:gd name="T34" fmla="*/ 2147483647 w 18946"/>
              <a:gd name="T35" fmla="*/ 2147483647 h 1682"/>
              <a:gd name="T36" fmla="*/ 2147483647 w 18946"/>
              <a:gd name="T37" fmla="*/ 2147483647 h 1682"/>
              <a:gd name="T38" fmla="*/ 2147483647 w 18946"/>
              <a:gd name="T39" fmla="*/ 2147483647 h 1682"/>
              <a:gd name="T40" fmla="*/ 2147483647 w 18946"/>
              <a:gd name="T41" fmla="*/ 2147483647 h 1682"/>
              <a:gd name="T42" fmla="*/ 2147483647 w 18946"/>
              <a:gd name="T43" fmla="*/ 2147483647 h 1682"/>
              <a:gd name="T44" fmla="*/ 2147483647 w 18946"/>
              <a:gd name="T45" fmla="*/ 2147483647 h 1682"/>
              <a:gd name="T46" fmla="*/ 2147483647 w 18946"/>
              <a:gd name="T47" fmla="*/ 2147483647 h 1682"/>
              <a:gd name="T48" fmla="*/ 2147483647 w 18946"/>
              <a:gd name="T49" fmla="*/ 2147483647 h 1682"/>
              <a:gd name="T50" fmla="*/ 2147483647 w 18946"/>
              <a:gd name="T51" fmla="*/ 2147483647 h 1682"/>
              <a:gd name="T52" fmla="*/ 2147483647 w 18946"/>
              <a:gd name="T53" fmla="*/ 2147483647 h 1682"/>
              <a:gd name="T54" fmla="*/ 2147483647 w 18946"/>
              <a:gd name="T55" fmla="*/ 2147483647 h 1682"/>
              <a:gd name="T56" fmla="*/ 2147483647 w 18946"/>
              <a:gd name="T57" fmla="*/ 2147483647 h 1682"/>
              <a:gd name="T58" fmla="*/ 2147483647 w 18946"/>
              <a:gd name="T59" fmla="*/ 2147483647 h 1682"/>
              <a:gd name="T60" fmla="*/ 2147483647 w 18946"/>
              <a:gd name="T61" fmla="*/ 2147483647 h 1682"/>
              <a:gd name="T62" fmla="*/ 2147483647 w 18946"/>
              <a:gd name="T63" fmla="*/ 2147483647 h 1682"/>
              <a:gd name="T64" fmla="*/ 2147483647 w 18946"/>
              <a:gd name="T65" fmla="*/ 2147483647 h 1682"/>
              <a:gd name="T66" fmla="*/ 2147483647 w 18946"/>
              <a:gd name="T67" fmla="*/ 2147483647 h 1682"/>
              <a:gd name="T68" fmla="*/ 2147483647 w 18946"/>
              <a:gd name="T69" fmla="*/ 2147483647 h 1682"/>
              <a:gd name="T70" fmla="*/ 2147483647 w 18946"/>
              <a:gd name="T71" fmla="*/ 2147483647 h 1682"/>
              <a:gd name="T72" fmla="*/ 2147483647 w 18946"/>
              <a:gd name="T73" fmla="*/ 2147483647 h 1682"/>
              <a:gd name="T74" fmla="*/ 2147483647 w 18946"/>
              <a:gd name="T75" fmla="*/ 2147483647 h 1682"/>
              <a:gd name="T76" fmla="*/ 2147483647 w 18946"/>
              <a:gd name="T77" fmla="*/ 2147483647 h 1682"/>
              <a:gd name="T78" fmla="*/ 2147483647 w 18946"/>
              <a:gd name="T79" fmla="*/ 2147483647 h 1682"/>
              <a:gd name="T80" fmla="*/ 2147483647 w 18946"/>
              <a:gd name="T81" fmla="*/ 2147483647 h 1682"/>
              <a:gd name="T82" fmla="*/ 2147483647 w 18946"/>
              <a:gd name="T83" fmla="*/ 2147483647 h 1682"/>
              <a:gd name="T84" fmla="*/ 2147483647 w 18946"/>
              <a:gd name="T85" fmla="*/ 2147483647 h 1682"/>
              <a:gd name="T86" fmla="*/ 2147483647 w 18946"/>
              <a:gd name="T87" fmla="*/ 2147483647 h 1682"/>
              <a:gd name="T88" fmla="*/ 2147483647 w 18946"/>
              <a:gd name="T89" fmla="*/ 2147483647 h 1682"/>
              <a:gd name="T90" fmla="*/ 2147483647 w 18946"/>
              <a:gd name="T91" fmla="*/ 2147483647 h 1682"/>
              <a:gd name="T92" fmla="*/ 2147483647 w 18946"/>
              <a:gd name="T93" fmla="*/ 2147483647 h 1682"/>
              <a:gd name="T94" fmla="*/ 2147483647 w 18946"/>
              <a:gd name="T95" fmla="*/ 493920681 h 168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8946" h="1682" extrusionOk="0">
                <a:moveTo>
                  <a:pt x="6420" y="1"/>
                </a:moveTo>
                <a:cubicBezTo>
                  <a:pt x="6358" y="1"/>
                  <a:pt x="6295" y="8"/>
                  <a:pt x="6230" y="24"/>
                </a:cubicBezTo>
                <a:cubicBezTo>
                  <a:pt x="6107" y="55"/>
                  <a:pt x="5994" y="123"/>
                  <a:pt x="5888" y="188"/>
                </a:cubicBezTo>
                <a:cubicBezTo>
                  <a:pt x="5588" y="369"/>
                  <a:pt x="5256" y="431"/>
                  <a:pt x="4904" y="445"/>
                </a:cubicBezTo>
                <a:cubicBezTo>
                  <a:pt x="4896" y="445"/>
                  <a:pt x="4887" y="445"/>
                  <a:pt x="4878" y="445"/>
                </a:cubicBezTo>
                <a:cubicBezTo>
                  <a:pt x="4710" y="445"/>
                  <a:pt x="4548" y="383"/>
                  <a:pt x="4388" y="318"/>
                </a:cubicBezTo>
                <a:cubicBezTo>
                  <a:pt x="4152" y="222"/>
                  <a:pt x="3907" y="178"/>
                  <a:pt x="3658" y="178"/>
                </a:cubicBezTo>
                <a:cubicBezTo>
                  <a:pt x="3615" y="178"/>
                  <a:pt x="3573" y="179"/>
                  <a:pt x="3531" y="181"/>
                </a:cubicBezTo>
                <a:cubicBezTo>
                  <a:pt x="3411" y="192"/>
                  <a:pt x="3309" y="246"/>
                  <a:pt x="3209" y="311"/>
                </a:cubicBezTo>
                <a:cubicBezTo>
                  <a:pt x="2974" y="462"/>
                  <a:pt x="2724" y="574"/>
                  <a:pt x="2441" y="636"/>
                </a:cubicBezTo>
                <a:cubicBezTo>
                  <a:pt x="2369" y="652"/>
                  <a:pt x="2298" y="660"/>
                  <a:pt x="2227" y="660"/>
                </a:cubicBezTo>
                <a:cubicBezTo>
                  <a:pt x="2090" y="660"/>
                  <a:pt x="1954" y="630"/>
                  <a:pt x="1819" y="571"/>
                </a:cubicBezTo>
                <a:cubicBezTo>
                  <a:pt x="1733" y="533"/>
                  <a:pt x="1641" y="496"/>
                  <a:pt x="1562" y="451"/>
                </a:cubicBezTo>
                <a:cubicBezTo>
                  <a:pt x="1420" y="374"/>
                  <a:pt x="1290" y="330"/>
                  <a:pt x="1168" y="330"/>
                </a:cubicBezTo>
                <a:cubicBezTo>
                  <a:pt x="1010" y="330"/>
                  <a:pt x="865" y="402"/>
                  <a:pt x="725" y="568"/>
                </a:cubicBezTo>
                <a:cubicBezTo>
                  <a:pt x="547" y="773"/>
                  <a:pt x="284" y="861"/>
                  <a:pt x="8" y="875"/>
                </a:cubicBezTo>
                <a:cubicBezTo>
                  <a:pt x="8" y="974"/>
                  <a:pt x="1" y="1070"/>
                  <a:pt x="1" y="1172"/>
                </a:cubicBezTo>
                <a:cubicBezTo>
                  <a:pt x="8" y="1343"/>
                  <a:pt x="31" y="1511"/>
                  <a:pt x="42" y="1682"/>
                </a:cubicBezTo>
                <a:lnTo>
                  <a:pt x="18945" y="1682"/>
                </a:lnTo>
                <a:lnTo>
                  <a:pt x="18945" y="1114"/>
                </a:lnTo>
                <a:lnTo>
                  <a:pt x="18942" y="1114"/>
                </a:lnTo>
                <a:cubicBezTo>
                  <a:pt x="18860" y="1142"/>
                  <a:pt x="18774" y="1162"/>
                  <a:pt x="18686" y="1176"/>
                </a:cubicBezTo>
                <a:cubicBezTo>
                  <a:pt x="18602" y="1188"/>
                  <a:pt x="18520" y="1195"/>
                  <a:pt x="18439" y="1195"/>
                </a:cubicBezTo>
                <a:cubicBezTo>
                  <a:pt x="18141" y="1195"/>
                  <a:pt x="17862" y="1106"/>
                  <a:pt x="17609" y="896"/>
                </a:cubicBezTo>
                <a:cubicBezTo>
                  <a:pt x="17417" y="740"/>
                  <a:pt x="17220" y="667"/>
                  <a:pt x="17017" y="667"/>
                </a:cubicBezTo>
                <a:cubicBezTo>
                  <a:pt x="16873" y="667"/>
                  <a:pt x="16725" y="703"/>
                  <a:pt x="16574" y="773"/>
                </a:cubicBezTo>
                <a:cubicBezTo>
                  <a:pt x="16413" y="844"/>
                  <a:pt x="16249" y="913"/>
                  <a:pt x="16071" y="943"/>
                </a:cubicBezTo>
                <a:cubicBezTo>
                  <a:pt x="16000" y="955"/>
                  <a:pt x="15930" y="962"/>
                  <a:pt x="15861" y="962"/>
                </a:cubicBezTo>
                <a:cubicBezTo>
                  <a:pt x="15637" y="962"/>
                  <a:pt x="15425" y="896"/>
                  <a:pt x="15224" y="752"/>
                </a:cubicBezTo>
                <a:cubicBezTo>
                  <a:pt x="15101" y="663"/>
                  <a:pt x="14968" y="581"/>
                  <a:pt x="14814" y="554"/>
                </a:cubicBezTo>
                <a:cubicBezTo>
                  <a:pt x="14773" y="547"/>
                  <a:pt x="14733" y="544"/>
                  <a:pt x="14693" y="544"/>
                </a:cubicBezTo>
                <a:cubicBezTo>
                  <a:pt x="14591" y="544"/>
                  <a:pt x="14494" y="567"/>
                  <a:pt x="14400" y="619"/>
                </a:cubicBezTo>
                <a:cubicBezTo>
                  <a:pt x="14209" y="725"/>
                  <a:pt x="14011" y="810"/>
                  <a:pt x="13789" y="844"/>
                </a:cubicBezTo>
                <a:cubicBezTo>
                  <a:pt x="13729" y="854"/>
                  <a:pt x="13669" y="858"/>
                  <a:pt x="13611" y="858"/>
                </a:cubicBezTo>
                <a:cubicBezTo>
                  <a:pt x="13347" y="858"/>
                  <a:pt x="13100" y="768"/>
                  <a:pt x="12863" y="622"/>
                </a:cubicBezTo>
                <a:cubicBezTo>
                  <a:pt x="12723" y="537"/>
                  <a:pt x="12586" y="445"/>
                  <a:pt x="12429" y="397"/>
                </a:cubicBezTo>
                <a:cubicBezTo>
                  <a:pt x="12343" y="371"/>
                  <a:pt x="12260" y="359"/>
                  <a:pt x="12181" y="359"/>
                </a:cubicBezTo>
                <a:cubicBezTo>
                  <a:pt x="11974" y="359"/>
                  <a:pt x="11787" y="437"/>
                  <a:pt x="11612" y="550"/>
                </a:cubicBezTo>
                <a:cubicBezTo>
                  <a:pt x="11384" y="700"/>
                  <a:pt x="11138" y="782"/>
                  <a:pt x="10870" y="782"/>
                </a:cubicBezTo>
                <a:cubicBezTo>
                  <a:pt x="10801" y="782"/>
                  <a:pt x="10731" y="777"/>
                  <a:pt x="10659" y="766"/>
                </a:cubicBezTo>
                <a:cubicBezTo>
                  <a:pt x="10389" y="721"/>
                  <a:pt x="10133" y="622"/>
                  <a:pt x="9893" y="482"/>
                </a:cubicBezTo>
                <a:cubicBezTo>
                  <a:pt x="9784" y="417"/>
                  <a:pt x="9678" y="356"/>
                  <a:pt x="9565" y="294"/>
                </a:cubicBezTo>
                <a:cubicBezTo>
                  <a:pt x="9448" y="229"/>
                  <a:pt x="9333" y="196"/>
                  <a:pt x="9218" y="196"/>
                </a:cubicBezTo>
                <a:cubicBezTo>
                  <a:pt x="9114" y="196"/>
                  <a:pt x="9010" y="222"/>
                  <a:pt x="8902" y="277"/>
                </a:cubicBezTo>
                <a:cubicBezTo>
                  <a:pt x="8615" y="418"/>
                  <a:pt x="8317" y="518"/>
                  <a:pt x="7996" y="518"/>
                </a:cubicBezTo>
                <a:cubicBezTo>
                  <a:pt x="7875" y="518"/>
                  <a:pt x="7750" y="504"/>
                  <a:pt x="7621" y="472"/>
                </a:cubicBezTo>
                <a:cubicBezTo>
                  <a:pt x="7395" y="417"/>
                  <a:pt x="7201" y="284"/>
                  <a:pt x="6996" y="175"/>
                </a:cubicBezTo>
                <a:cubicBezTo>
                  <a:pt x="6808" y="76"/>
                  <a:pt x="6619" y="1"/>
                  <a:pt x="6420" y="1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95" name="Google Shape;1569;p21"/>
          <p:cNvSpPr>
            <a:spLocks/>
          </p:cNvSpPr>
          <p:nvPr/>
        </p:nvSpPr>
        <p:spPr bwMode="auto">
          <a:xfrm rot="21067650">
            <a:off x="8016917" y="4791098"/>
            <a:ext cx="785813" cy="84535"/>
          </a:xfrm>
          <a:custGeom>
            <a:avLst/>
            <a:gdLst>
              <a:gd name="T0" fmla="*/ 2147483647 w 19082"/>
              <a:gd name="T1" fmla="*/ 2147483647 h 2030"/>
              <a:gd name="T2" fmla="*/ 2147483647 w 19082"/>
              <a:gd name="T3" fmla="*/ 2147483647 h 2030"/>
              <a:gd name="T4" fmla="*/ 2147483647 w 19082"/>
              <a:gd name="T5" fmla="*/ 2147483647 h 2030"/>
              <a:gd name="T6" fmla="*/ 2147483647 w 19082"/>
              <a:gd name="T7" fmla="*/ 2147483647 h 2030"/>
              <a:gd name="T8" fmla="*/ 2147483647 w 19082"/>
              <a:gd name="T9" fmla="*/ 2147483647 h 2030"/>
              <a:gd name="T10" fmla="*/ 2147483647 w 19082"/>
              <a:gd name="T11" fmla="*/ 2147483647 h 2030"/>
              <a:gd name="T12" fmla="*/ 2147483647 w 19082"/>
              <a:gd name="T13" fmla="*/ 2147483647 h 2030"/>
              <a:gd name="T14" fmla="*/ 2147483647 w 19082"/>
              <a:gd name="T15" fmla="*/ 2147483647 h 2030"/>
              <a:gd name="T16" fmla="*/ 0 w 19082"/>
              <a:gd name="T17" fmla="*/ 2147483647 h 2030"/>
              <a:gd name="T18" fmla="*/ 2147483647 w 19082"/>
              <a:gd name="T19" fmla="*/ 2147483647 h 2030"/>
              <a:gd name="T20" fmla="*/ 2147483647 w 19082"/>
              <a:gd name="T21" fmla="*/ 2147483647 h 2030"/>
              <a:gd name="T22" fmla="*/ 2147483647 w 19082"/>
              <a:gd name="T23" fmla="*/ 2147483647 h 2030"/>
              <a:gd name="T24" fmla="*/ 2147483647 w 19082"/>
              <a:gd name="T25" fmla="*/ 2147483647 h 2030"/>
              <a:gd name="T26" fmla="*/ 2147483647 w 19082"/>
              <a:gd name="T27" fmla="*/ 2147483647 h 2030"/>
              <a:gd name="T28" fmla="*/ 2147483647 w 19082"/>
              <a:gd name="T29" fmla="*/ 2147483647 h 2030"/>
              <a:gd name="T30" fmla="*/ 2147483647 w 19082"/>
              <a:gd name="T31" fmla="*/ 2147483647 h 2030"/>
              <a:gd name="T32" fmla="*/ 2147483647 w 19082"/>
              <a:gd name="T33" fmla="*/ 2147483647 h 2030"/>
              <a:gd name="T34" fmla="*/ 2147483647 w 19082"/>
              <a:gd name="T35" fmla="*/ 2147483647 h 2030"/>
              <a:gd name="T36" fmla="*/ 2147483647 w 19082"/>
              <a:gd name="T37" fmla="*/ 2147483647 h 2030"/>
              <a:gd name="T38" fmla="*/ 2147483647 w 19082"/>
              <a:gd name="T39" fmla="*/ 2147483647 h 2030"/>
              <a:gd name="T40" fmla="*/ 2147483647 w 19082"/>
              <a:gd name="T41" fmla="*/ 2147483647 h 2030"/>
              <a:gd name="T42" fmla="*/ 2147483647 w 19082"/>
              <a:gd name="T43" fmla="*/ 2147483647 h 2030"/>
              <a:gd name="T44" fmla="*/ 2147483647 w 19082"/>
              <a:gd name="T45" fmla="*/ 2147483647 h 2030"/>
              <a:gd name="T46" fmla="*/ 2147483647 w 19082"/>
              <a:gd name="T47" fmla="*/ 2147483647 h 2030"/>
              <a:gd name="T48" fmla="*/ 2147483647 w 19082"/>
              <a:gd name="T49" fmla="*/ 2147483647 h 2030"/>
              <a:gd name="T50" fmla="*/ 2147483647 w 19082"/>
              <a:gd name="T51" fmla="*/ 2147483647 h 2030"/>
              <a:gd name="T52" fmla="*/ 2147483647 w 19082"/>
              <a:gd name="T53" fmla="*/ 2147483647 h 2030"/>
              <a:gd name="T54" fmla="*/ 2147483647 w 19082"/>
              <a:gd name="T55" fmla="*/ 2147483647 h 2030"/>
              <a:gd name="T56" fmla="*/ 2147483647 w 19082"/>
              <a:gd name="T57" fmla="*/ 2147483647 h 2030"/>
              <a:gd name="T58" fmla="*/ 2147483647 w 19082"/>
              <a:gd name="T59" fmla="*/ 2147483647 h 2030"/>
              <a:gd name="T60" fmla="*/ 2147483647 w 19082"/>
              <a:gd name="T61" fmla="*/ 2147483647 h 2030"/>
              <a:gd name="T62" fmla="*/ 2147483647 w 19082"/>
              <a:gd name="T63" fmla="*/ 2147483647 h 2030"/>
              <a:gd name="T64" fmla="*/ 2147483647 w 19082"/>
              <a:gd name="T65" fmla="*/ 2147483647 h 2030"/>
              <a:gd name="T66" fmla="*/ 2147483647 w 19082"/>
              <a:gd name="T67" fmla="*/ 2147483647 h 2030"/>
              <a:gd name="T68" fmla="*/ 2147483647 w 19082"/>
              <a:gd name="T69" fmla="*/ 2147483647 h 2030"/>
              <a:gd name="T70" fmla="*/ 2147483647 w 19082"/>
              <a:gd name="T71" fmla="*/ 2147483647 h 2030"/>
              <a:gd name="T72" fmla="*/ 2147483647 w 19082"/>
              <a:gd name="T73" fmla="*/ 2147483647 h 2030"/>
              <a:gd name="T74" fmla="*/ 2147483647 w 19082"/>
              <a:gd name="T75" fmla="*/ 2147483647 h 2030"/>
              <a:gd name="T76" fmla="*/ 2147483647 w 19082"/>
              <a:gd name="T77" fmla="*/ 2147483647 h 2030"/>
              <a:gd name="T78" fmla="*/ 2147483647 w 19082"/>
              <a:gd name="T79" fmla="*/ 2147483647 h 2030"/>
              <a:gd name="T80" fmla="*/ 2147483647 w 19082"/>
              <a:gd name="T81" fmla="*/ 2147483647 h 203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082" h="2030" extrusionOk="0">
                <a:moveTo>
                  <a:pt x="6765" y="1"/>
                </a:moveTo>
                <a:cubicBezTo>
                  <a:pt x="6704" y="1"/>
                  <a:pt x="6641" y="8"/>
                  <a:pt x="6578" y="24"/>
                </a:cubicBezTo>
                <a:cubicBezTo>
                  <a:pt x="6455" y="55"/>
                  <a:pt x="6342" y="123"/>
                  <a:pt x="6236" y="188"/>
                </a:cubicBezTo>
                <a:cubicBezTo>
                  <a:pt x="5936" y="373"/>
                  <a:pt x="5604" y="431"/>
                  <a:pt x="5252" y="444"/>
                </a:cubicBezTo>
                <a:cubicBezTo>
                  <a:pt x="5243" y="445"/>
                  <a:pt x="5234" y="445"/>
                  <a:pt x="5225" y="445"/>
                </a:cubicBezTo>
                <a:cubicBezTo>
                  <a:pt x="5057" y="445"/>
                  <a:pt x="4895" y="386"/>
                  <a:pt x="4736" y="321"/>
                </a:cubicBezTo>
                <a:cubicBezTo>
                  <a:pt x="4501" y="223"/>
                  <a:pt x="4259" y="181"/>
                  <a:pt x="4011" y="181"/>
                </a:cubicBezTo>
                <a:cubicBezTo>
                  <a:pt x="3967" y="181"/>
                  <a:pt x="3923" y="182"/>
                  <a:pt x="3879" y="185"/>
                </a:cubicBezTo>
                <a:cubicBezTo>
                  <a:pt x="3759" y="191"/>
                  <a:pt x="3657" y="246"/>
                  <a:pt x="3557" y="311"/>
                </a:cubicBezTo>
                <a:cubicBezTo>
                  <a:pt x="3322" y="461"/>
                  <a:pt x="3072" y="578"/>
                  <a:pt x="2789" y="636"/>
                </a:cubicBezTo>
                <a:cubicBezTo>
                  <a:pt x="2715" y="652"/>
                  <a:pt x="2642" y="661"/>
                  <a:pt x="2570" y="661"/>
                </a:cubicBezTo>
                <a:cubicBezTo>
                  <a:pt x="2434" y="661"/>
                  <a:pt x="2301" y="631"/>
                  <a:pt x="2167" y="571"/>
                </a:cubicBezTo>
                <a:cubicBezTo>
                  <a:pt x="2081" y="533"/>
                  <a:pt x="1989" y="496"/>
                  <a:pt x="1910" y="451"/>
                </a:cubicBezTo>
                <a:cubicBezTo>
                  <a:pt x="1768" y="373"/>
                  <a:pt x="1638" y="330"/>
                  <a:pt x="1516" y="330"/>
                </a:cubicBezTo>
                <a:cubicBezTo>
                  <a:pt x="1358" y="330"/>
                  <a:pt x="1213" y="402"/>
                  <a:pt x="1073" y="567"/>
                </a:cubicBezTo>
                <a:cubicBezTo>
                  <a:pt x="887" y="784"/>
                  <a:pt x="599" y="875"/>
                  <a:pt x="303" y="875"/>
                </a:cubicBezTo>
                <a:cubicBezTo>
                  <a:pt x="202" y="875"/>
                  <a:pt x="100" y="864"/>
                  <a:pt x="0" y="844"/>
                </a:cubicBezTo>
                <a:lnTo>
                  <a:pt x="0" y="1456"/>
                </a:lnTo>
                <a:cubicBezTo>
                  <a:pt x="76" y="1492"/>
                  <a:pt x="148" y="1508"/>
                  <a:pt x="217" y="1508"/>
                </a:cubicBezTo>
                <a:cubicBezTo>
                  <a:pt x="364" y="1508"/>
                  <a:pt x="495" y="1433"/>
                  <a:pt x="612" y="1319"/>
                </a:cubicBezTo>
                <a:cubicBezTo>
                  <a:pt x="866" y="1067"/>
                  <a:pt x="1172" y="955"/>
                  <a:pt x="1483" y="955"/>
                </a:cubicBezTo>
                <a:cubicBezTo>
                  <a:pt x="1719" y="955"/>
                  <a:pt x="1960" y="1020"/>
                  <a:pt x="2184" y="1135"/>
                </a:cubicBezTo>
                <a:cubicBezTo>
                  <a:pt x="2225" y="1159"/>
                  <a:pt x="2269" y="1179"/>
                  <a:pt x="2310" y="1203"/>
                </a:cubicBezTo>
                <a:cubicBezTo>
                  <a:pt x="2439" y="1288"/>
                  <a:pt x="2565" y="1324"/>
                  <a:pt x="2689" y="1324"/>
                </a:cubicBezTo>
                <a:cubicBezTo>
                  <a:pt x="2825" y="1324"/>
                  <a:pt x="2957" y="1281"/>
                  <a:pt x="3089" y="1210"/>
                </a:cubicBezTo>
                <a:cubicBezTo>
                  <a:pt x="3158" y="1176"/>
                  <a:pt x="3219" y="1135"/>
                  <a:pt x="3281" y="1090"/>
                </a:cubicBezTo>
                <a:cubicBezTo>
                  <a:pt x="3516" y="904"/>
                  <a:pt x="3771" y="826"/>
                  <a:pt x="4039" y="826"/>
                </a:cubicBezTo>
                <a:cubicBezTo>
                  <a:pt x="4215" y="826"/>
                  <a:pt x="4397" y="860"/>
                  <a:pt x="4583" y="919"/>
                </a:cubicBezTo>
                <a:cubicBezTo>
                  <a:pt x="4706" y="957"/>
                  <a:pt x="4835" y="994"/>
                  <a:pt x="4952" y="1056"/>
                </a:cubicBezTo>
                <a:cubicBezTo>
                  <a:pt x="5116" y="1140"/>
                  <a:pt x="5279" y="1178"/>
                  <a:pt x="5437" y="1178"/>
                </a:cubicBezTo>
                <a:cubicBezTo>
                  <a:pt x="5635" y="1178"/>
                  <a:pt x="5826" y="1118"/>
                  <a:pt x="6001" y="1012"/>
                </a:cubicBezTo>
                <a:cubicBezTo>
                  <a:pt x="6280" y="844"/>
                  <a:pt x="6559" y="762"/>
                  <a:pt x="6840" y="762"/>
                </a:cubicBezTo>
                <a:cubicBezTo>
                  <a:pt x="7137" y="762"/>
                  <a:pt x="7435" y="853"/>
                  <a:pt x="7737" y="1032"/>
                </a:cubicBezTo>
                <a:cubicBezTo>
                  <a:pt x="7956" y="1165"/>
                  <a:pt x="8169" y="1226"/>
                  <a:pt x="8379" y="1226"/>
                </a:cubicBezTo>
                <a:cubicBezTo>
                  <a:pt x="8584" y="1226"/>
                  <a:pt x="8786" y="1168"/>
                  <a:pt x="8987" y="1059"/>
                </a:cubicBezTo>
                <a:cubicBezTo>
                  <a:pt x="9175" y="957"/>
                  <a:pt x="9361" y="910"/>
                  <a:pt x="9546" y="910"/>
                </a:cubicBezTo>
                <a:cubicBezTo>
                  <a:pt x="9797" y="910"/>
                  <a:pt x="10047" y="997"/>
                  <a:pt x="10299" y="1148"/>
                </a:cubicBezTo>
                <a:cubicBezTo>
                  <a:pt x="10494" y="1268"/>
                  <a:pt x="10679" y="1401"/>
                  <a:pt x="10897" y="1469"/>
                </a:cubicBezTo>
                <a:cubicBezTo>
                  <a:pt x="10988" y="1497"/>
                  <a:pt x="11075" y="1512"/>
                  <a:pt x="11158" y="1512"/>
                </a:cubicBezTo>
                <a:cubicBezTo>
                  <a:pt x="11300" y="1512"/>
                  <a:pt x="11432" y="1471"/>
                  <a:pt x="11557" y="1387"/>
                </a:cubicBezTo>
                <a:cubicBezTo>
                  <a:pt x="11752" y="1264"/>
                  <a:pt x="11946" y="1148"/>
                  <a:pt x="12172" y="1094"/>
                </a:cubicBezTo>
                <a:cubicBezTo>
                  <a:pt x="12291" y="1065"/>
                  <a:pt x="12408" y="1051"/>
                  <a:pt x="12525" y="1051"/>
                </a:cubicBezTo>
                <a:cubicBezTo>
                  <a:pt x="12761" y="1051"/>
                  <a:pt x="12992" y="1110"/>
                  <a:pt x="13214" y="1234"/>
                </a:cubicBezTo>
                <a:cubicBezTo>
                  <a:pt x="13324" y="1295"/>
                  <a:pt x="13429" y="1357"/>
                  <a:pt x="13529" y="1432"/>
                </a:cubicBezTo>
                <a:cubicBezTo>
                  <a:pt x="13659" y="1528"/>
                  <a:pt x="13793" y="1573"/>
                  <a:pt x="13929" y="1573"/>
                </a:cubicBezTo>
                <a:cubicBezTo>
                  <a:pt x="14024" y="1573"/>
                  <a:pt x="14120" y="1551"/>
                  <a:pt x="14219" y="1510"/>
                </a:cubicBezTo>
                <a:cubicBezTo>
                  <a:pt x="14308" y="1473"/>
                  <a:pt x="14393" y="1435"/>
                  <a:pt x="14485" y="1398"/>
                </a:cubicBezTo>
                <a:cubicBezTo>
                  <a:pt x="14666" y="1319"/>
                  <a:pt x="14846" y="1279"/>
                  <a:pt x="15024" y="1279"/>
                </a:cubicBezTo>
                <a:cubicBezTo>
                  <a:pt x="15292" y="1279"/>
                  <a:pt x="15555" y="1369"/>
                  <a:pt x="15801" y="1551"/>
                </a:cubicBezTo>
                <a:cubicBezTo>
                  <a:pt x="15951" y="1662"/>
                  <a:pt x="16089" y="1714"/>
                  <a:pt x="16228" y="1714"/>
                </a:cubicBezTo>
                <a:cubicBezTo>
                  <a:pt x="16345" y="1714"/>
                  <a:pt x="16463" y="1677"/>
                  <a:pt x="16587" y="1606"/>
                </a:cubicBezTo>
                <a:cubicBezTo>
                  <a:pt x="16823" y="1472"/>
                  <a:pt x="17078" y="1402"/>
                  <a:pt x="17331" y="1402"/>
                </a:cubicBezTo>
                <a:cubicBezTo>
                  <a:pt x="17690" y="1402"/>
                  <a:pt x="18046" y="1543"/>
                  <a:pt x="18336" y="1842"/>
                </a:cubicBezTo>
                <a:cubicBezTo>
                  <a:pt x="18468" y="1975"/>
                  <a:pt x="18595" y="2030"/>
                  <a:pt x="18729" y="2030"/>
                </a:cubicBezTo>
                <a:cubicBezTo>
                  <a:pt x="18839" y="2030"/>
                  <a:pt x="18955" y="1993"/>
                  <a:pt x="19081" y="1931"/>
                </a:cubicBezTo>
                <a:lnTo>
                  <a:pt x="19016" y="1842"/>
                </a:lnTo>
                <a:cubicBezTo>
                  <a:pt x="18870" y="1644"/>
                  <a:pt x="18832" y="1408"/>
                  <a:pt x="18777" y="1179"/>
                </a:cubicBezTo>
                <a:cubicBezTo>
                  <a:pt x="18757" y="1180"/>
                  <a:pt x="18737" y="1180"/>
                  <a:pt x="18718" y="1180"/>
                </a:cubicBezTo>
                <a:cubicBezTo>
                  <a:pt x="18440" y="1180"/>
                  <a:pt x="18187" y="1090"/>
                  <a:pt x="17957" y="899"/>
                </a:cubicBezTo>
                <a:cubicBezTo>
                  <a:pt x="17765" y="741"/>
                  <a:pt x="17568" y="668"/>
                  <a:pt x="17365" y="668"/>
                </a:cubicBezTo>
                <a:cubicBezTo>
                  <a:pt x="17221" y="668"/>
                  <a:pt x="17073" y="704"/>
                  <a:pt x="16922" y="772"/>
                </a:cubicBezTo>
                <a:cubicBezTo>
                  <a:pt x="16761" y="848"/>
                  <a:pt x="16597" y="912"/>
                  <a:pt x="16419" y="943"/>
                </a:cubicBezTo>
                <a:cubicBezTo>
                  <a:pt x="16348" y="955"/>
                  <a:pt x="16278" y="961"/>
                  <a:pt x="16209" y="961"/>
                </a:cubicBezTo>
                <a:cubicBezTo>
                  <a:pt x="15985" y="961"/>
                  <a:pt x="15773" y="896"/>
                  <a:pt x="15572" y="752"/>
                </a:cubicBezTo>
                <a:cubicBezTo>
                  <a:pt x="15449" y="663"/>
                  <a:pt x="15316" y="581"/>
                  <a:pt x="15162" y="557"/>
                </a:cubicBezTo>
                <a:cubicBezTo>
                  <a:pt x="15117" y="549"/>
                  <a:pt x="15074" y="545"/>
                  <a:pt x="15032" y="545"/>
                </a:cubicBezTo>
                <a:cubicBezTo>
                  <a:pt x="14933" y="545"/>
                  <a:pt x="14840" y="568"/>
                  <a:pt x="14748" y="619"/>
                </a:cubicBezTo>
                <a:cubicBezTo>
                  <a:pt x="14557" y="728"/>
                  <a:pt x="14359" y="813"/>
                  <a:pt x="14137" y="848"/>
                </a:cubicBezTo>
                <a:cubicBezTo>
                  <a:pt x="14078" y="857"/>
                  <a:pt x="14019" y="861"/>
                  <a:pt x="13962" y="861"/>
                </a:cubicBezTo>
                <a:cubicBezTo>
                  <a:pt x="13697" y="861"/>
                  <a:pt x="13449" y="769"/>
                  <a:pt x="13211" y="625"/>
                </a:cubicBezTo>
                <a:cubicBezTo>
                  <a:pt x="13071" y="540"/>
                  <a:pt x="12934" y="444"/>
                  <a:pt x="12777" y="396"/>
                </a:cubicBezTo>
                <a:cubicBezTo>
                  <a:pt x="12691" y="371"/>
                  <a:pt x="12608" y="359"/>
                  <a:pt x="12529" y="359"/>
                </a:cubicBezTo>
                <a:cubicBezTo>
                  <a:pt x="12322" y="359"/>
                  <a:pt x="12135" y="437"/>
                  <a:pt x="11960" y="550"/>
                </a:cubicBezTo>
                <a:cubicBezTo>
                  <a:pt x="11732" y="700"/>
                  <a:pt x="11486" y="782"/>
                  <a:pt x="11218" y="782"/>
                </a:cubicBezTo>
                <a:cubicBezTo>
                  <a:pt x="11149" y="782"/>
                  <a:pt x="11079" y="777"/>
                  <a:pt x="11007" y="766"/>
                </a:cubicBezTo>
                <a:cubicBezTo>
                  <a:pt x="10737" y="721"/>
                  <a:pt x="10481" y="625"/>
                  <a:pt x="10241" y="482"/>
                </a:cubicBezTo>
                <a:cubicBezTo>
                  <a:pt x="10132" y="420"/>
                  <a:pt x="10026" y="355"/>
                  <a:pt x="9913" y="294"/>
                </a:cubicBezTo>
                <a:cubicBezTo>
                  <a:pt x="9797" y="229"/>
                  <a:pt x="9683" y="197"/>
                  <a:pt x="9568" y="197"/>
                </a:cubicBezTo>
                <a:cubicBezTo>
                  <a:pt x="9464" y="197"/>
                  <a:pt x="9359" y="223"/>
                  <a:pt x="9250" y="277"/>
                </a:cubicBezTo>
                <a:cubicBezTo>
                  <a:pt x="8962" y="421"/>
                  <a:pt x="8663" y="520"/>
                  <a:pt x="8342" y="520"/>
                </a:cubicBezTo>
                <a:cubicBezTo>
                  <a:pt x="8221" y="520"/>
                  <a:pt x="8097" y="506"/>
                  <a:pt x="7969" y="475"/>
                </a:cubicBezTo>
                <a:cubicBezTo>
                  <a:pt x="7743" y="417"/>
                  <a:pt x="7549" y="287"/>
                  <a:pt x="7344" y="174"/>
                </a:cubicBezTo>
                <a:cubicBezTo>
                  <a:pt x="7155" y="78"/>
                  <a:pt x="6965" y="1"/>
                  <a:pt x="6765" y="1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96" name="Google Shape;1570;p21"/>
          <p:cNvSpPr>
            <a:spLocks/>
          </p:cNvSpPr>
          <p:nvPr/>
        </p:nvSpPr>
        <p:spPr bwMode="auto">
          <a:xfrm rot="21067650">
            <a:off x="8008976" y="4748235"/>
            <a:ext cx="771525" cy="72629"/>
          </a:xfrm>
          <a:custGeom>
            <a:avLst/>
            <a:gdLst>
              <a:gd name="T0" fmla="*/ 118702275 w 18703"/>
              <a:gd name="T1" fmla="*/ 0 h 1761"/>
              <a:gd name="T2" fmla="*/ 118702275 w 18703"/>
              <a:gd name="T3" fmla="*/ 2147483647 h 1761"/>
              <a:gd name="T4" fmla="*/ 2147483647 w 18703"/>
              <a:gd name="T5" fmla="*/ 2147483647 h 1761"/>
              <a:gd name="T6" fmla="*/ 2147483647 w 18703"/>
              <a:gd name="T7" fmla="*/ 2147483647 h 1761"/>
              <a:gd name="T8" fmla="*/ 2147483647 w 18703"/>
              <a:gd name="T9" fmla="*/ 2147483647 h 1761"/>
              <a:gd name="T10" fmla="*/ 2147483647 w 18703"/>
              <a:gd name="T11" fmla="*/ 2147483647 h 1761"/>
              <a:gd name="T12" fmla="*/ 2147483647 w 18703"/>
              <a:gd name="T13" fmla="*/ 2147483647 h 1761"/>
              <a:gd name="T14" fmla="*/ 2147483647 w 18703"/>
              <a:gd name="T15" fmla="*/ 2147483647 h 1761"/>
              <a:gd name="T16" fmla="*/ 2147483647 w 18703"/>
              <a:gd name="T17" fmla="*/ 2147483647 h 1761"/>
              <a:gd name="T18" fmla="*/ 2147483647 w 18703"/>
              <a:gd name="T19" fmla="*/ 2147483647 h 1761"/>
              <a:gd name="T20" fmla="*/ 2147483647 w 18703"/>
              <a:gd name="T21" fmla="*/ 2147483647 h 1761"/>
              <a:gd name="T22" fmla="*/ 2147483647 w 18703"/>
              <a:gd name="T23" fmla="*/ 2147483647 h 1761"/>
              <a:gd name="T24" fmla="*/ 2147483647 w 18703"/>
              <a:gd name="T25" fmla="*/ 2147483647 h 1761"/>
              <a:gd name="T26" fmla="*/ 2147483647 w 18703"/>
              <a:gd name="T27" fmla="*/ 2147483647 h 1761"/>
              <a:gd name="T28" fmla="*/ 2147483647 w 18703"/>
              <a:gd name="T29" fmla="*/ 2147483647 h 1761"/>
              <a:gd name="T30" fmla="*/ 2147483647 w 18703"/>
              <a:gd name="T31" fmla="*/ 2147483647 h 1761"/>
              <a:gd name="T32" fmla="*/ 2147483647 w 18703"/>
              <a:gd name="T33" fmla="*/ 2147483647 h 1761"/>
              <a:gd name="T34" fmla="*/ 2147483647 w 18703"/>
              <a:gd name="T35" fmla="*/ 2147483647 h 1761"/>
              <a:gd name="T36" fmla="*/ 2147483647 w 18703"/>
              <a:gd name="T37" fmla="*/ 2147483647 h 1761"/>
              <a:gd name="T38" fmla="*/ 2147483647 w 18703"/>
              <a:gd name="T39" fmla="*/ 2147483647 h 1761"/>
              <a:gd name="T40" fmla="*/ 2147483647 w 18703"/>
              <a:gd name="T41" fmla="*/ 2147483647 h 1761"/>
              <a:gd name="T42" fmla="*/ 2147483647 w 18703"/>
              <a:gd name="T43" fmla="*/ 2147483647 h 1761"/>
              <a:gd name="T44" fmla="*/ 2147483647 w 18703"/>
              <a:gd name="T45" fmla="*/ 2147483647 h 1761"/>
              <a:gd name="T46" fmla="*/ 2147483647 w 18703"/>
              <a:gd name="T47" fmla="*/ 2147483647 h 1761"/>
              <a:gd name="T48" fmla="*/ 2147483647 w 18703"/>
              <a:gd name="T49" fmla="*/ 2147483647 h 1761"/>
              <a:gd name="T50" fmla="*/ 2147483647 w 18703"/>
              <a:gd name="T51" fmla="*/ 2147483647 h 1761"/>
              <a:gd name="T52" fmla="*/ 2147483647 w 18703"/>
              <a:gd name="T53" fmla="*/ 2147483647 h 1761"/>
              <a:gd name="T54" fmla="*/ 2147483647 w 18703"/>
              <a:gd name="T55" fmla="*/ 2147483647 h 1761"/>
              <a:gd name="T56" fmla="*/ 2147483647 w 18703"/>
              <a:gd name="T57" fmla="*/ 2147483647 h 1761"/>
              <a:gd name="T58" fmla="*/ 2147483647 w 18703"/>
              <a:gd name="T59" fmla="*/ 2147483647 h 1761"/>
              <a:gd name="T60" fmla="*/ 2147483647 w 18703"/>
              <a:gd name="T61" fmla="*/ 2147483647 h 1761"/>
              <a:gd name="T62" fmla="*/ 2147483647 w 18703"/>
              <a:gd name="T63" fmla="*/ 2147483647 h 1761"/>
              <a:gd name="T64" fmla="*/ 2147483647 w 18703"/>
              <a:gd name="T65" fmla="*/ 2147483647 h 1761"/>
              <a:gd name="T66" fmla="*/ 2147483647 w 18703"/>
              <a:gd name="T67" fmla="*/ 2147483647 h 1761"/>
              <a:gd name="T68" fmla="*/ 2147483647 w 18703"/>
              <a:gd name="T69" fmla="*/ 2147483647 h 1761"/>
              <a:gd name="T70" fmla="*/ 2147483647 w 18703"/>
              <a:gd name="T71" fmla="*/ 2147483647 h 1761"/>
              <a:gd name="T72" fmla="*/ 2147483647 w 18703"/>
              <a:gd name="T73" fmla="*/ 2147483647 h 1761"/>
              <a:gd name="T74" fmla="*/ 2147483647 w 18703"/>
              <a:gd name="T75" fmla="*/ 2147483647 h 1761"/>
              <a:gd name="T76" fmla="*/ 2147483647 w 18703"/>
              <a:gd name="T77" fmla="*/ 2147483647 h 1761"/>
              <a:gd name="T78" fmla="*/ 2147483647 w 18703"/>
              <a:gd name="T79" fmla="*/ 2147483647 h 1761"/>
              <a:gd name="T80" fmla="*/ 2147483647 w 18703"/>
              <a:gd name="T81" fmla="*/ 2147483647 h 1761"/>
              <a:gd name="T82" fmla="*/ 2147483647 w 18703"/>
              <a:gd name="T83" fmla="*/ 2147483647 h 1761"/>
              <a:gd name="T84" fmla="*/ 2147483647 w 18703"/>
              <a:gd name="T85" fmla="*/ 2147483647 h 1761"/>
              <a:gd name="T86" fmla="*/ 2147483647 w 18703"/>
              <a:gd name="T87" fmla="*/ 2147483647 h 1761"/>
              <a:gd name="T88" fmla="*/ 2147483647 w 18703"/>
              <a:gd name="T89" fmla="*/ 0 h 1761"/>
              <a:gd name="T90" fmla="*/ 118702275 w 18703"/>
              <a:gd name="T91" fmla="*/ 0 h 176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8703" h="1761" extrusionOk="0">
                <a:moveTo>
                  <a:pt x="1" y="0"/>
                </a:moveTo>
                <a:lnTo>
                  <a:pt x="1" y="1190"/>
                </a:lnTo>
                <a:cubicBezTo>
                  <a:pt x="78" y="1225"/>
                  <a:pt x="151" y="1242"/>
                  <a:pt x="220" y="1242"/>
                </a:cubicBezTo>
                <a:cubicBezTo>
                  <a:pt x="368" y="1242"/>
                  <a:pt x="498" y="1167"/>
                  <a:pt x="613" y="1053"/>
                </a:cubicBezTo>
                <a:cubicBezTo>
                  <a:pt x="867" y="800"/>
                  <a:pt x="1173" y="689"/>
                  <a:pt x="1485" y="689"/>
                </a:cubicBezTo>
                <a:cubicBezTo>
                  <a:pt x="1722" y="689"/>
                  <a:pt x="1962" y="753"/>
                  <a:pt x="2184" y="868"/>
                </a:cubicBezTo>
                <a:cubicBezTo>
                  <a:pt x="2229" y="892"/>
                  <a:pt x="2270" y="913"/>
                  <a:pt x="2314" y="937"/>
                </a:cubicBezTo>
                <a:cubicBezTo>
                  <a:pt x="2442" y="1022"/>
                  <a:pt x="2567" y="1058"/>
                  <a:pt x="2691" y="1058"/>
                </a:cubicBezTo>
                <a:cubicBezTo>
                  <a:pt x="2825" y="1058"/>
                  <a:pt x="2958" y="1015"/>
                  <a:pt x="3090" y="944"/>
                </a:cubicBezTo>
                <a:cubicBezTo>
                  <a:pt x="3158" y="909"/>
                  <a:pt x="3223" y="868"/>
                  <a:pt x="3281" y="824"/>
                </a:cubicBezTo>
                <a:cubicBezTo>
                  <a:pt x="3517" y="638"/>
                  <a:pt x="3772" y="560"/>
                  <a:pt x="4041" y="560"/>
                </a:cubicBezTo>
                <a:cubicBezTo>
                  <a:pt x="4217" y="560"/>
                  <a:pt x="4400" y="594"/>
                  <a:pt x="4587" y="653"/>
                </a:cubicBezTo>
                <a:cubicBezTo>
                  <a:pt x="4710" y="691"/>
                  <a:pt x="4836" y="728"/>
                  <a:pt x="4952" y="790"/>
                </a:cubicBezTo>
                <a:cubicBezTo>
                  <a:pt x="5118" y="873"/>
                  <a:pt x="5281" y="912"/>
                  <a:pt x="5440" y="912"/>
                </a:cubicBezTo>
                <a:cubicBezTo>
                  <a:pt x="5638" y="912"/>
                  <a:pt x="5828" y="852"/>
                  <a:pt x="6005" y="745"/>
                </a:cubicBezTo>
                <a:cubicBezTo>
                  <a:pt x="6282" y="578"/>
                  <a:pt x="6562" y="495"/>
                  <a:pt x="6842" y="495"/>
                </a:cubicBezTo>
                <a:cubicBezTo>
                  <a:pt x="7139" y="495"/>
                  <a:pt x="7437" y="587"/>
                  <a:pt x="7737" y="766"/>
                </a:cubicBezTo>
                <a:cubicBezTo>
                  <a:pt x="7957" y="899"/>
                  <a:pt x="8171" y="960"/>
                  <a:pt x="8381" y="960"/>
                </a:cubicBezTo>
                <a:cubicBezTo>
                  <a:pt x="8587" y="960"/>
                  <a:pt x="8789" y="901"/>
                  <a:pt x="8988" y="793"/>
                </a:cubicBezTo>
                <a:cubicBezTo>
                  <a:pt x="9176" y="689"/>
                  <a:pt x="9362" y="642"/>
                  <a:pt x="9546" y="642"/>
                </a:cubicBezTo>
                <a:cubicBezTo>
                  <a:pt x="9799" y="642"/>
                  <a:pt x="10050" y="730"/>
                  <a:pt x="10300" y="882"/>
                </a:cubicBezTo>
                <a:cubicBezTo>
                  <a:pt x="10495" y="1002"/>
                  <a:pt x="10679" y="1135"/>
                  <a:pt x="10898" y="1203"/>
                </a:cubicBezTo>
                <a:cubicBezTo>
                  <a:pt x="10988" y="1231"/>
                  <a:pt x="11075" y="1246"/>
                  <a:pt x="11159" y="1246"/>
                </a:cubicBezTo>
                <a:cubicBezTo>
                  <a:pt x="11301" y="1246"/>
                  <a:pt x="11434" y="1205"/>
                  <a:pt x="11561" y="1121"/>
                </a:cubicBezTo>
                <a:cubicBezTo>
                  <a:pt x="11752" y="998"/>
                  <a:pt x="11947" y="882"/>
                  <a:pt x="12176" y="827"/>
                </a:cubicBezTo>
                <a:cubicBezTo>
                  <a:pt x="12295" y="799"/>
                  <a:pt x="12412" y="785"/>
                  <a:pt x="12528" y="785"/>
                </a:cubicBezTo>
                <a:cubicBezTo>
                  <a:pt x="12764" y="785"/>
                  <a:pt x="12994" y="844"/>
                  <a:pt x="13218" y="968"/>
                </a:cubicBezTo>
                <a:cubicBezTo>
                  <a:pt x="13324" y="1026"/>
                  <a:pt x="13430" y="1091"/>
                  <a:pt x="13529" y="1162"/>
                </a:cubicBezTo>
                <a:cubicBezTo>
                  <a:pt x="13661" y="1261"/>
                  <a:pt x="13795" y="1306"/>
                  <a:pt x="13933" y="1306"/>
                </a:cubicBezTo>
                <a:cubicBezTo>
                  <a:pt x="14028" y="1306"/>
                  <a:pt x="14125" y="1285"/>
                  <a:pt x="14223" y="1244"/>
                </a:cubicBezTo>
                <a:cubicBezTo>
                  <a:pt x="14312" y="1207"/>
                  <a:pt x="14397" y="1169"/>
                  <a:pt x="14486" y="1128"/>
                </a:cubicBezTo>
                <a:cubicBezTo>
                  <a:pt x="14666" y="1051"/>
                  <a:pt x="14846" y="1011"/>
                  <a:pt x="15023" y="1011"/>
                </a:cubicBezTo>
                <a:cubicBezTo>
                  <a:pt x="15292" y="1011"/>
                  <a:pt x="15555" y="1101"/>
                  <a:pt x="15802" y="1282"/>
                </a:cubicBezTo>
                <a:cubicBezTo>
                  <a:pt x="15953" y="1394"/>
                  <a:pt x="16092" y="1447"/>
                  <a:pt x="16232" y="1447"/>
                </a:cubicBezTo>
                <a:cubicBezTo>
                  <a:pt x="16349" y="1447"/>
                  <a:pt x="16465" y="1410"/>
                  <a:pt x="16588" y="1340"/>
                </a:cubicBezTo>
                <a:cubicBezTo>
                  <a:pt x="16825" y="1206"/>
                  <a:pt x="17082" y="1136"/>
                  <a:pt x="17336" y="1136"/>
                </a:cubicBezTo>
                <a:cubicBezTo>
                  <a:pt x="17695" y="1136"/>
                  <a:pt x="18050" y="1276"/>
                  <a:pt x="18341" y="1572"/>
                </a:cubicBezTo>
                <a:cubicBezTo>
                  <a:pt x="18460" y="1699"/>
                  <a:pt x="18580" y="1753"/>
                  <a:pt x="18703" y="1760"/>
                </a:cubicBezTo>
                <a:cubicBezTo>
                  <a:pt x="18676" y="1586"/>
                  <a:pt x="18635" y="1408"/>
                  <a:pt x="18614" y="1231"/>
                </a:cubicBezTo>
                <a:cubicBezTo>
                  <a:pt x="18597" y="1186"/>
                  <a:pt x="18597" y="1138"/>
                  <a:pt x="18614" y="1094"/>
                </a:cubicBezTo>
                <a:cubicBezTo>
                  <a:pt x="18635" y="1091"/>
                  <a:pt x="18641" y="1077"/>
                  <a:pt x="18648" y="1056"/>
                </a:cubicBezTo>
                <a:cubicBezTo>
                  <a:pt x="18648" y="991"/>
                  <a:pt x="18556" y="872"/>
                  <a:pt x="18532" y="827"/>
                </a:cubicBezTo>
                <a:cubicBezTo>
                  <a:pt x="18453" y="694"/>
                  <a:pt x="18378" y="564"/>
                  <a:pt x="18375" y="407"/>
                </a:cubicBezTo>
                <a:cubicBezTo>
                  <a:pt x="18368" y="305"/>
                  <a:pt x="18368" y="185"/>
                  <a:pt x="18378" y="82"/>
                </a:cubicBezTo>
                <a:cubicBezTo>
                  <a:pt x="18378" y="59"/>
                  <a:pt x="18382" y="28"/>
                  <a:pt x="18385" y="0"/>
                </a:cubicBezTo>
                <a:lnTo>
                  <a:pt x="1" y="0"/>
                </a:lnTo>
                <a:close/>
              </a:path>
            </a:pathLst>
          </a:custGeom>
          <a:solidFill>
            <a:srgbClr val="9F7E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97" name="Google Shape;1571;p21"/>
          <p:cNvSpPr>
            <a:spLocks/>
          </p:cNvSpPr>
          <p:nvPr/>
        </p:nvSpPr>
        <p:spPr bwMode="auto">
          <a:xfrm rot="21067650">
            <a:off x="8031205" y="4847037"/>
            <a:ext cx="788987" cy="83344"/>
          </a:xfrm>
          <a:custGeom>
            <a:avLst/>
            <a:gdLst>
              <a:gd name="T0" fmla="*/ 2147483647 w 19154"/>
              <a:gd name="T1" fmla="*/ 2147483647 h 2045"/>
              <a:gd name="T2" fmla="*/ 2147483647 w 19154"/>
              <a:gd name="T3" fmla="*/ 2147483647 h 2045"/>
              <a:gd name="T4" fmla="*/ 2147483647 w 19154"/>
              <a:gd name="T5" fmla="*/ 2147483647 h 2045"/>
              <a:gd name="T6" fmla="*/ 2147483647 w 19154"/>
              <a:gd name="T7" fmla="*/ 2147483647 h 2045"/>
              <a:gd name="T8" fmla="*/ 2147483647 w 19154"/>
              <a:gd name="T9" fmla="*/ 2147483647 h 2045"/>
              <a:gd name="T10" fmla="*/ 2147483647 w 19154"/>
              <a:gd name="T11" fmla="*/ 2147483647 h 2045"/>
              <a:gd name="T12" fmla="*/ 2147483647 w 19154"/>
              <a:gd name="T13" fmla="*/ 2147483647 h 2045"/>
              <a:gd name="T14" fmla="*/ 2147483647 w 19154"/>
              <a:gd name="T15" fmla="*/ 2147483647 h 2045"/>
              <a:gd name="T16" fmla="*/ 0 w 19154"/>
              <a:gd name="T17" fmla="*/ 2147483647 h 2045"/>
              <a:gd name="T18" fmla="*/ 2147483647 w 19154"/>
              <a:gd name="T19" fmla="*/ 2147483647 h 2045"/>
              <a:gd name="T20" fmla="*/ 2147483647 w 19154"/>
              <a:gd name="T21" fmla="*/ 2147483647 h 2045"/>
              <a:gd name="T22" fmla="*/ 2147483647 w 19154"/>
              <a:gd name="T23" fmla="*/ 2147483647 h 2045"/>
              <a:gd name="T24" fmla="*/ 2147483647 w 19154"/>
              <a:gd name="T25" fmla="*/ 2147483647 h 2045"/>
              <a:gd name="T26" fmla="*/ 2147483647 w 19154"/>
              <a:gd name="T27" fmla="*/ 2147483647 h 2045"/>
              <a:gd name="T28" fmla="*/ 2147483647 w 19154"/>
              <a:gd name="T29" fmla="*/ 2147483647 h 2045"/>
              <a:gd name="T30" fmla="*/ 2147483647 w 19154"/>
              <a:gd name="T31" fmla="*/ 2147483647 h 2045"/>
              <a:gd name="T32" fmla="*/ 2147483647 w 19154"/>
              <a:gd name="T33" fmla="*/ 2147483647 h 2045"/>
              <a:gd name="T34" fmla="*/ 2147483647 w 19154"/>
              <a:gd name="T35" fmla="*/ 2147483647 h 2045"/>
              <a:gd name="T36" fmla="*/ 2147483647 w 19154"/>
              <a:gd name="T37" fmla="*/ 2147483647 h 2045"/>
              <a:gd name="T38" fmla="*/ 2147483647 w 19154"/>
              <a:gd name="T39" fmla="*/ 2147483647 h 2045"/>
              <a:gd name="T40" fmla="*/ 2147483647 w 19154"/>
              <a:gd name="T41" fmla="*/ 2147483647 h 2045"/>
              <a:gd name="T42" fmla="*/ 2147483647 w 19154"/>
              <a:gd name="T43" fmla="*/ 2147483647 h 2045"/>
              <a:gd name="T44" fmla="*/ 2147483647 w 19154"/>
              <a:gd name="T45" fmla="*/ 2147483647 h 2045"/>
              <a:gd name="T46" fmla="*/ 2147483647 w 19154"/>
              <a:gd name="T47" fmla="*/ 2147483647 h 2045"/>
              <a:gd name="T48" fmla="*/ 2147483647 w 19154"/>
              <a:gd name="T49" fmla="*/ 2147483647 h 2045"/>
              <a:gd name="T50" fmla="*/ 2147483647 w 19154"/>
              <a:gd name="T51" fmla="*/ 2147483647 h 2045"/>
              <a:gd name="T52" fmla="*/ 2147483647 w 19154"/>
              <a:gd name="T53" fmla="*/ 2147483647 h 2045"/>
              <a:gd name="T54" fmla="*/ 2147483647 w 19154"/>
              <a:gd name="T55" fmla="*/ 2147483647 h 2045"/>
              <a:gd name="T56" fmla="*/ 2147483647 w 19154"/>
              <a:gd name="T57" fmla="*/ 2147483647 h 2045"/>
              <a:gd name="T58" fmla="*/ 2147483647 w 19154"/>
              <a:gd name="T59" fmla="*/ 2147483647 h 2045"/>
              <a:gd name="T60" fmla="*/ 2147483647 w 19154"/>
              <a:gd name="T61" fmla="*/ 2147483647 h 2045"/>
              <a:gd name="T62" fmla="*/ 2147483647 w 19154"/>
              <a:gd name="T63" fmla="*/ 2147483647 h 2045"/>
              <a:gd name="T64" fmla="*/ 2147483647 w 19154"/>
              <a:gd name="T65" fmla="*/ 2147483647 h 2045"/>
              <a:gd name="T66" fmla="*/ 2147483647 w 19154"/>
              <a:gd name="T67" fmla="*/ 2147483647 h 2045"/>
              <a:gd name="T68" fmla="*/ 2147483647 w 19154"/>
              <a:gd name="T69" fmla="*/ 2147483647 h 2045"/>
              <a:gd name="T70" fmla="*/ 2147483647 w 19154"/>
              <a:gd name="T71" fmla="*/ 2147483647 h 2045"/>
              <a:gd name="T72" fmla="*/ 2147483647 w 19154"/>
              <a:gd name="T73" fmla="*/ 2147483647 h 2045"/>
              <a:gd name="T74" fmla="*/ 2147483647 w 19154"/>
              <a:gd name="T75" fmla="*/ 2147483647 h 2045"/>
              <a:gd name="T76" fmla="*/ 2147483647 w 19154"/>
              <a:gd name="T77" fmla="*/ 2147483647 h 2045"/>
              <a:gd name="T78" fmla="*/ 2147483647 w 19154"/>
              <a:gd name="T79" fmla="*/ 2147483647 h 2045"/>
              <a:gd name="T80" fmla="*/ 2147483647 w 19154"/>
              <a:gd name="T81" fmla="*/ 2147483647 h 2045"/>
              <a:gd name="T82" fmla="*/ 2147483647 w 19154"/>
              <a:gd name="T83" fmla="*/ 2147483647 h 204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9154" h="2045" extrusionOk="0">
                <a:moveTo>
                  <a:pt x="6631" y="0"/>
                </a:moveTo>
                <a:cubicBezTo>
                  <a:pt x="6568" y="0"/>
                  <a:pt x="6505" y="7"/>
                  <a:pt x="6442" y="24"/>
                </a:cubicBezTo>
                <a:cubicBezTo>
                  <a:pt x="6315" y="51"/>
                  <a:pt x="6206" y="119"/>
                  <a:pt x="6100" y="184"/>
                </a:cubicBezTo>
                <a:cubicBezTo>
                  <a:pt x="5799" y="369"/>
                  <a:pt x="5468" y="427"/>
                  <a:pt x="5116" y="441"/>
                </a:cubicBezTo>
                <a:cubicBezTo>
                  <a:pt x="5103" y="441"/>
                  <a:pt x="5091" y="442"/>
                  <a:pt x="5078" y="442"/>
                </a:cubicBezTo>
                <a:cubicBezTo>
                  <a:pt x="4914" y="442"/>
                  <a:pt x="4756" y="381"/>
                  <a:pt x="4600" y="318"/>
                </a:cubicBezTo>
                <a:cubicBezTo>
                  <a:pt x="4365" y="219"/>
                  <a:pt x="4123" y="177"/>
                  <a:pt x="3875" y="177"/>
                </a:cubicBezTo>
                <a:cubicBezTo>
                  <a:pt x="3831" y="177"/>
                  <a:pt x="3787" y="178"/>
                  <a:pt x="3742" y="181"/>
                </a:cubicBezTo>
                <a:cubicBezTo>
                  <a:pt x="3623" y="188"/>
                  <a:pt x="3520" y="246"/>
                  <a:pt x="3421" y="307"/>
                </a:cubicBezTo>
                <a:cubicBezTo>
                  <a:pt x="3185" y="458"/>
                  <a:pt x="2932" y="574"/>
                  <a:pt x="2652" y="632"/>
                </a:cubicBezTo>
                <a:cubicBezTo>
                  <a:pt x="2577" y="649"/>
                  <a:pt x="2503" y="657"/>
                  <a:pt x="2429" y="657"/>
                </a:cubicBezTo>
                <a:cubicBezTo>
                  <a:pt x="2293" y="657"/>
                  <a:pt x="2160" y="628"/>
                  <a:pt x="2027" y="570"/>
                </a:cubicBezTo>
                <a:cubicBezTo>
                  <a:pt x="1941" y="529"/>
                  <a:pt x="1853" y="492"/>
                  <a:pt x="1771" y="451"/>
                </a:cubicBezTo>
                <a:cubicBezTo>
                  <a:pt x="1628" y="371"/>
                  <a:pt x="1498" y="327"/>
                  <a:pt x="1375" y="327"/>
                </a:cubicBezTo>
                <a:cubicBezTo>
                  <a:pt x="1219" y="327"/>
                  <a:pt x="1075" y="399"/>
                  <a:pt x="933" y="564"/>
                </a:cubicBezTo>
                <a:cubicBezTo>
                  <a:pt x="749" y="783"/>
                  <a:pt x="453" y="872"/>
                  <a:pt x="153" y="872"/>
                </a:cubicBezTo>
                <a:cubicBezTo>
                  <a:pt x="102" y="872"/>
                  <a:pt x="51" y="869"/>
                  <a:pt x="0" y="864"/>
                </a:cubicBezTo>
                <a:cubicBezTo>
                  <a:pt x="41" y="950"/>
                  <a:pt x="79" y="1035"/>
                  <a:pt x="106" y="1124"/>
                </a:cubicBezTo>
                <a:cubicBezTo>
                  <a:pt x="141" y="1254"/>
                  <a:pt x="141" y="1377"/>
                  <a:pt x="137" y="1503"/>
                </a:cubicBezTo>
                <a:cubicBezTo>
                  <a:pt x="260" y="1486"/>
                  <a:pt x="370" y="1418"/>
                  <a:pt x="469" y="1322"/>
                </a:cubicBezTo>
                <a:cubicBezTo>
                  <a:pt x="726" y="1078"/>
                  <a:pt x="1032" y="968"/>
                  <a:pt x="1341" y="968"/>
                </a:cubicBezTo>
                <a:cubicBezTo>
                  <a:pt x="1579" y="968"/>
                  <a:pt x="1818" y="1033"/>
                  <a:pt x="2040" y="1151"/>
                </a:cubicBezTo>
                <a:cubicBezTo>
                  <a:pt x="2085" y="1172"/>
                  <a:pt x="2126" y="1192"/>
                  <a:pt x="2170" y="1220"/>
                </a:cubicBezTo>
                <a:cubicBezTo>
                  <a:pt x="2297" y="1303"/>
                  <a:pt x="2421" y="1338"/>
                  <a:pt x="2544" y="1338"/>
                </a:cubicBezTo>
                <a:cubicBezTo>
                  <a:pt x="2680" y="1338"/>
                  <a:pt x="2813" y="1295"/>
                  <a:pt x="2946" y="1223"/>
                </a:cubicBezTo>
                <a:cubicBezTo>
                  <a:pt x="3014" y="1189"/>
                  <a:pt x="3079" y="1151"/>
                  <a:pt x="3137" y="1104"/>
                </a:cubicBezTo>
                <a:cubicBezTo>
                  <a:pt x="3373" y="918"/>
                  <a:pt x="3628" y="839"/>
                  <a:pt x="3896" y="839"/>
                </a:cubicBezTo>
                <a:cubicBezTo>
                  <a:pt x="4072" y="839"/>
                  <a:pt x="4254" y="873"/>
                  <a:pt x="4439" y="933"/>
                </a:cubicBezTo>
                <a:cubicBezTo>
                  <a:pt x="4566" y="970"/>
                  <a:pt x="4692" y="1011"/>
                  <a:pt x="4808" y="1069"/>
                </a:cubicBezTo>
                <a:cubicBezTo>
                  <a:pt x="4975" y="1154"/>
                  <a:pt x="5141" y="1193"/>
                  <a:pt x="5300" y="1193"/>
                </a:cubicBezTo>
                <a:cubicBezTo>
                  <a:pt x="5496" y="1193"/>
                  <a:pt x="5684" y="1134"/>
                  <a:pt x="5857" y="1028"/>
                </a:cubicBezTo>
                <a:cubicBezTo>
                  <a:pt x="6137" y="859"/>
                  <a:pt x="6417" y="776"/>
                  <a:pt x="6698" y="776"/>
                </a:cubicBezTo>
                <a:cubicBezTo>
                  <a:pt x="6995" y="776"/>
                  <a:pt x="7293" y="868"/>
                  <a:pt x="7593" y="1049"/>
                </a:cubicBezTo>
                <a:cubicBezTo>
                  <a:pt x="7812" y="1180"/>
                  <a:pt x="8024" y="1240"/>
                  <a:pt x="8233" y="1240"/>
                </a:cubicBezTo>
                <a:cubicBezTo>
                  <a:pt x="8439" y="1240"/>
                  <a:pt x="8642" y="1181"/>
                  <a:pt x="8844" y="1073"/>
                </a:cubicBezTo>
                <a:cubicBezTo>
                  <a:pt x="9032" y="970"/>
                  <a:pt x="9218" y="923"/>
                  <a:pt x="9403" y="923"/>
                </a:cubicBezTo>
                <a:cubicBezTo>
                  <a:pt x="9654" y="923"/>
                  <a:pt x="9904" y="1010"/>
                  <a:pt x="10156" y="1162"/>
                </a:cubicBezTo>
                <a:cubicBezTo>
                  <a:pt x="10351" y="1281"/>
                  <a:pt x="10535" y="1414"/>
                  <a:pt x="10754" y="1483"/>
                </a:cubicBezTo>
                <a:cubicBezTo>
                  <a:pt x="10844" y="1512"/>
                  <a:pt x="10931" y="1527"/>
                  <a:pt x="11015" y="1527"/>
                </a:cubicBezTo>
                <a:cubicBezTo>
                  <a:pt x="11157" y="1527"/>
                  <a:pt x="11290" y="1485"/>
                  <a:pt x="11417" y="1401"/>
                </a:cubicBezTo>
                <a:cubicBezTo>
                  <a:pt x="11608" y="1278"/>
                  <a:pt x="11803" y="1162"/>
                  <a:pt x="12032" y="1107"/>
                </a:cubicBezTo>
                <a:cubicBezTo>
                  <a:pt x="12149" y="1079"/>
                  <a:pt x="12265" y="1065"/>
                  <a:pt x="12380" y="1065"/>
                </a:cubicBezTo>
                <a:cubicBezTo>
                  <a:pt x="12617" y="1065"/>
                  <a:pt x="12849" y="1125"/>
                  <a:pt x="13074" y="1247"/>
                </a:cubicBezTo>
                <a:cubicBezTo>
                  <a:pt x="13180" y="1309"/>
                  <a:pt x="13286" y="1373"/>
                  <a:pt x="13385" y="1445"/>
                </a:cubicBezTo>
                <a:cubicBezTo>
                  <a:pt x="13516" y="1544"/>
                  <a:pt x="13649" y="1588"/>
                  <a:pt x="13786" y="1588"/>
                </a:cubicBezTo>
                <a:cubicBezTo>
                  <a:pt x="13881" y="1588"/>
                  <a:pt x="13977" y="1567"/>
                  <a:pt x="14076" y="1527"/>
                </a:cubicBezTo>
                <a:cubicBezTo>
                  <a:pt x="14168" y="1486"/>
                  <a:pt x="14253" y="1449"/>
                  <a:pt x="14342" y="1411"/>
                </a:cubicBezTo>
                <a:cubicBezTo>
                  <a:pt x="14522" y="1332"/>
                  <a:pt x="14703" y="1292"/>
                  <a:pt x="14881" y="1292"/>
                </a:cubicBezTo>
                <a:cubicBezTo>
                  <a:pt x="15149" y="1292"/>
                  <a:pt x="15411" y="1382"/>
                  <a:pt x="15658" y="1565"/>
                </a:cubicBezTo>
                <a:cubicBezTo>
                  <a:pt x="15807" y="1676"/>
                  <a:pt x="15946" y="1728"/>
                  <a:pt x="16085" y="1728"/>
                </a:cubicBezTo>
                <a:cubicBezTo>
                  <a:pt x="16202" y="1728"/>
                  <a:pt x="16320" y="1690"/>
                  <a:pt x="16444" y="1620"/>
                </a:cubicBezTo>
                <a:cubicBezTo>
                  <a:pt x="16679" y="1485"/>
                  <a:pt x="16934" y="1415"/>
                  <a:pt x="17188" y="1415"/>
                </a:cubicBezTo>
                <a:cubicBezTo>
                  <a:pt x="17547" y="1415"/>
                  <a:pt x="17902" y="1557"/>
                  <a:pt x="18193" y="1855"/>
                </a:cubicBezTo>
                <a:cubicBezTo>
                  <a:pt x="18324" y="1989"/>
                  <a:pt x="18451" y="2044"/>
                  <a:pt x="18586" y="2044"/>
                </a:cubicBezTo>
                <a:cubicBezTo>
                  <a:pt x="18747" y="2044"/>
                  <a:pt x="18918" y="1964"/>
                  <a:pt x="19116" y="1845"/>
                </a:cubicBezTo>
                <a:cubicBezTo>
                  <a:pt x="19130" y="1838"/>
                  <a:pt x="19140" y="1828"/>
                  <a:pt x="19153" y="1825"/>
                </a:cubicBezTo>
                <a:lnTo>
                  <a:pt x="19153" y="1114"/>
                </a:lnTo>
                <a:cubicBezTo>
                  <a:pt x="19071" y="1138"/>
                  <a:pt x="18986" y="1158"/>
                  <a:pt x="18897" y="1172"/>
                </a:cubicBezTo>
                <a:cubicBezTo>
                  <a:pt x="18812" y="1185"/>
                  <a:pt x="18728" y="1192"/>
                  <a:pt x="18646" y="1192"/>
                </a:cubicBezTo>
                <a:cubicBezTo>
                  <a:pt x="18348" y="1192"/>
                  <a:pt x="18070" y="1101"/>
                  <a:pt x="17821" y="895"/>
                </a:cubicBezTo>
                <a:cubicBezTo>
                  <a:pt x="17628" y="738"/>
                  <a:pt x="17431" y="665"/>
                  <a:pt x="17229" y="665"/>
                </a:cubicBezTo>
                <a:cubicBezTo>
                  <a:pt x="17084" y="665"/>
                  <a:pt x="16936" y="702"/>
                  <a:pt x="16785" y="772"/>
                </a:cubicBezTo>
                <a:cubicBezTo>
                  <a:pt x="16625" y="844"/>
                  <a:pt x="16461" y="912"/>
                  <a:pt x="16283" y="943"/>
                </a:cubicBezTo>
                <a:cubicBezTo>
                  <a:pt x="16213" y="955"/>
                  <a:pt x="16145" y="961"/>
                  <a:pt x="16077" y="961"/>
                </a:cubicBezTo>
                <a:cubicBezTo>
                  <a:pt x="15850" y="961"/>
                  <a:pt x="15636" y="893"/>
                  <a:pt x="15436" y="748"/>
                </a:cubicBezTo>
                <a:cubicBezTo>
                  <a:pt x="15313" y="659"/>
                  <a:pt x="15179" y="577"/>
                  <a:pt x="15026" y="553"/>
                </a:cubicBezTo>
                <a:cubicBezTo>
                  <a:pt x="14981" y="545"/>
                  <a:pt x="14938" y="541"/>
                  <a:pt x="14896" y="541"/>
                </a:cubicBezTo>
                <a:cubicBezTo>
                  <a:pt x="14796" y="541"/>
                  <a:pt x="14701" y="565"/>
                  <a:pt x="14612" y="618"/>
                </a:cubicBezTo>
                <a:cubicBezTo>
                  <a:pt x="14421" y="724"/>
                  <a:pt x="14223" y="810"/>
                  <a:pt x="14000" y="844"/>
                </a:cubicBezTo>
                <a:cubicBezTo>
                  <a:pt x="13941" y="853"/>
                  <a:pt x="13882" y="857"/>
                  <a:pt x="13824" y="857"/>
                </a:cubicBezTo>
                <a:cubicBezTo>
                  <a:pt x="13559" y="857"/>
                  <a:pt x="13313" y="765"/>
                  <a:pt x="13074" y="622"/>
                </a:cubicBezTo>
                <a:cubicBezTo>
                  <a:pt x="12934" y="536"/>
                  <a:pt x="12798" y="441"/>
                  <a:pt x="12637" y="396"/>
                </a:cubicBezTo>
                <a:cubicBezTo>
                  <a:pt x="12550" y="369"/>
                  <a:pt x="12466" y="357"/>
                  <a:pt x="12385" y="357"/>
                </a:cubicBezTo>
                <a:cubicBezTo>
                  <a:pt x="12182" y="357"/>
                  <a:pt x="11997" y="435"/>
                  <a:pt x="11824" y="550"/>
                </a:cubicBezTo>
                <a:cubicBezTo>
                  <a:pt x="11597" y="699"/>
                  <a:pt x="11350" y="779"/>
                  <a:pt x="11085" y="779"/>
                </a:cubicBezTo>
                <a:cubicBezTo>
                  <a:pt x="11015" y="779"/>
                  <a:pt x="10943" y="773"/>
                  <a:pt x="10870" y="762"/>
                </a:cubicBezTo>
                <a:cubicBezTo>
                  <a:pt x="10600" y="721"/>
                  <a:pt x="10344" y="622"/>
                  <a:pt x="10105" y="482"/>
                </a:cubicBezTo>
                <a:cubicBezTo>
                  <a:pt x="9996" y="417"/>
                  <a:pt x="9886" y="352"/>
                  <a:pt x="9777" y="294"/>
                </a:cubicBezTo>
                <a:cubicBezTo>
                  <a:pt x="9660" y="227"/>
                  <a:pt x="9546" y="194"/>
                  <a:pt x="9430" y="194"/>
                </a:cubicBezTo>
                <a:cubicBezTo>
                  <a:pt x="9326" y="194"/>
                  <a:pt x="9221" y="221"/>
                  <a:pt x="9114" y="277"/>
                </a:cubicBezTo>
                <a:cubicBezTo>
                  <a:pt x="8827" y="418"/>
                  <a:pt x="8527" y="518"/>
                  <a:pt x="8206" y="518"/>
                </a:cubicBezTo>
                <a:cubicBezTo>
                  <a:pt x="8085" y="518"/>
                  <a:pt x="7960" y="503"/>
                  <a:pt x="7833" y="471"/>
                </a:cubicBezTo>
                <a:cubicBezTo>
                  <a:pt x="7607" y="417"/>
                  <a:pt x="7409" y="283"/>
                  <a:pt x="7204" y="171"/>
                </a:cubicBezTo>
                <a:cubicBezTo>
                  <a:pt x="7019" y="74"/>
                  <a:pt x="6829" y="0"/>
                  <a:pt x="6631" y="0"/>
                </a:cubicBezTo>
                <a:close/>
              </a:path>
            </a:pathLst>
          </a:custGeom>
          <a:solidFill>
            <a:srgbClr val="9F7E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98" name="Google Shape;1572;p21"/>
          <p:cNvSpPr>
            <a:spLocks/>
          </p:cNvSpPr>
          <p:nvPr/>
        </p:nvSpPr>
        <p:spPr bwMode="auto">
          <a:xfrm rot="21067650">
            <a:off x="8012113" y="4768457"/>
            <a:ext cx="773112" cy="75009"/>
          </a:xfrm>
          <a:custGeom>
            <a:avLst/>
            <a:gdLst>
              <a:gd name="T0" fmla="*/ 2147483647 w 18768"/>
              <a:gd name="T1" fmla="*/ 2147483647 h 1805"/>
              <a:gd name="T2" fmla="*/ 2147483647 w 18768"/>
              <a:gd name="T3" fmla="*/ 2147483647 h 1805"/>
              <a:gd name="T4" fmla="*/ 2147483647 w 18768"/>
              <a:gd name="T5" fmla="*/ 2147483647 h 1805"/>
              <a:gd name="T6" fmla="*/ 2147483647 w 18768"/>
              <a:gd name="T7" fmla="*/ 2147483647 h 1805"/>
              <a:gd name="T8" fmla="*/ 2147483647 w 18768"/>
              <a:gd name="T9" fmla="*/ 2147483647 h 1805"/>
              <a:gd name="T10" fmla="*/ 2147483647 w 18768"/>
              <a:gd name="T11" fmla="*/ 2147483647 h 1805"/>
              <a:gd name="T12" fmla="*/ 2147483647 w 18768"/>
              <a:gd name="T13" fmla="*/ 2147483647 h 1805"/>
              <a:gd name="T14" fmla="*/ 118059821 w 18768"/>
              <a:gd name="T15" fmla="*/ 2147483647 h 1805"/>
              <a:gd name="T16" fmla="*/ 2147483647 w 18768"/>
              <a:gd name="T17" fmla="*/ 2147483647 h 1805"/>
              <a:gd name="T18" fmla="*/ 2147483647 w 18768"/>
              <a:gd name="T19" fmla="*/ 2147483647 h 1805"/>
              <a:gd name="T20" fmla="*/ 2147483647 w 18768"/>
              <a:gd name="T21" fmla="*/ 2147483647 h 1805"/>
              <a:gd name="T22" fmla="*/ 2147483647 w 18768"/>
              <a:gd name="T23" fmla="*/ 2147483647 h 1805"/>
              <a:gd name="T24" fmla="*/ 2147483647 w 18768"/>
              <a:gd name="T25" fmla="*/ 2147483647 h 1805"/>
              <a:gd name="T26" fmla="*/ 2147483647 w 18768"/>
              <a:gd name="T27" fmla="*/ 2147483647 h 1805"/>
              <a:gd name="T28" fmla="*/ 2147483647 w 18768"/>
              <a:gd name="T29" fmla="*/ 2147483647 h 1805"/>
              <a:gd name="T30" fmla="*/ 2147483647 w 18768"/>
              <a:gd name="T31" fmla="*/ 2147483647 h 1805"/>
              <a:gd name="T32" fmla="*/ 2147483647 w 18768"/>
              <a:gd name="T33" fmla="*/ 2147483647 h 1805"/>
              <a:gd name="T34" fmla="*/ 2147483647 w 18768"/>
              <a:gd name="T35" fmla="*/ 2147483647 h 1805"/>
              <a:gd name="T36" fmla="*/ 2147483647 w 18768"/>
              <a:gd name="T37" fmla="*/ 2147483647 h 1805"/>
              <a:gd name="T38" fmla="*/ 2147483647 w 18768"/>
              <a:gd name="T39" fmla="*/ 2147483647 h 1805"/>
              <a:gd name="T40" fmla="*/ 2147483647 w 18768"/>
              <a:gd name="T41" fmla="*/ 2147483647 h 1805"/>
              <a:gd name="T42" fmla="*/ 2147483647 w 18768"/>
              <a:gd name="T43" fmla="*/ 2147483647 h 1805"/>
              <a:gd name="T44" fmla="*/ 2147483647 w 18768"/>
              <a:gd name="T45" fmla="*/ 2147483647 h 1805"/>
              <a:gd name="T46" fmla="*/ 2147483647 w 18768"/>
              <a:gd name="T47" fmla="*/ 2147483647 h 1805"/>
              <a:gd name="T48" fmla="*/ 2147483647 w 18768"/>
              <a:gd name="T49" fmla="*/ 2147483647 h 1805"/>
              <a:gd name="T50" fmla="*/ 2147483647 w 18768"/>
              <a:gd name="T51" fmla="*/ 2147483647 h 1805"/>
              <a:gd name="T52" fmla="*/ 2147483647 w 18768"/>
              <a:gd name="T53" fmla="*/ 2147483647 h 1805"/>
              <a:gd name="T54" fmla="*/ 2147483647 w 18768"/>
              <a:gd name="T55" fmla="*/ 2147483647 h 1805"/>
              <a:gd name="T56" fmla="*/ 2147483647 w 18768"/>
              <a:gd name="T57" fmla="*/ 2147483647 h 1805"/>
              <a:gd name="T58" fmla="*/ 2147483647 w 18768"/>
              <a:gd name="T59" fmla="*/ 2147483647 h 1805"/>
              <a:gd name="T60" fmla="*/ 2147483647 w 18768"/>
              <a:gd name="T61" fmla="*/ 2147483647 h 1805"/>
              <a:gd name="T62" fmla="*/ 2147483647 w 18768"/>
              <a:gd name="T63" fmla="*/ 2147483647 h 1805"/>
              <a:gd name="T64" fmla="*/ 2147483647 w 18768"/>
              <a:gd name="T65" fmla="*/ 2147483647 h 1805"/>
              <a:gd name="T66" fmla="*/ 2147483647 w 18768"/>
              <a:gd name="T67" fmla="*/ 2147483647 h 1805"/>
              <a:gd name="T68" fmla="*/ 2147483647 w 18768"/>
              <a:gd name="T69" fmla="*/ 2147483647 h 1805"/>
              <a:gd name="T70" fmla="*/ 2147483647 w 18768"/>
              <a:gd name="T71" fmla="*/ 2147483647 h 1805"/>
              <a:gd name="T72" fmla="*/ 2147483647 w 18768"/>
              <a:gd name="T73" fmla="*/ 2147483647 h 1805"/>
              <a:gd name="T74" fmla="*/ 2147483647 w 18768"/>
              <a:gd name="T75" fmla="*/ 2147483647 h 1805"/>
              <a:gd name="T76" fmla="*/ 2147483647 w 18768"/>
              <a:gd name="T77" fmla="*/ 2147483647 h 1805"/>
              <a:gd name="T78" fmla="*/ 2147483647 w 18768"/>
              <a:gd name="T79" fmla="*/ 2147483647 h 1805"/>
              <a:gd name="T80" fmla="*/ 2147483647 w 18768"/>
              <a:gd name="T81" fmla="*/ 518318700 h 180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8768" h="1805" extrusionOk="0">
                <a:moveTo>
                  <a:pt x="6841" y="1"/>
                </a:moveTo>
                <a:cubicBezTo>
                  <a:pt x="6559" y="1"/>
                  <a:pt x="6280" y="83"/>
                  <a:pt x="6001" y="249"/>
                </a:cubicBezTo>
                <a:cubicBezTo>
                  <a:pt x="5823" y="356"/>
                  <a:pt x="5633" y="416"/>
                  <a:pt x="5435" y="416"/>
                </a:cubicBezTo>
                <a:cubicBezTo>
                  <a:pt x="5277" y="416"/>
                  <a:pt x="5114" y="377"/>
                  <a:pt x="4949" y="294"/>
                </a:cubicBezTo>
                <a:cubicBezTo>
                  <a:pt x="4836" y="232"/>
                  <a:pt x="4706" y="195"/>
                  <a:pt x="4583" y="157"/>
                </a:cubicBezTo>
                <a:cubicBezTo>
                  <a:pt x="4396" y="99"/>
                  <a:pt x="4213" y="65"/>
                  <a:pt x="4036" y="65"/>
                </a:cubicBezTo>
                <a:cubicBezTo>
                  <a:pt x="3768" y="65"/>
                  <a:pt x="3514" y="143"/>
                  <a:pt x="3281" y="328"/>
                </a:cubicBezTo>
                <a:cubicBezTo>
                  <a:pt x="3220" y="372"/>
                  <a:pt x="3155" y="413"/>
                  <a:pt x="3086" y="448"/>
                </a:cubicBezTo>
                <a:cubicBezTo>
                  <a:pt x="2956" y="519"/>
                  <a:pt x="2824" y="562"/>
                  <a:pt x="2690" y="562"/>
                </a:cubicBezTo>
                <a:cubicBezTo>
                  <a:pt x="2566" y="562"/>
                  <a:pt x="2440" y="526"/>
                  <a:pt x="2311" y="441"/>
                </a:cubicBezTo>
                <a:cubicBezTo>
                  <a:pt x="2273" y="417"/>
                  <a:pt x="2225" y="396"/>
                  <a:pt x="2181" y="372"/>
                </a:cubicBezTo>
                <a:cubicBezTo>
                  <a:pt x="1961" y="255"/>
                  <a:pt x="1723" y="190"/>
                  <a:pt x="1488" y="190"/>
                </a:cubicBezTo>
                <a:cubicBezTo>
                  <a:pt x="1176" y="190"/>
                  <a:pt x="868" y="304"/>
                  <a:pt x="609" y="557"/>
                </a:cubicBezTo>
                <a:cubicBezTo>
                  <a:pt x="497" y="671"/>
                  <a:pt x="366" y="746"/>
                  <a:pt x="218" y="746"/>
                </a:cubicBezTo>
                <a:cubicBezTo>
                  <a:pt x="149" y="746"/>
                  <a:pt x="77" y="729"/>
                  <a:pt x="1" y="694"/>
                </a:cubicBezTo>
                <a:lnTo>
                  <a:pt x="1" y="1456"/>
                </a:lnTo>
                <a:cubicBezTo>
                  <a:pt x="96" y="1473"/>
                  <a:pt x="195" y="1483"/>
                  <a:pt x="293" y="1483"/>
                </a:cubicBezTo>
                <a:cubicBezTo>
                  <a:pt x="592" y="1483"/>
                  <a:pt x="885" y="1394"/>
                  <a:pt x="1070" y="1175"/>
                </a:cubicBezTo>
                <a:cubicBezTo>
                  <a:pt x="1212" y="1009"/>
                  <a:pt x="1355" y="936"/>
                  <a:pt x="1511" y="936"/>
                </a:cubicBezTo>
                <a:cubicBezTo>
                  <a:pt x="1634" y="936"/>
                  <a:pt x="1764" y="981"/>
                  <a:pt x="1908" y="1063"/>
                </a:cubicBezTo>
                <a:cubicBezTo>
                  <a:pt x="1990" y="1107"/>
                  <a:pt x="2078" y="1141"/>
                  <a:pt x="2164" y="1182"/>
                </a:cubicBezTo>
                <a:cubicBezTo>
                  <a:pt x="2295" y="1241"/>
                  <a:pt x="2426" y="1270"/>
                  <a:pt x="2560" y="1270"/>
                </a:cubicBezTo>
                <a:cubicBezTo>
                  <a:pt x="2635" y="1270"/>
                  <a:pt x="2711" y="1261"/>
                  <a:pt x="2789" y="1244"/>
                </a:cubicBezTo>
                <a:cubicBezTo>
                  <a:pt x="3069" y="1186"/>
                  <a:pt x="3319" y="1070"/>
                  <a:pt x="3558" y="919"/>
                </a:cubicBezTo>
                <a:cubicBezTo>
                  <a:pt x="3654" y="858"/>
                  <a:pt x="3756" y="800"/>
                  <a:pt x="3876" y="793"/>
                </a:cubicBezTo>
                <a:cubicBezTo>
                  <a:pt x="3922" y="790"/>
                  <a:pt x="3968" y="789"/>
                  <a:pt x="4013" y="789"/>
                </a:cubicBezTo>
                <a:cubicBezTo>
                  <a:pt x="4257" y="789"/>
                  <a:pt x="4498" y="829"/>
                  <a:pt x="4737" y="929"/>
                </a:cubicBezTo>
                <a:cubicBezTo>
                  <a:pt x="4889" y="993"/>
                  <a:pt x="5048" y="1053"/>
                  <a:pt x="5215" y="1053"/>
                </a:cubicBezTo>
                <a:cubicBezTo>
                  <a:pt x="5227" y="1053"/>
                  <a:pt x="5240" y="1053"/>
                  <a:pt x="5253" y="1052"/>
                </a:cubicBezTo>
                <a:cubicBezTo>
                  <a:pt x="5601" y="1035"/>
                  <a:pt x="5936" y="981"/>
                  <a:pt x="6234" y="796"/>
                </a:cubicBezTo>
                <a:cubicBezTo>
                  <a:pt x="6343" y="728"/>
                  <a:pt x="6452" y="663"/>
                  <a:pt x="6575" y="636"/>
                </a:cubicBezTo>
                <a:cubicBezTo>
                  <a:pt x="6641" y="619"/>
                  <a:pt x="6706" y="611"/>
                  <a:pt x="6769" y="611"/>
                </a:cubicBezTo>
                <a:cubicBezTo>
                  <a:pt x="6968" y="611"/>
                  <a:pt x="7157" y="684"/>
                  <a:pt x="7341" y="782"/>
                </a:cubicBezTo>
                <a:cubicBezTo>
                  <a:pt x="7546" y="895"/>
                  <a:pt x="7744" y="1028"/>
                  <a:pt x="7970" y="1083"/>
                </a:cubicBezTo>
                <a:cubicBezTo>
                  <a:pt x="8097" y="1115"/>
                  <a:pt x="8221" y="1129"/>
                  <a:pt x="8342" y="1129"/>
                </a:cubicBezTo>
                <a:cubicBezTo>
                  <a:pt x="8663" y="1129"/>
                  <a:pt x="8963" y="1029"/>
                  <a:pt x="9251" y="885"/>
                </a:cubicBezTo>
                <a:cubicBezTo>
                  <a:pt x="9358" y="831"/>
                  <a:pt x="9463" y="805"/>
                  <a:pt x="9567" y="805"/>
                </a:cubicBezTo>
                <a:cubicBezTo>
                  <a:pt x="9682" y="805"/>
                  <a:pt x="9797" y="837"/>
                  <a:pt x="9914" y="902"/>
                </a:cubicBezTo>
                <a:cubicBezTo>
                  <a:pt x="10023" y="964"/>
                  <a:pt x="10136" y="1028"/>
                  <a:pt x="10242" y="1090"/>
                </a:cubicBezTo>
                <a:cubicBezTo>
                  <a:pt x="10481" y="1234"/>
                  <a:pt x="10737" y="1329"/>
                  <a:pt x="11007" y="1374"/>
                </a:cubicBezTo>
                <a:cubicBezTo>
                  <a:pt x="11076" y="1384"/>
                  <a:pt x="11143" y="1389"/>
                  <a:pt x="11209" y="1389"/>
                </a:cubicBezTo>
                <a:cubicBezTo>
                  <a:pt x="11480" y="1389"/>
                  <a:pt x="11729" y="1307"/>
                  <a:pt x="11957" y="1158"/>
                </a:cubicBezTo>
                <a:cubicBezTo>
                  <a:pt x="12135" y="1045"/>
                  <a:pt x="12321" y="967"/>
                  <a:pt x="12526" y="967"/>
                </a:cubicBezTo>
                <a:cubicBezTo>
                  <a:pt x="12606" y="967"/>
                  <a:pt x="12688" y="979"/>
                  <a:pt x="12774" y="1005"/>
                </a:cubicBezTo>
                <a:cubicBezTo>
                  <a:pt x="12931" y="1052"/>
                  <a:pt x="13068" y="1148"/>
                  <a:pt x="13211" y="1234"/>
                </a:cubicBezTo>
                <a:cubicBezTo>
                  <a:pt x="13450" y="1377"/>
                  <a:pt x="13696" y="1469"/>
                  <a:pt x="13961" y="1469"/>
                </a:cubicBezTo>
                <a:cubicBezTo>
                  <a:pt x="14019" y="1469"/>
                  <a:pt x="14078" y="1465"/>
                  <a:pt x="14137" y="1456"/>
                </a:cubicBezTo>
                <a:cubicBezTo>
                  <a:pt x="14360" y="1421"/>
                  <a:pt x="14561" y="1336"/>
                  <a:pt x="14749" y="1227"/>
                </a:cubicBezTo>
                <a:cubicBezTo>
                  <a:pt x="14841" y="1176"/>
                  <a:pt x="14934" y="1154"/>
                  <a:pt x="15034" y="1154"/>
                </a:cubicBezTo>
                <a:cubicBezTo>
                  <a:pt x="15075" y="1154"/>
                  <a:pt x="15118" y="1158"/>
                  <a:pt x="15163" y="1165"/>
                </a:cubicBezTo>
                <a:cubicBezTo>
                  <a:pt x="15316" y="1189"/>
                  <a:pt x="15450" y="1268"/>
                  <a:pt x="15573" y="1360"/>
                </a:cubicBezTo>
                <a:cubicBezTo>
                  <a:pt x="15771" y="1504"/>
                  <a:pt x="15984" y="1570"/>
                  <a:pt x="16208" y="1570"/>
                </a:cubicBezTo>
                <a:cubicBezTo>
                  <a:pt x="16276" y="1570"/>
                  <a:pt x="16346" y="1563"/>
                  <a:pt x="16417" y="1551"/>
                </a:cubicBezTo>
                <a:cubicBezTo>
                  <a:pt x="16598" y="1524"/>
                  <a:pt x="16758" y="1456"/>
                  <a:pt x="16922" y="1380"/>
                </a:cubicBezTo>
                <a:cubicBezTo>
                  <a:pt x="17071" y="1313"/>
                  <a:pt x="17217" y="1276"/>
                  <a:pt x="17360" y="1276"/>
                </a:cubicBezTo>
                <a:cubicBezTo>
                  <a:pt x="17563" y="1276"/>
                  <a:pt x="17760" y="1349"/>
                  <a:pt x="17954" y="1507"/>
                </a:cubicBezTo>
                <a:cubicBezTo>
                  <a:pt x="18204" y="1712"/>
                  <a:pt x="18477" y="1801"/>
                  <a:pt x="18768" y="1804"/>
                </a:cubicBezTo>
                <a:cubicBezTo>
                  <a:pt x="18764" y="1787"/>
                  <a:pt x="18757" y="1767"/>
                  <a:pt x="18754" y="1750"/>
                </a:cubicBezTo>
                <a:cubicBezTo>
                  <a:pt x="18730" y="1650"/>
                  <a:pt x="18713" y="1592"/>
                  <a:pt x="18713" y="1497"/>
                </a:cubicBezTo>
                <a:cubicBezTo>
                  <a:pt x="18713" y="1425"/>
                  <a:pt x="18706" y="1353"/>
                  <a:pt x="18696" y="1278"/>
                </a:cubicBezTo>
                <a:cubicBezTo>
                  <a:pt x="18569" y="1271"/>
                  <a:pt x="18457" y="1216"/>
                  <a:pt x="18330" y="1090"/>
                </a:cubicBezTo>
                <a:cubicBezTo>
                  <a:pt x="18042" y="784"/>
                  <a:pt x="17688" y="641"/>
                  <a:pt x="17328" y="641"/>
                </a:cubicBezTo>
                <a:cubicBezTo>
                  <a:pt x="17076" y="641"/>
                  <a:pt x="16821" y="711"/>
                  <a:pt x="16584" y="844"/>
                </a:cubicBezTo>
                <a:cubicBezTo>
                  <a:pt x="16460" y="914"/>
                  <a:pt x="16343" y="950"/>
                  <a:pt x="16227" y="950"/>
                </a:cubicBezTo>
                <a:cubicBezTo>
                  <a:pt x="16087" y="950"/>
                  <a:pt x="15947" y="898"/>
                  <a:pt x="15798" y="789"/>
                </a:cubicBezTo>
                <a:cubicBezTo>
                  <a:pt x="15552" y="607"/>
                  <a:pt x="15292" y="516"/>
                  <a:pt x="15025" y="516"/>
                </a:cubicBezTo>
                <a:cubicBezTo>
                  <a:pt x="14847" y="516"/>
                  <a:pt x="14665" y="556"/>
                  <a:pt x="14483" y="636"/>
                </a:cubicBezTo>
                <a:cubicBezTo>
                  <a:pt x="14394" y="673"/>
                  <a:pt x="14308" y="711"/>
                  <a:pt x="14219" y="748"/>
                </a:cubicBezTo>
                <a:cubicBezTo>
                  <a:pt x="14121" y="789"/>
                  <a:pt x="14025" y="811"/>
                  <a:pt x="13930" y="811"/>
                </a:cubicBezTo>
                <a:cubicBezTo>
                  <a:pt x="13794" y="811"/>
                  <a:pt x="13661" y="766"/>
                  <a:pt x="13526" y="670"/>
                </a:cubicBezTo>
                <a:cubicBezTo>
                  <a:pt x="13430" y="595"/>
                  <a:pt x="13321" y="533"/>
                  <a:pt x="13215" y="472"/>
                </a:cubicBezTo>
                <a:cubicBezTo>
                  <a:pt x="12988" y="348"/>
                  <a:pt x="12759" y="289"/>
                  <a:pt x="12524" y="289"/>
                </a:cubicBezTo>
                <a:cubicBezTo>
                  <a:pt x="12408" y="289"/>
                  <a:pt x="12291" y="303"/>
                  <a:pt x="12173" y="331"/>
                </a:cubicBezTo>
                <a:cubicBezTo>
                  <a:pt x="11947" y="386"/>
                  <a:pt x="11749" y="499"/>
                  <a:pt x="11557" y="625"/>
                </a:cubicBezTo>
                <a:cubicBezTo>
                  <a:pt x="11430" y="709"/>
                  <a:pt x="11295" y="753"/>
                  <a:pt x="11153" y="753"/>
                </a:cubicBezTo>
                <a:cubicBezTo>
                  <a:pt x="11069" y="753"/>
                  <a:pt x="10983" y="738"/>
                  <a:pt x="10895" y="707"/>
                </a:cubicBezTo>
                <a:cubicBezTo>
                  <a:pt x="10679" y="636"/>
                  <a:pt x="10488" y="502"/>
                  <a:pt x="10297" y="386"/>
                </a:cubicBezTo>
                <a:cubicBezTo>
                  <a:pt x="10047" y="235"/>
                  <a:pt x="9797" y="149"/>
                  <a:pt x="9546" y="149"/>
                </a:cubicBezTo>
                <a:cubicBezTo>
                  <a:pt x="9361" y="149"/>
                  <a:pt x="9175" y="196"/>
                  <a:pt x="8988" y="297"/>
                </a:cubicBezTo>
                <a:cubicBezTo>
                  <a:pt x="8787" y="405"/>
                  <a:pt x="8585" y="464"/>
                  <a:pt x="8379" y="464"/>
                </a:cubicBezTo>
                <a:cubicBezTo>
                  <a:pt x="8169" y="464"/>
                  <a:pt x="7955" y="403"/>
                  <a:pt x="7734" y="270"/>
                </a:cubicBezTo>
                <a:cubicBezTo>
                  <a:pt x="7434" y="91"/>
                  <a:pt x="7137" y="1"/>
                  <a:pt x="6841" y="1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99" name="Google Shape;1573;p21"/>
          <p:cNvSpPr>
            <a:spLocks/>
          </p:cNvSpPr>
          <p:nvPr/>
        </p:nvSpPr>
        <p:spPr bwMode="auto">
          <a:xfrm rot="21067650">
            <a:off x="8021640" y="4823247"/>
            <a:ext cx="793750" cy="73819"/>
          </a:xfrm>
          <a:custGeom>
            <a:avLst/>
            <a:gdLst>
              <a:gd name="T0" fmla="*/ 2147483647 w 19295"/>
              <a:gd name="T1" fmla="*/ 2147483647 h 1792"/>
              <a:gd name="T2" fmla="*/ 2147483647 w 19295"/>
              <a:gd name="T3" fmla="*/ 2147483647 h 1792"/>
              <a:gd name="T4" fmla="*/ 2147483647 w 19295"/>
              <a:gd name="T5" fmla="*/ 2147483647 h 1792"/>
              <a:gd name="T6" fmla="*/ 2147483647 w 19295"/>
              <a:gd name="T7" fmla="*/ 2147483647 h 1792"/>
              <a:gd name="T8" fmla="*/ 2147483647 w 19295"/>
              <a:gd name="T9" fmla="*/ 2147483647 h 1792"/>
              <a:gd name="T10" fmla="*/ 2147483647 w 19295"/>
              <a:gd name="T11" fmla="*/ 2147483647 h 1792"/>
              <a:gd name="T12" fmla="*/ 2147483647 w 19295"/>
              <a:gd name="T13" fmla="*/ 2147483647 h 1792"/>
              <a:gd name="T14" fmla="*/ 117444065 w 19295"/>
              <a:gd name="T15" fmla="*/ 2147483647 h 1792"/>
              <a:gd name="T16" fmla="*/ 2147483647 w 19295"/>
              <a:gd name="T17" fmla="*/ 2147483647 h 1792"/>
              <a:gd name="T18" fmla="*/ 2147483647 w 19295"/>
              <a:gd name="T19" fmla="*/ 2147483647 h 1792"/>
              <a:gd name="T20" fmla="*/ 2147483647 w 19295"/>
              <a:gd name="T21" fmla="*/ 2147483647 h 1792"/>
              <a:gd name="T22" fmla="*/ 2147483647 w 19295"/>
              <a:gd name="T23" fmla="*/ 2147483647 h 1792"/>
              <a:gd name="T24" fmla="*/ 2147483647 w 19295"/>
              <a:gd name="T25" fmla="*/ 2147483647 h 1792"/>
              <a:gd name="T26" fmla="*/ 2147483647 w 19295"/>
              <a:gd name="T27" fmla="*/ 2147483647 h 1792"/>
              <a:gd name="T28" fmla="*/ 2147483647 w 19295"/>
              <a:gd name="T29" fmla="*/ 2147483647 h 1792"/>
              <a:gd name="T30" fmla="*/ 2147483647 w 19295"/>
              <a:gd name="T31" fmla="*/ 2147483647 h 1792"/>
              <a:gd name="T32" fmla="*/ 2147483647 w 19295"/>
              <a:gd name="T33" fmla="*/ 2147483647 h 1792"/>
              <a:gd name="T34" fmla="*/ 2147483647 w 19295"/>
              <a:gd name="T35" fmla="*/ 2147483647 h 1792"/>
              <a:gd name="T36" fmla="*/ 2147483647 w 19295"/>
              <a:gd name="T37" fmla="*/ 2147483647 h 1792"/>
              <a:gd name="T38" fmla="*/ 2147483647 w 19295"/>
              <a:gd name="T39" fmla="*/ 2147483647 h 1792"/>
              <a:gd name="T40" fmla="*/ 2147483647 w 19295"/>
              <a:gd name="T41" fmla="*/ 2147483647 h 1792"/>
              <a:gd name="T42" fmla="*/ 2147483647 w 19295"/>
              <a:gd name="T43" fmla="*/ 2147483647 h 1792"/>
              <a:gd name="T44" fmla="*/ 2147483647 w 19295"/>
              <a:gd name="T45" fmla="*/ 2147483647 h 1792"/>
              <a:gd name="T46" fmla="*/ 2147483647 w 19295"/>
              <a:gd name="T47" fmla="*/ 2147483647 h 1792"/>
              <a:gd name="T48" fmla="*/ 2147483647 w 19295"/>
              <a:gd name="T49" fmla="*/ 2147483647 h 1792"/>
              <a:gd name="T50" fmla="*/ 2147483647 w 19295"/>
              <a:gd name="T51" fmla="*/ 2147483647 h 1792"/>
              <a:gd name="T52" fmla="*/ 2147483647 w 19295"/>
              <a:gd name="T53" fmla="*/ 2147483647 h 1792"/>
              <a:gd name="T54" fmla="*/ 2147483647 w 19295"/>
              <a:gd name="T55" fmla="*/ 2147483647 h 1792"/>
              <a:gd name="T56" fmla="*/ 2147483647 w 19295"/>
              <a:gd name="T57" fmla="*/ 2147483647 h 1792"/>
              <a:gd name="T58" fmla="*/ 2147483647 w 19295"/>
              <a:gd name="T59" fmla="*/ 2147483647 h 1792"/>
              <a:gd name="T60" fmla="*/ 2147483647 w 19295"/>
              <a:gd name="T61" fmla="*/ 2147483647 h 1792"/>
              <a:gd name="T62" fmla="*/ 2147483647 w 19295"/>
              <a:gd name="T63" fmla="*/ 2147483647 h 1792"/>
              <a:gd name="T64" fmla="*/ 2147483647 w 19295"/>
              <a:gd name="T65" fmla="*/ 2147483647 h 1792"/>
              <a:gd name="T66" fmla="*/ 2147483647 w 19295"/>
              <a:gd name="T67" fmla="*/ 2147483647 h 1792"/>
              <a:gd name="T68" fmla="*/ 2147483647 w 19295"/>
              <a:gd name="T69" fmla="*/ 2147483647 h 1792"/>
              <a:gd name="T70" fmla="*/ 2147483647 w 19295"/>
              <a:gd name="T71" fmla="*/ 2147483647 h 1792"/>
              <a:gd name="T72" fmla="*/ 2147483647 w 19295"/>
              <a:gd name="T73" fmla="*/ 2147483647 h 1792"/>
              <a:gd name="T74" fmla="*/ 2147483647 w 19295"/>
              <a:gd name="T75" fmla="*/ 2147483647 h 1792"/>
              <a:gd name="T76" fmla="*/ 2147483647 w 19295"/>
              <a:gd name="T77" fmla="*/ 2147483647 h 1792"/>
              <a:gd name="T78" fmla="*/ 2147483647 w 19295"/>
              <a:gd name="T79" fmla="*/ 2147483647 h 1792"/>
              <a:gd name="T80" fmla="*/ 2147483647 w 19295"/>
              <a:gd name="T81" fmla="*/ 2147483647 h 1792"/>
              <a:gd name="T82" fmla="*/ 2147483647 w 19295"/>
              <a:gd name="T83" fmla="*/ 2147483647 h 1792"/>
              <a:gd name="T84" fmla="*/ 2147483647 w 19295"/>
              <a:gd name="T85" fmla="*/ 2147483647 h 179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9295" h="1792" extrusionOk="0">
                <a:moveTo>
                  <a:pt x="6844" y="0"/>
                </a:moveTo>
                <a:cubicBezTo>
                  <a:pt x="6562" y="0"/>
                  <a:pt x="6281" y="82"/>
                  <a:pt x="6001" y="249"/>
                </a:cubicBezTo>
                <a:cubicBezTo>
                  <a:pt x="5826" y="354"/>
                  <a:pt x="5639" y="413"/>
                  <a:pt x="5443" y="413"/>
                </a:cubicBezTo>
                <a:cubicBezTo>
                  <a:pt x="5284" y="413"/>
                  <a:pt x="5119" y="374"/>
                  <a:pt x="4952" y="290"/>
                </a:cubicBezTo>
                <a:cubicBezTo>
                  <a:pt x="4836" y="232"/>
                  <a:pt x="4710" y="194"/>
                  <a:pt x="4583" y="153"/>
                </a:cubicBezTo>
                <a:cubicBezTo>
                  <a:pt x="4397" y="96"/>
                  <a:pt x="4214" y="63"/>
                  <a:pt x="4038" y="63"/>
                </a:cubicBezTo>
                <a:cubicBezTo>
                  <a:pt x="3770" y="63"/>
                  <a:pt x="3516" y="139"/>
                  <a:pt x="3281" y="324"/>
                </a:cubicBezTo>
                <a:cubicBezTo>
                  <a:pt x="3223" y="372"/>
                  <a:pt x="3158" y="410"/>
                  <a:pt x="3090" y="444"/>
                </a:cubicBezTo>
                <a:cubicBezTo>
                  <a:pt x="2957" y="515"/>
                  <a:pt x="2824" y="559"/>
                  <a:pt x="2688" y="559"/>
                </a:cubicBezTo>
                <a:cubicBezTo>
                  <a:pt x="2565" y="559"/>
                  <a:pt x="2439" y="523"/>
                  <a:pt x="2311" y="440"/>
                </a:cubicBezTo>
                <a:cubicBezTo>
                  <a:pt x="2273" y="416"/>
                  <a:pt x="2225" y="392"/>
                  <a:pt x="2184" y="372"/>
                </a:cubicBezTo>
                <a:cubicBezTo>
                  <a:pt x="1964" y="254"/>
                  <a:pt x="1726" y="190"/>
                  <a:pt x="1490" y="190"/>
                </a:cubicBezTo>
                <a:cubicBezTo>
                  <a:pt x="1178" y="190"/>
                  <a:pt x="870" y="303"/>
                  <a:pt x="613" y="556"/>
                </a:cubicBezTo>
                <a:cubicBezTo>
                  <a:pt x="498" y="671"/>
                  <a:pt x="367" y="744"/>
                  <a:pt x="218" y="744"/>
                </a:cubicBezTo>
                <a:cubicBezTo>
                  <a:pt x="149" y="744"/>
                  <a:pt x="77" y="728"/>
                  <a:pt x="1" y="693"/>
                </a:cubicBezTo>
                <a:lnTo>
                  <a:pt x="1" y="1178"/>
                </a:lnTo>
                <a:cubicBezTo>
                  <a:pt x="28" y="1226"/>
                  <a:pt x="49" y="1274"/>
                  <a:pt x="69" y="1322"/>
                </a:cubicBezTo>
                <a:cubicBezTo>
                  <a:pt x="90" y="1373"/>
                  <a:pt x="117" y="1418"/>
                  <a:pt x="138" y="1469"/>
                </a:cubicBezTo>
                <a:cubicBezTo>
                  <a:pt x="182" y="1472"/>
                  <a:pt x="226" y="1474"/>
                  <a:pt x="270" y="1474"/>
                </a:cubicBezTo>
                <a:cubicBezTo>
                  <a:pt x="581" y="1474"/>
                  <a:pt x="883" y="1386"/>
                  <a:pt x="1077" y="1161"/>
                </a:cubicBezTo>
                <a:cubicBezTo>
                  <a:pt x="1219" y="995"/>
                  <a:pt x="1362" y="922"/>
                  <a:pt x="1518" y="922"/>
                </a:cubicBezTo>
                <a:cubicBezTo>
                  <a:pt x="1641" y="922"/>
                  <a:pt x="1771" y="967"/>
                  <a:pt x="1915" y="1049"/>
                </a:cubicBezTo>
                <a:cubicBezTo>
                  <a:pt x="1997" y="1093"/>
                  <a:pt x="2085" y="1127"/>
                  <a:pt x="2171" y="1168"/>
                </a:cubicBezTo>
                <a:cubicBezTo>
                  <a:pt x="2302" y="1227"/>
                  <a:pt x="2433" y="1256"/>
                  <a:pt x="2567" y="1256"/>
                </a:cubicBezTo>
                <a:cubicBezTo>
                  <a:pt x="2642" y="1256"/>
                  <a:pt x="2718" y="1247"/>
                  <a:pt x="2796" y="1230"/>
                </a:cubicBezTo>
                <a:cubicBezTo>
                  <a:pt x="3076" y="1172"/>
                  <a:pt x="3326" y="1055"/>
                  <a:pt x="3565" y="905"/>
                </a:cubicBezTo>
                <a:cubicBezTo>
                  <a:pt x="3661" y="843"/>
                  <a:pt x="3763" y="785"/>
                  <a:pt x="3883" y="779"/>
                </a:cubicBezTo>
                <a:cubicBezTo>
                  <a:pt x="3929" y="776"/>
                  <a:pt x="3975" y="774"/>
                  <a:pt x="4020" y="774"/>
                </a:cubicBezTo>
                <a:cubicBezTo>
                  <a:pt x="4264" y="774"/>
                  <a:pt x="4505" y="815"/>
                  <a:pt x="4744" y="915"/>
                </a:cubicBezTo>
                <a:cubicBezTo>
                  <a:pt x="4896" y="979"/>
                  <a:pt x="5055" y="1039"/>
                  <a:pt x="5222" y="1039"/>
                </a:cubicBezTo>
                <a:cubicBezTo>
                  <a:pt x="5234" y="1039"/>
                  <a:pt x="5247" y="1039"/>
                  <a:pt x="5260" y="1038"/>
                </a:cubicBezTo>
                <a:cubicBezTo>
                  <a:pt x="5608" y="1021"/>
                  <a:pt x="5943" y="967"/>
                  <a:pt x="6241" y="782"/>
                </a:cubicBezTo>
                <a:cubicBezTo>
                  <a:pt x="6350" y="714"/>
                  <a:pt x="6459" y="649"/>
                  <a:pt x="6582" y="621"/>
                </a:cubicBezTo>
                <a:cubicBezTo>
                  <a:pt x="6648" y="605"/>
                  <a:pt x="6713" y="597"/>
                  <a:pt x="6776" y="597"/>
                </a:cubicBezTo>
                <a:cubicBezTo>
                  <a:pt x="6975" y="597"/>
                  <a:pt x="7164" y="670"/>
                  <a:pt x="7348" y="768"/>
                </a:cubicBezTo>
                <a:cubicBezTo>
                  <a:pt x="7553" y="881"/>
                  <a:pt x="7751" y="1014"/>
                  <a:pt x="7977" y="1069"/>
                </a:cubicBezTo>
                <a:cubicBezTo>
                  <a:pt x="8104" y="1101"/>
                  <a:pt x="8228" y="1115"/>
                  <a:pt x="8349" y="1115"/>
                </a:cubicBezTo>
                <a:cubicBezTo>
                  <a:pt x="8670" y="1115"/>
                  <a:pt x="8970" y="1015"/>
                  <a:pt x="9258" y="871"/>
                </a:cubicBezTo>
                <a:cubicBezTo>
                  <a:pt x="9365" y="817"/>
                  <a:pt x="9470" y="791"/>
                  <a:pt x="9574" y="791"/>
                </a:cubicBezTo>
                <a:cubicBezTo>
                  <a:pt x="9689" y="791"/>
                  <a:pt x="9804" y="823"/>
                  <a:pt x="9921" y="888"/>
                </a:cubicBezTo>
                <a:cubicBezTo>
                  <a:pt x="10030" y="949"/>
                  <a:pt x="10143" y="1014"/>
                  <a:pt x="10249" y="1076"/>
                </a:cubicBezTo>
                <a:cubicBezTo>
                  <a:pt x="10488" y="1219"/>
                  <a:pt x="10744" y="1315"/>
                  <a:pt x="11014" y="1359"/>
                </a:cubicBezTo>
                <a:cubicBezTo>
                  <a:pt x="11083" y="1370"/>
                  <a:pt x="11150" y="1374"/>
                  <a:pt x="11216" y="1374"/>
                </a:cubicBezTo>
                <a:cubicBezTo>
                  <a:pt x="11487" y="1374"/>
                  <a:pt x="11736" y="1292"/>
                  <a:pt x="11964" y="1144"/>
                </a:cubicBezTo>
                <a:cubicBezTo>
                  <a:pt x="12142" y="1031"/>
                  <a:pt x="12328" y="953"/>
                  <a:pt x="12533" y="953"/>
                </a:cubicBezTo>
                <a:cubicBezTo>
                  <a:pt x="12613" y="953"/>
                  <a:pt x="12695" y="965"/>
                  <a:pt x="12781" y="990"/>
                </a:cubicBezTo>
                <a:cubicBezTo>
                  <a:pt x="12938" y="1038"/>
                  <a:pt x="13075" y="1134"/>
                  <a:pt x="13218" y="1219"/>
                </a:cubicBezTo>
                <a:cubicBezTo>
                  <a:pt x="13457" y="1363"/>
                  <a:pt x="13703" y="1455"/>
                  <a:pt x="13968" y="1455"/>
                </a:cubicBezTo>
                <a:cubicBezTo>
                  <a:pt x="14026" y="1455"/>
                  <a:pt x="14085" y="1451"/>
                  <a:pt x="14144" y="1441"/>
                </a:cubicBezTo>
                <a:cubicBezTo>
                  <a:pt x="14367" y="1407"/>
                  <a:pt x="14568" y="1322"/>
                  <a:pt x="14756" y="1213"/>
                </a:cubicBezTo>
                <a:cubicBezTo>
                  <a:pt x="14848" y="1162"/>
                  <a:pt x="14941" y="1140"/>
                  <a:pt x="15041" y="1140"/>
                </a:cubicBezTo>
                <a:cubicBezTo>
                  <a:pt x="15082" y="1140"/>
                  <a:pt x="15125" y="1144"/>
                  <a:pt x="15170" y="1151"/>
                </a:cubicBezTo>
                <a:cubicBezTo>
                  <a:pt x="15323" y="1175"/>
                  <a:pt x="15457" y="1254"/>
                  <a:pt x="15580" y="1346"/>
                </a:cubicBezTo>
                <a:cubicBezTo>
                  <a:pt x="15778" y="1490"/>
                  <a:pt x="15991" y="1555"/>
                  <a:pt x="16215" y="1555"/>
                </a:cubicBezTo>
                <a:cubicBezTo>
                  <a:pt x="16283" y="1555"/>
                  <a:pt x="16353" y="1549"/>
                  <a:pt x="16424" y="1537"/>
                </a:cubicBezTo>
                <a:cubicBezTo>
                  <a:pt x="16605" y="1510"/>
                  <a:pt x="16765" y="1441"/>
                  <a:pt x="16929" y="1366"/>
                </a:cubicBezTo>
                <a:cubicBezTo>
                  <a:pt x="17078" y="1298"/>
                  <a:pt x="17224" y="1262"/>
                  <a:pt x="17367" y="1262"/>
                </a:cubicBezTo>
                <a:cubicBezTo>
                  <a:pt x="17570" y="1262"/>
                  <a:pt x="17767" y="1335"/>
                  <a:pt x="17961" y="1493"/>
                </a:cubicBezTo>
                <a:cubicBezTo>
                  <a:pt x="18212" y="1698"/>
                  <a:pt x="18488" y="1791"/>
                  <a:pt x="18784" y="1791"/>
                </a:cubicBezTo>
                <a:cubicBezTo>
                  <a:pt x="18867" y="1791"/>
                  <a:pt x="18952" y="1784"/>
                  <a:pt x="19038" y="1770"/>
                </a:cubicBezTo>
                <a:cubicBezTo>
                  <a:pt x="19130" y="1756"/>
                  <a:pt x="19215" y="1735"/>
                  <a:pt x="19294" y="1708"/>
                </a:cubicBezTo>
                <a:lnTo>
                  <a:pt x="19294" y="1537"/>
                </a:lnTo>
                <a:cubicBezTo>
                  <a:pt x="19291" y="1530"/>
                  <a:pt x="19291" y="1517"/>
                  <a:pt x="19287" y="1510"/>
                </a:cubicBezTo>
                <a:cubicBezTo>
                  <a:pt x="19243" y="1383"/>
                  <a:pt x="19164" y="1274"/>
                  <a:pt x="19082" y="1168"/>
                </a:cubicBezTo>
                <a:cubicBezTo>
                  <a:pt x="18959" y="1229"/>
                  <a:pt x="18846" y="1265"/>
                  <a:pt x="18736" y="1265"/>
                </a:cubicBezTo>
                <a:cubicBezTo>
                  <a:pt x="18600" y="1265"/>
                  <a:pt x="18470" y="1209"/>
                  <a:pt x="18337" y="1076"/>
                </a:cubicBezTo>
                <a:cubicBezTo>
                  <a:pt x="18046" y="781"/>
                  <a:pt x="17691" y="642"/>
                  <a:pt x="17332" y="642"/>
                </a:cubicBezTo>
                <a:cubicBezTo>
                  <a:pt x="17078" y="642"/>
                  <a:pt x="16823" y="711"/>
                  <a:pt x="16588" y="843"/>
                </a:cubicBezTo>
                <a:cubicBezTo>
                  <a:pt x="16464" y="913"/>
                  <a:pt x="16348" y="949"/>
                  <a:pt x="16232" y="949"/>
                </a:cubicBezTo>
                <a:cubicBezTo>
                  <a:pt x="16091" y="949"/>
                  <a:pt x="15952" y="896"/>
                  <a:pt x="15802" y="785"/>
                </a:cubicBezTo>
                <a:cubicBezTo>
                  <a:pt x="15555" y="604"/>
                  <a:pt x="15294" y="515"/>
                  <a:pt x="15026" y="515"/>
                </a:cubicBezTo>
                <a:cubicBezTo>
                  <a:pt x="14849" y="515"/>
                  <a:pt x="14668" y="554"/>
                  <a:pt x="14486" y="632"/>
                </a:cubicBezTo>
                <a:cubicBezTo>
                  <a:pt x="14397" y="673"/>
                  <a:pt x="14312" y="710"/>
                  <a:pt x="14220" y="748"/>
                </a:cubicBezTo>
                <a:cubicBezTo>
                  <a:pt x="14122" y="788"/>
                  <a:pt x="14026" y="810"/>
                  <a:pt x="13932" y="810"/>
                </a:cubicBezTo>
                <a:cubicBezTo>
                  <a:pt x="13796" y="810"/>
                  <a:pt x="13663" y="765"/>
                  <a:pt x="13529" y="666"/>
                </a:cubicBezTo>
                <a:cubicBezTo>
                  <a:pt x="13430" y="594"/>
                  <a:pt x="13324" y="529"/>
                  <a:pt x="13218" y="471"/>
                </a:cubicBezTo>
                <a:cubicBezTo>
                  <a:pt x="12992" y="347"/>
                  <a:pt x="12762" y="288"/>
                  <a:pt x="12528" y="288"/>
                </a:cubicBezTo>
                <a:cubicBezTo>
                  <a:pt x="12412" y="288"/>
                  <a:pt x="12295" y="303"/>
                  <a:pt x="12176" y="331"/>
                </a:cubicBezTo>
                <a:cubicBezTo>
                  <a:pt x="11947" y="386"/>
                  <a:pt x="11752" y="495"/>
                  <a:pt x="11561" y="625"/>
                </a:cubicBezTo>
                <a:cubicBezTo>
                  <a:pt x="11434" y="709"/>
                  <a:pt x="11299" y="751"/>
                  <a:pt x="11157" y="751"/>
                </a:cubicBezTo>
                <a:cubicBezTo>
                  <a:pt x="11073" y="751"/>
                  <a:pt x="10987" y="736"/>
                  <a:pt x="10898" y="707"/>
                </a:cubicBezTo>
                <a:cubicBezTo>
                  <a:pt x="10679" y="632"/>
                  <a:pt x="10492" y="502"/>
                  <a:pt x="10300" y="386"/>
                </a:cubicBezTo>
                <a:cubicBezTo>
                  <a:pt x="10049" y="233"/>
                  <a:pt x="9801" y="147"/>
                  <a:pt x="9551" y="147"/>
                </a:cubicBezTo>
                <a:cubicBezTo>
                  <a:pt x="9365" y="147"/>
                  <a:pt x="9178" y="195"/>
                  <a:pt x="8988" y="297"/>
                </a:cubicBezTo>
                <a:cubicBezTo>
                  <a:pt x="8787" y="403"/>
                  <a:pt x="8585" y="461"/>
                  <a:pt x="8380" y="461"/>
                </a:cubicBezTo>
                <a:cubicBezTo>
                  <a:pt x="8170" y="461"/>
                  <a:pt x="7957" y="401"/>
                  <a:pt x="7737" y="269"/>
                </a:cubicBezTo>
                <a:cubicBezTo>
                  <a:pt x="7438" y="91"/>
                  <a:pt x="7140" y="0"/>
                  <a:pt x="6844" y="0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100" name="Google Shape;1574;p21"/>
          <p:cNvSpPr>
            <a:spLocks/>
          </p:cNvSpPr>
          <p:nvPr/>
        </p:nvSpPr>
        <p:spPr bwMode="auto">
          <a:xfrm rot="21067650">
            <a:off x="8040730" y="4878014"/>
            <a:ext cx="784225" cy="73819"/>
          </a:xfrm>
          <a:custGeom>
            <a:avLst/>
            <a:gdLst>
              <a:gd name="T0" fmla="*/ 2147483647 w 19018"/>
              <a:gd name="T1" fmla="*/ 2147483647 h 1792"/>
              <a:gd name="T2" fmla="*/ 2147483647 w 19018"/>
              <a:gd name="T3" fmla="*/ 2147483647 h 1792"/>
              <a:gd name="T4" fmla="*/ 2147483647 w 19018"/>
              <a:gd name="T5" fmla="*/ 2147483647 h 1792"/>
              <a:gd name="T6" fmla="*/ 2147483647 w 19018"/>
              <a:gd name="T7" fmla="*/ 2147483647 h 1792"/>
              <a:gd name="T8" fmla="*/ 2147483647 w 19018"/>
              <a:gd name="T9" fmla="*/ 2147483647 h 1792"/>
              <a:gd name="T10" fmla="*/ 2147483647 w 19018"/>
              <a:gd name="T11" fmla="*/ 2147483647 h 1792"/>
              <a:gd name="T12" fmla="*/ 118569063 w 19018"/>
              <a:gd name="T13" fmla="*/ 2147483647 h 1792"/>
              <a:gd name="T14" fmla="*/ 2147483647 w 19018"/>
              <a:gd name="T15" fmla="*/ 2147483647 h 1792"/>
              <a:gd name="T16" fmla="*/ 2147483647 w 19018"/>
              <a:gd name="T17" fmla="*/ 2147483647 h 1792"/>
              <a:gd name="T18" fmla="*/ 2147483647 w 19018"/>
              <a:gd name="T19" fmla="*/ 2147483647 h 1792"/>
              <a:gd name="T20" fmla="*/ 2147483647 w 19018"/>
              <a:gd name="T21" fmla="*/ 2147483647 h 1792"/>
              <a:gd name="T22" fmla="*/ 2147483647 w 19018"/>
              <a:gd name="T23" fmla="*/ 2147483647 h 1792"/>
              <a:gd name="T24" fmla="*/ 2147483647 w 19018"/>
              <a:gd name="T25" fmla="*/ 2147483647 h 1792"/>
              <a:gd name="T26" fmla="*/ 2147483647 w 19018"/>
              <a:gd name="T27" fmla="*/ 2147483647 h 1792"/>
              <a:gd name="T28" fmla="*/ 2147483647 w 19018"/>
              <a:gd name="T29" fmla="*/ 2147483647 h 1792"/>
              <a:gd name="T30" fmla="*/ 2147483647 w 19018"/>
              <a:gd name="T31" fmla="*/ 2147483647 h 1792"/>
              <a:gd name="T32" fmla="*/ 2147483647 w 19018"/>
              <a:gd name="T33" fmla="*/ 2147483647 h 1792"/>
              <a:gd name="T34" fmla="*/ 2147483647 w 19018"/>
              <a:gd name="T35" fmla="*/ 2147483647 h 1792"/>
              <a:gd name="T36" fmla="*/ 2147483647 w 19018"/>
              <a:gd name="T37" fmla="*/ 2147483647 h 1792"/>
              <a:gd name="T38" fmla="*/ 2147483647 w 19018"/>
              <a:gd name="T39" fmla="*/ 2147483647 h 1792"/>
              <a:gd name="T40" fmla="*/ 2147483647 w 19018"/>
              <a:gd name="T41" fmla="*/ 2147483647 h 1792"/>
              <a:gd name="T42" fmla="*/ 2147483647 w 19018"/>
              <a:gd name="T43" fmla="*/ 2147483647 h 1792"/>
              <a:gd name="T44" fmla="*/ 2147483647 w 19018"/>
              <a:gd name="T45" fmla="*/ 2147483647 h 1792"/>
              <a:gd name="T46" fmla="*/ 2147483647 w 19018"/>
              <a:gd name="T47" fmla="*/ 2147483647 h 1792"/>
              <a:gd name="T48" fmla="*/ 2147483647 w 19018"/>
              <a:gd name="T49" fmla="*/ 2147483647 h 1792"/>
              <a:gd name="T50" fmla="*/ 2147483647 w 19018"/>
              <a:gd name="T51" fmla="*/ 2147483647 h 1792"/>
              <a:gd name="T52" fmla="*/ 2147483647 w 19018"/>
              <a:gd name="T53" fmla="*/ 2147483647 h 1792"/>
              <a:gd name="T54" fmla="*/ 2147483647 w 19018"/>
              <a:gd name="T55" fmla="*/ 2147483647 h 1792"/>
              <a:gd name="T56" fmla="*/ 2147483647 w 19018"/>
              <a:gd name="T57" fmla="*/ 2147483647 h 1792"/>
              <a:gd name="T58" fmla="*/ 2147483647 w 19018"/>
              <a:gd name="T59" fmla="*/ 2147483647 h 1792"/>
              <a:gd name="T60" fmla="*/ 2147483647 w 19018"/>
              <a:gd name="T61" fmla="*/ 2147483647 h 1792"/>
              <a:gd name="T62" fmla="*/ 2147483647 w 19018"/>
              <a:gd name="T63" fmla="*/ 2147483647 h 1792"/>
              <a:gd name="T64" fmla="*/ 2147483647 w 19018"/>
              <a:gd name="T65" fmla="*/ 2147483647 h 1792"/>
              <a:gd name="T66" fmla="*/ 2147483647 w 19018"/>
              <a:gd name="T67" fmla="*/ 2147483647 h 1792"/>
              <a:gd name="T68" fmla="*/ 2147483647 w 19018"/>
              <a:gd name="T69" fmla="*/ 2147483647 h 1792"/>
              <a:gd name="T70" fmla="*/ 2147483647 w 19018"/>
              <a:gd name="T71" fmla="*/ 2147483647 h 1792"/>
              <a:gd name="T72" fmla="*/ 2147483647 w 19018"/>
              <a:gd name="T73" fmla="*/ 2147483647 h 1792"/>
              <a:gd name="T74" fmla="*/ 2147483647 w 19018"/>
              <a:gd name="T75" fmla="*/ 2147483647 h 1792"/>
              <a:gd name="T76" fmla="*/ 2147483647 w 19018"/>
              <a:gd name="T77" fmla="*/ 2147483647 h 1792"/>
              <a:gd name="T78" fmla="*/ 2147483647 w 19018"/>
              <a:gd name="T79" fmla="*/ 2147483647 h 1792"/>
              <a:gd name="T80" fmla="*/ 2147483647 w 19018"/>
              <a:gd name="T81" fmla="*/ 2147483647 h 1792"/>
              <a:gd name="T82" fmla="*/ 2147483647 w 19018"/>
              <a:gd name="T83" fmla="*/ 0 h 179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9018" h="1792" extrusionOk="0">
                <a:moveTo>
                  <a:pt x="6567" y="0"/>
                </a:moveTo>
                <a:cubicBezTo>
                  <a:pt x="6285" y="0"/>
                  <a:pt x="6004" y="83"/>
                  <a:pt x="5724" y="249"/>
                </a:cubicBezTo>
                <a:cubicBezTo>
                  <a:pt x="5548" y="356"/>
                  <a:pt x="5359" y="415"/>
                  <a:pt x="5161" y="415"/>
                </a:cubicBezTo>
                <a:cubicBezTo>
                  <a:pt x="5004" y="415"/>
                  <a:pt x="4841" y="377"/>
                  <a:pt x="4675" y="294"/>
                </a:cubicBezTo>
                <a:cubicBezTo>
                  <a:pt x="4559" y="232"/>
                  <a:pt x="4433" y="195"/>
                  <a:pt x="4306" y="157"/>
                </a:cubicBezTo>
                <a:cubicBezTo>
                  <a:pt x="4120" y="99"/>
                  <a:pt x="3938" y="65"/>
                  <a:pt x="3762" y="65"/>
                </a:cubicBezTo>
                <a:cubicBezTo>
                  <a:pt x="3494" y="65"/>
                  <a:pt x="3239" y="142"/>
                  <a:pt x="3004" y="328"/>
                </a:cubicBezTo>
                <a:cubicBezTo>
                  <a:pt x="2946" y="372"/>
                  <a:pt x="2881" y="413"/>
                  <a:pt x="2813" y="447"/>
                </a:cubicBezTo>
                <a:cubicBezTo>
                  <a:pt x="2681" y="519"/>
                  <a:pt x="2548" y="562"/>
                  <a:pt x="2413" y="562"/>
                </a:cubicBezTo>
                <a:cubicBezTo>
                  <a:pt x="2289" y="562"/>
                  <a:pt x="2163" y="526"/>
                  <a:pt x="2034" y="441"/>
                </a:cubicBezTo>
                <a:cubicBezTo>
                  <a:pt x="1996" y="417"/>
                  <a:pt x="1948" y="396"/>
                  <a:pt x="1907" y="372"/>
                </a:cubicBezTo>
                <a:cubicBezTo>
                  <a:pt x="1687" y="255"/>
                  <a:pt x="1449" y="190"/>
                  <a:pt x="1213" y="190"/>
                </a:cubicBezTo>
                <a:cubicBezTo>
                  <a:pt x="901" y="190"/>
                  <a:pt x="593" y="303"/>
                  <a:pt x="336" y="557"/>
                </a:cubicBezTo>
                <a:cubicBezTo>
                  <a:pt x="237" y="656"/>
                  <a:pt x="127" y="724"/>
                  <a:pt x="1" y="741"/>
                </a:cubicBezTo>
                <a:lnTo>
                  <a:pt x="1" y="834"/>
                </a:lnTo>
                <a:cubicBezTo>
                  <a:pt x="8" y="1045"/>
                  <a:pt x="35" y="1257"/>
                  <a:pt x="45" y="1466"/>
                </a:cubicBezTo>
                <a:lnTo>
                  <a:pt x="45" y="1479"/>
                </a:lnTo>
                <a:cubicBezTo>
                  <a:pt x="336" y="1466"/>
                  <a:pt x="619" y="1377"/>
                  <a:pt x="800" y="1165"/>
                </a:cubicBezTo>
                <a:cubicBezTo>
                  <a:pt x="942" y="996"/>
                  <a:pt x="1086" y="922"/>
                  <a:pt x="1242" y="922"/>
                </a:cubicBezTo>
                <a:cubicBezTo>
                  <a:pt x="1365" y="922"/>
                  <a:pt x="1495" y="968"/>
                  <a:pt x="1638" y="1049"/>
                </a:cubicBezTo>
                <a:cubicBezTo>
                  <a:pt x="1720" y="1093"/>
                  <a:pt x="1808" y="1131"/>
                  <a:pt x="1894" y="1168"/>
                </a:cubicBezTo>
                <a:cubicBezTo>
                  <a:pt x="2027" y="1226"/>
                  <a:pt x="2159" y="1255"/>
                  <a:pt x="2295" y="1255"/>
                </a:cubicBezTo>
                <a:cubicBezTo>
                  <a:pt x="2368" y="1255"/>
                  <a:pt x="2443" y="1247"/>
                  <a:pt x="2519" y="1230"/>
                </a:cubicBezTo>
                <a:cubicBezTo>
                  <a:pt x="2799" y="1172"/>
                  <a:pt x="3049" y="1056"/>
                  <a:pt x="3288" y="909"/>
                </a:cubicBezTo>
                <a:cubicBezTo>
                  <a:pt x="3384" y="844"/>
                  <a:pt x="3486" y="789"/>
                  <a:pt x="3606" y="779"/>
                </a:cubicBezTo>
                <a:cubicBezTo>
                  <a:pt x="3652" y="776"/>
                  <a:pt x="3698" y="775"/>
                  <a:pt x="3743" y="775"/>
                </a:cubicBezTo>
                <a:cubicBezTo>
                  <a:pt x="3987" y="775"/>
                  <a:pt x="4228" y="815"/>
                  <a:pt x="4467" y="916"/>
                </a:cubicBezTo>
                <a:cubicBezTo>
                  <a:pt x="4619" y="979"/>
                  <a:pt x="4778" y="1040"/>
                  <a:pt x="4945" y="1040"/>
                </a:cubicBezTo>
                <a:cubicBezTo>
                  <a:pt x="4957" y="1040"/>
                  <a:pt x="4970" y="1039"/>
                  <a:pt x="4983" y="1039"/>
                </a:cubicBezTo>
                <a:cubicBezTo>
                  <a:pt x="5331" y="1021"/>
                  <a:pt x="5666" y="967"/>
                  <a:pt x="5964" y="782"/>
                </a:cubicBezTo>
                <a:cubicBezTo>
                  <a:pt x="6073" y="714"/>
                  <a:pt x="6182" y="652"/>
                  <a:pt x="6305" y="622"/>
                </a:cubicBezTo>
                <a:cubicBezTo>
                  <a:pt x="6371" y="605"/>
                  <a:pt x="6435" y="598"/>
                  <a:pt x="6499" y="598"/>
                </a:cubicBezTo>
                <a:cubicBezTo>
                  <a:pt x="6697" y="598"/>
                  <a:pt x="6887" y="671"/>
                  <a:pt x="7071" y="772"/>
                </a:cubicBezTo>
                <a:cubicBezTo>
                  <a:pt x="7276" y="881"/>
                  <a:pt x="7474" y="1015"/>
                  <a:pt x="7700" y="1069"/>
                </a:cubicBezTo>
                <a:cubicBezTo>
                  <a:pt x="7827" y="1101"/>
                  <a:pt x="7952" y="1116"/>
                  <a:pt x="8073" y="1116"/>
                </a:cubicBezTo>
                <a:cubicBezTo>
                  <a:pt x="8394" y="1116"/>
                  <a:pt x="8694" y="1016"/>
                  <a:pt x="8981" y="875"/>
                </a:cubicBezTo>
                <a:cubicBezTo>
                  <a:pt x="9088" y="819"/>
                  <a:pt x="9193" y="792"/>
                  <a:pt x="9297" y="792"/>
                </a:cubicBezTo>
                <a:cubicBezTo>
                  <a:pt x="9413" y="792"/>
                  <a:pt x="9527" y="825"/>
                  <a:pt x="9644" y="892"/>
                </a:cubicBezTo>
                <a:cubicBezTo>
                  <a:pt x="9753" y="950"/>
                  <a:pt x="9866" y="1015"/>
                  <a:pt x="9972" y="1080"/>
                </a:cubicBezTo>
                <a:cubicBezTo>
                  <a:pt x="10211" y="1220"/>
                  <a:pt x="10467" y="1319"/>
                  <a:pt x="10737" y="1360"/>
                </a:cubicBezTo>
                <a:cubicBezTo>
                  <a:pt x="10806" y="1370"/>
                  <a:pt x="10874" y="1375"/>
                  <a:pt x="10940" y="1375"/>
                </a:cubicBezTo>
                <a:cubicBezTo>
                  <a:pt x="11210" y="1375"/>
                  <a:pt x="11460" y="1293"/>
                  <a:pt x="11687" y="1148"/>
                </a:cubicBezTo>
                <a:cubicBezTo>
                  <a:pt x="11863" y="1033"/>
                  <a:pt x="12048" y="955"/>
                  <a:pt x="12252" y="955"/>
                </a:cubicBezTo>
                <a:cubicBezTo>
                  <a:pt x="12333" y="955"/>
                  <a:pt x="12417" y="967"/>
                  <a:pt x="12504" y="994"/>
                </a:cubicBezTo>
                <a:cubicBezTo>
                  <a:pt x="12661" y="1039"/>
                  <a:pt x="12798" y="1134"/>
                  <a:pt x="12941" y="1220"/>
                </a:cubicBezTo>
                <a:cubicBezTo>
                  <a:pt x="13180" y="1363"/>
                  <a:pt x="13426" y="1455"/>
                  <a:pt x="13691" y="1455"/>
                </a:cubicBezTo>
                <a:cubicBezTo>
                  <a:pt x="13749" y="1455"/>
                  <a:pt x="13808" y="1451"/>
                  <a:pt x="13867" y="1442"/>
                </a:cubicBezTo>
                <a:cubicBezTo>
                  <a:pt x="14090" y="1408"/>
                  <a:pt x="14291" y="1322"/>
                  <a:pt x="14479" y="1216"/>
                </a:cubicBezTo>
                <a:cubicBezTo>
                  <a:pt x="14572" y="1163"/>
                  <a:pt x="14666" y="1142"/>
                  <a:pt x="14767" y="1142"/>
                </a:cubicBezTo>
                <a:cubicBezTo>
                  <a:pt x="14808" y="1142"/>
                  <a:pt x="14849" y="1145"/>
                  <a:pt x="14893" y="1151"/>
                </a:cubicBezTo>
                <a:cubicBezTo>
                  <a:pt x="15046" y="1175"/>
                  <a:pt x="15180" y="1254"/>
                  <a:pt x="15303" y="1346"/>
                </a:cubicBezTo>
                <a:cubicBezTo>
                  <a:pt x="15503" y="1491"/>
                  <a:pt x="15717" y="1559"/>
                  <a:pt x="15942" y="1559"/>
                </a:cubicBezTo>
                <a:cubicBezTo>
                  <a:pt x="16010" y="1559"/>
                  <a:pt x="16078" y="1553"/>
                  <a:pt x="16147" y="1541"/>
                </a:cubicBezTo>
                <a:cubicBezTo>
                  <a:pt x="16328" y="1510"/>
                  <a:pt x="16488" y="1442"/>
                  <a:pt x="16652" y="1370"/>
                </a:cubicBezTo>
                <a:cubicBezTo>
                  <a:pt x="16802" y="1300"/>
                  <a:pt x="16949" y="1263"/>
                  <a:pt x="17093" y="1263"/>
                </a:cubicBezTo>
                <a:cubicBezTo>
                  <a:pt x="17294" y="1263"/>
                  <a:pt x="17491" y="1336"/>
                  <a:pt x="17684" y="1493"/>
                </a:cubicBezTo>
                <a:cubicBezTo>
                  <a:pt x="17935" y="1698"/>
                  <a:pt x="18211" y="1791"/>
                  <a:pt x="18507" y="1791"/>
                </a:cubicBezTo>
                <a:cubicBezTo>
                  <a:pt x="18590" y="1791"/>
                  <a:pt x="18675" y="1784"/>
                  <a:pt x="18761" y="1770"/>
                </a:cubicBezTo>
                <a:cubicBezTo>
                  <a:pt x="18853" y="1756"/>
                  <a:pt x="18938" y="1736"/>
                  <a:pt x="19017" y="1712"/>
                </a:cubicBezTo>
                <a:lnTo>
                  <a:pt x="19017" y="1049"/>
                </a:lnTo>
                <a:cubicBezTo>
                  <a:pt x="19007" y="1056"/>
                  <a:pt x="18997" y="1066"/>
                  <a:pt x="18983" y="1069"/>
                </a:cubicBezTo>
                <a:cubicBezTo>
                  <a:pt x="18785" y="1187"/>
                  <a:pt x="18614" y="1266"/>
                  <a:pt x="18452" y="1266"/>
                </a:cubicBezTo>
                <a:cubicBezTo>
                  <a:pt x="18318" y="1266"/>
                  <a:pt x="18190" y="1211"/>
                  <a:pt x="18060" y="1080"/>
                </a:cubicBezTo>
                <a:cubicBezTo>
                  <a:pt x="17769" y="782"/>
                  <a:pt x="17413" y="642"/>
                  <a:pt x="17053" y="642"/>
                </a:cubicBezTo>
                <a:cubicBezTo>
                  <a:pt x="16801" y="642"/>
                  <a:pt x="16546" y="711"/>
                  <a:pt x="16311" y="844"/>
                </a:cubicBezTo>
                <a:cubicBezTo>
                  <a:pt x="16187" y="914"/>
                  <a:pt x="16070" y="950"/>
                  <a:pt x="15953" y="950"/>
                </a:cubicBezTo>
                <a:cubicBezTo>
                  <a:pt x="15813" y="950"/>
                  <a:pt x="15674" y="897"/>
                  <a:pt x="15525" y="789"/>
                </a:cubicBezTo>
                <a:cubicBezTo>
                  <a:pt x="15278" y="606"/>
                  <a:pt x="15019" y="516"/>
                  <a:pt x="14751" y="516"/>
                </a:cubicBezTo>
                <a:cubicBezTo>
                  <a:pt x="14573" y="516"/>
                  <a:pt x="14392" y="556"/>
                  <a:pt x="14209" y="635"/>
                </a:cubicBezTo>
                <a:cubicBezTo>
                  <a:pt x="14120" y="673"/>
                  <a:pt x="14035" y="710"/>
                  <a:pt x="13943" y="748"/>
                </a:cubicBezTo>
                <a:cubicBezTo>
                  <a:pt x="13844" y="789"/>
                  <a:pt x="13748" y="811"/>
                  <a:pt x="13653" y="811"/>
                </a:cubicBezTo>
                <a:cubicBezTo>
                  <a:pt x="13518" y="811"/>
                  <a:pt x="13385" y="766"/>
                  <a:pt x="13252" y="669"/>
                </a:cubicBezTo>
                <a:cubicBezTo>
                  <a:pt x="13153" y="594"/>
                  <a:pt x="13047" y="533"/>
                  <a:pt x="12941" y="471"/>
                </a:cubicBezTo>
                <a:cubicBezTo>
                  <a:pt x="12715" y="348"/>
                  <a:pt x="12485" y="289"/>
                  <a:pt x="12251" y="289"/>
                </a:cubicBezTo>
                <a:cubicBezTo>
                  <a:pt x="12135" y="289"/>
                  <a:pt x="12018" y="303"/>
                  <a:pt x="11899" y="331"/>
                </a:cubicBezTo>
                <a:cubicBezTo>
                  <a:pt x="11670" y="386"/>
                  <a:pt x="11475" y="499"/>
                  <a:pt x="11284" y="625"/>
                </a:cubicBezTo>
                <a:cubicBezTo>
                  <a:pt x="11157" y="709"/>
                  <a:pt x="11022" y="752"/>
                  <a:pt x="10879" y="752"/>
                </a:cubicBezTo>
                <a:cubicBezTo>
                  <a:pt x="10796" y="752"/>
                  <a:pt x="10710" y="737"/>
                  <a:pt x="10621" y="707"/>
                </a:cubicBezTo>
                <a:cubicBezTo>
                  <a:pt x="10402" y="635"/>
                  <a:pt x="10215" y="502"/>
                  <a:pt x="10023" y="386"/>
                </a:cubicBezTo>
                <a:cubicBezTo>
                  <a:pt x="9771" y="234"/>
                  <a:pt x="9522" y="149"/>
                  <a:pt x="9271" y="149"/>
                </a:cubicBezTo>
                <a:cubicBezTo>
                  <a:pt x="9086" y="149"/>
                  <a:pt x="8900" y="195"/>
                  <a:pt x="8711" y="297"/>
                </a:cubicBezTo>
                <a:cubicBezTo>
                  <a:pt x="8510" y="405"/>
                  <a:pt x="8308" y="464"/>
                  <a:pt x="8103" y="464"/>
                </a:cubicBezTo>
                <a:cubicBezTo>
                  <a:pt x="7893" y="464"/>
                  <a:pt x="7680" y="403"/>
                  <a:pt x="7460" y="270"/>
                </a:cubicBezTo>
                <a:cubicBezTo>
                  <a:pt x="7161" y="91"/>
                  <a:pt x="6863" y="0"/>
                  <a:pt x="6567" y="0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101" name="Google Shape;1575;p21"/>
          <p:cNvSpPr>
            <a:spLocks/>
          </p:cNvSpPr>
          <p:nvPr/>
        </p:nvSpPr>
        <p:spPr bwMode="auto">
          <a:xfrm rot="21067650">
            <a:off x="8051800" y="4933974"/>
            <a:ext cx="781050" cy="73819"/>
          </a:xfrm>
          <a:custGeom>
            <a:avLst/>
            <a:gdLst>
              <a:gd name="T0" fmla="*/ 2147483647 w 18984"/>
              <a:gd name="T1" fmla="*/ 2147483647 h 1792"/>
              <a:gd name="T2" fmla="*/ 2147483647 w 18984"/>
              <a:gd name="T3" fmla="*/ 2147483647 h 1792"/>
              <a:gd name="T4" fmla="*/ 2147483647 w 18984"/>
              <a:gd name="T5" fmla="*/ 2147483647 h 1792"/>
              <a:gd name="T6" fmla="*/ 2147483647 w 18984"/>
              <a:gd name="T7" fmla="*/ 2147483647 h 1792"/>
              <a:gd name="T8" fmla="*/ 2147483647 w 18984"/>
              <a:gd name="T9" fmla="*/ 2147483647 h 1792"/>
              <a:gd name="T10" fmla="*/ 2147483647 w 18984"/>
              <a:gd name="T11" fmla="*/ 2147483647 h 1792"/>
              <a:gd name="T12" fmla="*/ 117485817 w 18984"/>
              <a:gd name="T13" fmla="*/ 2147483647 h 1792"/>
              <a:gd name="T14" fmla="*/ 2147483647 w 18984"/>
              <a:gd name="T15" fmla="*/ 2147483647 h 1792"/>
              <a:gd name="T16" fmla="*/ 2147483647 w 18984"/>
              <a:gd name="T17" fmla="*/ 2147483647 h 1792"/>
              <a:gd name="T18" fmla="*/ 2147483647 w 18984"/>
              <a:gd name="T19" fmla="*/ 2147483647 h 1792"/>
              <a:gd name="T20" fmla="*/ 2147483647 w 18984"/>
              <a:gd name="T21" fmla="*/ 2147483647 h 1792"/>
              <a:gd name="T22" fmla="*/ 2147483647 w 18984"/>
              <a:gd name="T23" fmla="*/ 2147483647 h 1792"/>
              <a:gd name="T24" fmla="*/ 2147483647 w 18984"/>
              <a:gd name="T25" fmla="*/ 2147483647 h 1792"/>
              <a:gd name="T26" fmla="*/ 2147483647 w 18984"/>
              <a:gd name="T27" fmla="*/ 2147483647 h 1792"/>
              <a:gd name="T28" fmla="*/ 2147483647 w 18984"/>
              <a:gd name="T29" fmla="*/ 2147483647 h 1792"/>
              <a:gd name="T30" fmla="*/ 2147483647 w 18984"/>
              <a:gd name="T31" fmla="*/ 2147483647 h 1792"/>
              <a:gd name="T32" fmla="*/ 2147483647 w 18984"/>
              <a:gd name="T33" fmla="*/ 2147483647 h 1792"/>
              <a:gd name="T34" fmla="*/ 2147483647 w 18984"/>
              <a:gd name="T35" fmla="*/ 2147483647 h 1792"/>
              <a:gd name="T36" fmla="*/ 2147483647 w 18984"/>
              <a:gd name="T37" fmla="*/ 2147483647 h 1792"/>
              <a:gd name="T38" fmla="*/ 2147483647 w 18984"/>
              <a:gd name="T39" fmla="*/ 2147483647 h 1792"/>
              <a:gd name="T40" fmla="*/ 2147483647 w 18984"/>
              <a:gd name="T41" fmla="*/ 2147483647 h 1792"/>
              <a:gd name="T42" fmla="*/ 2147483647 w 18984"/>
              <a:gd name="T43" fmla="*/ 2147483647 h 1792"/>
              <a:gd name="T44" fmla="*/ 2147483647 w 18984"/>
              <a:gd name="T45" fmla="*/ 2147483647 h 1792"/>
              <a:gd name="T46" fmla="*/ 2147483647 w 18984"/>
              <a:gd name="T47" fmla="*/ 2147483647 h 1792"/>
              <a:gd name="T48" fmla="*/ 2147483647 w 18984"/>
              <a:gd name="T49" fmla="*/ 2147483647 h 1792"/>
              <a:gd name="T50" fmla="*/ 2147483647 w 18984"/>
              <a:gd name="T51" fmla="*/ 2147483647 h 1792"/>
              <a:gd name="T52" fmla="*/ 2147483647 w 18984"/>
              <a:gd name="T53" fmla="*/ 2147483647 h 1792"/>
              <a:gd name="T54" fmla="*/ 2147483647 w 18984"/>
              <a:gd name="T55" fmla="*/ 2147483647 h 1792"/>
              <a:gd name="T56" fmla="*/ 2147483647 w 18984"/>
              <a:gd name="T57" fmla="*/ 2147483647 h 1792"/>
              <a:gd name="T58" fmla="*/ 2147483647 w 18984"/>
              <a:gd name="T59" fmla="*/ 2147483647 h 1792"/>
              <a:gd name="T60" fmla="*/ 2147483647 w 18984"/>
              <a:gd name="T61" fmla="*/ 2147483647 h 1792"/>
              <a:gd name="T62" fmla="*/ 2147483647 w 18984"/>
              <a:gd name="T63" fmla="*/ 2147483647 h 1792"/>
              <a:gd name="T64" fmla="*/ 2147483647 w 18984"/>
              <a:gd name="T65" fmla="*/ 2147483647 h 1792"/>
              <a:gd name="T66" fmla="*/ 2147483647 w 18984"/>
              <a:gd name="T67" fmla="*/ 2147483647 h 1792"/>
              <a:gd name="T68" fmla="*/ 2147483647 w 18984"/>
              <a:gd name="T69" fmla="*/ 2147483647 h 1792"/>
              <a:gd name="T70" fmla="*/ 2147483647 w 18984"/>
              <a:gd name="T71" fmla="*/ 2147483647 h 1792"/>
              <a:gd name="T72" fmla="*/ 2147483647 w 18984"/>
              <a:gd name="T73" fmla="*/ 2147483647 h 1792"/>
              <a:gd name="T74" fmla="*/ 2147483647 w 18984"/>
              <a:gd name="T75" fmla="*/ 2147483647 h 1792"/>
              <a:gd name="T76" fmla="*/ 2147483647 w 18984"/>
              <a:gd name="T77" fmla="*/ 2147483647 h 1792"/>
              <a:gd name="T78" fmla="*/ 2147483647 w 18984"/>
              <a:gd name="T79" fmla="*/ 2147483647 h 1792"/>
              <a:gd name="T80" fmla="*/ 2147483647 w 18984"/>
              <a:gd name="T81" fmla="*/ 2147483647 h 1792"/>
              <a:gd name="T82" fmla="*/ 2147483647 w 18984"/>
              <a:gd name="T83" fmla="*/ 0 h 179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8984" h="1792" extrusionOk="0">
                <a:moveTo>
                  <a:pt x="6531" y="0"/>
                </a:moveTo>
                <a:cubicBezTo>
                  <a:pt x="6250" y="0"/>
                  <a:pt x="5970" y="82"/>
                  <a:pt x="5690" y="248"/>
                </a:cubicBezTo>
                <a:cubicBezTo>
                  <a:pt x="5515" y="356"/>
                  <a:pt x="5326" y="416"/>
                  <a:pt x="5130" y="416"/>
                </a:cubicBezTo>
                <a:cubicBezTo>
                  <a:pt x="4972" y="416"/>
                  <a:pt x="4808" y="377"/>
                  <a:pt x="4641" y="293"/>
                </a:cubicBezTo>
                <a:cubicBezTo>
                  <a:pt x="4525" y="231"/>
                  <a:pt x="4399" y="194"/>
                  <a:pt x="4272" y="156"/>
                </a:cubicBezTo>
                <a:cubicBezTo>
                  <a:pt x="4086" y="98"/>
                  <a:pt x="3904" y="64"/>
                  <a:pt x="3728" y="64"/>
                </a:cubicBezTo>
                <a:cubicBezTo>
                  <a:pt x="3460" y="64"/>
                  <a:pt x="3205" y="142"/>
                  <a:pt x="2970" y="327"/>
                </a:cubicBezTo>
                <a:cubicBezTo>
                  <a:pt x="2912" y="375"/>
                  <a:pt x="2847" y="412"/>
                  <a:pt x="2779" y="447"/>
                </a:cubicBezTo>
                <a:cubicBezTo>
                  <a:pt x="2646" y="518"/>
                  <a:pt x="2513" y="562"/>
                  <a:pt x="2377" y="562"/>
                </a:cubicBezTo>
                <a:cubicBezTo>
                  <a:pt x="2254" y="562"/>
                  <a:pt x="2128" y="526"/>
                  <a:pt x="2000" y="443"/>
                </a:cubicBezTo>
                <a:cubicBezTo>
                  <a:pt x="1962" y="416"/>
                  <a:pt x="1914" y="395"/>
                  <a:pt x="1873" y="375"/>
                </a:cubicBezTo>
                <a:cubicBezTo>
                  <a:pt x="1652" y="257"/>
                  <a:pt x="1412" y="191"/>
                  <a:pt x="1175" y="191"/>
                </a:cubicBezTo>
                <a:cubicBezTo>
                  <a:pt x="864" y="191"/>
                  <a:pt x="558" y="304"/>
                  <a:pt x="302" y="556"/>
                </a:cubicBezTo>
                <a:cubicBezTo>
                  <a:pt x="213" y="648"/>
                  <a:pt x="114" y="710"/>
                  <a:pt x="1" y="734"/>
                </a:cubicBezTo>
                <a:cubicBezTo>
                  <a:pt x="1" y="754"/>
                  <a:pt x="1" y="775"/>
                  <a:pt x="8" y="795"/>
                </a:cubicBezTo>
                <a:cubicBezTo>
                  <a:pt x="15" y="908"/>
                  <a:pt x="45" y="1000"/>
                  <a:pt x="49" y="1116"/>
                </a:cubicBezTo>
                <a:cubicBezTo>
                  <a:pt x="52" y="1236"/>
                  <a:pt x="49" y="1356"/>
                  <a:pt x="49" y="1475"/>
                </a:cubicBezTo>
                <a:cubicBezTo>
                  <a:pt x="329" y="1458"/>
                  <a:pt x="592" y="1369"/>
                  <a:pt x="766" y="1164"/>
                </a:cubicBezTo>
                <a:cubicBezTo>
                  <a:pt x="908" y="996"/>
                  <a:pt x="1052" y="922"/>
                  <a:pt x="1208" y="922"/>
                </a:cubicBezTo>
                <a:cubicBezTo>
                  <a:pt x="1331" y="922"/>
                  <a:pt x="1461" y="967"/>
                  <a:pt x="1604" y="1048"/>
                </a:cubicBezTo>
                <a:cubicBezTo>
                  <a:pt x="1686" y="1096"/>
                  <a:pt x="1774" y="1130"/>
                  <a:pt x="1860" y="1168"/>
                </a:cubicBezTo>
                <a:cubicBezTo>
                  <a:pt x="1995" y="1226"/>
                  <a:pt x="2129" y="1257"/>
                  <a:pt x="2268" y="1257"/>
                </a:cubicBezTo>
                <a:cubicBezTo>
                  <a:pt x="2339" y="1257"/>
                  <a:pt x="2411" y="1249"/>
                  <a:pt x="2485" y="1233"/>
                </a:cubicBezTo>
                <a:cubicBezTo>
                  <a:pt x="2765" y="1171"/>
                  <a:pt x="3015" y="1058"/>
                  <a:pt x="3254" y="908"/>
                </a:cubicBezTo>
                <a:cubicBezTo>
                  <a:pt x="3350" y="843"/>
                  <a:pt x="3452" y="788"/>
                  <a:pt x="3572" y="778"/>
                </a:cubicBezTo>
                <a:cubicBezTo>
                  <a:pt x="3618" y="775"/>
                  <a:pt x="3664" y="774"/>
                  <a:pt x="3709" y="774"/>
                </a:cubicBezTo>
                <a:cubicBezTo>
                  <a:pt x="3953" y="774"/>
                  <a:pt x="4194" y="814"/>
                  <a:pt x="4433" y="915"/>
                </a:cubicBezTo>
                <a:cubicBezTo>
                  <a:pt x="4589" y="980"/>
                  <a:pt x="4751" y="1042"/>
                  <a:pt x="4922" y="1042"/>
                </a:cubicBezTo>
                <a:cubicBezTo>
                  <a:pt x="4931" y="1042"/>
                  <a:pt x="4940" y="1042"/>
                  <a:pt x="4949" y="1041"/>
                </a:cubicBezTo>
                <a:cubicBezTo>
                  <a:pt x="5297" y="1024"/>
                  <a:pt x="5632" y="966"/>
                  <a:pt x="5930" y="785"/>
                </a:cubicBezTo>
                <a:cubicBezTo>
                  <a:pt x="6039" y="717"/>
                  <a:pt x="6148" y="652"/>
                  <a:pt x="6271" y="621"/>
                </a:cubicBezTo>
                <a:cubicBezTo>
                  <a:pt x="6337" y="604"/>
                  <a:pt x="6401" y="597"/>
                  <a:pt x="6465" y="597"/>
                </a:cubicBezTo>
                <a:cubicBezTo>
                  <a:pt x="6663" y="597"/>
                  <a:pt x="6853" y="670"/>
                  <a:pt x="7037" y="771"/>
                </a:cubicBezTo>
                <a:cubicBezTo>
                  <a:pt x="7242" y="881"/>
                  <a:pt x="7440" y="1014"/>
                  <a:pt x="7666" y="1069"/>
                </a:cubicBezTo>
                <a:cubicBezTo>
                  <a:pt x="7793" y="1101"/>
                  <a:pt x="7918" y="1115"/>
                  <a:pt x="8039" y="1115"/>
                </a:cubicBezTo>
                <a:cubicBezTo>
                  <a:pt x="8360" y="1115"/>
                  <a:pt x="8660" y="1015"/>
                  <a:pt x="8947" y="874"/>
                </a:cubicBezTo>
                <a:cubicBezTo>
                  <a:pt x="9053" y="819"/>
                  <a:pt x="9157" y="792"/>
                  <a:pt x="9261" y="792"/>
                </a:cubicBezTo>
                <a:cubicBezTo>
                  <a:pt x="9377" y="792"/>
                  <a:pt x="9492" y="826"/>
                  <a:pt x="9610" y="891"/>
                </a:cubicBezTo>
                <a:cubicBezTo>
                  <a:pt x="9719" y="949"/>
                  <a:pt x="9832" y="1014"/>
                  <a:pt x="9938" y="1079"/>
                </a:cubicBezTo>
                <a:cubicBezTo>
                  <a:pt x="10177" y="1219"/>
                  <a:pt x="10433" y="1318"/>
                  <a:pt x="10703" y="1359"/>
                </a:cubicBezTo>
                <a:cubicBezTo>
                  <a:pt x="10773" y="1369"/>
                  <a:pt x="10842" y="1374"/>
                  <a:pt x="10910" y="1374"/>
                </a:cubicBezTo>
                <a:cubicBezTo>
                  <a:pt x="11178" y="1374"/>
                  <a:pt x="11427" y="1295"/>
                  <a:pt x="11653" y="1147"/>
                </a:cubicBezTo>
                <a:cubicBezTo>
                  <a:pt x="11830" y="1034"/>
                  <a:pt x="12016" y="955"/>
                  <a:pt x="12221" y="955"/>
                </a:cubicBezTo>
                <a:cubicBezTo>
                  <a:pt x="12301" y="955"/>
                  <a:pt x="12384" y="967"/>
                  <a:pt x="12470" y="993"/>
                </a:cubicBezTo>
                <a:cubicBezTo>
                  <a:pt x="12627" y="1041"/>
                  <a:pt x="12764" y="1133"/>
                  <a:pt x="12907" y="1219"/>
                </a:cubicBezTo>
                <a:cubicBezTo>
                  <a:pt x="13146" y="1362"/>
                  <a:pt x="13392" y="1455"/>
                  <a:pt x="13657" y="1455"/>
                </a:cubicBezTo>
                <a:cubicBezTo>
                  <a:pt x="13715" y="1455"/>
                  <a:pt x="13774" y="1450"/>
                  <a:pt x="13833" y="1441"/>
                </a:cubicBezTo>
                <a:cubicBezTo>
                  <a:pt x="14056" y="1407"/>
                  <a:pt x="14257" y="1321"/>
                  <a:pt x="14445" y="1215"/>
                </a:cubicBezTo>
                <a:cubicBezTo>
                  <a:pt x="14539" y="1163"/>
                  <a:pt x="14635" y="1142"/>
                  <a:pt x="14739" y="1142"/>
                </a:cubicBezTo>
                <a:cubicBezTo>
                  <a:pt x="14778" y="1142"/>
                  <a:pt x="14817" y="1145"/>
                  <a:pt x="14859" y="1151"/>
                </a:cubicBezTo>
                <a:cubicBezTo>
                  <a:pt x="15012" y="1178"/>
                  <a:pt x="15146" y="1253"/>
                  <a:pt x="15269" y="1349"/>
                </a:cubicBezTo>
                <a:cubicBezTo>
                  <a:pt x="15467" y="1493"/>
                  <a:pt x="15680" y="1558"/>
                  <a:pt x="15904" y="1558"/>
                </a:cubicBezTo>
                <a:cubicBezTo>
                  <a:pt x="15972" y="1558"/>
                  <a:pt x="16042" y="1552"/>
                  <a:pt x="16113" y="1540"/>
                </a:cubicBezTo>
                <a:cubicBezTo>
                  <a:pt x="16294" y="1509"/>
                  <a:pt x="16454" y="1441"/>
                  <a:pt x="16618" y="1369"/>
                </a:cubicBezTo>
                <a:cubicBezTo>
                  <a:pt x="16768" y="1299"/>
                  <a:pt x="16915" y="1262"/>
                  <a:pt x="17059" y="1262"/>
                </a:cubicBezTo>
                <a:cubicBezTo>
                  <a:pt x="17260" y="1262"/>
                  <a:pt x="17457" y="1335"/>
                  <a:pt x="17650" y="1492"/>
                </a:cubicBezTo>
                <a:cubicBezTo>
                  <a:pt x="17900" y="1699"/>
                  <a:pt x="18175" y="1791"/>
                  <a:pt x="18469" y="1791"/>
                </a:cubicBezTo>
                <a:cubicBezTo>
                  <a:pt x="18553" y="1791"/>
                  <a:pt x="18639" y="1784"/>
                  <a:pt x="18727" y="1769"/>
                </a:cubicBezTo>
                <a:cubicBezTo>
                  <a:pt x="18819" y="1759"/>
                  <a:pt x="18904" y="1735"/>
                  <a:pt x="18983" y="1711"/>
                </a:cubicBezTo>
                <a:lnTo>
                  <a:pt x="18983" y="1048"/>
                </a:lnTo>
                <a:cubicBezTo>
                  <a:pt x="18973" y="1058"/>
                  <a:pt x="18963" y="1065"/>
                  <a:pt x="18949" y="1069"/>
                </a:cubicBezTo>
                <a:cubicBezTo>
                  <a:pt x="18751" y="1186"/>
                  <a:pt x="18580" y="1265"/>
                  <a:pt x="18418" y="1265"/>
                </a:cubicBezTo>
                <a:cubicBezTo>
                  <a:pt x="18284" y="1265"/>
                  <a:pt x="18156" y="1211"/>
                  <a:pt x="18026" y="1079"/>
                </a:cubicBezTo>
                <a:cubicBezTo>
                  <a:pt x="17735" y="782"/>
                  <a:pt x="17379" y="641"/>
                  <a:pt x="17019" y="641"/>
                </a:cubicBezTo>
                <a:cubicBezTo>
                  <a:pt x="16767" y="641"/>
                  <a:pt x="16512" y="711"/>
                  <a:pt x="16277" y="843"/>
                </a:cubicBezTo>
                <a:cubicBezTo>
                  <a:pt x="16152" y="913"/>
                  <a:pt x="16034" y="950"/>
                  <a:pt x="15917" y="950"/>
                </a:cubicBezTo>
                <a:cubicBezTo>
                  <a:pt x="15778" y="950"/>
                  <a:pt x="15639" y="898"/>
                  <a:pt x="15491" y="788"/>
                </a:cubicBezTo>
                <a:cubicBezTo>
                  <a:pt x="15244" y="606"/>
                  <a:pt x="14985" y="515"/>
                  <a:pt x="14717" y="515"/>
                </a:cubicBezTo>
                <a:cubicBezTo>
                  <a:pt x="14539" y="515"/>
                  <a:pt x="14358" y="555"/>
                  <a:pt x="14175" y="635"/>
                </a:cubicBezTo>
                <a:cubicBezTo>
                  <a:pt x="14086" y="672"/>
                  <a:pt x="14001" y="710"/>
                  <a:pt x="13909" y="751"/>
                </a:cubicBezTo>
                <a:cubicBezTo>
                  <a:pt x="13810" y="790"/>
                  <a:pt x="13714" y="811"/>
                  <a:pt x="13620" y="811"/>
                </a:cubicBezTo>
                <a:cubicBezTo>
                  <a:pt x="13484" y="811"/>
                  <a:pt x="13351" y="767"/>
                  <a:pt x="13218" y="669"/>
                </a:cubicBezTo>
                <a:cubicBezTo>
                  <a:pt x="13119" y="597"/>
                  <a:pt x="13013" y="532"/>
                  <a:pt x="12907" y="471"/>
                </a:cubicBezTo>
                <a:cubicBezTo>
                  <a:pt x="12679" y="349"/>
                  <a:pt x="12448" y="289"/>
                  <a:pt x="12212" y="289"/>
                </a:cubicBezTo>
                <a:cubicBezTo>
                  <a:pt x="12098" y="289"/>
                  <a:pt x="11982" y="303"/>
                  <a:pt x="11865" y="330"/>
                </a:cubicBezTo>
                <a:cubicBezTo>
                  <a:pt x="11636" y="385"/>
                  <a:pt x="11441" y="498"/>
                  <a:pt x="11250" y="624"/>
                </a:cubicBezTo>
                <a:cubicBezTo>
                  <a:pt x="11123" y="708"/>
                  <a:pt x="10988" y="752"/>
                  <a:pt x="10845" y="752"/>
                </a:cubicBezTo>
                <a:cubicBezTo>
                  <a:pt x="10762" y="752"/>
                  <a:pt x="10676" y="737"/>
                  <a:pt x="10587" y="706"/>
                </a:cubicBezTo>
                <a:cubicBezTo>
                  <a:pt x="10368" y="635"/>
                  <a:pt x="10181" y="501"/>
                  <a:pt x="9989" y="385"/>
                </a:cubicBezTo>
                <a:cubicBezTo>
                  <a:pt x="9737" y="234"/>
                  <a:pt x="9488" y="148"/>
                  <a:pt x="9237" y="148"/>
                </a:cubicBezTo>
                <a:cubicBezTo>
                  <a:pt x="9052" y="148"/>
                  <a:pt x="8866" y="195"/>
                  <a:pt x="8677" y="296"/>
                </a:cubicBezTo>
                <a:cubicBezTo>
                  <a:pt x="8475" y="405"/>
                  <a:pt x="8272" y="464"/>
                  <a:pt x="8066" y="464"/>
                </a:cubicBezTo>
                <a:cubicBezTo>
                  <a:pt x="7857" y="464"/>
                  <a:pt x="7645" y="403"/>
                  <a:pt x="7426" y="272"/>
                </a:cubicBezTo>
                <a:cubicBezTo>
                  <a:pt x="7126" y="92"/>
                  <a:pt x="6828" y="0"/>
                  <a:pt x="6531" y="0"/>
                </a:cubicBezTo>
                <a:close/>
              </a:path>
            </a:pathLst>
          </a:custGeom>
          <a:solidFill>
            <a:srgbClr val="FFE6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grpSp>
        <p:nvGrpSpPr>
          <p:cNvPr id="102" name="Google Shape;1576;p21"/>
          <p:cNvGrpSpPr>
            <a:grpSpLocks/>
          </p:cNvGrpSpPr>
          <p:nvPr/>
        </p:nvGrpSpPr>
        <p:grpSpPr bwMode="auto">
          <a:xfrm rot="5555092">
            <a:off x="8148655" y="3924323"/>
            <a:ext cx="928688" cy="928687"/>
            <a:chOff x="8332425" y="1086157"/>
            <a:chExt cx="928746" cy="927598"/>
          </a:xfrm>
        </p:grpSpPr>
        <p:sp>
          <p:nvSpPr>
            <p:cNvPr id="103" name="Google Shape;1577;p21"/>
            <p:cNvSpPr>
              <a:spLocks/>
            </p:cNvSpPr>
            <p:nvPr/>
          </p:nvSpPr>
          <p:spPr bwMode="auto">
            <a:xfrm rot="-2490741">
              <a:off x="8464694" y="1224525"/>
              <a:ext cx="664209" cy="650860"/>
            </a:xfrm>
            <a:custGeom>
              <a:avLst/>
              <a:gdLst>
                <a:gd name="T0" fmla="*/ 2147483647 w 9504"/>
                <a:gd name="T1" fmla="*/ 0 h 9313"/>
                <a:gd name="T2" fmla="*/ 2147483647 w 9504"/>
                <a:gd name="T3" fmla="*/ 2147483647 h 9313"/>
                <a:gd name="T4" fmla="*/ 2147483647 w 9504"/>
                <a:gd name="T5" fmla="*/ 2147483647 h 9313"/>
                <a:gd name="T6" fmla="*/ 2147483647 w 9504"/>
                <a:gd name="T7" fmla="*/ 2147483647 h 9313"/>
                <a:gd name="T8" fmla="*/ 2147483647 w 9504"/>
                <a:gd name="T9" fmla="*/ 2147483647 h 9313"/>
                <a:gd name="T10" fmla="*/ 2147483647 w 9504"/>
                <a:gd name="T11" fmla="*/ 2147483647 h 9313"/>
                <a:gd name="T12" fmla="*/ 2147483647 w 9504"/>
                <a:gd name="T13" fmla="*/ 2147483647 h 9313"/>
                <a:gd name="T14" fmla="*/ 2147483647 w 9504"/>
                <a:gd name="T15" fmla="*/ 2147483647 h 9313"/>
                <a:gd name="T16" fmla="*/ 2147483647 w 9504"/>
                <a:gd name="T17" fmla="*/ 2147483647 h 9313"/>
                <a:gd name="T18" fmla="*/ 2147483647 w 9504"/>
                <a:gd name="T19" fmla="*/ 2147483647 h 9313"/>
                <a:gd name="T20" fmla="*/ 2147483647 w 9504"/>
                <a:gd name="T21" fmla="*/ 2147483647 h 9313"/>
                <a:gd name="T22" fmla="*/ 2147483647 w 9504"/>
                <a:gd name="T23" fmla="*/ 2147483647 h 9313"/>
                <a:gd name="T24" fmla="*/ 2147483647 w 9504"/>
                <a:gd name="T25" fmla="*/ 0 h 9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504" h="9313" extrusionOk="0">
                  <a:moveTo>
                    <a:pt x="5384" y="0"/>
                  </a:moveTo>
                  <a:cubicBezTo>
                    <a:pt x="5072" y="0"/>
                    <a:pt x="4762" y="33"/>
                    <a:pt x="4460" y="113"/>
                  </a:cubicBezTo>
                  <a:cubicBezTo>
                    <a:pt x="3260" y="428"/>
                    <a:pt x="2358" y="1402"/>
                    <a:pt x="1617" y="2393"/>
                  </a:cubicBezTo>
                  <a:cubicBezTo>
                    <a:pt x="1162" y="2991"/>
                    <a:pt x="735" y="3630"/>
                    <a:pt x="513" y="4347"/>
                  </a:cubicBezTo>
                  <a:cubicBezTo>
                    <a:pt x="0" y="6015"/>
                    <a:pt x="694" y="7833"/>
                    <a:pt x="1688" y="9268"/>
                  </a:cubicBezTo>
                  <a:lnTo>
                    <a:pt x="2003" y="9312"/>
                  </a:lnTo>
                  <a:cubicBezTo>
                    <a:pt x="2078" y="8468"/>
                    <a:pt x="3021" y="8007"/>
                    <a:pt x="3845" y="7798"/>
                  </a:cubicBezTo>
                  <a:cubicBezTo>
                    <a:pt x="4781" y="7563"/>
                    <a:pt x="5738" y="7416"/>
                    <a:pt x="6643" y="7088"/>
                  </a:cubicBezTo>
                  <a:cubicBezTo>
                    <a:pt x="7549" y="6760"/>
                    <a:pt x="8417" y="6206"/>
                    <a:pt x="8888" y="5369"/>
                  </a:cubicBezTo>
                  <a:cubicBezTo>
                    <a:pt x="9138" y="4935"/>
                    <a:pt x="9261" y="4439"/>
                    <a:pt x="9346" y="3944"/>
                  </a:cubicBezTo>
                  <a:cubicBezTo>
                    <a:pt x="9480" y="3158"/>
                    <a:pt x="9503" y="2307"/>
                    <a:pt x="9110" y="1620"/>
                  </a:cubicBezTo>
                  <a:cubicBezTo>
                    <a:pt x="8639" y="787"/>
                    <a:pt x="7658" y="380"/>
                    <a:pt x="6725" y="168"/>
                  </a:cubicBezTo>
                  <a:cubicBezTo>
                    <a:pt x="6286" y="69"/>
                    <a:pt x="5833" y="0"/>
                    <a:pt x="5384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4" name="Google Shape;1578;p21"/>
            <p:cNvSpPr>
              <a:spLocks/>
            </p:cNvSpPr>
            <p:nvPr/>
          </p:nvSpPr>
          <p:spPr bwMode="auto">
            <a:xfrm rot="-2490741">
              <a:off x="8635631" y="1516221"/>
              <a:ext cx="93509" cy="166402"/>
            </a:xfrm>
            <a:custGeom>
              <a:avLst/>
              <a:gdLst>
                <a:gd name="T0" fmla="*/ 2147483647 w 1338"/>
                <a:gd name="T1" fmla="*/ 0 h 2381"/>
                <a:gd name="T2" fmla="*/ 2147483647 w 1338"/>
                <a:gd name="T3" fmla="*/ 2147483647 h 2381"/>
                <a:gd name="T4" fmla="*/ 2147483647 w 1338"/>
                <a:gd name="T5" fmla="*/ 2147483647 h 2381"/>
                <a:gd name="T6" fmla="*/ 2147483647 w 1338"/>
                <a:gd name="T7" fmla="*/ 2147483647 h 2381"/>
                <a:gd name="T8" fmla="*/ 2147483647 w 1338"/>
                <a:gd name="T9" fmla="*/ 2147483647 h 2381"/>
                <a:gd name="T10" fmla="*/ 2147483647 w 1338"/>
                <a:gd name="T11" fmla="*/ 2147483647 h 2381"/>
                <a:gd name="T12" fmla="*/ 2147483647 w 1338"/>
                <a:gd name="T13" fmla="*/ 2147483647 h 2381"/>
                <a:gd name="T14" fmla="*/ 2147483647 w 1338"/>
                <a:gd name="T15" fmla="*/ 2147483647 h 2381"/>
                <a:gd name="T16" fmla="*/ 2147483647 w 1338"/>
                <a:gd name="T17" fmla="*/ 2147483647 h 2381"/>
                <a:gd name="T18" fmla="*/ 2147483647 w 1338"/>
                <a:gd name="T19" fmla="*/ 2147483647 h 2381"/>
                <a:gd name="T20" fmla="*/ 2147483647 w 1338"/>
                <a:gd name="T21" fmla="*/ 2147483647 h 2381"/>
                <a:gd name="T22" fmla="*/ 2147483647 w 1338"/>
                <a:gd name="T23" fmla="*/ 2147483647 h 2381"/>
                <a:gd name="T24" fmla="*/ 2147483647 w 1338"/>
                <a:gd name="T25" fmla="*/ 2147483647 h 2381"/>
                <a:gd name="T26" fmla="*/ 2147483647 w 1338"/>
                <a:gd name="T27" fmla="*/ 2147483647 h 2381"/>
                <a:gd name="T28" fmla="*/ 2147483647 w 1338"/>
                <a:gd name="T29" fmla="*/ 2147483647 h 2381"/>
                <a:gd name="T30" fmla="*/ 2147483647 w 1338"/>
                <a:gd name="T31" fmla="*/ 2147483647 h 2381"/>
                <a:gd name="T32" fmla="*/ 2147483647 w 1338"/>
                <a:gd name="T33" fmla="*/ 2147483647 h 2381"/>
                <a:gd name="T34" fmla="*/ 2147483647 w 1338"/>
                <a:gd name="T35" fmla="*/ 2147483647 h 2381"/>
                <a:gd name="T36" fmla="*/ 2147483647 w 1338"/>
                <a:gd name="T37" fmla="*/ 2147483647 h 2381"/>
                <a:gd name="T38" fmla="*/ 2147483647 w 1338"/>
                <a:gd name="T39" fmla="*/ 2147483647 h 2381"/>
                <a:gd name="T40" fmla="*/ 2147483647 w 1338"/>
                <a:gd name="T41" fmla="*/ 2147483647 h 2381"/>
                <a:gd name="T42" fmla="*/ 2147483647 w 1338"/>
                <a:gd name="T43" fmla="*/ 2147483647 h 2381"/>
                <a:gd name="T44" fmla="*/ 2147483647 w 1338"/>
                <a:gd name="T45" fmla="*/ 2147483647 h 2381"/>
                <a:gd name="T46" fmla="*/ 2147483647 w 1338"/>
                <a:gd name="T47" fmla="*/ 2147483647 h 2381"/>
                <a:gd name="T48" fmla="*/ 2147483647 w 1338"/>
                <a:gd name="T49" fmla="*/ 2147483647 h 2381"/>
                <a:gd name="T50" fmla="*/ 2147483647 w 1338"/>
                <a:gd name="T51" fmla="*/ 2147483647 h 2381"/>
                <a:gd name="T52" fmla="*/ 2147483647 w 1338"/>
                <a:gd name="T53" fmla="*/ 2147483647 h 2381"/>
                <a:gd name="T54" fmla="*/ 2147483647 w 1338"/>
                <a:gd name="T55" fmla="*/ 2147483647 h 2381"/>
                <a:gd name="T56" fmla="*/ 2147483647 w 1338"/>
                <a:gd name="T57" fmla="*/ 2147483647 h 2381"/>
                <a:gd name="T58" fmla="*/ 2147483647 w 1338"/>
                <a:gd name="T59" fmla="*/ 2147483647 h 2381"/>
                <a:gd name="T60" fmla="*/ 2147483647 w 1338"/>
                <a:gd name="T61" fmla="*/ 2147483647 h 2381"/>
                <a:gd name="T62" fmla="*/ 2147483647 w 1338"/>
                <a:gd name="T63" fmla="*/ 2147483647 h 2381"/>
                <a:gd name="T64" fmla="*/ 2147483647 w 1338"/>
                <a:gd name="T65" fmla="*/ 2147483647 h 2381"/>
                <a:gd name="T66" fmla="*/ 2147483647 w 1338"/>
                <a:gd name="T67" fmla="*/ 2147483647 h 2381"/>
                <a:gd name="T68" fmla="*/ 2147483647 w 1338"/>
                <a:gd name="T69" fmla="*/ 2147483647 h 2381"/>
                <a:gd name="T70" fmla="*/ 2147483647 w 1338"/>
                <a:gd name="T71" fmla="*/ 2147483647 h 2381"/>
                <a:gd name="T72" fmla="*/ 2147483647 w 1338"/>
                <a:gd name="T73" fmla="*/ 0 h 238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338" h="2381" extrusionOk="0">
                  <a:moveTo>
                    <a:pt x="1224" y="0"/>
                  </a:moveTo>
                  <a:cubicBezTo>
                    <a:pt x="1125" y="0"/>
                    <a:pt x="991" y="53"/>
                    <a:pt x="978" y="121"/>
                  </a:cubicBezTo>
                  <a:cubicBezTo>
                    <a:pt x="932" y="358"/>
                    <a:pt x="907" y="597"/>
                    <a:pt x="901" y="836"/>
                  </a:cubicBezTo>
                  <a:cubicBezTo>
                    <a:pt x="897" y="866"/>
                    <a:pt x="892" y="895"/>
                    <a:pt x="887" y="924"/>
                  </a:cubicBezTo>
                  <a:cubicBezTo>
                    <a:pt x="698" y="750"/>
                    <a:pt x="531" y="554"/>
                    <a:pt x="387" y="336"/>
                  </a:cubicBezTo>
                  <a:cubicBezTo>
                    <a:pt x="374" y="319"/>
                    <a:pt x="345" y="311"/>
                    <a:pt x="310" y="311"/>
                  </a:cubicBezTo>
                  <a:cubicBezTo>
                    <a:pt x="193" y="311"/>
                    <a:pt x="0" y="396"/>
                    <a:pt x="56" y="483"/>
                  </a:cubicBezTo>
                  <a:cubicBezTo>
                    <a:pt x="264" y="804"/>
                    <a:pt x="531" y="1081"/>
                    <a:pt x="838" y="1303"/>
                  </a:cubicBezTo>
                  <a:cubicBezTo>
                    <a:pt x="856" y="1316"/>
                    <a:pt x="883" y="1324"/>
                    <a:pt x="914" y="1327"/>
                  </a:cubicBezTo>
                  <a:cubicBezTo>
                    <a:pt x="922" y="1434"/>
                    <a:pt x="933" y="1541"/>
                    <a:pt x="948" y="1648"/>
                  </a:cubicBezTo>
                  <a:cubicBezTo>
                    <a:pt x="965" y="1771"/>
                    <a:pt x="978" y="1897"/>
                    <a:pt x="948" y="2017"/>
                  </a:cubicBezTo>
                  <a:cubicBezTo>
                    <a:pt x="937" y="2061"/>
                    <a:pt x="920" y="2106"/>
                    <a:pt x="889" y="2143"/>
                  </a:cubicBezTo>
                  <a:cubicBezTo>
                    <a:pt x="877" y="2159"/>
                    <a:pt x="862" y="2172"/>
                    <a:pt x="849" y="2187"/>
                  </a:cubicBezTo>
                  <a:cubicBezTo>
                    <a:pt x="845" y="2186"/>
                    <a:pt x="841" y="2184"/>
                    <a:pt x="838" y="2181"/>
                  </a:cubicBezTo>
                  <a:cubicBezTo>
                    <a:pt x="801" y="2147"/>
                    <a:pt x="743" y="2137"/>
                    <a:pt x="705" y="2102"/>
                  </a:cubicBezTo>
                  <a:cubicBezTo>
                    <a:pt x="671" y="2068"/>
                    <a:pt x="637" y="2027"/>
                    <a:pt x="616" y="1986"/>
                  </a:cubicBezTo>
                  <a:cubicBezTo>
                    <a:pt x="565" y="1891"/>
                    <a:pt x="548" y="1781"/>
                    <a:pt x="568" y="1679"/>
                  </a:cubicBezTo>
                  <a:cubicBezTo>
                    <a:pt x="576" y="1630"/>
                    <a:pt x="526" y="1610"/>
                    <a:pt x="461" y="1610"/>
                  </a:cubicBezTo>
                  <a:cubicBezTo>
                    <a:pt x="361" y="1610"/>
                    <a:pt x="225" y="1658"/>
                    <a:pt x="213" y="1727"/>
                  </a:cubicBezTo>
                  <a:cubicBezTo>
                    <a:pt x="165" y="1986"/>
                    <a:pt x="305" y="2253"/>
                    <a:pt x="555" y="2349"/>
                  </a:cubicBezTo>
                  <a:cubicBezTo>
                    <a:pt x="614" y="2370"/>
                    <a:pt x="676" y="2381"/>
                    <a:pt x="738" y="2381"/>
                  </a:cubicBezTo>
                  <a:cubicBezTo>
                    <a:pt x="958" y="2381"/>
                    <a:pt x="1176" y="2252"/>
                    <a:pt x="1272" y="2055"/>
                  </a:cubicBezTo>
                  <a:cubicBezTo>
                    <a:pt x="1337" y="1918"/>
                    <a:pt x="1334" y="1761"/>
                    <a:pt x="1317" y="1614"/>
                  </a:cubicBezTo>
                  <a:cubicBezTo>
                    <a:pt x="1299" y="1453"/>
                    <a:pt x="1272" y="1289"/>
                    <a:pt x="1258" y="1122"/>
                  </a:cubicBezTo>
                  <a:cubicBezTo>
                    <a:pt x="1252" y="1003"/>
                    <a:pt x="1250" y="883"/>
                    <a:pt x="1255" y="764"/>
                  </a:cubicBezTo>
                  <a:cubicBezTo>
                    <a:pt x="1287" y="543"/>
                    <a:pt x="1313" y="320"/>
                    <a:pt x="1332" y="98"/>
                  </a:cubicBezTo>
                  <a:cubicBezTo>
                    <a:pt x="1333" y="88"/>
                    <a:pt x="1335" y="79"/>
                    <a:pt x="1337" y="69"/>
                  </a:cubicBezTo>
                  <a:cubicBezTo>
                    <a:pt x="1336" y="69"/>
                    <a:pt x="1335" y="70"/>
                    <a:pt x="1334" y="70"/>
                  </a:cubicBezTo>
                  <a:cubicBezTo>
                    <a:pt x="1334" y="21"/>
                    <a:pt x="1286" y="0"/>
                    <a:pt x="122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5" name="Google Shape;1579;p21"/>
            <p:cNvSpPr>
              <a:spLocks/>
            </p:cNvSpPr>
            <p:nvPr/>
          </p:nvSpPr>
          <p:spPr bwMode="auto">
            <a:xfrm rot="-2490741">
              <a:off x="8724399" y="1485132"/>
              <a:ext cx="100708" cy="93439"/>
            </a:xfrm>
            <a:custGeom>
              <a:avLst/>
              <a:gdLst>
                <a:gd name="T0" fmla="*/ 2147483647 w 1441"/>
                <a:gd name="T1" fmla="*/ 2147483647 h 1337"/>
                <a:gd name="T2" fmla="*/ 2147483647 w 1441"/>
                <a:gd name="T3" fmla="*/ 2147483647 h 1337"/>
                <a:gd name="T4" fmla="*/ 2147483647 w 1441"/>
                <a:gd name="T5" fmla="*/ 2147483647 h 1337"/>
                <a:gd name="T6" fmla="*/ 2147483647 w 1441"/>
                <a:gd name="T7" fmla="*/ 2147483647 h 1337"/>
                <a:gd name="T8" fmla="*/ 2147483647 w 1441"/>
                <a:gd name="T9" fmla="*/ 2147483647 h 1337"/>
                <a:gd name="T10" fmla="*/ 2147483647 w 1441"/>
                <a:gd name="T11" fmla="*/ 2147483647 h 1337"/>
                <a:gd name="T12" fmla="*/ 2147483647 w 1441"/>
                <a:gd name="T13" fmla="*/ 2147483647 h 1337"/>
                <a:gd name="T14" fmla="*/ 2147483647 w 1441"/>
                <a:gd name="T15" fmla="*/ 2147483647 h 1337"/>
                <a:gd name="T16" fmla="*/ 2147483647 w 1441"/>
                <a:gd name="T17" fmla="*/ 2147483647 h 1337"/>
                <a:gd name="T18" fmla="*/ 2147483647 w 1441"/>
                <a:gd name="T19" fmla="*/ 2147483647 h 1337"/>
                <a:gd name="T20" fmla="*/ 2147483647 w 1441"/>
                <a:gd name="T21" fmla="*/ 2147483647 h 1337"/>
                <a:gd name="T22" fmla="*/ 2147483647 w 1441"/>
                <a:gd name="T23" fmla="*/ 2147483647 h 1337"/>
                <a:gd name="T24" fmla="*/ 2147483647 w 1441"/>
                <a:gd name="T25" fmla="*/ 2147483647 h 1337"/>
                <a:gd name="T26" fmla="*/ 2147483647 w 1441"/>
                <a:gd name="T27" fmla="*/ 2147483647 h 1337"/>
                <a:gd name="T28" fmla="*/ 2147483647 w 1441"/>
                <a:gd name="T29" fmla="*/ 2147483647 h 1337"/>
                <a:gd name="T30" fmla="*/ 2147483647 w 1441"/>
                <a:gd name="T31" fmla="*/ 2147483647 h 1337"/>
                <a:gd name="T32" fmla="*/ 2147483647 w 1441"/>
                <a:gd name="T33" fmla="*/ 2147483647 h 1337"/>
                <a:gd name="T34" fmla="*/ 2147483647 w 1441"/>
                <a:gd name="T35" fmla="*/ 2147483647 h 1337"/>
                <a:gd name="T36" fmla="*/ 2147483647 w 1441"/>
                <a:gd name="T37" fmla="*/ 2147483647 h 1337"/>
                <a:gd name="T38" fmla="*/ 2147483647 w 1441"/>
                <a:gd name="T39" fmla="*/ 2147483647 h 1337"/>
                <a:gd name="T40" fmla="*/ 2147483647 w 1441"/>
                <a:gd name="T41" fmla="*/ 2147483647 h 1337"/>
                <a:gd name="T42" fmla="*/ 2147483647 w 1441"/>
                <a:gd name="T43" fmla="*/ 2147483647 h 1337"/>
                <a:gd name="T44" fmla="*/ 2147483647 w 1441"/>
                <a:gd name="T45" fmla="*/ 2147483647 h 1337"/>
                <a:gd name="T46" fmla="*/ 2147483647 w 1441"/>
                <a:gd name="T47" fmla="*/ 2147483647 h 1337"/>
                <a:gd name="T48" fmla="*/ 2147483647 w 1441"/>
                <a:gd name="T49" fmla="*/ 2147483647 h 1337"/>
                <a:gd name="T50" fmla="*/ 2147483647 w 1441"/>
                <a:gd name="T51" fmla="*/ 2147483647 h 1337"/>
                <a:gd name="T52" fmla="*/ 2147483647 w 1441"/>
                <a:gd name="T53" fmla="*/ 2147483647 h 1337"/>
                <a:gd name="T54" fmla="*/ 2147483647 w 1441"/>
                <a:gd name="T55" fmla="*/ 2147483647 h 1337"/>
                <a:gd name="T56" fmla="*/ 2147483647 w 1441"/>
                <a:gd name="T57" fmla="*/ 2147483647 h 1337"/>
                <a:gd name="T58" fmla="*/ 2147483647 w 1441"/>
                <a:gd name="T59" fmla="*/ 2147483647 h 1337"/>
                <a:gd name="T60" fmla="*/ 2147483647 w 1441"/>
                <a:gd name="T61" fmla="*/ 2147483647 h 1337"/>
                <a:gd name="T62" fmla="*/ 2147483647 w 1441"/>
                <a:gd name="T63" fmla="*/ 2147483647 h 1337"/>
                <a:gd name="T64" fmla="*/ 2147483647 w 1441"/>
                <a:gd name="T65" fmla="*/ 2147483647 h 1337"/>
                <a:gd name="T66" fmla="*/ 2147483647 w 1441"/>
                <a:gd name="T67" fmla="*/ 1669849767 h 13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41" h="1337" extrusionOk="0">
                  <a:moveTo>
                    <a:pt x="596" y="128"/>
                  </a:moveTo>
                  <a:cubicBezTo>
                    <a:pt x="597" y="128"/>
                    <a:pt x="591" y="132"/>
                    <a:pt x="585" y="133"/>
                  </a:cubicBezTo>
                  <a:cubicBezTo>
                    <a:pt x="592" y="129"/>
                    <a:pt x="595" y="128"/>
                    <a:pt x="596" y="128"/>
                  </a:cubicBezTo>
                  <a:close/>
                  <a:moveTo>
                    <a:pt x="507" y="149"/>
                  </a:moveTo>
                  <a:cubicBezTo>
                    <a:pt x="508" y="149"/>
                    <a:pt x="509" y="150"/>
                    <a:pt x="513" y="151"/>
                  </a:cubicBezTo>
                  <a:cubicBezTo>
                    <a:pt x="509" y="151"/>
                    <a:pt x="506" y="149"/>
                    <a:pt x="507" y="149"/>
                  </a:cubicBezTo>
                  <a:close/>
                  <a:moveTo>
                    <a:pt x="543" y="162"/>
                  </a:moveTo>
                  <a:cubicBezTo>
                    <a:pt x="620" y="197"/>
                    <a:pt x="667" y="278"/>
                    <a:pt x="684" y="359"/>
                  </a:cubicBezTo>
                  <a:cubicBezTo>
                    <a:pt x="704" y="449"/>
                    <a:pt x="680" y="540"/>
                    <a:pt x="611" y="602"/>
                  </a:cubicBezTo>
                  <a:lnTo>
                    <a:pt x="609" y="602"/>
                  </a:lnTo>
                  <a:cubicBezTo>
                    <a:pt x="585" y="602"/>
                    <a:pt x="602" y="602"/>
                    <a:pt x="585" y="598"/>
                  </a:cubicBezTo>
                  <a:cubicBezTo>
                    <a:pt x="561" y="595"/>
                    <a:pt x="530" y="584"/>
                    <a:pt x="506" y="571"/>
                  </a:cubicBezTo>
                  <a:cubicBezTo>
                    <a:pt x="485" y="562"/>
                    <a:pt x="461" y="559"/>
                    <a:pt x="436" y="559"/>
                  </a:cubicBezTo>
                  <a:cubicBezTo>
                    <a:pt x="409" y="559"/>
                    <a:pt x="380" y="563"/>
                    <a:pt x="352" y="570"/>
                  </a:cubicBezTo>
                  <a:cubicBezTo>
                    <a:pt x="360" y="445"/>
                    <a:pt x="401" y="323"/>
                    <a:pt x="479" y="226"/>
                  </a:cubicBezTo>
                  <a:cubicBezTo>
                    <a:pt x="498" y="202"/>
                    <a:pt x="519" y="181"/>
                    <a:pt x="543" y="162"/>
                  </a:cubicBezTo>
                  <a:close/>
                  <a:moveTo>
                    <a:pt x="592" y="614"/>
                  </a:moveTo>
                  <a:lnTo>
                    <a:pt x="592" y="614"/>
                  </a:lnTo>
                  <a:cubicBezTo>
                    <a:pt x="588" y="617"/>
                    <a:pt x="583" y="619"/>
                    <a:pt x="582" y="619"/>
                  </a:cubicBezTo>
                  <a:cubicBezTo>
                    <a:pt x="582" y="619"/>
                    <a:pt x="582" y="619"/>
                    <a:pt x="582" y="619"/>
                  </a:cubicBezTo>
                  <a:cubicBezTo>
                    <a:pt x="584" y="617"/>
                    <a:pt x="587" y="616"/>
                    <a:pt x="588" y="615"/>
                  </a:cubicBezTo>
                  <a:cubicBezTo>
                    <a:pt x="589" y="615"/>
                    <a:pt x="591" y="614"/>
                    <a:pt x="592" y="614"/>
                  </a:cubicBezTo>
                  <a:close/>
                  <a:moveTo>
                    <a:pt x="725" y="1"/>
                  </a:moveTo>
                  <a:cubicBezTo>
                    <a:pt x="658" y="1"/>
                    <a:pt x="590" y="15"/>
                    <a:pt x="527" y="34"/>
                  </a:cubicBezTo>
                  <a:cubicBezTo>
                    <a:pt x="356" y="82"/>
                    <a:pt x="206" y="181"/>
                    <a:pt x="107" y="328"/>
                  </a:cubicBezTo>
                  <a:cubicBezTo>
                    <a:pt x="38" y="438"/>
                    <a:pt x="8" y="561"/>
                    <a:pt x="8" y="687"/>
                  </a:cubicBezTo>
                  <a:cubicBezTo>
                    <a:pt x="1" y="950"/>
                    <a:pt x="148" y="1182"/>
                    <a:pt x="390" y="1282"/>
                  </a:cubicBezTo>
                  <a:cubicBezTo>
                    <a:pt x="490" y="1318"/>
                    <a:pt x="596" y="1336"/>
                    <a:pt x="702" y="1336"/>
                  </a:cubicBezTo>
                  <a:cubicBezTo>
                    <a:pt x="763" y="1336"/>
                    <a:pt x="825" y="1330"/>
                    <a:pt x="886" y="1319"/>
                  </a:cubicBezTo>
                  <a:cubicBezTo>
                    <a:pt x="1070" y="1285"/>
                    <a:pt x="1258" y="1213"/>
                    <a:pt x="1395" y="1080"/>
                  </a:cubicBezTo>
                  <a:cubicBezTo>
                    <a:pt x="1441" y="1034"/>
                    <a:pt x="1374" y="1024"/>
                    <a:pt x="1331" y="1024"/>
                  </a:cubicBezTo>
                  <a:cubicBezTo>
                    <a:pt x="1323" y="1024"/>
                    <a:pt x="1315" y="1025"/>
                    <a:pt x="1309" y="1025"/>
                  </a:cubicBezTo>
                  <a:cubicBezTo>
                    <a:pt x="1231" y="1036"/>
                    <a:pt x="1128" y="1056"/>
                    <a:pt x="1070" y="1111"/>
                  </a:cubicBezTo>
                  <a:cubicBezTo>
                    <a:pt x="1060" y="1121"/>
                    <a:pt x="1046" y="1128"/>
                    <a:pt x="1040" y="1138"/>
                  </a:cubicBezTo>
                  <a:cubicBezTo>
                    <a:pt x="1042" y="1138"/>
                    <a:pt x="1022" y="1152"/>
                    <a:pt x="1019" y="1152"/>
                  </a:cubicBezTo>
                  <a:cubicBezTo>
                    <a:pt x="1019" y="1152"/>
                    <a:pt x="1019" y="1151"/>
                    <a:pt x="1022" y="1148"/>
                  </a:cubicBezTo>
                  <a:cubicBezTo>
                    <a:pt x="1016" y="1152"/>
                    <a:pt x="1009" y="1159"/>
                    <a:pt x="1002" y="1162"/>
                  </a:cubicBezTo>
                  <a:cubicBezTo>
                    <a:pt x="999" y="1162"/>
                    <a:pt x="976" y="1173"/>
                    <a:pt x="977" y="1173"/>
                  </a:cubicBezTo>
                  <a:cubicBezTo>
                    <a:pt x="977" y="1173"/>
                    <a:pt x="981" y="1172"/>
                    <a:pt x="988" y="1169"/>
                  </a:cubicBezTo>
                  <a:lnTo>
                    <a:pt x="961" y="1182"/>
                  </a:lnTo>
                  <a:cubicBezTo>
                    <a:pt x="960" y="1183"/>
                    <a:pt x="959" y="1184"/>
                    <a:pt x="958" y="1184"/>
                  </a:cubicBezTo>
                  <a:cubicBezTo>
                    <a:pt x="956" y="1184"/>
                    <a:pt x="955" y="1185"/>
                    <a:pt x="953" y="1185"/>
                  </a:cubicBezTo>
                  <a:cubicBezTo>
                    <a:pt x="951" y="1185"/>
                    <a:pt x="948" y="1186"/>
                    <a:pt x="944" y="1186"/>
                  </a:cubicBezTo>
                  <a:cubicBezTo>
                    <a:pt x="944" y="1186"/>
                    <a:pt x="944" y="1186"/>
                    <a:pt x="943" y="1186"/>
                  </a:cubicBezTo>
                  <a:cubicBezTo>
                    <a:pt x="942" y="1186"/>
                    <a:pt x="940" y="1186"/>
                    <a:pt x="937" y="1186"/>
                  </a:cubicBezTo>
                  <a:cubicBezTo>
                    <a:pt x="927" y="1186"/>
                    <a:pt x="920" y="1186"/>
                    <a:pt x="910" y="1193"/>
                  </a:cubicBezTo>
                  <a:cubicBezTo>
                    <a:pt x="906" y="1193"/>
                    <a:pt x="904" y="1193"/>
                    <a:pt x="902" y="1193"/>
                  </a:cubicBezTo>
                  <a:cubicBezTo>
                    <a:pt x="899" y="1193"/>
                    <a:pt x="896" y="1193"/>
                    <a:pt x="893" y="1193"/>
                  </a:cubicBezTo>
                  <a:lnTo>
                    <a:pt x="858" y="1193"/>
                  </a:lnTo>
                  <a:cubicBezTo>
                    <a:pt x="824" y="1193"/>
                    <a:pt x="770" y="1179"/>
                    <a:pt x="729" y="1165"/>
                  </a:cubicBezTo>
                  <a:cubicBezTo>
                    <a:pt x="544" y="1107"/>
                    <a:pt x="414" y="954"/>
                    <a:pt x="370" y="769"/>
                  </a:cubicBezTo>
                  <a:cubicBezTo>
                    <a:pt x="367" y="760"/>
                    <a:pt x="365" y="750"/>
                    <a:pt x="364" y="741"/>
                  </a:cubicBezTo>
                  <a:cubicBezTo>
                    <a:pt x="385" y="742"/>
                    <a:pt x="406" y="743"/>
                    <a:pt x="427" y="743"/>
                  </a:cubicBezTo>
                  <a:cubicBezTo>
                    <a:pt x="506" y="743"/>
                    <a:pt x="586" y="731"/>
                    <a:pt x="660" y="711"/>
                  </a:cubicBezTo>
                  <a:cubicBezTo>
                    <a:pt x="804" y="666"/>
                    <a:pt x="985" y="591"/>
                    <a:pt x="1040" y="431"/>
                  </a:cubicBezTo>
                  <a:cubicBezTo>
                    <a:pt x="1077" y="321"/>
                    <a:pt x="1053" y="202"/>
                    <a:pt x="981" y="113"/>
                  </a:cubicBezTo>
                  <a:cubicBezTo>
                    <a:pt x="915" y="30"/>
                    <a:pt x="822" y="1"/>
                    <a:pt x="72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6" name="Google Shape;1580;p21"/>
            <p:cNvSpPr>
              <a:spLocks/>
            </p:cNvSpPr>
            <p:nvPr/>
          </p:nvSpPr>
          <p:spPr bwMode="auto">
            <a:xfrm rot="-2490741">
              <a:off x="8780211" y="1406129"/>
              <a:ext cx="113078" cy="104831"/>
            </a:xfrm>
            <a:custGeom>
              <a:avLst/>
              <a:gdLst>
                <a:gd name="T0" fmla="*/ 2147483647 w 1618"/>
                <a:gd name="T1" fmla="*/ 2147483647 h 1500"/>
                <a:gd name="T2" fmla="*/ 2147483647 w 1618"/>
                <a:gd name="T3" fmla="*/ 2147483647 h 1500"/>
                <a:gd name="T4" fmla="*/ 2147483647 w 1618"/>
                <a:gd name="T5" fmla="*/ 2147483647 h 1500"/>
                <a:gd name="T6" fmla="*/ 2147483647 w 1618"/>
                <a:gd name="T7" fmla="*/ 2147483647 h 1500"/>
                <a:gd name="T8" fmla="*/ 2147483647 w 1618"/>
                <a:gd name="T9" fmla="*/ 2147483647 h 1500"/>
                <a:gd name="T10" fmla="*/ 2147483647 w 1618"/>
                <a:gd name="T11" fmla="*/ 2147483647 h 1500"/>
                <a:gd name="T12" fmla="*/ 2147483647 w 1618"/>
                <a:gd name="T13" fmla="*/ 2147483647 h 1500"/>
                <a:gd name="T14" fmla="*/ 2147483647 w 1618"/>
                <a:gd name="T15" fmla="*/ 2147483647 h 1500"/>
                <a:gd name="T16" fmla="*/ 2147483647 w 1618"/>
                <a:gd name="T17" fmla="*/ 2147483647 h 1500"/>
                <a:gd name="T18" fmla="*/ 2147483647 w 1618"/>
                <a:gd name="T19" fmla="*/ 2147483647 h 1500"/>
                <a:gd name="T20" fmla="*/ 2147483647 w 1618"/>
                <a:gd name="T21" fmla="*/ 2147483647 h 1500"/>
                <a:gd name="T22" fmla="*/ 2147483647 w 1618"/>
                <a:gd name="T23" fmla="*/ 2147483647 h 1500"/>
                <a:gd name="T24" fmla="*/ 2147483647 w 1618"/>
                <a:gd name="T25" fmla="*/ 1669867745 h 1500"/>
                <a:gd name="T26" fmla="*/ 2147483647 w 1618"/>
                <a:gd name="T27" fmla="*/ 2147483647 h 1500"/>
                <a:gd name="T28" fmla="*/ 2147483647 w 1618"/>
                <a:gd name="T29" fmla="*/ 2147483647 h 1500"/>
                <a:gd name="T30" fmla="*/ 2147483647 w 1618"/>
                <a:gd name="T31" fmla="*/ 2147483647 h 1500"/>
                <a:gd name="T32" fmla="*/ 2147483647 w 1618"/>
                <a:gd name="T33" fmla="*/ 2147483647 h 1500"/>
                <a:gd name="T34" fmla="*/ 2147483647 w 1618"/>
                <a:gd name="T35" fmla="*/ 2147483647 h 1500"/>
                <a:gd name="T36" fmla="*/ 2147483647 w 1618"/>
                <a:gd name="T37" fmla="*/ 2147483647 h 1500"/>
                <a:gd name="T38" fmla="*/ 2147483647 w 1618"/>
                <a:gd name="T39" fmla="*/ 2147483647 h 1500"/>
                <a:gd name="T40" fmla="*/ 2147483647 w 1618"/>
                <a:gd name="T41" fmla="*/ 2147483647 h 1500"/>
                <a:gd name="T42" fmla="*/ 2147483647 w 1618"/>
                <a:gd name="T43" fmla="*/ 2147483647 h 1500"/>
                <a:gd name="T44" fmla="*/ 2147483647 w 1618"/>
                <a:gd name="T45" fmla="*/ 2147483647 h 1500"/>
                <a:gd name="T46" fmla="*/ 2147483647 w 1618"/>
                <a:gd name="T47" fmla="*/ 2147483647 h 1500"/>
                <a:gd name="T48" fmla="*/ 2147483647 w 1618"/>
                <a:gd name="T49" fmla="*/ 2147483647 h 1500"/>
                <a:gd name="T50" fmla="*/ 2147483647 w 1618"/>
                <a:gd name="T51" fmla="*/ 2147483647 h 1500"/>
                <a:gd name="T52" fmla="*/ 2147483647 w 1618"/>
                <a:gd name="T53" fmla="*/ 2147483647 h 1500"/>
                <a:gd name="T54" fmla="*/ 2147483647 w 1618"/>
                <a:gd name="T55" fmla="*/ 2147483647 h 1500"/>
                <a:gd name="T56" fmla="*/ 2147483647 w 1618"/>
                <a:gd name="T57" fmla="*/ 2147483647 h 1500"/>
                <a:gd name="T58" fmla="*/ 2147483647 w 1618"/>
                <a:gd name="T59" fmla="*/ 2147483647 h 1500"/>
                <a:gd name="T60" fmla="*/ 2147483647 w 1618"/>
                <a:gd name="T61" fmla="*/ 2147483647 h 1500"/>
                <a:gd name="T62" fmla="*/ 2147483647 w 1618"/>
                <a:gd name="T63" fmla="*/ 2147483647 h 1500"/>
                <a:gd name="T64" fmla="*/ 2147483647 w 1618"/>
                <a:gd name="T65" fmla="*/ 2147483647 h 1500"/>
                <a:gd name="T66" fmla="*/ 2147483647 w 1618"/>
                <a:gd name="T67" fmla="*/ 2147483647 h 1500"/>
                <a:gd name="T68" fmla="*/ 2147483647 w 1618"/>
                <a:gd name="T69" fmla="*/ 2147483647 h 1500"/>
                <a:gd name="T70" fmla="*/ 2147483647 w 1618"/>
                <a:gd name="T71" fmla="*/ 2147483647 h 1500"/>
                <a:gd name="T72" fmla="*/ 2147483647 w 1618"/>
                <a:gd name="T73" fmla="*/ 2147483647 h 1500"/>
                <a:gd name="T74" fmla="*/ 2147483647 w 1618"/>
                <a:gd name="T75" fmla="*/ 2147483647 h 1500"/>
                <a:gd name="T76" fmla="*/ 2147483647 w 1618"/>
                <a:gd name="T77" fmla="*/ 2147483647 h 1500"/>
                <a:gd name="T78" fmla="*/ 2147483647 w 1618"/>
                <a:gd name="T79" fmla="*/ 2147483647 h 1500"/>
                <a:gd name="T80" fmla="*/ 2147483647 w 1618"/>
                <a:gd name="T81" fmla="*/ 2147483647 h 1500"/>
                <a:gd name="T82" fmla="*/ 2147483647 w 1618"/>
                <a:gd name="T83" fmla="*/ 2147483647 h 1500"/>
                <a:gd name="T84" fmla="*/ 2147483647 w 1618"/>
                <a:gd name="T85" fmla="*/ 2147483647 h 1500"/>
                <a:gd name="T86" fmla="*/ 2147483647 w 1618"/>
                <a:gd name="T87" fmla="*/ 2147483647 h 1500"/>
                <a:gd name="T88" fmla="*/ 2147483647 w 1618"/>
                <a:gd name="T89" fmla="*/ 2147483647 h 1500"/>
                <a:gd name="T90" fmla="*/ 2147483647 w 1618"/>
                <a:gd name="T91" fmla="*/ 2147483647 h 1500"/>
                <a:gd name="T92" fmla="*/ 2147483647 w 1618"/>
                <a:gd name="T93" fmla="*/ 2147483647 h 1500"/>
                <a:gd name="T94" fmla="*/ 2147483647 w 1618"/>
                <a:gd name="T95" fmla="*/ 2147483647 h 1500"/>
                <a:gd name="T96" fmla="*/ 2147483647 w 1618"/>
                <a:gd name="T97" fmla="*/ 1669867745 h 15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18" h="1500" extrusionOk="0">
                  <a:moveTo>
                    <a:pt x="405" y="157"/>
                  </a:moveTo>
                  <a:lnTo>
                    <a:pt x="405" y="157"/>
                  </a:lnTo>
                  <a:cubicBezTo>
                    <a:pt x="422" y="170"/>
                    <a:pt x="439" y="177"/>
                    <a:pt x="452" y="197"/>
                  </a:cubicBezTo>
                  <a:cubicBezTo>
                    <a:pt x="452" y="197"/>
                    <a:pt x="452" y="198"/>
                    <a:pt x="452" y="198"/>
                  </a:cubicBezTo>
                  <a:cubicBezTo>
                    <a:pt x="438" y="187"/>
                    <a:pt x="423" y="173"/>
                    <a:pt x="405" y="157"/>
                  </a:cubicBezTo>
                  <a:close/>
                  <a:moveTo>
                    <a:pt x="493" y="224"/>
                  </a:moveTo>
                  <a:cubicBezTo>
                    <a:pt x="508" y="233"/>
                    <a:pt x="520" y="236"/>
                    <a:pt x="530" y="236"/>
                  </a:cubicBezTo>
                  <a:cubicBezTo>
                    <a:pt x="538" y="236"/>
                    <a:pt x="545" y="233"/>
                    <a:pt x="549" y="229"/>
                  </a:cubicBezTo>
                  <a:cubicBezTo>
                    <a:pt x="545" y="229"/>
                    <a:pt x="540" y="229"/>
                    <a:pt x="535" y="229"/>
                  </a:cubicBezTo>
                  <a:cubicBezTo>
                    <a:pt x="520" y="229"/>
                    <a:pt x="505" y="228"/>
                    <a:pt x="493" y="224"/>
                  </a:cubicBezTo>
                  <a:close/>
                  <a:moveTo>
                    <a:pt x="593" y="1"/>
                  </a:moveTo>
                  <a:cubicBezTo>
                    <a:pt x="560" y="1"/>
                    <a:pt x="527" y="4"/>
                    <a:pt x="496" y="9"/>
                  </a:cubicBezTo>
                  <a:cubicBezTo>
                    <a:pt x="353" y="37"/>
                    <a:pt x="209" y="95"/>
                    <a:pt x="131" y="224"/>
                  </a:cubicBezTo>
                  <a:cubicBezTo>
                    <a:pt x="21" y="399"/>
                    <a:pt x="1" y="672"/>
                    <a:pt x="206" y="778"/>
                  </a:cubicBezTo>
                  <a:cubicBezTo>
                    <a:pt x="308" y="833"/>
                    <a:pt x="418" y="847"/>
                    <a:pt x="529" y="847"/>
                  </a:cubicBezTo>
                  <a:cubicBezTo>
                    <a:pt x="627" y="847"/>
                    <a:pt x="725" y="836"/>
                    <a:pt x="821" y="833"/>
                  </a:cubicBezTo>
                  <a:cubicBezTo>
                    <a:pt x="825" y="833"/>
                    <a:pt x="829" y="833"/>
                    <a:pt x="832" y="833"/>
                  </a:cubicBezTo>
                  <a:cubicBezTo>
                    <a:pt x="992" y="833"/>
                    <a:pt x="1207" y="903"/>
                    <a:pt x="1187" y="1116"/>
                  </a:cubicBezTo>
                  <a:cubicBezTo>
                    <a:pt x="1183" y="1171"/>
                    <a:pt x="1156" y="1222"/>
                    <a:pt x="1129" y="1270"/>
                  </a:cubicBezTo>
                  <a:cubicBezTo>
                    <a:pt x="1103" y="1302"/>
                    <a:pt x="1067" y="1339"/>
                    <a:pt x="1037" y="1353"/>
                  </a:cubicBezTo>
                  <a:cubicBezTo>
                    <a:pt x="1034" y="1352"/>
                    <a:pt x="1026" y="1352"/>
                    <a:pt x="1016" y="1352"/>
                  </a:cubicBezTo>
                  <a:lnTo>
                    <a:pt x="927" y="1352"/>
                  </a:lnTo>
                  <a:cubicBezTo>
                    <a:pt x="848" y="1345"/>
                    <a:pt x="770" y="1332"/>
                    <a:pt x="691" y="1318"/>
                  </a:cubicBezTo>
                  <a:cubicBezTo>
                    <a:pt x="673" y="1314"/>
                    <a:pt x="654" y="1312"/>
                    <a:pt x="635" y="1312"/>
                  </a:cubicBezTo>
                  <a:cubicBezTo>
                    <a:pt x="569" y="1312"/>
                    <a:pt x="501" y="1334"/>
                    <a:pt x="445" y="1366"/>
                  </a:cubicBezTo>
                  <a:cubicBezTo>
                    <a:pt x="414" y="1376"/>
                    <a:pt x="319" y="1444"/>
                    <a:pt x="401" y="1458"/>
                  </a:cubicBezTo>
                  <a:cubicBezTo>
                    <a:pt x="529" y="1482"/>
                    <a:pt x="661" y="1500"/>
                    <a:pt x="791" y="1500"/>
                  </a:cubicBezTo>
                  <a:cubicBezTo>
                    <a:pt x="961" y="1500"/>
                    <a:pt x="1128" y="1470"/>
                    <a:pt x="1282" y="1383"/>
                  </a:cubicBezTo>
                  <a:cubicBezTo>
                    <a:pt x="1443" y="1291"/>
                    <a:pt x="1617" y="1075"/>
                    <a:pt x="1511" y="881"/>
                  </a:cubicBezTo>
                  <a:cubicBezTo>
                    <a:pt x="1423" y="715"/>
                    <a:pt x="1219" y="688"/>
                    <a:pt x="1044" y="688"/>
                  </a:cubicBezTo>
                  <a:cubicBezTo>
                    <a:pt x="1017" y="688"/>
                    <a:pt x="990" y="688"/>
                    <a:pt x="964" y="689"/>
                  </a:cubicBezTo>
                  <a:cubicBezTo>
                    <a:pt x="894" y="694"/>
                    <a:pt x="818" y="704"/>
                    <a:pt x="744" y="704"/>
                  </a:cubicBezTo>
                  <a:cubicBezTo>
                    <a:pt x="646" y="704"/>
                    <a:pt x="550" y="686"/>
                    <a:pt x="472" y="614"/>
                  </a:cubicBezTo>
                  <a:cubicBezTo>
                    <a:pt x="380" y="529"/>
                    <a:pt x="397" y="382"/>
                    <a:pt x="431" y="276"/>
                  </a:cubicBezTo>
                  <a:cubicBezTo>
                    <a:pt x="440" y="250"/>
                    <a:pt x="449" y="228"/>
                    <a:pt x="460" y="207"/>
                  </a:cubicBezTo>
                  <a:cubicBezTo>
                    <a:pt x="468" y="215"/>
                    <a:pt x="479" y="221"/>
                    <a:pt x="493" y="224"/>
                  </a:cubicBezTo>
                  <a:cubicBezTo>
                    <a:pt x="483" y="220"/>
                    <a:pt x="473" y="213"/>
                    <a:pt x="461" y="204"/>
                  </a:cubicBezTo>
                  <a:cubicBezTo>
                    <a:pt x="477" y="175"/>
                    <a:pt x="496" y="148"/>
                    <a:pt x="520" y="119"/>
                  </a:cubicBezTo>
                  <a:cubicBezTo>
                    <a:pt x="523" y="116"/>
                    <a:pt x="525" y="115"/>
                    <a:pt x="528" y="115"/>
                  </a:cubicBezTo>
                  <a:cubicBezTo>
                    <a:pt x="549" y="115"/>
                    <a:pt x="577" y="203"/>
                    <a:pt x="549" y="229"/>
                  </a:cubicBezTo>
                  <a:cubicBezTo>
                    <a:pt x="665" y="223"/>
                    <a:pt x="833" y="144"/>
                    <a:pt x="811" y="105"/>
                  </a:cubicBezTo>
                  <a:cubicBezTo>
                    <a:pt x="764" y="24"/>
                    <a:pt x="678" y="1"/>
                    <a:pt x="59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7" name="Google Shape;1581;p21"/>
            <p:cNvSpPr>
              <a:spLocks/>
            </p:cNvSpPr>
            <p:nvPr/>
          </p:nvSpPr>
          <p:spPr bwMode="auto">
            <a:xfrm rot="-2490741">
              <a:off x="8829522" y="1292036"/>
              <a:ext cx="48991" cy="37669"/>
            </a:xfrm>
            <a:custGeom>
              <a:avLst/>
              <a:gdLst>
                <a:gd name="T0" fmla="*/ 2147483647 w 701"/>
                <a:gd name="T1" fmla="*/ 0 h 539"/>
                <a:gd name="T2" fmla="*/ 2147483647 w 701"/>
                <a:gd name="T3" fmla="*/ 1669828891 h 539"/>
                <a:gd name="T4" fmla="*/ 2147483647 w 701"/>
                <a:gd name="T5" fmla="*/ 2147483647 h 539"/>
                <a:gd name="T6" fmla="*/ 2147483647 w 701"/>
                <a:gd name="T7" fmla="*/ 2147483647 h 539"/>
                <a:gd name="T8" fmla="*/ 2147483647 w 701"/>
                <a:gd name="T9" fmla="*/ 2147483647 h 539"/>
                <a:gd name="T10" fmla="*/ 2147483647 w 701"/>
                <a:gd name="T11" fmla="*/ 2147483647 h 539"/>
                <a:gd name="T12" fmla="*/ 2147483647 w 701"/>
                <a:gd name="T13" fmla="*/ 2147483647 h 539"/>
                <a:gd name="T14" fmla="*/ 2147483647 w 701"/>
                <a:gd name="T15" fmla="*/ 2147483647 h 539"/>
                <a:gd name="T16" fmla="*/ 2147483647 w 701"/>
                <a:gd name="T17" fmla="*/ 2147483647 h 539"/>
                <a:gd name="T18" fmla="*/ 2147483647 w 701"/>
                <a:gd name="T19" fmla="*/ 2147483647 h 539"/>
                <a:gd name="T20" fmla="*/ 2147483647 w 701"/>
                <a:gd name="T21" fmla="*/ 2147483647 h 539"/>
                <a:gd name="T22" fmla="*/ 2147483647 w 701"/>
                <a:gd name="T23" fmla="*/ 2147483647 h 539"/>
                <a:gd name="T24" fmla="*/ 2147483647 w 701"/>
                <a:gd name="T25" fmla="*/ 0 h 5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01" h="539" extrusionOk="0">
                  <a:moveTo>
                    <a:pt x="614" y="0"/>
                  </a:moveTo>
                  <a:cubicBezTo>
                    <a:pt x="605" y="0"/>
                    <a:pt x="597" y="1"/>
                    <a:pt x="591" y="1"/>
                  </a:cubicBezTo>
                  <a:cubicBezTo>
                    <a:pt x="544" y="4"/>
                    <a:pt x="496" y="14"/>
                    <a:pt x="455" y="31"/>
                  </a:cubicBezTo>
                  <a:cubicBezTo>
                    <a:pt x="421" y="42"/>
                    <a:pt x="376" y="55"/>
                    <a:pt x="356" y="86"/>
                  </a:cubicBezTo>
                  <a:cubicBezTo>
                    <a:pt x="246" y="219"/>
                    <a:pt x="137" y="349"/>
                    <a:pt x="28" y="479"/>
                  </a:cubicBezTo>
                  <a:cubicBezTo>
                    <a:pt x="14" y="496"/>
                    <a:pt x="0" y="510"/>
                    <a:pt x="24" y="527"/>
                  </a:cubicBezTo>
                  <a:cubicBezTo>
                    <a:pt x="36" y="536"/>
                    <a:pt x="55" y="538"/>
                    <a:pt x="74" y="538"/>
                  </a:cubicBezTo>
                  <a:cubicBezTo>
                    <a:pt x="89" y="538"/>
                    <a:pt x="104" y="537"/>
                    <a:pt x="113" y="537"/>
                  </a:cubicBezTo>
                  <a:cubicBezTo>
                    <a:pt x="161" y="534"/>
                    <a:pt x="205" y="527"/>
                    <a:pt x="250" y="510"/>
                  </a:cubicBezTo>
                  <a:cubicBezTo>
                    <a:pt x="281" y="496"/>
                    <a:pt x="325" y="479"/>
                    <a:pt x="349" y="452"/>
                  </a:cubicBezTo>
                  <a:cubicBezTo>
                    <a:pt x="458" y="322"/>
                    <a:pt x="564" y="189"/>
                    <a:pt x="677" y="59"/>
                  </a:cubicBezTo>
                  <a:cubicBezTo>
                    <a:pt x="691" y="42"/>
                    <a:pt x="701" y="31"/>
                    <a:pt x="680" y="14"/>
                  </a:cubicBezTo>
                  <a:cubicBezTo>
                    <a:pt x="666" y="2"/>
                    <a:pt x="637" y="0"/>
                    <a:pt x="614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8" name="Google Shape;1582;p21"/>
            <p:cNvSpPr>
              <a:spLocks/>
            </p:cNvSpPr>
            <p:nvPr/>
          </p:nvSpPr>
          <p:spPr bwMode="auto">
            <a:xfrm rot="-2490741">
              <a:off x="8883272" y="1342067"/>
              <a:ext cx="39696" cy="20826"/>
            </a:xfrm>
            <a:custGeom>
              <a:avLst/>
              <a:gdLst>
                <a:gd name="T0" fmla="*/ 2147483647 w 568"/>
                <a:gd name="T1" fmla="*/ 1669765293 h 298"/>
                <a:gd name="T2" fmla="*/ 2147483647 w 568"/>
                <a:gd name="T3" fmla="*/ 2147483647 h 298"/>
                <a:gd name="T4" fmla="*/ 2147483647 w 568"/>
                <a:gd name="T5" fmla="*/ 2147483647 h 298"/>
                <a:gd name="T6" fmla="*/ 2147483647 w 568"/>
                <a:gd name="T7" fmla="*/ 2147483647 h 298"/>
                <a:gd name="T8" fmla="*/ 2147483647 w 568"/>
                <a:gd name="T9" fmla="*/ 2147483647 h 298"/>
                <a:gd name="T10" fmla="*/ 2147483647 w 568"/>
                <a:gd name="T11" fmla="*/ 2147483647 h 298"/>
                <a:gd name="T12" fmla="*/ 2147483647 w 568"/>
                <a:gd name="T13" fmla="*/ 2147483647 h 298"/>
                <a:gd name="T14" fmla="*/ 2147483647 w 568"/>
                <a:gd name="T15" fmla="*/ 2147483647 h 298"/>
                <a:gd name="T16" fmla="*/ 2147483647 w 568"/>
                <a:gd name="T17" fmla="*/ 2147483647 h 298"/>
                <a:gd name="T18" fmla="*/ 2147483647 w 568"/>
                <a:gd name="T19" fmla="*/ 2147483647 h 298"/>
                <a:gd name="T20" fmla="*/ 2147483647 w 568"/>
                <a:gd name="T21" fmla="*/ 2147483647 h 298"/>
                <a:gd name="T22" fmla="*/ 2147483647 w 568"/>
                <a:gd name="T23" fmla="*/ 2147483647 h 298"/>
                <a:gd name="T24" fmla="*/ 2147483647 w 568"/>
                <a:gd name="T25" fmla="*/ 2147483647 h 298"/>
                <a:gd name="T26" fmla="*/ 2147483647 w 568"/>
                <a:gd name="T27" fmla="*/ 2147483647 h 298"/>
                <a:gd name="T28" fmla="*/ 2147483647 w 568"/>
                <a:gd name="T29" fmla="*/ 2147483647 h 298"/>
                <a:gd name="T30" fmla="*/ 2147483647 w 568"/>
                <a:gd name="T31" fmla="*/ 2147483647 h 298"/>
                <a:gd name="T32" fmla="*/ 2147483647 w 568"/>
                <a:gd name="T33" fmla="*/ 1669765293 h 2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8" h="298" extrusionOk="0">
                  <a:moveTo>
                    <a:pt x="229" y="1"/>
                  </a:moveTo>
                  <a:cubicBezTo>
                    <a:pt x="206" y="1"/>
                    <a:pt x="182" y="1"/>
                    <a:pt x="158" y="11"/>
                  </a:cubicBezTo>
                  <a:cubicBezTo>
                    <a:pt x="134" y="14"/>
                    <a:pt x="110" y="25"/>
                    <a:pt x="93" y="42"/>
                  </a:cubicBezTo>
                  <a:cubicBezTo>
                    <a:pt x="72" y="48"/>
                    <a:pt x="55" y="62"/>
                    <a:pt x="42" y="79"/>
                  </a:cubicBezTo>
                  <a:cubicBezTo>
                    <a:pt x="21" y="103"/>
                    <a:pt x="1" y="137"/>
                    <a:pt x="14" y="168"/>
                  </a:cubicBezTo>
                  <a:lnTo>
                    <a:pt x="24" y="195"/>
                  </a:lnTo>
                  <a:cubicBezTo>
                    <a:pt x="42" y="212"/>
                    <a:pt x="65" y="219"/>
                    <a:pt x="86" y="230"/>
                  </a:cubicBezTo>
                  <a:cubicBezTo>
                    <a:pt x="151" y="250"/>
                    <a:pt x="209" y="267"/>
                    <a:pt x="274" y="288"/>
                  </a:cubicBezTo>
                  <a:cubicBezTo>
                    <a:pt x="294" y="298"/>
                    <a:pt x="315" y="298"/>
                    <a:pt x="339" y="298"/>
                  </a:cubicBezTo>
                  <a:cubicBezTo>
                    <a:pt x="363" y="298"/>
                    <a:pt x="383" y="298"/>
                    <a:pt x="411" y="288"/>
                  </a:cubicBezTo>
                  <a:cubicBezTo>
                    <a:pt x="434" y="284"/>
                    <a:pt x="458" y="274"/>
                    <a:pt x="475" y="257"/>
                  </a:cubicBezTo>
                  <a:cubicBezTo>
                    <a:pt x="496" y="250"/>
                    <a:pt x="513" y="236"/>
                    <a:pt x="523" y="219"/>
                  </a:cubicBezTo>
                  <a:cubicBezTo>
                    <a:pt x="547" y="195"/>
                    <a:pt x="568" y="161"/>
                    <a:pt x="554" y="130"/>
                  </a:cubicBezTo>
                  <a:lnTo>
                    <a:pt x="540" y="103"/>
                  </a:lnTo>
                  <a:cubicBezTo>
                    <a:pt x="523" y="86"/>
                    <a:pt x="506" y="72"/>
                    <a:pt x="482" y="69"/>
                  </a:cubicBezTo>
                  <a:cubicBezTo>
                    <a:pt x="417" y="48"/>
                    <a:pt x="359" y="31"/>
                    <a:pt x="294" y="11"/>
                  </a:cubicBezTo>
                  <a:cubicBezTo>
                    <a:pt x="274" y="1"/>
                    <a:pt x="253" y="1"/>
                    <a:pt x="229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09" name="Google Shape;1583;p21"/>
            <p:cNvSpPr>
              <a:spLocks/>
            </p:cNvSpPr>
            <p:nvPr/>
          </p:nvSpPr>
          <p:spPr bwMode="auto">
            <a:xfrm rot="-2490741">
              <a:off x="8936760" y="1401713"/>
              <a:ext cx="36831" cy="23482"/>
            </a:xfrm>
            <a:custGeom>
              <a:avLst/>
              <a:gdLst>
                <a:gd name="T0" fmla="*/ 2147483647 w 527"/>
                <a:gd name="T1" fmla="*/ 0 h 336"/>
                <a:gd name="T2" fmla="*/ 2147483647 w 527"/>
                <a:gd name="T3" fmla="*/ 2147483647 h 336"/>
                <a:gd name="T4" fmla="*/ 2147483647 w 527"/>
                <a:gd name="T5" fmla="*/ 2147483647 h 336"/>
                <a:gd name="T6" fmla="*/ 2147483647 w 527"/>
                <a:gd name="T7" fmla="*/ 2147483647 h 336"/>
                <a:gd name="T8" fmla="*/ 2147483647 w 527"/>
                <a:gd name="T9" fmla="*/ 2147483647 h 336"/>
                <a:gd name="T10" fmla="*/ 2147483647 w 527"/>
                <a:gd name="T11" fmla="*/ 2147483647 h 336"/>
                <a:gd name="T12" fmla="*/ 2147483647 w 527"/>
                <a:gd name="T13" fmla="*/ 2147483647 h 336"/>
                <a:gd name="T14" fmla="*/ 2147483647 w 527"/>
                <a:gd name="T15" fmla="*/ 2147483647 h 336"/>
                <a:gd name="T16" fmla="*/ 2147483647 w 527"/>
                <a:gd name="T17" fmla="*/ 2147483647 h 336"/>
                <a:gd name="T18" fmla="*/ 2147483647 w 527"/>
                <a:gd name="T19" fmla="*/ 2147483647 h 336"/>
                <a:gd name="T20" fmla="*/ 2147483647 w 527"/>
                <a:gd name="T21" fmla="*/ 2147483647 h 336"/>
                <a:gd name="T22" fmla="*/ 2147483647 w 527"/>
                <a:gd name="T23" fmla="*/ 2147483647 h 336"/>
                <a:gd name="T24" fmla="*/ 2147483647 w 527"/>
                <a:gd name="T25" fmla="*/ 2147483647 h 336"/>
                <a:gd name="T26" fmla="*/ 2147483647 w 527"/>
                <a:gd name="T27" fmla="*/ 2147483647 h 336"/>
                <a:gd name="T28" fmla="*/ 2147483647 w 527"/>
                <a:gd name="T29" fmla="*/ 2147483647 h 336"/>
                <a:gd name="T30" fmla="*/ 2147483647 w 527"/>
                <a:gd name="T31" fmla="*/ 2147483647 h 336"/>
                <a:gd name="T32" fmla="*/ 2147483647 w 527"/>
                <a:gd name="T33" fmla="*/ 2147483647 h 336"/>
                <a:gd name="T34" fmla="*/ 2147483647 w 527"/>
                <a:gd name="T35" fmla="*/ 2147483647 h 336"/>
                <a:gd name="T36" fmla="*/ 2147483647 w 527"/>
                <a:gd name="T37" fmla="*/ 0 h 3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27" h="336" extrusionOk="0">
                  <a:moveTo>
                    <a:pt x="253" y="0"/>
                  </a:moveTo>
                  <a:cubicBezTo>
                    <a:pt x="229" y="0"/>
                    <a:pt x="206" y="7"/>
                    <a:pt x="182" y="11"/>
                  </a:cubicBezTo>
                  <a:cubicBezTo>
                    <a:pt x="158" y="14"/>
                    <a:pt x="137" y="24"/>
                    <a:pt x="110" y="31"/>
                  </a:cubicBezTo>
                  <a:cubicBezTo>
                    <a:pt x="96" y="41"/>
                    <a:pt x="86" y="45"/>
                    <a:pt x="72" y="52"/>
                  </a:cubicBezTo>
                  <a:cubicBezTo>
                    <a:pt x="52" y="65"/>
                    <a:pt x="35" y="79"/>
                    <a:pt x="18" y="99"/>
                  </a:cubicBezTo>
                  <a:lnTo>
                    <a:pt x="4" y="127"/>
                  </a:lnTo>
                  <a:cubicBezTo>
                    <a:pt x="1" y="144"/>
                    <a:pt x="4" y="154"/>
                    <a:pt x="18" y="168"/>
                  </a:cubicBezTo>
                  <a:cubicBezTo>
                    <a:pt x="72" y="216"/>
                    <a:pt x="124" y="263"/>
                    <a:pt x="178" y="308"/>
                  </a:cubicBezTo>
                  <a:cubicBezTo>
                    <a:pt x="192" y="318"/>
                    <a:pt x="206" y="325"/>
                    <a:pt x="219" y="325"/>
                  </a:cubicBezTo>
                  <a:cubicBezTo>
                    <a:pt x="233" y="332"/>
                    <a:pt x="257" y="335"/>
                    <a:pt x="274" y="335"/>
                  </a:cubicBezTo>
                  <a:cubicBezTo>
                    <a:pt x="294" y="335"/>
                    <a:pt x="322" y="332"/>
                    <a:pt x="342" y="325"/>
                  </a:cubicBezTo>
                  <a:cubicBezTo>
                    <a:pt x="366" y="321"/>
                    <a:pt x="390" y="315"/>
                    <a:pt x="414" y="304"/>
                  </a:cubicBezTo>
                  <a:cubicBezTo>
                    <a:pt x="428" y="294"/>
                    <a:pt x="441" y="291"/>
                    <a:pt x="452" y="284"/>
                  </a:cubicBezTo>
                  <a:cubicBezTo>
                    <a:pt x="475" y="270"/>
                    <a:pt x="489" y="257"/>
                    <a:pt x="510" y="236"/>
                  </a:cubicBezTo>
                  <a:lnTo>
                    <a:pt x="520" y="209"/>
                  </a:lnTo>
                  <a:cubicBezTo>
                    <a:pt x="527" y="195"/>
                    <a:pt x="520" y="181"/>
                    <a:pt x="510" y="168"/>
                  </a:cubicBezTo>
                  <a:cubicBezTo>
                    <a:pt x="452" y="120"/>
                    <a:pt x="400" y="72"/>
                    <a:pt x="346" y="28"/>
                  </a:cubicBezTo>
                  <a:cubicBezTo>
                    <a:pt x="332" y="17"/>
                    <a:pt x="318" y="11"/>
                    <a:pt x="308" y="11"/>
                  </a:cubicBezTo>
                  <a:cubicBezTo>
                    <a:pt x="291" y="7"/>
                    <a:pt x="270" y="0"/>
                    <a:pt x="253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0" name="Google Shape;1584;p21"/>
            <p:cNvSpPr>
              <a:spLocks/>
            </p:cNvSpPr>
            <p:nvPr/>
          </p:nvSpPr>
          <p:spPr bwMode="auto">
            <a:xfrm rot="-2490741">
              <a:off x="8602207" y="1644874"/>
              <a:ext cx="51227" cy="18939"/>
            </a:xfrm>
            <a:custGeom>
              <a:avLst/>
              <a:gdLst>
                <a:gd name="T0" fmla="*/ 2147483647 w 733"/>
                <a:gd name="T1" fmla="*/ 1669741351 h 271"/>
                <a:gd name="T2" fmla="*/ 2147483647 w 733"/>
                <a:gd name="T3" fmla="*/ 2147483647 h 271"/>
                <a:gd name="T4" fmla="*/ 2147483647 w 733"/>
                <a:gd name="T5" fmla="*/ 2147483647 h 271"/>
                <a:gd name="T6" fmla="*/ 2147483647 w 733"/>
                <a:gd name="T7" fmla="*/ 2147483647 h 271"/>
                <a:gd name="T8" fmla="*/ 2147483647 w 733"/>
                <a:gd name="T9" fmla="*/ 2147483647 h 271"/>
                <a:gd name="T10" fmla="*/ 2147483647 w 733"/>
                <a:gd name="T11" fmla="*/ 2147483647 h 271"/>
                <a:gd name="T12" fmla="*/ 2147483647 w 733"/>
                <a:gd name="T13" fmla="*/ 2147483647 h 271"/>
                <a:gd name="T14" fmla="*/ 2147483647 w 733"/>
                <a:gd name="T15" fmla="*/ 2147483647 h 271"/>
                <a:gd name="T16" fmla="*/ 2147483647 w 733"/>
                <a:gd name="T17" fmla="*/ 2147483647 h 271"/>
                <a:gd name="T18" fmla="*/ 2147483647 w 733"/>
                <a:gd name="T19" fmla="*/ 2147483647 h 271"/>
                <a:gd name="T20" fmla="*/ 2147483647 w 733"/>
                <a:gd name="T21" fmla="*/ 2147483647 h 271"/>
                <a:gd name="T22" fmla="*/ 2147483647 w 733"/>
                <a:gd name="T23" fmla="*/ 2147483647 h 271"/>
                <a:gd name="T24" fmla="*/ 2147483647 w 733"/>
                <a:gd name="T25" fmla="*/ 1669741351 h 2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33" h="271" extrusionOk="0">
                  <a:moveTo>
                    <a:pt x="253" y="1"/>
                  </a:moveTo>
                  <a:cubicBezTo>
                    <a:pt x="225" y="1"/>
                    <a:pt x="195" y="6"/>
                    <a:pt x="168" y="13"/>
                  </a:cubicBezTo>
                  <a:cubicBezTo>
                    <a:pt x="127" y="23"/>
                    <a:pt x="76" y="44"/>
                    <a:pt x="49" y="74"/>
                  </a:cubicBezTo>
                  <a:cubicBezTo>
                    <a:pt x="32" y="91"/>
                    <a:pt x="1" y="122"/>
                    <a:pt x="11" y="150"/>
                  </a:cubicBezTo>
                  <a:cubicBezTo>
                    <a:pt x="25" y="180"/>
                    <a:pt x="52" y="194"/>
                    <a:pt x="83" y="197"/>
                  </a:cubicBezTo>
                  <a:cubicBezTo>
                    <a:pt x="196" y="218"/>
                    <a:pt x="315" y="245"/>
                    <a:pt x="432" y="266"/>
                  </a:cubicBezTo>
                  <a:cubicBezTo>
                    <a:pt x="447" y="269"/>
                    <a:pt x="462" y="271"/>
                    <a:pt x="478" y="271"/>
                  </a:cubicBezTo>
                  <a:cubicBezTo>
                    <a:pt x="507" y="271"/>
                    <a:pt x="536" y="266"/>
                    <a:pt x="565" y="259"/>
                  </a:cubicBezTo>
                  <a:cubicBezTo>
                    <a:pt x="602" y="249"/>
                    <a:pt x="654" y="228"/>
                    <a:pt x="684" y="197"/>
                  </a:cubicBezTo>
                  <a:cubicBezTo>
                    <a:pt x="701" y="180"/>
                    <a:pt x="732" y="150"/>
                    <a:pt x="719" y="122"/>
                  </a:cubicBezTo>
                  <a:cubicBezTo>
                    <a:pt x="708" y="91"/>
                    <a:pt x="681" y="78"/>
                    <a:pt x="650" y="74"/>
                  </a:cubicBezTo>
                  <a:cubicBezTo>
                    <a:pt x="534" y="54"/>
                    <a:pt x="414" y="27"/>
                    <a:pt x="298" y="6"/>
                  </a:cubicBezTo>
                  <a:cubicBezTo>
                    <a:pt x="284" y="2"/>
                    <a:pt x="269" y="1"/>
                    <a:pt x="253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1" name="Google Shape;1585;p21"/>
            <p:cNvSpPr>
              <a:spLocks/>
            </p:cNvSpPr>
            <p:nvPr/>
          </p:nvSpPr>
          <p:spPr bwMode="auto">
            <a:xfrm rot="-2490741">
              <a:off x="8666482" y="1702351"/>
              <a:ext cx="43540" cy="28933"/>
            </a:xfrm>
            <a:custGeom>
              <a:avLst/>
              <a:gdLst>
                <a:gd name="T0" fmla="*/ 2147483647 w 623"/>
                <a:gd name="T1" fmla="*/ 0 h 414"/>
                <a:gd name="T2" fmla="*/ 2147483647 w 623"/>
                <a:gd name="T3" fmla="*/ 2147483647 h 414"/>
                <a:gd name="T4" fmla="*/ 2147483647 w 623"/>
                <a:gd name="T5" fmla="*/ 2147483647 h 414"/>
                <a:gd name="T6" fmla="*/ 2147483647 w 623"/>
                <a:gd name="T7" fmla="*/ 2147483647 h 414"/>
                <a:gd name="T8" fmla="*/ 2147483647 w 623"/>
                <a:gd name="T9" fmla="*/ 2147483647 h 414"/>
                <a:gd name="T10" fmla="*/ 2147483647 w 623"/>
                <a:gd name="T11" fmla="*/ 2147483647 h 414"/>
                <a:gd name="T12" fmla="*/ 2147483647 w 623"/>
                <a:gd name="T13" fmla="*/ 2147483647 h 414"/>
                <a:gd name="T14" fmla="*/ 2147483647 w 623"/>
                <a:gd name="T15" fmla="*/ 2147483647 h 414"/>
                <a:gd name="T16" fmla="*/ 2147483647 w 623"/>
                <a:gd name="T17" fmla="*/ 2147483647 h 414"/>
                <a:gd name="T18" fmla="*/ 2147483647 w 623"/>
                <a:gd name="T19" fmla="*/ 2147483647 h 414"/>
                <a:gd name="T20" fmla="*/ 2147483647 w 623"/>
                <a:gd name="T21" fmla="*/ 2147483647 h 414"/>
                <a:gd name="T22" fmla="*/ 2147483647 w 623"/>
                <a:gd name="T23" fmla="*/ 2147483647 h 414"/>
                <a:gd name="T24" fmla="*/ 2147483647 w 623"/>
                <a:gd name="T25" fmla="*/ 0 h 4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23" h="414" extrusionOk="0">
                  <a:moveTo>
                    <a:pt x="509" y="0"/>
                  </a:moveTo>
                  <a:cubicBezTo>
                    <a:pt x="462" y="4"/>
                    <a:pt x="417" y="14"/>
                    <a:pt x="369" y="31"/>
                  </a:cubicBezTo>
                  <a:cubicBezTo>
                    <a:pt x="335" y="48"/>
                    <a:pt x="301" y="65"/>
                    <a:pt x="270" y="89"/>
                  </a:cubicBezTo>
                  <a:cubicBezTo>
                    <a:pt x="188" y="175"/>
                    <a:pt x="103" y="257"/>
                    <a:pt x="24" y="342"/>
                  </a:cubicBezTo>
                  <a:cubicBezTo>
                    <a:pt x="7" y="359"/>
                    <a:pt x="0" y="380"/>
                    <a:pt x="17" y="397"/>
                  </a:cubicBezTo>
                  <a:cubicBezTo>
                    <a:pt x="31" y="407"/>
                    <a:pt x="45" y="410"/>
                    <a:pt x="55" y="410"/>
                  </a:cubicBezTo>
                  <a:cubicBezTo>
                    <a:pt x="72" y="414"/>
                    <a:pt x="89" y="414"/>
                    <a:pt x="113" y="414"/>
                  </a:cubicBezTo>
                  <a:cubicBezTo>
                    <a:pt x="158" y="410"/>
                    <a:pt x="205" y="403"/>
                    <a:pt x="253" y="383"/>
                  </a:cubicBezTo>
                  <a:cubicBezTo>
                    <a:pt x="287" y="373"/>
                    <a:pt x="325" y="356"/>
                    <a:pt x="352" y="325"/>
                  </a:cubicBezTo>
                  <a:cubicBezTo>
                    <a:pt x="431" y="239"/>
                    <a:pt x="516" y="157"/>
                    <a:pt x="598" y="72"/>
                  </a:cubicBezTo>
                  <a:cubicBezTo>
                    <a:pt x="615" y="55"/>
                    <a:pt x="622" y="34"/>
                    <a:pt x="605" y="17"/>
                  </a:cubicBezTo>
                  <a:cubicBezTo>
                    <a:pt x="591" y="11"/>
                    <a:pt x="578" y="4"/>
                    <a:pt x="564" y="4"/>
                  </a:cubicBezTo>
                  <a:cubicBezTo>
                    <a:pt x="547" y="0"/>
                    <a:pt x="530" y="0"/>
                    <a:pt x="509" y="0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2" name="Google Shape;1586;p21"/>
            <p:cNvSpPr>
              <a:spLocks/>
            </p:cNvSpPr>
            <p:nvPr/>
          </p:nvSpPr>
          <p:spPr bwMode="auto">
            <a:xfrm rot="-2490741">
              <a:off x="8716895" y="1735680"/>
              <a:ext cx="45007" cy="49061"/>
            </a:xfrm>
            <a:custGeom>
              <a:avLst/>
              <a:gdLst>
                <a:gd name="T0" fmla="*/ 2147483647 w 644"/>
                <a:gd name="T1" fmla="*/ 1669873952 h 702"/>
                <a:gd name="T2" fmla="*/ 2147483647 w 644"/>
                <a:gd name="T3" fmla="*/ 2147483647 h 702"/>
                <a:gd name="T4" fmla="*/ 2147483647 w 644"/>
                <a:gd name="T5" fmla="*/ 2147483647 h 702"/>
                <a:gd name="T6" fmla="*/ 2147483647 w 644"/>
                <a:gd name="T7" fmla="*/ 2147483647 h 702"/>
                <a:gd name="T8" fmla="*/ 2147483647 w 644"/>
                <a:gd name="T9" fmla="*/ 2147483647 h 702"/>
                <a:gd name="T10" fmla="*/ 2147483647 w 644"/>
                <a:gd name="T11" fmla="*/ 2147483647 h 702"/>
                <a:gd name="T12" fmla="*/ 2147483647 w 644"/>
                <a:gd name="T13" fmla="*/ 2147483647 h 702"/>
                <a:gd name="T14" fmla="*/ 2147483647 w 644"/>
                <a:gd name="T15" fmla="*/ 2147483647 h 702"/>
                <a:gd name="T16" fmla="*/ 2147483647 w 644"/>
                <a:gd name="T17" fmla="*/ 2147483647 h 702"/>
                <a:gd name="T18" fmla="*/ 2147483647 w 644"/>
                <a:gd name="T19" fmla="*/ 2147483647 h 702"/>
                <a:gd name="T20" fmla="*/ 2147483647 w 644"/>
                <a:gd name="T21" fmla="*/ 1669873952 h 7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4" h="702" extrusionOk="0">
                  <a:moveTo>
                    <a:pt x="530" y="1"/>
                  </a:moveTo>
                  <a:cubicBezTo>
                    <a:pt x="483" y="1"/>
                    <a:pt x="431" y="11"/>
                    <a:pt x="387" y="28"/>
                  </a:cubicBezTo>
                  <a:cubicBezTo>
                    <a:pt x="353" y="42"/>
                    <a:pt x="312" y="62"/>
                    <a:pt x="295" y="100"/>
                  </a:cubicBezTo>
                  <a:cubicBezTo>
                    <a:pt x="199" y="260"/>
                    <a:pt x="107" y="428"/>
                    <a:pt x="18" y="592"/>
                  </a:cubicBezTo>
                  <a:cubicBezTo>
                    <a:pt x="4" y="616"/>
                    <a:pt x="1" y="647"/>
                    <a:pt x="18" y="667"/>
                  </a:cubicBezTo>
                  <a:cubicBezTo>
                    <a:pt x="38" y="694"/>
                    <a:pt x="86" y="701"/>
                    <a:pt x="114" y="701"/>
                  </a:cubicBezTo>
                  <a:cubicBezTo>
                    <a:pt x="161" y="701"/>
                    <a:pt x="213" y="694"/>
                    <a:pt x="257" y="677"/>
                  </a:cubicBezTo>
                  <a:cubicBezTo>
                    <a:pt x="291" y="660"/>
                    <a:pt x="332" y="636"/>
                    <a:pt x="349" y="602"/>
                  </a:cubicBezTo>
                  <a:cubicBezTo>
                    <a:pt x="445" y="442"/>
                    <a:pt x="537" y="274"/>
                    <a:pt x="626" y="113"/>
                  </a:cubicBezTo>
                  <a:cubicBezTo>
                    <a:pt x="640" y="86"/>
                    <a:pt x="643" y="55"/>
                    <a:pt x="626" y="35"/>
                  </a:cubicBezTo>
                  <a:cubicBezTo>
                    <a:pt x="606" y="11"/>
                    <a:pt x="558" y="1"/>
                    <a:pt x="530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3" name="Google Shape;1587;p21"/>
            <p:cNvSpPr>
              <a:spLocks/>
            </p:cNvSpPr>
            <p:nvPr/>
          </p:nvSpPr>
          <p:spPr bwMode="auto">
            <a:xfrm rot="-2490741">
              <a:off x="8971720" y="1398805"/>
              <a:ext cx="156198" cy="144457"/>
            </a:xfrm>
            <a:custGeom>
              <a:avLst/>
              <a:gdLst>
                <a:gd name="T0" fmla="*/ 2147483647 w 2235"/>
                <a:gd name="T1" fmla="*/ 1669864983 h 2067"/>
                <a:gd name="T2" fmla="*/ 2147483647 w 2235"/>
                <a:gd name="T3" fmla="*/ 2147483647 h 2067"/>
                <a:gd name="T4" fmla="*/ 2147483647 w 2235"/>
                <a:gd name="T5" fmla="*/ 2147483647 h 2067"/>
                <a:gd name="T6" fmla="*/ 2147483647 w 2235"/>
                <a:gd name="T7" fmla="*/ 2147483647 h 2067"/>
                <a:gd name="T8" fmla="*/ 2147483647 w 2235"/>
                <a:gd name="T9" fmla="*/ 2147483647 h 2067"/>
                <a:gd name="T10" fmla="*/ 2147483647 w 2235"/>
                <a:gd name="T11" fmla="*/ 2147483647 h 2067"/>
                <a:gd name="T12" fmla="*/ 2147483647 w 2235"/>
                <a:gd name="T13" fmla="*/ 1669864983 h 20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35" h="2067" extrusionOk="0">
                  <a:moveTo>
                    <a:pt x="2122" y="1"/>
                  </a:moveTo>
                  <a:cubicBezTo>
                    <a:pt x="2097" y="1"/>
                    <a:pt x="2074" y="14"/>
                    <a:pt x="2061" y="45"/>
                  </a:cubicBezTo>
                  <a:cubicBezTo>
                    <a:pt x="1682" y="889"/>
                    <a:pt x="964" y="1569"/>
                    <a:pt x="93" y="1897"/>
                  </a:cubicBezTo>
                  <a:cubicBezTo>
                    <a:pt x="0" y="1928"/>
                    <a:pt x="24" y="2066"/>
                    <a:pt x="105" y="2066"/>
                  </a:cubicBezTo>
                  <a:cubicBezTo>
                    <a:pt x="114" y="2066"/>
                    <a:pt x="123" y="2065"/>
                    <a:pt x="134" y="2061"/>
                  </a:cubicBezTo>
                  <a:cubicBezTo>
                    <a:pt x="1043" y="1719"/>
                    <a:pt x="1805" y="1019"/>
                    <a:pt x="2204" y="130"/>
                  </a:cubicBezTo>
                  <a:cubicBezTo>
                    <a:pt x="2235" y="62"/>
                    <a:pt x="2175" y="1"/>
                    <a:pt x="2122" y="1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4" name="Google Shape;1588;p21"/>
            <p:cNvSpPr>
              <a:spLocks/>
            </p:cNvSpPr>
            <p:nvPr/>
          </p:nvSpPr>
          <p:spPr bwMode="auto">
            <a:xfrm rot="-2490741">
              <a:off x="8585989" y="1709528"/>
              <a:ext cx="41303" cy="238665"/>
            </a:xfrm>
            <a:custGeom>
              <a:avLst/>
              <a:gdLst>
                <a:gd name="T0" fmla="*/ 2147483647 w 591"/>
                <a:gd name="T1" fmla="*/ 0 h 3415"/>
                <a:gd name="T2" fmla="*/ 2147483647 w 591"/>
                <a:gd name="T3" fmla="*/ 2147483647 h 3415"/>
                <a:gd name="T4" fmla="*/ 2147483647 w 591"/>
                <a:gd name="T5" fmla="*/ 2147483647 h 3415"/>
                <a:gd name="T6" fmla="*/ 2147483647 w 591"/>
                <a:gd name="T7" fmla="*/ 2147483647 h 3415"/>
                <a:gd name="T8" fmla="*/ 2147483647 w 591"/>
                <a:gd name="T9" fmla="*/ 2147483647 h 3415"/>
                <a:gd name="T10" fmla="*/ 2147483647 w 591"/>
                <a:gd name="T11" fmla="*/ 2147483647 h 3415"/>
                <a:gd name="T12" fmla="*/ 2147483647 w 591"/>
                <a:gd name="T13" fmla="*/ 0 h 34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91" h="3415" extrusionOk="0">
                  <a:moveTo>
                    <a:pt x="230" y="0"/>
                  </a:moveTo>
                  <a:cubicBezTo>
                    <a:pt x="189" y="0"/>
                    <a:pt x="144" y="27"/>
                    <a:pt x="138" y="80"/>
                  </a:cubicBezTo>
                  <a:cubicBezTo>
                    <a:pt x="1" y="1177"/>
                    <a:pt x="93" y="2298"/>
                    <a:pt x="414" y="3357"/>
                  </a:cubicBezTo>
                  <a:cubicBezTo>
                    <a:pt x="425" y="3397"/>
                    <a:pt x="457" y="3415"/>
                    <a:pt x="489" y="3415"/>
                  </a:cubicBezTo>
                  <a:cubicBezTo>
                    <a:pt x="539" y="3415"/>
                    <a:pt x="590" y="3373"/>
                    <a:pt x="572" y="3309"/>
                  </a:cubicBezTo>
                  <a:cubicBezTo>
                    <a:pt x="257" y="2263"/>
                    <a:pt x="168" y="1163"/>
                    <a:pt x="305" y="80"/>
                  </a:cubicBezTo>
                  <a:cubicBezTo>
                    <a:pt x="310" y="27"/>
                    <a:pt x="272" y="0"/>
                    <a:pt x="23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5" name="Google Shape;1589;p21"/>
            <p:cNvSpPr>
              <a:spLocks/>
            </p:cNvSpPr>
            <p:nvPr/>
          </p:nvSpPr>
          <p:spPr bwMode="auto">
            <a:xfrm rot="-2490741">
              <a:off x="8500359" y="1679088"/>
              <a:ext cx="31170" cy="44309"/>
            </a:xfrm>
            <a:custGeom>
              <a:avLst/>
              <a:gdLst>
                <a:gd name="T0" fmla="*/ 2147483647 w 446"/>
                <a:gd name="T1" fmla="*/ 0 h 634"/>
                <a:gd name="T2" fmla="*/ 2147483647 w 446"/>
                <a:gd name="T3" fmla="*/ 2147483647 h 634"/>
                <a:gd name="T4" fmla="*/ 2147483647 w 446"/>
                <a:gd name="T5" fmla="*/ 2147483647 h 634"/>
                <a:gd name="T6" fmla="*/ 2147483647 w 446"/>
                <a:gd name="T7" fmla="*/ 2147483647 h 634"/>
                <a:gd name="T8" fmla="*/ 2147483647 w 446"/>
                <a:gd name="T9" fmla="*/ 2147483647 h 634"/>
                <a:gd name="T10" fmla="*/ 2147483647 w 446"/>
                <a:gd name="T11" fmla="*/ 2147483647 h 634"/>
                <a:gd name="T12" fmla="*/ 2147483647 w 446"/>
                <a:gd name="T13" fmla="*/ 2147483647 h 634"/>
                <a:gd name="T14" fmla="*/ 2147483647 w 446"/>
                <a:gd name="T15" fmla="*/ 2147483647 h 634"/>
                <a:gd name="T16" fmla="*/ 2147483647 w 446"/>
                <a:gd name="T17" fmla="*/ 0 h 6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6" h="634" extrusionOk="0">
                  <a:moveTo>
                    <a:pt x="350" y="0"/>
                  </a:moveTo>
                  <a:cubicBezTo>
                    <a:pt x="322" y="0"/>
                    <a:pt x="293" y="13"/>
                    <a:pt x="278" y="42"/>
                  </a:cubicBezTo>
                  <a:cubicBezTo>
                    <a:pt x="192" y="196"/>
                    <a:pt x="107" y="353"/>
                    <a:pt x="21" y="507"/>
                  </a:cubicBezTo>
                  <a:cubicBezTo>
                    <a:pt x="1" y="544"/>
                    <a:pt x="15" y="599"/>
                    <a:pt x="52" y="623"/>
                  </a:cubicBezTo>
                  <a:cubicBezTo>
                    <a:pt x="67" y="630"/>
                    <a:pt x="82" y="633"/>
                    <a:pt x="97" y="633"/>
                  </a:cubicBezTo>
                  <a:cubicBezTo>
                    <a:pt x="127" y="633"/>
                    <a:pt x="155" y="620"/>
                    <a:pt x="168" y="592"/>
                  </a:cubicBezTo>
                  <a:cubicBezTo>
                    <a:pt x="254" y="438"/>
                    <a:pt x="339" y="281"/>
                    <a:pt x="425" y="128"/>
                  </a:cubicBezTo>
                  <a:cubicBezTo>
                    <a:pt x="445" y="87"/>
                    <a:pt x="431" y="32"/>
                    <a:pt x="394" y="11"/>
                  </a:cubicBezTo>
                  <a:cubicBezTo>
                    <a:pt x="381" y="4"/>
                    <a:pt x="365" y="0"/>
                    <a:pt x="350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6" name="Google Shape;1590;p21"/>
          <p:cNvGrpSpPr>
            <a:grpSpLocks/>
          </p:cNvGrpSpPr>
          <p:nvPr/>
        </p:nvGrpSpPr>
        <p:grpSpPr bwMode="auto">
          <a:xfrm>
            <a:off x="8388351" y="1757365"/>
            <a:ext cx="298450" cy="297656"/>
            <a:chOff x="1832541" y="4437115"/>
            <a:chExt cx="298097" cy="297912"/>
          </a:xfrm>
        </p:grpSpPr>
        <p:sp>
          <p:nvSpPr>
            <p:cNvPr id="117" name="Google Shape;1591;p21"/>
            <p:cNvSpPr>
              <a:spLocks/>
            </p:cNvSpPr>
            <p:nvPr/>
          </p:nvSpPr>
          <p:spPr bwMode="auto">
            <a:xfrm rot="2954778">
              <a:off x="1876346" y="4480014"/>
              <a:ext cx="210487" cy="212116"/>
            </a:xfrm>
            <a:custGeom>
              <a:avLst/>
              <a:gdLst>
                <a:gd name="T0" fmla="*/ 2147483647 w 2844"/>
                <a:gd name="T1" fmla="*/ 2147483647 h 2866"/>
                <a:gd name="T2" fmla="*/ 2147483647 w 2844"/>
                <a:gd name="T3" fmla="*/ 2147483647 h 2866"/>
                <a:gd name="T4" fmla="*/ 2147483647 w 2844"/>
                <a:gd name="T5" fmla="*/ 2147483647 h 2866"/>
                <a:gd name="T6" fmla="*/ 2147483647 w 2844"/>
                <a:gd name="T7" fmla="*/ 2147483647 h 2866"/>
                <a:gd name="T8" fmla="*/ 2147483647 w 2844"/>
                <a:gd name="T9" fmla="*/ 2147483647 h 2866"/>
                <a:gd name="T10" fmla="*/ 2147483647 w 2844"/>
                <a:gd name="T11" fmla="*/ 2147483647 h 2866"/>
                <a:gd name="T12" fmla="*/ 2147483647 w 2844"/>
                <a:gd name="T13" fmla="*/ 2147483647 h 2866"/>
                <a:gd name="T14" fmla="*/ 2147483647 w 2844"/>
                <a:gd name="T15" fmla="*/ 2147483647 h 2866"/>
                <a:gd name="T16" fmla="*/ 2147483647 w 2844"/>
                <a:gd name="T17" fmla="*/ 2147483647 h 2866"/>
                <a:gd name="T18" fmla="*/ 2147483647 w 2844"/>
                <a:gd name="T19" fmla="*/ 2147483647 h 2866"/>
                <a:gd name="T20" fmla="*/ 2147483647 w 2844"/>
                <a:gd name="T21" fmla="*/ 2147483647 h 2866"/>
                <a:gd name="T22" fmla="*/ 2147483647 w 2844"/>
                <a:gd name="T23" fmla="*/ 2147483647 h 2866"/>
                <a:gd name="T24" fmla="*/ 2147483647 w 2844"/>
                <a:gd name="T25" fmla="*/ 2147483647 h 2866"/>
                <a:gd name="T26" fmla="*/ 2147483647 w 2844"/>
                <a:gd name="T27" fmla="*/ 2147483647 h 2866"/>
                <a:gd name="T28" fmla="*/ 2147483647 w 2844"/>
                <a:gd name="T29" fmla="*/ 2147483647 h 2866"/>
                <a:gd name="T30" fmla="*/ 2147483647 w 2844"/>
                <a:gd name="T31" fmla="*/ 2147483647 h 2866"/>
                <a:gd name="T32" fmla="*/ 2147483647 w 2844"/>
                <a:gd name="T33" fmla="*/ 2147483647 h 2866"/>
                <a:gd name="T34" fmla="*/ 2147483647 w 2844"/>
                <a:gd name="T35" fmla="*/ 2147483647 h 2866"/>
                <a:gd name="T36" fmla="*/ 2147483647 w 2844"/>
                <a:gd name="T37" fmla="*/ 2147483647 h 2866"/>
                <a:gd name="T38" fmla="*/ 2147483647 w 2844"/>
                <a:gd name="T39" fmla="*/ 2147483647 h 2866"/>
                <a:gd name="T40" fmla="*/ 2147483647 w 2844"/>
                <a:gd name="T41" fmla="*/ 2147483647 h 2866"/>
                <a:gd name="T42" fmla="*/ 2147483647 w 2844"/>
                <a:gd name="T43" fmla="*/ 2147483647 h 2866"/>
                <a:gd name="T44" fmla="*/ 2147483647 w 2844"/>
                <a:gd name="T45" fmla="*/ 2147483647 h 2866"/>
                <a:gd name="T46" fmla="*/ 2147483647 w 2844"/>
                <a:gd name="T47" fmla="*/ 2147483647 h 2866"/>
                <a:gd name="T48" fmla="*/ 2147483647 w 2844"/>
                <a:gd name="T49" fmla="*/ 2147483647 h 2866"/>
                <a:gd name="T50" fmla="*/ 2147483647 w 2844"/>
                <a:gd name="T51" fmla="*/ 2147483647 h 2866"/>
                <a:gd name="T52" fmla="*/ 2147483647 w 2844"/>
                <a:gd name="T53" fmla="*/ 2147483647 h 2866"/>
                <a:gd name="T54" fmla="*/ 2147483647 w 2844"/>
                <a:gd name="T55" fmla="*/ 2147483647 h 2866"/>
                <a:gd name="T56" fmla="*/ 2147483647 w 2844"/>
                <a:gd name="T57" fmla="*/ 2147483647 h 2866"/>
                <a:gd name="T58" fmla="*/ 2147483647 w 2844"/>
                <a:gd name="T59" fmla="*/ 2147483647 h 2866"/>
                <a:gd name="T60" fmla="*/ 2147483647 w 2844"/>
                <a:gd name="T61" fmla="*/ 2147483647 h 2866"/>
                <a:gd name="T62" fmla="*/ 2147483647 w 2844"/>
                <a:gd name="T63" fmla="*/ 2147483647 h 2866"/>
                <a:gd name="T64" fmla="*/ 2147483647 w 2844"/>
                <a:gd name="T65" fmla="*/ 2147483647 h 2866"/>
                <a:gd name="T66" fmla="*/ 2147483647 w 2844"/>
                <a:gd name="T67" fmla="*/ 2147483647 h 2866"/>
                <a:gd name="T68" fmla="*/ 2147483647 w 2844"/>
                <a:gd name="T69" fmla="*/ 2147483647 h 2866"/>
                <a:gd name="T70" fmla="*/ 2147483647 w 2844"/>
                <a:gd name="T71" fmla="*/ 2147483647 h 2866"/>
                <a:gd name="T72" fmla="*/ 2147483647 w 2844"/>
                <a:gd name="T73" fmla="*/ 2147483647 h 2866"/>
                <a:gd name="T74" fmla="*/ 2147483647 w 2844"/>
                <a:gd name="T75" fmla="*/ 2147483647 h 2866"/>
                <a:gd name="T76" fmla="*/ 2147483647 w 2844"/>
                <a:gd name="T77" fmla="*/ 2147483647 h 2866"/>
                <a:gd name="T78" fmla="*/ 2147483647 w 2844"/>
                <a:gd name="T79" fmla="*/ 2147483647 h 2866"/>
                <a:gd name="T80" fmla="*/ 2147483647 w 2844"/>
                <a:gd name="T81" fmla="*/ 2147483647 h 2866"/>
                <a:gd name="T82" fmla="*/ 2147483647 w 2844"/>
                <a:gd name="T83" fmla="*/ 2147483647 h 2866"/>
                <a:gd name="T84" fmla="*/ 2147483647 w 2844"/>
                <a:gd name="T85" fmla="*/ 2147483647 h 2866"/>
                <a:gd name="T86" fmla="*/ 2147483647 w 2844"/>
                <a:gd name="T87" fmla="*/ 2147483647 h 2866"/>
                <a:gd name="T88" fmla="*/ 2147483647 w 2844"/>
                <a:gd name="T89" fmla="*/ 2147483647 h 2866"/>
                <a:gd name="T90" fmla="*/ 2147483647 w 2844"/>
                <a:gd name="T91" fmla="*/ 2147483647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18" name="Google Shape;1592;p21"/>
            <p:cNvSpPr>
              <a:spLocks/>
            </p:cNvSpPr>
            <p:nvPr/>
          </p:nvSpPr>
          <p:spPr bwMode="auto">
            <a:xfrm rot="2954778">
              <a:off x="1947999" y="4554567"/>
              <a:ext cx="51882" cy="57729"/>
            </a:xfrm>
            <a:custGeom>
              <a:avLst/>
              <a:gdLst>
                <a:gd name="T0" fmla="*/ 2147483647 w 701"/>
                <a:gd name="T1" fmla="*/ 2147483647 h 780"/>
                <a:gd name="T2" fmla="*/ 2147483647 w 701"/>
                <a:gd name="T3" fmla="*/ 2147483647 h 780"/>
                <a:gd name="T4" fmla="*/ 2147483647 w 701"/>
                <a:gd name="T5" fmla="*/ 2147483647 h 780"/>
                <a:gd name="T6" fmla="*/ 2147483647 w 701"/>
                <a:gd name="T7" fmla="*/ 2147483647 h 780"/>
                <a:gd name="T8" fmla="*/ 2147483647 w 701"/>
                <a:gd name="T9" fmla="*/ 2147483647 h 780"/>
                <a:gd name="T10" fmla="*/ 2147483647 w 701"/>
                <a:gd name="T11" fmla="*/ 2147483647 h 780"/>
                <a:gd name="T12" fmla="*/ 2147483647 w 701"/>
                <a:gd name="T13" fmla="*/ 2147483647 h 780"/>
                <a:gd name="T14" fmla="*/ 2147483647 w 701"/>
                <a:gd name="T15" fmla="*/ 2147483647 h 780"/>
                <a:gd name="T16" fmla="*/ 2147483647 w 701"/>
                <a:gd name="T17" fmla="*/ 2147483647 h 780"/>
                <a:gd name="T18" fmla="*/ 2147483647 w 701"/>
                <a:gd name="T19" fmla="*/ 2147483647 h 780"/>
                <a:gd name="T20" fmla="*/ 2147483647 w 701"/>
                <a:gd name="T21" fmla="*/ 2147483647 h 780"/>
                <a:gd name="T22" fmla="*/ 2147483647 w 701"/>
                <a:gd name="T23" fmla="*/ 2147483647 h 780"/>
                <a:gd name="T24" fmla="*/ 2147483647 w 701"/>
                <a:gd name="T25" fmla="*/ 2147483647 h 780"/>
                <a:gd name="T26" fmla="*/ 2147483647 w 701"/>
                <a:gd name="T27" fmla="*/ 2147483647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9" name="Google Shape;1593;p21"/>
          <p:cNvGrpSpPr>
            <a:grpSpLocks/>
          </p:cNvGrpSpPr>
          <p:nvPr/>
        </p:nvGrpSpPr>
        <p:grpSpPr bwMode="auto">
          <a:xfrm>
            <a:off x="8388350" y="757238"/>
            <a:ext cx="666750" cy="539355"/>
            <a:chOff x="8388149" y="757048"/>
            <a:chExt cx="666529" cy="540056"/>
          </a:xfrm>
        </p:grpSpPr>
        <p:sp>
          <p:nvSpPr>
            <p:cNvPr id="120" name="Google Shape;1594;p21"/>
            <p:cNvSpPr>
              <a:spLocks/>
            </p:cNvSpPr>
            <p:nvPr/>
          </p:nvSpPr>
          <p:spPr bwMode="auto">
            <a:xfrm rot="1014929">
              <a:off x="8432158" y="832805"/>
              <a:ext cx="578511" cy="388541"/>
            </a:xfrm>
            <a:custGeom>
              <a:avLst/>
              <a:gdLst>
                <a:gd name="T0" fmla="*/ 2147483647 w 5667"/>
                <a:gd name="T1" fmla="*/ 0 h 3806"/>
                <a:gd name="T2" fmla="*/ 2147483647 w 5667"/>
                <a:gd name="T3" fmla="*/ 2147483647 h 3806"/>
                <a:gd name="T4" fmla="*/ 2147483647 w 5667"/>
                <a:gd name="T5" fmla="*/ 2147483647 h 3806"/>
                <a:gd name="T6" fmla="*/ 2147483647 w 5667"/>
                <a:gd name="T7" fmla="*/ 2147483647 h 3806"/>
                <a:gd name="T8" fmla="*/ 2147483647 w 5667"/>
                <a:gd name="T9" fmla="*/ 2147483647 h 3806"/>
                <a:gd name="T10" fmla="*/ 2147483647 w 5667"/>
                <a:gd name="T11" fmla="*/ 2147483647 h 3806"/>
                <a:gd name="T12" fmla="*/ 2147483647 w 5667"/>
                <a:gd name="T13" fmla="*/ 2147483647 h 3806"/>
                <a:gd name="T14" fmla="*/ 2147483647 w 5667"/>
                <a:gd name="T15" fmla="*/ 2147483647 h 3806"/>
                <a:gd name="T16" fmla="*/ 2147483647 w 5667"/>
                <a:gd name="T17" fmla="*/ 2147483647 h 3806"/>
                <a:gd name="T18" fmla="*/ 2147483647 w 5667"/>
                <a:gd name="T19" fmla="*/ 2147483647 h 3806"/>
                <a:gd name="T20" fmla="*/ 2147483647 w 5667"/>
                <a:gd name="T21" fmla="*/ 2147483647 h 3806"/>
                <a:gd name="T22" fmla="*/ 2147483647 w 5667"/>
                <a:gd name="T23" fmla="*/ 2147483647 h 3806"/>
                <a:gd name="T24" fmla="*/ 2147483647 w 5667"/>
                <a:gd name="T25" fmla="*/ 2147483647 h 3806"/>
                <a:gd name="T26" fmla="*/ 2147483647 w 5667"/>
                <a:gd name="T27" fmla="*/ 2147483647 h 3806"/>
                <a:gd name="T28" fmla="*/ 2147483647 w 5667"/>
                <a:gd name="T29" fmla="*/ 2147483647 h 3806"/>
                <a:gd name="T30" fmla="*/ 2147483647 w 5667"/>
                <a:gd name="T31" fmla="*/ 2147483647 h 3806"/>
                <a:gd name="T32" fmla="*/ 2147483647 w 5667"/>
                <a:gd name="T33" fmla="*/ 2147483647 h 3806"/>
                <a:gd name="T34" fmla="*/ 2147483647 w 5667"/>
                <a:gd name="T35" fmla="*/ 2147483647 h 3806"/>
                <a:gd name="T36" fmla="*/ 2147483647 w 5667"/>
                <a:gd name="T37" fmla="*/ 2147483647 h 3806"/>
                <a:gd name="T38" fmla="*/ 2147483647 w 5667"/>
                <a:gd name="T39" fmla="*/ 2147483647 h 3806"/>
                <a:gd name="T40" fmla="*/ 2147483647 w 5667"/>
                <a:gd name="T41" fmla="*/ 2147483647 h 3806"/>
                <a:gd name="T42" fmla="*/ 2147483647 w 5667"/>
                <a:gd name="T43" fmla="*/ 2147483647 h 3806"/>
                <a:gd name="T44" fmla="*/ 2147483647 w 5667"/>
                <a:gd name="T45" fmla="*/ 0 h 38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667" h="3806" extrusionOk="0">
                  <a:moveTo>
                    <a:pt x="2837" y="0"/>
                  </a:moveTo>
                  <a:cubicBezTo>
                    <a:pt x="2495" y="0"/>
                    <a:pt x="2160" y="38"/>
                    <a:pt x="1832" y="120"/>
                  </a:cubicBezTo>
                  <a:cubicBezTo>
                    <a:pt x="1323" y="243"/>
                    <a:pt x="848" y="444"/>
                    <a:pt x="486" y="834"/>
                  </a:cubicBezTo>
                  <a:cubicBezTo>
                    <a:pt x="141" y="1200"/>
                    <a:pt x="1" y="1627"/>
                    <a:pt x="199" y="2119"/>
                  </a:cubicBezTo>
                  <a:cubicBezTo>
                    <a:pt x="312" y="2389"/>
                    <a:pt x="503" y="2601"/>
                    <a:pt x="735" y="2778"/>
                  </a:cubicBezTo>
                  <a:cubicBezTo>
                    <a:pt x="1104" y="3058"/>
                    <a:pt x="1538" y="3216"/>
                    <a:pt x="1986" y="3325"/>
                  </a:cubicBezTo>
                  <a:cubicBezTo>
                    <a:pt x="1995" y="3327"/>
                    <a:pt x="2004" y="3327"/>
                    <a:pt x="2014" y="3327"/>
                  </a:cubicBezTo>
                  <a:cubicBezTo>
                    <a:pt x="2025" y="3327"/>
                    <a:pt x="2036" y="3327"/>
                    <a:pt x="2047" y="3327"/>
                  </a:cubicBezTo>
                  <a:cubicBezTo>
                    <a:pt x="2080" y="3327"/>
                    <a:pt x="2108" y="3332"/>
                    <a:pt x="2112" y="3376"/>
                  </a:cubicBezTo>
                  <a:cubicBezTo>
                    <a:pt x="2123" y="3438"/>
                    <a:pt x="2078" y="3496"/>
                    <a:pt x="2030" y="3537"/>
                  </a:cubicBezTo>
                  <a:cubicBezTo>
                    <a:pt x="2010" y="3554"/>
                    <a:pt x="1989" y="3568"/>
                    <a:pt x="1969" y="3585"/>
                  </a:cubicBezTo>
                  <a:cubicBezTo>
                    <a:pt x="1924" y="3619"/>
                    <a:pt x="1873" y="3646"/>
                    <a:pt x="1890" y="3721"/>
                  </a:cubicBezTo>
                  <a:cubicBezTo>
                    <a:pt x="1911" y="3790"/>
                    <a:pt x="1972" y="3790"/>
                    <a:pt x="2023" y="3797"/>
                  </a:cubicBezTo>
                  <a:cubicBezTo>
                    <a:pt x="2062" y="3803"/>
                    <a:pt x="2100" y="3806"/>
                    <a:pt x="2135" y="3806"/>
                  </a:cubicBezTo>
                  <a:cubicBezTo>
                    <a:pt x="2353" y="3806"/>
                    <a:pt x="2520" y="3693"/>
                    <a:pt x="2649" y="3503"/>
                  </a:cubicBezTo>
                  <a:cubicBezTo>
                    <a:pt x="2675" y="3461"/>
                    <a:pt x="2697" y="3413"/>
                    <a:pt x="2759" y="3413"/>
                  </a:cubicBezTo>
                  <a:cubicBezTo>
                    <a:pt x="2763" y="3413"/>
                    <a:pt x="2767" y="3413"/>
                    <a:pt x="2772" y="3414"/>
                  </a:cubicBezTo>
                  <a:cubicBezTo>
                    <a:pt x="2820" y="3417"/>
                    <a:pt x="2869" y="3418"/>
                    <a:pt x="2917" y="3418"/>
                  </a:cubicBezTo>
                  <a:cubicBezTo>
                    <a:pt x="3040" y="3418"/>
                    <a:pt x="3162" y="3410"/>
                    <a:pt x="3284" y="3400"/>
                  </a:cubicBezTo>
                  <a:cubicBezTo>
                    <a:pt x="3941" y="3335"/>
                    <a:pt x="4559" y="3175"/>
                    <a:pt x="5085" y="2751"/>
                  </a:cubicBezTo>
                  <a:cubicBezTo>
                    <a:pt x="5389" y="2508"/>
                    <a:pt x="5605" y="2208"/>
                    <a:pt x="5632" y="1808"/>
                  </a:cubicBezTo>
                  <a:cubicBezTo>
                    <a:pt x="5666" y="1336"/>
                    <a:pt x="5437" y="984"/>
                    <a:pt x="5092" y="704"/>
                  </a:cubicBezTo>
                  <a:cubicBezTo>
                    <a:pt x="4433" y="174"/>
                    <a:pt x="3653" y="14"/>
                    <a:pt x="2837" y="0"/>
                  </a:cubicBezTo>
                  <a:close/>
                </a:path>
              </a:pathLst>
            </a:custGeom>
            <a:solidFill>
              <a:srgbClr val="1D1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21" name="Google Shape;1595;p21"/>
            <p:cNvSpPr>
              <a:spLocks/>
            </p:cNvSpPr>
            <p:nvPr/>
          </p:nvSpPr>
          <p:spPr bwMode="auto">
            <a:xfrm>
              <a:off x="8596338" y="862424"/>
              <a:ext cx="250137" cy="252072"/>
            </a:xfrm>
            <a:custGeom>
              <a:avLst/>
              <a:gdLst>
                <a:gd name="T0" fmla="*/ 2147483647 w 2844"/>
                <a:gd name="T1" fmla="*/ 2147483647 h 2866"/>
                <a:gd name="T2" fmla="*/ 2147483647 w 2844"/>
                <a:gd name="T3" fmla="*/ 2147483647 h 2866"/>
                <a:gd name="T4" fmla="*/ 2147483647 w 2844"/>
                <a:gd name="T5" fmla="*/ 2147483647 h 2866"/>
                <a:gd name="T6" fmla="*/ 2147483647 w 2844"/>
                <a:gd name="T7" fmla="*/ 2147483647 h 2866"/>
                <a:gd name="T8" fmla="*/ 2147483647 w 2844"/>
                <a:gd name="T9" fmla="*/ 2147483647 h 2866"/>
                <a:gd name="T10" fmla="*/ 2147483647 w 2844"/>
                <a:gd name="T11" fmla="*/ 2147483647 h 2866"/>
                <a:gd name="T12" fmla="*/ 2147483647 w 2844"/>
                <a:gd name="T13" fmla="*/ 2147483647 h 2866"/>
                <a:gd name="T14" fmla="*/ 2147483647 w 2844"/>
                <a:gd name="T15" fmla="*/ 2147483647 h 2866"/>
                <a:gd name="T16" fmla="*/ 2147483647 w 2844"/>
                <a:gd name="T17" fmla="*/ 2147483647 h 2866"/>
                <a:gd name="T18" fmla="*/ 2147483647 w 2844"/>
                <a:gd name="T19" fmla="*/ 2147483647 h 2866"/>
                <a:gd name="T20" fmla="*/ 2147483647 w 2844"/>
                <a:gd name="T21" fmla="*/ 2147483647 h 2866"/>
                <a:gd name="T22" fmla="*/ 2147483647 w 2844"/>
                <a:gd name="T23" fmla="*/ 2147483647 h 2866"/>
                <a:gd name="T24" fmla="*/ 2147483647 w 2844"/>
                <a:gd name="T25" fmla="*/ 2147483647 h 2866"/>
                <a:gd name="T26" fmla="*/ 2147483647 w 2844"/>
                <a:gd name="T27" fmla="*/ 2147483647 h 2866"/>
                <a:gd name="T28" fmla="*/ 2147483647 w 2844"/>
                <a:gd name="T29" fmla="*/ 2147483647 h 2866"/>
                <a:gd name="T30" fmla="*/ 2147483647 w 2844"/>
                <a:gd name="T31" fmla="*/ 2147483647 h 2866"/>
                <a:gd name="T32" fmla="*/ 2147483647 w 2844"/>
                <a:gd name="T33" fmla="*/ 2147483647 h 2866"/>
                <a:gd name="T34" fmla="*/ 2147483647 w 2844"/>
                <a:gd name="T35" fmla="*/ 2147483647 h 2866"/>
                <a:gd name="T36" fmla="*/ 2147483647 w 2844"/>
                <a:gd name="T37" fmla="*/ 2147483647 h 2866"/>
                <a:gd name="T38" fmla="*/ 2147483647 w 2844"/>
                <a:gd name="T39" fmla="*/ 2147483647 h 2866"/>
                <a:gd name="T40" fmla="*/ 2147483647 w 2844"/>
                <a:gd name="T41" fmla="*/ 2147483647 h 2866"/>
                <a:gd name="T42" fmla="*/ 2147483647 w 2844"/>
                <a:gd name="T43" fmla="*/ 2147483647 h 2866"/>
                <a:gd name="T44" fmla="*/ 2147483647 w 2844"/>
                <a:gd name="T45" fmla="*/ 2147483647 h 2866"/>
                <a:gd name="T46" fmla="*/ 2147483647 w 2844"/>
                <a:gd name="T47" fmla="*/ 2147483647 h 2866"/>
                <a:gd name="T48" fmla="*/ 2147483647 w 2844"/>
                <a:gd name="T49" fmla="*/ 2147483647 h 2866"/>
                <a:gd name="T50" fmla="*/ 2147483647 w 2844"/>
                <a:gd name="T51" fmla="*/ 2147483647 h 2866"/>
                <a:gd name="T52" fmla="*/ 2147483647 w 2844"/>
                <a:gd name="T53" fmla="*/ 2147483647 h 2866"/>
                <a:gd name="T54" fmla="*/ 2147483647 w 2844"/>
                <a:gd name="T55" fmla="*/ 2147483647 h 2866"/>
                <a:gd name="T56" fmla="*/ 2147483647 w 2844"/>
                <a:gd name="T57" fmla="*/ 2147483647 h 2866"/>
                <a:gd name="T58" fmla="*/ 2147483647 w 2844"/>
                <a:gd name="T59" fmla="*/ 2147483647 h 2866"/>
                <a:gd name="T60" fmla="*/ 2147483647 w 2844"/>
                <a:gd name="T61" fmla="*/ 2147483647 h 2866"/>
                <a:gd name="T62" fmla="*/ 2147483647 w 2844"/>
                <a:gd name="T63" fmla="*/ 2147483647 h 2866"/>
                <a:gd name="T64" fmla="*/ 2147483647 w 2844"/>
                <a:gd name="T65" fmla="*/ 2147483647 h 2866"/>
                <a:gd name="T66" fmla="*/ 2147483647 w 2844"/>
                <a:gd name="T67" fmla="*/ 2147483647 h 2866"/>
                <a:gd name="T68" fmla="*/ 2147483647 w 2844"/>
                <a:gd name="T69" fmla="*/ 2147483647 h 2866"/>
                <a:gd name="T70" fmla="*/ 2147483647 w 2844"/>
                <a:gd name="T71" fmla="*/ 2147483647 h 2866"/>
                <a:gd name="T72" fmla="*/ 2147483647 w 2844"/>
                <a:gd name="T73" fmla="*/ 2147483647 h 2866"/>
                <a:gd name="T74" fmla="*/ 2147483647 w 2844"/>
                <a:gd name="T75" fmla="*/ 2147483647 h 2866"/>
                <a:gd name="T76" fmla="*/ 2147483647 w 2844"/>
                <a:gd name="T77" fmla="*/ 2147483647 h 2866"/>
                <a:gd name="T78" fmla="*/ 2147483647 w 2844"/>
                <a:gd name="T79" fmla="*/ 2147483647 h 2866"/>
                <a:gd name="T80" fmla="*/ 2147483647 w 2844"/>
                <a:gd name="T81" fmla="*/ 2147483647 h 2866"/>
                <a:gd name="T82" fmla="*/ 2147483647 w 2844"/>
                <a:gd name="T83" fmla="*/ 2147483647 h 2866"/>
                <a:gd name="T84" fmla="*/ 2147483647 w 2844"/>
                <a:gd name="T85" fmla="*/ 2147483647 h 2866"/>
                <a:gd name="T86" fmla="*/ 2147483647 w 2844"/>
                <a:gd name="T87" fmla="*/ 2147483647 h 2866"/>
                <a:gd name="T88" fmla="*/ 2147483647 w 2844"/>
                <a:gd name="T89" fmla="*/ 2147483647 h 2866"/>
                <a:gd name="T90" fmla="*/ 2147483647 w 2844"/>
                <a:gd name="T91" fmla="*/ 2147483647 h 28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44" h="2866" extrusionOk="0">
                  <a:moveTo>
                    <a:pt x="1217" y="173"/>
                  </a:moveTo>
                  <a:cubicBezTo>
                    <a:pt x="1261" y="173"/>
                    <a:pt x="1307" y="195"/>
                    <a:pt x="1340" y="241"/>
                  </a:cubicBezTo>
                  <a:cubicBezTo>
                    <a:pt x="1401" y="323"/>
                    <a:pt x="1418" y="415"/>
                    <a:pt x="1411" y="514"/>
                  </a:cubicBezTo>
                  <a:cubicBezTo>
                    <a:pt x="1404" y="586"/>
                    <a:pt x="1394" y="661"/>
                    <a:pt x="1384" y="736"/>
                  </a:cubicBezTo>
                  <a:cubicBezTo>
                    <a:pt x="1374" y="788"/>
                    <a:pt x="1384" y="835"/>
                    <a:pt x="1442" y="853"/>
                  </a:cubicBezTo>
                  <a:cubicBezTo>
                    <a:pt x="1451" y="855"/>
                    <a:pt x="1459" y="856"/>
                    <a:pt x="1467" y="856"/>
                  </a:cubicBezTo>
                  <a:cubicBezTo>
                    <a:pt x="1507" y="856"/>
                    <a:pt x="1534" y="827"/>
                    <a:pt x="1548" y="781"/>
                  </a:cubicBezTo>
                  <a:cubicBezTo>
                    <a:pt x="1606" y="627"/>
                    <a:pt x="1712" y="514"/>
                    <a:pt x="1852" y="443"/>
                  </a:cubicBezTo>
                  <a:cubicBezTo>
                    <a:pt x="1901" y="416"/>
                    <a:pt x="1954" y="400"/>
                    <a:pt x="2008" y="400"/>
                  </a:cubicBezTo>
                  <a:cubicBezTo>
                    <a:pt x="2030" y="400"/>
                    <a:pt x="2052" y="402"/>
                    <a:pt x="2074" y="408"/>
                  </a:cubicBezTo>
                  <a:cubicBezTo>
                    <a:pt x="2122" y="422"/>
                    <a:pt x="2160" y="449"/>
                    <a:pt x="2163" y="511"/>
                  </a:cubicBezTo>
                  <a:cubicBezTo>
                    <a:pt x="2177" y="719"/>
                    <a:pt x="2122" y="907"/>
                    <a:pt x="1979" y="1064"/>
                  </a:cubicBezTo>
                  <a:cubicBezTo>
                    <a:pt x="1944" y="1105"/>
                    <a:pt x="1890" y="1129"/>
                    <a:pt x="1927" y="1191"/>
                  </a:cubicBezTo>
                  <a:cubicBezTo>
                    <a:pt x="1946" y="1225"/>
                    <a:pt x="1973" y="1234"/>
                    <a:pt x="2002" y="1234"/>
                  </a:cubicBezTo>
                  <a:cubicBezTo>
                    <a:pt x="2026" y="1234"/>
                    <a:pt x="2052" y="1228"/>
                    <a:pt x="2078" y="1225"/>
                  </a:cubicBezTo>
                  <a:cubicBezTo>
                    <a:pt x="2125" y="1216"/>
                    <a:pt x="2171" y="1212"/>
                    <a:pt x="2217" y="1212"/>
                  </a:cubicBezTo>
                  <a:cubicBezTo>
                    <a:pt x="2314" y="1212"/>
                    <a:pt x="2408" y="1232"/>
                    <a:pt x="2501" y="1276"/>
                  </a:cubicBezTo>
                  <a:cubicBezTo>
                    <a:pt x="2618" y="1331"/>
                    <a:pt x="2641" y="1386"/>
                    <a:pt x="2600" y="1505"/>
                  </a:cubicBezTo>
                  <a:cubicBezTo>
                    <a:pt x="2539" y="1692"/>
                    <a:pt x="2351" y="1821"/>
                    <a:pt x="2164" y="1821"/>
                  </a:cubicBezTo>
                  <a:cubicBezTo>
                    <a:pt x="2131" y="1821"/>
                    <a:pt x="2099" y="1817"/>
                    <a:pt x="2067" y="1809"/>
                  </a:cubicBezTo>
                  <a:cubicBezTo>
                    <a:pt x="2049" y="1805"/>
                    <a:pt x="2031" y="1801"/>
                    <a:pt x="2015" y="1801"/>
                  </a:cubicBezTo>
                  <a:cubicBezTo>
                    <a:pt x="1992" y="1801"/>
                    <a:pt x="1972" y="1808"/>
                    <a:pt x="1955" y="1830"/>
                  </a:cubicBezTo>
                  <a:cubicBezTo>
                    <a:pt x="1924" y="1874"/>
                    <a:pt x="1938" y="1915"/>
                    <a:pt x="1968" y="1953"/>
                  </a:cubicBezTo>
                  <a:cubicBezTo>
                    <a:pt x="2016" y="2014"/>
                    <a:pt x="2067" y="2066"/>
                    <a:pt x="2108" y="2131"/>
                  </a:cubicBezTo>
                  <a:cubicBezTo>
                    <a:pt x="2146" y="2185"/>
                    <a:pt x="2187" y="2250"/>
                    <a:pt x="2187" y="2322"/>
                  </a:cubicBezTo>
                  <a:cubicBezTo>
                    <a:pt x="2187" y="2442"/>
                    <a:pt x="2119" y="2565"/>
                    <a:pt x="2020" y="2585"/>
                  </a:cubicBezTo>
                  <a:cubicBezTo>
                    <a:pt x="1998" y="2591"/>
                    <a:pt x="1977" y="2594"/>
                    <a:pt x="1957" y="2594"/>
                  </a:cubicBezTo>
                  <a:cubicBezTo>
                    <a:pt x="1873" y="2594"/>
                    <a:pt x="1804" y="2545"/>
                    <a:pt x="1746" y="2479"/>
                  </a:cubicBezTo>
                  <a:cubicBezTo>
                    <a:pt x="1692" y="2414"/>
                    <a:pt x="1664" y="2339"/>
                    <a:pt x="1651" y="2257"/>
                  </a:cubicBezTo>
                  <a:cubicBezTo>
                    <a:pt x="1647" y="2219"/>
                    <a:pt x="1644" y="2182"/>
                    <a:pt x="1630" y="2151"/>
                  </a:cubicBezTo>
                  <a:cubicBezTo>
                    <a:pt x="1618" y="2121"/>
                    <a:pt x="1603" y="2077"/>
                    <a:pt x="1564" y="2077"/>
                  </a:cubicBezTo>
                  <a:cubicBezTo>
                    <a:pt x="1559" y="2077"/>
                    <a:pt x="1554" y="2078"/>
                    <a:pt x="1548" y="2079"/>
                  </a:cubicBezTo>
                  <a:cubicBezTo>
                    <a:pt x="1507" y="2086"/>
                    <a:pt x="1480" y="2117"/>
                    <a:pt x="1473" y="2165"/>
                  </a:cubicBezTo>
                  <a:cubicBezTo>
                    <a:pt x="1456" y="2267"/>
                    <a:pt x="1425" y="2363"/>
                    <a:pt x="1384" y="2459"/>
                  </a:cubicBezTo>
                  <a:cubicBezTo>
                    <a:pt x="1367" y="2493"/>
                    <a:pt x="1353" y="2527"/>
                    <a:pt x="1333" y="2558"/>
                  </a:cubicBezTo>
                  <a:cubicBezTo>
                    <a:pt x="1261" y="2659"/>
                    <a:pt x="1165" y="2719"/>
                    <a:pt x="1070" y="2719"/>
                  </a:cubicBezTo>
                  <a:cubicBezTo>
                    <a:pt x="1044" y="2719"/>
                    <a:pt x="1017" y="2714"/>
                    <a:pt x="991" y="2705"/>
                  </a:cubicBezTo>
                  <a:cubicBezTo>
                    <a:pt x="882" y="2667"/>
                    <a:pt x="796" y="2517"/>
                    <a:pt x="813" y="2373"/>
                  </a:cubicBezTo>
                  <a:cubicBezTo>
                    <a:pt x="830" y="2216"/>
                    <a:pt x="861" y="2055"/>
                    <a:pt x="964" y="1929"/>
                  </a:cubicBezTo>
                  <a:cubicBezTo>
                    <a:pt x="998" y="1885"/>
                    <a:pt x="1012" y="1833"/>
                    <a:pt x="974" y="1796"/>
                  </a:cubicBezTo>
                  <a:cubicBezTo>
                    <a:pt x="958" y="1781"/>
                    <a:pt x="941" y="1775"/>
                    <a:pt x="924" y="1775"/>
                  </a:cubicBezTo>
                  <a:cubicBezTo>
                    <a:pt x="896" y="1775"/>
                    <a:pt x="868" y="1792"/>
                    <a:pt x="844" y="1809"/>
                  </a:cubicBezTo>
                  <a:cubicBezTo>
                    <a:pt x="741" y="1884"/>
                    <a:pt x="631" y="1908"/>
                    <a:pt x="517" y="1908"/>
                  </a:cubicBezTo>
                  <a:cubicBezTo>
                    <a:pt x="443" y="1908"/>
                    <a:pt x="367" y="1898"/>
                    <a:pt x="290" y="1885"/>
                  </a:cubicBezTo>
                  <a:cubicBezTo>
                    <a:pt x="205" y="1867"/>
                    <a:pt x="191" y="1823"/>
                    <a:pt x="212" y="1748"/>
                  </a:cubicBezTo>
                  <a:cubicBezTo>
                    <a:pt x="294" y="1488"/>
                    <a:pt x="431" y="1300"/>
                    <a:pt x="711" y="1266"/>
                  </a:cubicBezTo>
                  <a:cubicBezTo>
                    <a:pt x="769" y="1259"/>
                    <a:pt x="810" y="1235"/>
                    <a:pt x="813" y="1174"/>
                  </a:cubicBezTo>
                  <a:cubicBezTo>
                    <a:pt x="820" y="1112"/>
                    <a:pt x="776" y="1099"/>
                    <a:pt x="735" y="1082"/>
                  </a:cubicBezTo>
                  <a:cubicBezTo>
                    <a:pt x="639" y="1037"/>
                    <a:pt x="547" y="993"/>
                    <a:pt x="455" y="941"/>
                  </a:cubicBezTo>
                  <a:cubicBezTo>
                    <a:pt x="386" y="904"/>
                    <a:pt x="328" y="856"/>
                    <a:pt x="311" y="771"/>
                  </a:cubicBezTo>
                  <a:cubicBezTo>
                    <a:pt x="281" y="618"/>
                    <a:pt x="331" y="535"/>
                    <a:pt x="446" y="535"/>
                  </a:cubicBezTo>
                  <a:cubicBezTo>
                    <a:pt x="475" y="535"/>
                    <a:pt x="509" y="541"/>
                    <a:pt x="547" y="552"/>
                  </a:cubicBezTo>
                  <a:cubicBezTo>
                    <a:pt x="694" y="596"/>
                    <a:pt x="827" y="668"/>
                    <a:pt x="875" y="835"/>
                  </a:cubicBezTo>
                  <a:cubicBezTo>
                    <a:pt x="899" y="921"/>
                    <a:pt x="981" y="928"/>
                    <a:pt x="1046" y="959"/>
                  </a:cubicBezTo>
                  <a:cubicBezTo>
                    <a:pt x="1051" y="961"/>
                    <a:pt x="1055" y="962"/>
                    <a:pt x="1060" y="962"/>
                  </a:cubicBezTo>
                  <a:cubicBezTo>
                    <a:pt x="1079" y="962"/>
                    <a:pt x="1091" y="940"/>
                    <a:pt x="1097" y="918"/>
                  </a:cubicBezTo>
                  <a:cubicBezTo>
                    <a:pt x="1100" y="859"/>
                    <a:pt x="1090" y="815"/>
                    <a:pt x="1066" y="767"/>
                  </a:cubicBezTo>
                  <a:cubicBezTo>
                    <a:pt x="988" y="630"/>
                    <a:pt x="1015" y="347"/>
                    <a:pt x="1114" y="224"/>
                  </a:cubicBezTo>
                  <a:cubicBezTo>
                    <a:pt x="1141" y="190"/>
                    <a:pt x="1179" y="173"/>
                    <a:pt x="1217" y="173"/>
                  </a:cubicBezTo>
                  <a:close/>
                  <a:moveTo>
                    <a:pt x="1215" y="1"/>
                  </a:moveTo>
                  <a:cubicBezTo>
                    <a:pt x="1206" y="1"/>
                    <a:pt x="1196" y="1"/>
                    <a:pt x="1186" y="2"/>
                  </a:cubicBezTo>
                  <a:cubicBezTo>
                    <a:pt x="1063" y="12"/>
                    <a:pt x="994" y="87"/>
                    <a:pt x="947" y="190"/>
                  </a:cubicBezTo>
                  <a:cubicBezTo>
                    <a:pt x="895" y="289"/>
                    <a:pt x="882" y="398"/>
                    <a:pt x="858" y="511"/>
                  </a:cubicBezTo>
                  <a:cubicBezTo>
                    <a:pt x="800" y="480"/>
                    <a:pt x="755" y="446"/>
                    <a:pt x="697" y="422"/>
                  </a:cubicBezTo>
                  <a:cubicBezTo>
                    <a:pt x="621" y="388"/>
                    <a:pt x="543" y="360"/>
                    <a:pt x="462" y="360"/>
                  </a:cubicBezTo>
                  <a:cubicBezTo>
                    <a:pt x="431" y="360"/>
                    <a:pt x="398" y="365"/>
                    <a:pt x="366" y="374"/>
                  </a:cubicBezTo>
                  <a:cubicBezTo>
                    <a:pt x="229" y="412"/>
                    <a:pt x="174" y="514"/>
                    <a:pt x="157" y="648"/>
                  </a:cubicBezTo>
                  <a:cubicBezTo>
                    <a:pt x="133" y="801"/>
                    <a:pt x="185" y="924"/>
                    <a:pt x="311" y="1020"/>
                  </a:cubicBezTo>
                  <a:cubicBezTo>
                    <a:pt x="369" y="1061"/>
                    <a:pt x="437" y="1099"/>
                    <a:pt x="509" y="1146"/>
                  </a:cubicBezTo>
                  <a:cubicBezTo>
                    <a:pt x="263" y="1252"/>
                    <a:pt x="137" y="1437"/>
                    <a:pt x="68" y="1659"/>
                  </a:cubicBezTo>
                  <a:cubicBezTo>
                    <a:pt x="0" y="1881"/>
                    <a:pt x="79" y="2011"/>
                    <a:pt x="311" y="2038"/>
                  </a:cubicBezTo>
                  <a:cubicBezTo>
                    <a:pt x="369" y="2046"/>
                    <a:pt x="426" y="2049"/>
                    <a:pt x="483" y="2049"/>
                  </a:cubicBezTo>
                  <a:cubicBezTo>
                    <a:pt x="558" y="2049"/>
                    <a:pt x="633" y="2043"/>
                    <a:pt x="711" y="2031"/>
                  </a:cubicBezTo>
                  <a:cubicBezTo>
                    <a:pt x="673" y="2175"/>
                    <a:pt x="642" y="2305"/>
                    <a:pt x="653" y="2442"/>
                  </a:cubicBezTo>
                  <a:cubicBezTo>
                    <a:pt x="666" y="2619"/>
                    <a:pt x="745" y="2766"/>
                    <a:pt x="916" y="2835"/>
                  </a:cubicBezTo>
                  <a:cubicBezTo>
                    <a:pt x="969" y="2856"/>
                    <a:pt x="1020" y="2866"/>
                    <a:pt x="1069" y="2866"/>
                  </a:cubicBezTo>
                  <a:cubicBezTo>
                    <a:pt x="1186" y="2866"/>
                    <a:pt x="1290" y="2809"/>
                    <a:pt x="1384" y="2715"/>
                  </a:cubicBezTo>
                  <a:cubicBezTo>
                    <a:pt x="1449" y="2647"/>
                    <a:pt x="1490" y="2558"/>
                    <a:pt x="1541" y="2465"/>
                  </a:cubicBezTo>
                  <a:cubicBezTo>
                    <a:pt x="1675" y="2646"/>
                    <a:pt x="1827" y="2741"/>
                    <a:pt x="1967" y="2741"/>
                  </a:cubicBezTo>
                  <a:cubicBezTo>
                    <a:pt x="2023" y="2741"/>
                    <a:pt x="2078" y="2726"/>
                    <a:pt x="2129" y="2694"/>
                  </a:cubicBezTo>
                  <a:cubicBezTo>
                    <a:pt x="2214" y="2643"/>
                    <a:pt x="2272" y="2565"/>
                    <a:pt x="2303" y="2472"/>
                  </a:cubicBezTo>
                  <a:cubicBezTo>
                    <a:pt x="2368" y="2291"/>
                    <a:pt x="2317" y="2131"/>
                    <a:pt x="2201" y="1980"/>
                  </a:cubicBezTo>
                  <a:cubicBezTo>
                    <a:pt x="2433" y="1919"/>
                    <a:pt x="2618" y="1816"/>
                    <a:pt x="2720" y="1608"/>
                  </a:cubicBezTo>
                  <a:cubicBezTo>
                    <a:pt x="2843" y="1348"/>
                    <a:pt x="2744" y="1146"/>
                    <a:pt x="2464" y="1078"/>
                  </a:cubicBezTo>
                  <a:cubicBezTo>
                    <a:pt x="2378" y="1058"/>
                    <a:pt x="2286" y="1047"/>
                    <a:pt x="2194" y="1030"/>
                  </a:cubicBezTo>
                  <a:cubicBezTo>
                    <a:pt x="2269" y="890"/>
                    <a:pt x="2310" y="747"/>
                    <a:pt x="2320" y="596"/>
                  </a:cubicBezTo>
                  <a:cubicBezTo>
                    <a:pt x="2344" y="369"/>
                    <a:pt x="2220" y="227"/>
                    <a:pt x="2004" y="227"/>
                  </a:cubicBezTo>
                  <a:cubicBezTo>
                    <a:pt x="1999" y="227"/>
                    <a:pt x="1994" y="227"/>
                    <a:pt x="1989" y="227"/>
                  </a:cubicBezTo>
                  <a:cubicBezTo>
                    <a:pt x="1938" y="227"/>
                    <a:pt x="1886" y="244"/>
                    <a:pt x="1838" y="261"/>
                  </a:cubicBezTo>
                  <a:cubicBezTo>
                    <a:pt x="1736" y="296"/>
                    <a:pt x="1661" y="374"/>
                    <a:pt x="1565" y="432"/>
                  </a:cubicBezTo>
                  <a:cubicBezTo>
                    <a:pt x="1551" y="330"/>
                    <a:pt x="1531" y="241"/>
                    <a:pt x="1483" y="159"/>
                  </a:cubicBezTo>
                  <a:cubicBezTo>
                    <a:pt x="1420" y="58"/>
                    <a:pt x="1333" y="1"/>
                    <a:pt x="1215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22" name="Google Shape;1596;p21"/>
            <p:cNvSpPr>
              <a:spLocks/>
            </p:cNvSpPr>
            <p:nvPr/>
          </p:nvSpPr>
          <p:spPr bwMode="auto">
            <a:xfrm>
              <a:off x="8682268" y="958998"/>
              <a:ext cx="61655" cy="68603"/>
            </a:xfrm>
            <a:custGeom>
              <a:avLst/>
              <a:gdLst>
                <a:gd name="T0" fmla="*/ 2147483647 w 701"/>
                <a:gd name="T1" fmla="*/ 2147483647 h 780"/>
                <a:gd name="T2" fmla="*/ 2147483647 w 701"/>
                <a:gd name="T3" fmla="*/ 2147483647 h 780"/>
                <a:gd name="T4" fmla="*/ 2147483647 w 701"/>
                <a:gd name="T5" fmla="*/ 2147483647 h 780"/>
                <a:gd name="T6" fmla="*/ 2147483647 w 701"/>
                <a:gd name="T7" fmla="*/ 2147483647 h 780"/>
                <a:gd name="T8" fmla="*/ 2147483647 w 701"/>
                <a:gd name="T9" fmla="*/ 2147483647 h 780"/>
                <a:gd name="T10" fmla="*/ 2147483647 w 701"/>
                <a:gd name="T11" fmla="*/ 2147483647 h 780"/>
                <a:gd name="T12" fmla="*/ 2147483647 w 701"/>
                <a:gd name="T13" fmla="*/ 2147483647 h 780"/>
                <a:gd name="T14" fmla="*/ 2147483647 w 701"/>
                <a:gd name="T15" fmla="*/ 2147483647 h 780"/>
                <a:gd name="T16" fmla="*/ 2147483647 w 701"/>
                <a:gd name="T17" fmla="*/ 2147483647 h 780"/>
                <a:gd name="T18" fmla="*/ 2147483647 w 701"/>
                <a:gd name="T19" fmla="*/ 2147483647 h 780"/>
                <a:gd name="T20" fmla="*/ 2147483647 w 701"/>
                <a:gd name="T21" fmla="*/ 2147483647 h 780"/>
                <a:gd name="T22" fmla="*/ 2147483647 w 701"/>
                <a:gd name="T23" fmla="*/ 2147483647 h 780"/>
                <a:gd name="T24" fmla="*/ 2147483647 w 701"/>
                <a:gd name="T25" fmla="*/ 2147483647 h 780"/>
                <a:gd name="T26" fmla="*/ 2147483647 w 701"/>
                <a:gd name="T27" fmla="*/ 2147483647 h 7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1" h="780" extrusionOk="0">
                  <a:moveTo>
                    <a:pt x="345" y="171"/>
                  </a:moveTo>
                  <a:cubicBezTo>
                    <a:pt x="454" y="171"/>
                    <a:pt x="527" y="253"/>
                    <a:pt x="530" y="383"/>
                  </a:cubicBezTo>
                  <a:cubicBezTo>
                    <a:pt x="530" y="525"/>
                    <a:pt x="447" y="626"/>
                    <a:pt x="334" y="626"/>
                  </a:cubicBezTo>
                  <a:cubicBezTo>
                    <a:pt x="332" y="626"/>
                    <a:pt x="330" y="626"/>
                    <a:pt x="328" y="626"/>
                  </a:cubicBezTo>
                  <a:cubicBezTo>
                    <a:pt x="222" y="623"/>
                    <a:pt x="140" y="527"/>
                    <a:pt x="144" y="404"/>
                  </a:cubicBezTo>
                  <a:cubicBezTo>
                    <a:pt x="144" y="284"/>
                    <a:pt x="236" y="178"/>
                    <a:pt x="339" y="171"/>
                  </a:cubicBezTo>
                  <a:cubicBezTo>
                    <a:pt x="341" y="171"/>
                    <a:pt x="343" y="171"/>
                    <a:pt x="345" y="171"/>
                  </a:cubicBezTo>
                  <a:close/>
                  <a:moveTo>
                    <a:pt x="371" y="1"/>
                  </a:moveTo>
                  <a:cubicBezTo>
                    <a:pt x="172" y="1"/>
                    <a:pt x="4" y="184"/>
                    <a:pt x="4" y="404"/>
                  </a:cubicBezTo>
                  <a:cubicBezTo>
                    <a:pt x="0" y="620"/>
                    <a:pt x="148" y="780"/>
                    <a:pt x="349" y="780"/>
                  </a:cubicBezTo>
                  <a:cubicBezTo>
                    <a:pt x="351" y="780"/>
                    <a:pt x="354" y="780"/>
                    <a:pt x="356" y="780"/>
                  </a:cubicBezTo>
                  <a:cubicBezTo>
                    <a:pt x="547" y="780"/>
                    <a:pt x="701" y="599"/>
                    <a:pt x="701" y="383"/>
                  </a:cubicBezTo>
                  <a:cubicBezTo>
                    <a:pt x="701" y="178"/>
                    <a:pt x="554" y="1"/>
                    <a:pt x="376" y="1"/>
                  </a:cubicBezTo>
                  <a:cubicBezTo>
                    <a:pt x="374" y="1"/>
                    <a:pt x="373" y="1"/>
                    <a:pt x="371" y="1"/>
                  </a:cubicBezTo>
                  <a:close/>
                </a:path>
              </a:pathLst>
            </a:custGeom>
            <a:solidFill>
              <a:srgbClr val="FFF7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sp>
        <p:nvSpPr>
          <p:cNvPr id="1481" name="Google Shape;1481;p21"/>
          <p:cNvSpPr txBox="1">
            <a:spLocks noGrp="1"/>
          </p:cNvSpPr>
          <p:nvPr>
            <p:ph type="title"/>
          </p:nvPr>
        </p:nvSpPr>
        <p:spPr>
          <a:xfrm>
            <a:off x="1204950" y="538001"/>
            <a:ext cx="6734100" cy="634800"/>
          </a:xfrm>
          <a:prstGeom prst="rect">
            <a:avLst/>
          </a:prstGeom>
        </p:spPr>
        <p:txBody>
          <a:bodyPr spcFirstLastPara="1" lIns="91413" tIns="91413" rIns="91413" bIns="91413" anchor="t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708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bg1"/>
        </a:solidFill>
        <a:effectLst/>
      </p:bgPr>
    </p:bg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561;p32"/>
          <p:cNvGrpSpPr>
            <a:grpSpLocks/>
          </p:cNvGrpSpPr>
          <p:nvPr/>
        </p:nvGrpSpPr>
        <p:grpSpPr bwMode="auto">
          <a:xfrm flipH="1">
            <a:off x="211164" y="154781"/>
            <a:ext cx="8732837" cy="4792266"/>
            <a:chOff x="398675" y="283391"/>
            <a:chExt cx="8240425" cy="4522634"/>
          </a:xfrm>
        </p:grpSpPr>
        <p:sp>
          <p:nvSpPr>
            <p:cNvPr id="3" name="Google Shape;2562;p32"/>
            <p:cNvSpPr>
              <a:spLocks/>
            </p:cNvSpPr>
            <p:nvPr/>
          </p:nvSpPr>
          <p:spPr bwMode="auto">
            <a:xfrm rot="-5400000">
              <a:off x="998610" y="-316544"/>
              <a:ext cx="4522634" cy="5722503"/>
            </a:xfrm>
            <a:custGeom>
              <a:avLst/>
              <a:gdLst>
                <a:gd name="T0" fmla="*/ 2147483647 w 14719"/>
                <a:gd name="T1" fmla="*/ 2147483647 h 18624"/>
                <a:gd name="T2" fmla="*/ 2147483647 w 14719"/>
                <a:gd name="T3" fmla="*/ 2147483647 h 18624"/>
                <a:gd name="T4" fmla="*/ 2147483647 w 14719"/>
                <a:gd name="T5" fmla="*/ 2147483647 h 18624"/>
                <a:gd name="T6" fmla="*/ 2147483647 w 14719"/>
                <a:gd name="T7" fmla="*/ 2147483647 h 18624"/>
                <a:gd name="T8" fmla="*/ 2147483647 w 14719"/>
                <a:gd name="T9" fmla="*/ 2147483647 h 18624"/>
                <a:gd name="T10" fmla="*/ 2147483647 w 14719"/>
                <a:gd name="T11" fmla="*/ 2147483647 h 18624"/>
                <a:gd name="T12" fmla="*/ 2147483647 w 14719"/>
                <a:gd name="T13" fmla="*/ 2147483647 h 18624"/>
                <a:gd name="T14" fmla="*/ 2147483647 w 14719"/>
                <a:gd name="T15" fmla="*/ 2147483647 h 18624"/>
                <a:gd name="T16" fmla="*/ 2147483647 w 14719"/>
                <a:gd name="T17" fmla="*/ 2147483647 h 18624"/>
                <a:gd name="T18" fmla="*/ 2147483647 w 14719"/>
                <a:gd name="T19" fmla="*/ 2147483647 h 18624"/>
                <a:gd name="T20" fmla="*/ 2147483647 w 14719"/>
                <a:gd name="T21" fmla="*/ 2147483647 h 18624"/>
                <a:gd name="T22" fmla="*/ 2147483647 w 14719"/>
                <a:gd name="T23" fmla="*/ 2147483647 h 18624"/>
                <a:gd name="T24" fmla="*/ 2147483647 w 14719"/>
                <a:gd name="T25" fmla="*/ 0 h 18624"/>
                <a:gd name="T26" fmla="*/ 2147483647 w 14719"/>
                <a:gd name="T27" fmla="*/ 2147483647 h 18624"/>
                <a:gd name="T28" fmla="*/ 2147483647 w 14719"/>
                <a:gd name="T29" fmla="*/ 2147483647 h 18624"/>
                <a:gd name="T30" fmla="*/ 2147483647 w 14719"/>
                <a:gd name="T31" fmla="*/ 2147483647 h 18624"/>
                <a:gd name="T32" fmla="*/ 2147483647 w 14719"/>
                <a:gd name="T33" fmla="*/ 2147483647 h 18624"/>
                <a:gd name="T34" fmla="*/ 2147483647 w 14719"/>
                <a:gd name="T35" fmla="*/ 2147483647 h 18624"/>
                <a:gd name="T36" fmla="*/ 2147483647 w 14719"/>
                <a:gd name="T37" fmla="*/ 2147483647 h 18624"/>
                <a:gd name="T38" fmla="*/ 2147483647 w 14719"/>
                <a:gd name="T39" fmla="*/ 2147483647 h 18624"/>
                <a:gd name="T40" fmla="*/ 2147483647 w 14719"/>
                <a:gd name="T41" fmla="*/ 2147483647 h 18624"/>
                <a:gd name="T42" fmla="*/ 2147483647 w 14719"/>
                <a:gd name="T43" fmla="*/ 2147483647 h 18624"/>
                <a:gd name="T44" fmla="*/ 2147483647 w 14719"/>
                <a:gd name="T45" fmla="*/ 2147483647 h 18624"/>
                <a:gd name="T46" fmla="*/ 2147483647 w 14719"/>
                <a:gd name="T47" fmla="*/ 2147483647 h 18624"/>
                <a:gd name="T48" fmla="*/ 2147483647 w 14719"/>
                <a:gd name="T49" fmla="*/ 2147483647 h 18624"/>
                <a:gd name="T50" fmla="*/ 2147483647 w 14719"/>
                <a:gd name="T51" fmla="*/ 2147483647 h 18624"/>
                <a:gd name="T52" fmla="*/ 2147483647 w 14719"/>
                <a:gd name="T53" fmla="*/ 2147483647 h 18624"/>
                <a:gd name="T54" fmla="*/ 2147483647 w 14719"/>
                <a:gd name="T55" fmla="*/ 2147483647 h 18624"/>
                <a:gd name="T56" fmla="*/ 2147483647 w 14719"/>
                <a:gd name="T57" fmla="*/ 2147483647 h 18624"/>
                <a:gd name="T58" fmla="*/ 2147483647 w 14719"/>
                <a:gd name="T59" fmla="*/ 2147483647 h 18624"/>
                <a:gd name="T60" fmla="*/ 2147483647 w 14719"/>
                <a:gd name="T61" fmla="*/ 2147483647 h 18624"/>
                <a:gd name="T62" fmla="*/ 2147483647 w 14719"/>
                <a:gd name="T63" fmla="*/ 2147483647 h 18624"/>
                <a:gd name="T64" fmla="*/ 2147483647 w 14719"/>
                <a:gd name="T65" fmla="*/ 2147483647 h 18624"/>
                <a:gd name="T66" fmla="*/ 2147483647 w 14719"/>
                <a:gd name="T67" fmla="*/ 2147483647 h 18624"/>
                <a:gd name="T68" fmla="*/ 2147483647 w 14719"/>
                <a:gd name="T69" fmla="*/ 2147483647 h 18624"/>
                <a:gd name="T70" fmla="*/ 2147483647 w 14719"/>
                <a:gd name="T71" fmla="*/ 2147483647 h 18624"/>
                <a:gd name="T72" fmla="*/ 2147483647 w 14719"/>
                <a:gd name="T73" fmla="*/ 2147483647 h 18624"/>
                <a:gd name="T74" fmla="*/ 2147483647 w 14719"/>
                <a:gd name="T75" fmla="*/ 2147483647 h 18624"/>
                <a:gd name="T76" fmla="*/ 2147483647 w 14719"/>
                <a:gd name="T77" fmla="*/ 2147483647 h 18624"/>
                <a:gd name="T78" fmla="*/ 2147483647 w 14719"/>
                <a:gd name="T79" fmla="*/ 2147483647 h 18624"/>
                <a:gd name="T80" fmla="*/ 2147483647 w 14719"/>
                <a:gd name="T81" fmla="*/ 2147483647 h 18624"/>
                <a:gd name="T82" fmla="*/ 2147483647 w 14719"/>
                <a:gd name="T83" fmla="*/ 2147483647 h 18624"/>
                <a:gd name="T84" fmla="*/ 2147483647 w 14719"/>
                <a:gd name="T85" fmla="*/ 2147483647 h 18624"/>
                <a:gd name="T86" fmla="*/ 2147483647 w 14719"/>
                <a:gd name="T87" fmla="*/ 2147483647 h 18624"/>
                <a:gd name="T88" fmla="*/ 2147483647 w 14719"/>
                <a:gd name="T89" fmla="*/ 2147483647 h 18624"/>
                <a:gd name="T90" fmla="*/ 2147483647 w 14719"/>
                <a:gd name="T91" fmla="*/ 2147483647 h 18624"/>
                <a:gd name="T92" fmla="*/ 2147483647 w 14719"/>
                <a:gd name="T93" fmla="*/ 2147483647 h 18624"/>
                <a:gd name="T94" fmla="*/ 2147483647 w 14719"/>
                <a:gd name="T95" fmla="*/ 2147483647 h 18624"/>
                <a:gd name="T96" fmla="*/ 2147483647 w 14719"/>
                <a:gd name="T97" fmla="*/ 2147483647 h 186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" name="Google Shape;2563;p32"/>
            <p:cNvSpPr>
              <a:spLocks/>
            </p:cNvSpPr>
            <p:nvPr/>
          </p:nvSpPr>
          <p:spPr bwMode="auto">
            <a:xfrm rot="-5400000">
              <a:off x="6373174" y="2280162"/>
              <a:ext cx="4234726" cy="297125"/>
            </a:xfrm>
            <a:custGeom>
              <a:avLst/>
              <a:gdLst>
                <a:gd name="T0" fmla="*/ 2147483647 w 13782"/>
                <a:gd name="T1" fmla="*/ 2147483647 h 967"/>
                <a:gd name="T2" fmla="*/ 2147483647 w 13782"/>
                <a:gd name="T3" fmla="*/ 2147483647 h 967"/>
                <a:gd name="T4" fmla="*/ 2147483647 w 13782"/>
                <a:gd name="T5" fmla="*/ 2147483647 h 967"/>
                <a:gd name="T6" fmla="*/ 2147483647 w 13782"/>
                <a:gd name="T7" fmla="*/ 2147483647 h 967"/>
                <a:gd name="T8" fmla="*/ 2147483647 w 13782"/>
                <a:gd name="T9" fmla="*/ 2147483647 h 967"/>
                <a:gd name="T10" fmla="*/ 2147483647 w 13782"/>
                <a:gd name="T11" fmla="*/ 2147483647 h 967"/>
                <a:gd name="T12" fmla="*/ 2147483647 w 13782"/>
                <a:gd name="T13" fmla="*/ 2147483647 h 967"/>
                <a:gd name="T14" fmla="*/ 2147483647 w 13782"/>
                <a:gd name="T15" fmla="*/ 2147483647 h 967"/>
                <a:gd name="T16" fmla="*/ 2147483647 w 13782"/>
                <a:gd name="T17" fmla="*/ 2147483647 h 967"/>
                <a:gd name="T18" fmla="*/ 0 w 13782"/>
                <a:gd name="T19" fmla="*/ 2147483647 h 967"/>
                <a:gd name="T20" fmla="*/ 2147483647 w 13782"/>
                <a:gd name="T21" fmla="*/ 2147483647 h 967"/>
                <a:gd name="T22" fmla="*/ 2147483647 w 13782"/>
                <a:gd name="T23" fmla="*/ 2147483647 h 967"/>
                <a:gd name="T24" fmla="*/ 2147483647 w 13782"/>
                <a:gd name="T25" fmla="*/ 2147483647 h 967"/>
                <a:gd name="T26" fmla="*/ 2147483647 w 13782"/>
                <a:gd name="T27" fmla="*/ 2147483647 h 967"/>
                <a:gd name="T28" fmla="*/ 2147483647 w 13782"/>
                <a:gd name="T29" fmla="*/ 2147483647 h 967"/>
                <a:gd name="T30" fmla="*/ 2147483647 w 13782"/>
                <a:gd name="T31" fmla="*/ 2147483647 h 967"/>
                <a:gd name="T32" fmla="*/ 2147483647 w 13782"/>
                <a:gd name="T33" fmla="*/ 2147483647 h 967"/>
                <a:gd name="T34" fmla="*/ 2147483647 w 13782"/>
                <a:gd name="T35" fmla="*/ 2147483647 h 967"/>
                <a:gd name="T36" fmla="*/ 2147483647 w 13782"/>
                <a:gd name="T37" fmla="*/ 2147483647 h 967"/>
                <a:gd name="T38" fmla="*/ 2147483647 w 13782"/>
                <a:gd name="T39" fmla="*/ 2147483647 h 967"/>
                <a:gd name="T40" fmla="*/ 2147483647 w 13782"/>
                <a:gd name="T41" fmla="*/ 2147483647 h 967"/>
                <a:gd name="T42" fmla="*/ 2147483647 w 13782"/>
                <a:gd name="T43" fmla="*/ 2147483647 h 967"/>
                <a:gd name="T44" fmla="*/ 2147483647 w 13782"/>
                <a:gd name="T45" fmla="*/ 2147483647 h 967"/>
                <a:gd name="T46" fmla="*/ 2147483647 w 13782"/>
                <a:gd name="T47" fmla="*/ 2147483647 h 967"/>
                <a:gd name="T48" fmla="*/ 2147483647 w 13782"/>
                <a:gd name="T49" fmla="*/ 2147483647 h 967"/>
                <a:gd name="T50" fmla="*/ 2147483647 w 13782"/>
                <a:gd name="T51" fmla="*/ 2147483647 h 967"/>
                <a:gd name="T52" fmla="*/ 2147483647 w 13782"/>
                <a:gd name="T53" fmla="*/ 2147483647 h 967"/>
                <a:gd name="T54" fmla="*/ 2147483647 w 13782"/>
                <a:gd name="T55" fmla="*/ 2147483647 h 967"/>
                <a:gd name="T56" fmla="*/ 2147483647 w 13782"/>
                <a:gd name="T57" fmla="*/ 2147483647 h 967"/>
                <a:gd name="T58" fmla="*/ 2147483647 w 13782"/>
                <a:gd name="T59" fmla="*/ 2147483647 h 967"/>
                <a:gd name="T60" fmla="*/ 2147483647 w 13782"/>
                <a:gd name="T61" fmla="*/ 2147483647 h 967"/>
                <a:gd name="T62" fmla="*/ 2147483647 w 13782"/>
                <a:gd name="T63" fmla="*/ 2147483647 h 967"/>
                <a:gd name="T64" fmla="*/ 2147483647 w 13782"/>
                <a:gd name="T65" fmla="*/ 2147483647 h 967"/>
                <a:gd name="T66" fmla="*/ 2147483647 w 13782"/>
                <a:gd name="T67" fmla="*/ 2147483647 h 967"/>
                <a:gd name="T68" fmla="*/ 2147483647 w 13782"/>
                <a:gd name="T69" fmla="*/ 2147483647 h 967"/>
                <a:gd name="T70" fmla="*/ 2147483647 w 13782"/>
                <a:gd name="T71" fmla="*/ 2147483647 h 967"/>
                <a:gd name="T72" fmla="*/ 2147483647 w 13782"/>
                <a:gd name="T73" fmla="*/ 2147483647 h 967"/>
                <a:gd name="T74" fmla="*/ 2147483647 w 13782"/>
                <a:gd name="T75" fmla="*/ 2147483647 h 967"/>
                <a:gd name="T76" fmla="*/ 2147483647 w 13782"/>
                <a:gd name="T77" fmla="*/ 2147483647 h 967"/>
                <a:gd name="T78" fmla="*/ 2147483647 w 13782"/>
                <a:gd name="T79" fmla="*/ 2147483647 h 967"/>
                <a:gd name="T80" fmla="*/ 2147483647 w 13782"/>
                <a:gd name="T81" fmla="*/ 2147483647 h 967"/>
                <a:gd name="T82" fmla="*/ 2147483647 w 13782"/>
                <a:gd name="T83" fmla="*/ 2147483647 h 967"/>
                <a:gd name="T84" fmla="*/ 2147483647 w 13782"/>
                <a:gd name="T85" fmla="*/ 2147483647 h 967"/>
                <a:gd name="T86" fmla="*/ 2147483647 w 13782"/>
                <a:gd name="T87" fmla="*/ 2147483647 h 967"/>
                <a:gd name="T88" fmla="*/ 2147483647 w 13782"/>
                <a:gd name="T89" fmla="*/ 2147483647 h 967"/>
                <a:gd name="T90" fmla="*/ 2147483647 w 13782"/>
                <a:gd name="T91" fmla="*/ 2147483647 h 96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3782" h="967" extrusionOk="0">
                  <a:moveTo>
                    <a:pt x="6334" y="0"/>
                  </a:moveTo>
                  <a:cubicBezTo>
                    <a:pt x="6319" y="0"/>
                    <a:pt x="6304" y="2"/>
                    <a:pt x="6291" y="7"/>
                  </a:cubicBezTo>
                  <a:cubicBezTo>
                    <a:pt x="6216" y="31"/>
                    <a:pt x="6028" y="188"/>
                    <a:pt x="5936" y="297"/>
                  </a:cubicBezTo>
                  <a:cubicBezTo>
                    <a:pt x="5847" y="403"/>
                    <a:pt x="5680" y="406"/>
                    <a:pt x="5574" y="406"/>
                  </a:cubicBezTo>
                  <a:cubicBezTo>
                    <a:pt x="5468" y="406"/>
                    <a:pt x="5280" y="236"/>
                    <a:pt x="5239" y="195"/>
                  </a:cubicBezTo>
                  <a:cubicBezTo>
                    <a:pt x="5229" y="185"/>
                    <a:pt x="5209" y="181"/>
                    <a:pt x="5183" y="181"/>
                  </a:cubicBezTo>
                  <a:cubicBezTo>
                    <a:pt x="5084" y="181"/>
                    <a:pt x="4899" y="238"/>
                    <a:pt x="4856" y="273"/>
                  </a:cubicBezTo>
                  <a:cubicBezTo>
                    <a:pt x="4850" y="279"/>
                    <a:pt x="4840" y="281"/>
                    <a:pt x="4826" y="281"/>
                  </a:cubicBezTo>
                  <a:cubicBezTo>
                    <a:pt x="4726" y="281"/>
                    <a:pt x="4447" y="143"/>
                    <a:pt x="4378" y="143"/>
                  </a:cubicBezTo>
                  <a:cubicBezTo>
                    <a:pt x="4303" y="143"/>
                    <a:pt x="4111" y="167"/>
                    <a:pt x="4063" y="167"/>
                  </a:cubicBezTo>
                  <a:cubicBezTo>
                    <a:pt x="4016" y="167"/>
                    <a:pt x="3746" y="256"/>
                    <a:pt x="3575" y="273"/>
                  </a:cubicBezTo>
                  <a:cubicBezTo>
                    <a:pt x="3563" y="275"/>
                    <a:pt x="3550" y="276"/>
                    <a:pt x="3538" y="276"/>
                  </a:cubicBezTo>
                  <a:cubicBezTo>
                    <a:pt x="3365" y="276"/>
                    <a:pt x="3109" y="137"/>
                    <a:pt x="3055" y="137"/>
                  </a:cubicBezTo>
                  <a:cubicBezTo>
                    <a:pt x="2994" y="137"/>
                    <a:pt x="2727" y="31"/>
                    <a:pt x="2727" y="31"/>
                  </a:cubicBezTo>
                  <a:cubicBezTo>
                    <a:pt x="2727" y="31"/>
                    <a:pt x="2345" y="99"/>
                    <a:pt x="2307" y="133"/>
                  </a:cubicBezTo>
                  <a:cubicBezTo>
                    <a:pt x="2299" y="140"/>
                    <a:pt x="2278" y="143"/>
                    <a:pt x="2248" y="143"/>
                  </a:cubicBezTo>
                  <a:cubicBezTo>
                    <a:pt x="2163" y="143"/>
                    <a:pt x="2012" y="121"/>
                    <a:pt x="1917" y="121"/>
                  </a:cubicBezTo>
                  <a:cubicBezTo>
                    <a:pt x="1886" y="121"/>
                    <a:pt x="1861" y="124"/>
                    <a:pt x="1846" y="130"/>
                  </a:cubicBezTo>
                  <a:cubicBezTo>
                    <a:pt x="1770" y="154"/>
                    <a:pt x="1497" y="253"/>
                    <a:pt x="1436" y="266"/>
                  </a:cubicBezTo>
                  <a:cubicBezTo>
                    <a:pt x="1378" y="280"/>
                    <a:pt x="1207" y="365"/>
                    <a:pt x="1159" y="365"/>
                  </a:cubicBezTo>
                  <a:cubicBezTo>
                    <a:pt x="1117" y="365"/>
                    <a:pt x="1033" y="212"/>
                    <a:pt x="992" y="212"/>
                  </a:cubicBezTo>
                  <a:cubicBezTo>
                    <a:pt x="986" y="212"/>
                    <a:pt x="981" y="215"/>
                    <a:pt x="978" y="222"/>
                  </a:cubicBezTo>
                  <a:cubicBezTo>
                    <a:pt x="973" y="233"/>
                    <a:pt x="963" y="237"/>
                    <a:pt x="950" y="237"/>
                  </a:cubicBezTo>
                  <a:cubicBezTo>
                    <a:pt x="898" y="237"/>
                    <a:pt x="792" y="166"/>
                    <a:pt x="710" y="166"/>
                  </a:cubicBezTo>
                  <a:cubicBezTo>
                    <a:pt x="705" y="166"/>
                    <a:pt x="699" y="167"/>
                    <a:pt x="694" y="167"/>
                  </a:cubicBezTo>
                  <a:cubicBezTo>
                    <a:pt x="676" y="169"/>
                    <a:pt x="657" y="170"/>
                    <a:pt x="636" y="170"/>
                  </a:cubicBezTo>
                  <a:cubicBezTo>
                    <a:pt x="562" y="170"/>
                    <a:pt x="472" y="159"/>
                    <a:pt x="397" y="159"/>
                  </a:cubicBezTo>
                  <a:cubicBezTo>
                    <a:pt x="365" y="159"/>
                    <a:pt x="336" y="161"/>
                    <a:pt x="311" y="167"/>
                  </a:cubicBezTo>
                  <a:cubicBezTo>
                    <a:pt x="223" y="195"/>
                    <a:pt x="305" y="324"/>
                    <a:pt x="267" y="359"/>
                  </a:cubicBezTo>
                  <a:cubicBezTo>
                    <a:pt x="236" y="389"/>
                    <a:pt x="86" y="495"/>
                    <a:pt x="0" y="526"/>
                  </a:cubicBezTo>
                  <a:cubicBezTo>
                    <a:pt x="31" y="594"/>
                    <a:pt x="86" y="690"/>
                    <a:pt x="154" y="690"/>
                  </a:cubicBezTo>
                  <a:cubicBezTo>
                    <a:pt x="226" y="690"/>
                    <a:pt x="311" y="967"/>
                    <a:pt x="369" y="967"/>
                  </a:cubicBezTo>
                  <a:cubicBezTo>
                    <a:pt x="424" y="967"/>
                    <a:pt x="616" y="820"/>
                    <a:pt x="653" y="786"/>
                  </a:cubicBezTo>
                  <a:cubicBezTo>
                    <a:pt x="687" y="752"/>
                    <a:pt x="612" y="625"/>
                    <a:pt x="698" y="594"/>
                  </a:cubicBezTo>
                  <a:cubicBezTo>
                    <a:pt x="719" y="588"/>
                    <a:pt x="746" y="586"/>
                    <a:pt x="776" y="586"/>
                  </a:cubicBezTo>
                  <a:cubicBezTo>
                    <a:pt x="846" y="586"/>
                    <a:pt x="931" y="597"/>
                    <a:pt x="1000" y="597"/>
                  </a:cubicBezTo>
                  <a:cubicBezTo>
                    <a:pt x="1019" y="597"/>
                    <a:pt x="1037" y="597"/>
                    <a:pt x="1053" y="594"/>
                  </a:cubicBezTo>
                  <a:cubicBezTo>
                    <a:pt x="1058" y="594"/>
                    <a:pt x="1063" y="593"/>
                    <a:pt x="1068" y="593"/>
                  </a:cubicBezTo>
                  <a:cubicBezTo>
                    <a:pt x="1145" y="593"/>
                    <a:pt x="1245" y="664"/>
                    <a:pt x="1294" y="664"/>
                  </a:cubicBezTo>
                  <a:cubicBezTo>
                    <a:pt x="1306" y="664"/>
                    <a:pt x="1315" y="660"/>
                    <a:pt x="1319" y="649"/>
                  </a:cubicBezTo>
                  <a:cubicBezTo>
                    <a:pt x="1350" y="594"/>
                    <a:pt x="1436" y="430"/>
                    <a:pt x="1480" y="430"/>
                  </a:cubicBezTo>
                  <a:cubicBezTo>
                    <a:pt x="1520" y="430"/>
                    <a:pt x="1686" y="694"/>
                    <a:pt x="1743" y="694"/>
                  </a:cubicBezTo>
                  <a:cubicBezTo>
                    <a:pt x="1745" y="694"/>
                    <a:pt x="1746" y="694"/>
                    <a:pt x="1747" y="693"/>
                  </a:cubicBezTo>
                  <a:cubicBezTo>
                    <a:pt x="1805" y="680"/>
                    <a:pt x="2061" y="581"/>
                    <a:pt x="2133" y="557"/>
                  </a:cubicBezTo>
                  <a:cubicBezTo>
                    <a:pt x="2204" y="529"/>
                    <a:pt x="2495" y="533"/>
                    <a:pt x="2529" y="499"/>
                  </a:cubicBezTo>
                  <a:cubicBezTo>
                    <a:pt x="2563" y="468"/>
                    <a:pt x="2956" y="458"/>
                    <a:pt x="2956" y="458"/>
                  </a:cubicBezTo>
                  <a:cubicBezTo>
                    <a:pt x="2956" y="458"/>
                    <a:pt x="3243" y="499"/>
                    <a:pt x="3298" y="499"/>
                  </a:cubicBezTo>
                  <a:cubicBezTo>
                    <a:pt x="3353" y="499"/>
                    <a:pt x="3811" y="543"/>
                    <a:pt x="3811" y="543"/>
                  </a:cubicBezTo>
                  <a:cubicBezTo>
                    <a:pt x="3811" y="543"/>
                    <a:pt x="4139" y="499"/>
                    <a:pt x="4183" y="499"/>
                  </a:cubicBezTo>
                  <a:cubicBezTo>
                    <a:pt x="4224" y="499"/>
                    <a:pt x="4439" y="570"/>
                    <a:pt x="4511" y="570"/>
                  </a:cubicBezTo>
                  <a:cubicBezTo>
                    <a:pt x="4559" y="570"/>
                    <a:pt x="4748" y="590"/>
                    <a:pt x="4884" y="590"/>
                  </a:cubicBezTo>
                  <a:cubicBezTo>
                    <a:pt x="4952" y="590"/>
                    <a:pt x="5007" y="585"/>
                    <a:pt x="5024" y="570"/>
                  </a:cubicBezTo>
                  <a:cubicBezTo>
                    <a:pt x="5064" y="533"/>
                    <a:pt x="5236" y="475"/>
                    <a:pt x="5327" y="475"/>
                  </a:cubicBezTo>
                  <a:cubicBezTo>
                    <a:pt x="5351" y="475"/>
                    <a:pt x="5370" y="479"/>
                    <a:pt x="5379" y="488"/>
                  </a:cubicBezTo>
                  <a:cubicBezTo>
                    <a:pt x="5420" y="529"/>
                    <a:pt x="5519" y="666"/>
                    <a:pt x="5622" y="666"/>
                  </a:cubicBezTo>
                  <a:cubicBezTo>
                    <a:pt x="5721" y="666"/>
                    <a:pt x="5878" y="666"/>
                    <a:pt x="5963" y="557"/>
                  </a:cubicBezTo>
                  <a:cubicBezTo>
                    <a:pt x="6049" y="444"/>
                    <a:pt x="6233" y="338"/>
                    <a:pt x="6305" y="307"/>
                  </a:cubicBezTo>
                  <a:cubicBezTo>
                    <a:pt x="6316" y="304"/>
                    <a:pt x="6327" y="302"/>
                    <a:pt x="6339" y="302"/>
                  </a:cubicBezTo>
                  <a:cubicBezTo>
                    <a:pt x="6409" y="302"/>
                    <a:pt x="6496" y="352"/>
                    <a:pt x="6531" y="352"/>
                  </a:cubicBezTo>
                  <a:cubicBezTo>
                    <a:pt x="6575" y="352"/>
                    <a:pt x="6777" y="512"/>
                    <a:pt x="6845" y="543"/>
                  </a:cubicBezTo>
                  <a:cubicBezTo>
                    <a:pt x="6907" y="567"/>
                    <a:pt x="7180" y="601"/>
                    <a:pt x="7309" y="601"/>
                  </a:cubicBezTo>
                  <a:cubicBezTo>
                    <a:pt x="7329" y="601"/>
                    <a:pt x="7346" y="600"/>
                    <a:pt x="7357" y="598"/>
                  </a:cubicBezTo>
                  <a:cubicBezTo>
                    <a:pt x="7363" y="597"/>
                    <a:pt x="7369" y="597"/>
                    <a:pt x="7376" y="597"/>
                  </a:cubicBezTo>
                  <a:cubicBezTo>
                    <a:pt x="7454" y="597"/>
                    <a:pt x="7626" y="646"/>
                    <a:pt x="7731" y="646"/>
                  </a:cubicBezTo>
                  <a:cubicBezTo>
                    <a:pt x="7767" y="646"/>
                    <a:pt x="7795" y="641"/>
                    <a:pt x="7809" y="625"/>
                  </a:cubicBezTo>
                  <a:cubicBezTo>
                    <a:pt x="7873" y="564"/>
                    <a:pt x="8034" y="529"/>
                    <a:pt x="8120" y="502"/>
                  </a:cubicBezTo>
                  <a:cubicBezTo>
                    <a:pt x="8130" y="499"/>
                    <a:pt x="8140" y="497"/>
                    <a:pt x="8151" y="497"/>
                  </a:cubicBezTo>
                  <a:cubicBezTo>
                    <a:pt x="8232" y="497"/>
                    <a:pt x="8331" y="580"/>
                    <a:pt x="8407" y="649"/>
                  </a:cubicBezTo>
                  <a:cubicBezTo>
                    <a:pt x="8466" y="706"/>
                    <a:pt x="8645" y="733"/>
                    <a:pt x="8761" y="733"/>
                  </a:cubicBezTo>
                  <a:cubicBezTo>
                    <a:pt x="8812" y="733"/>
                    <a:pt x="8851" y="728"/>
                    <a:pt x="8861" y="717"/>
                  </a:cubicBezTo>
                  <a:cubicBezTo>
                    <a:pt x="8895" y="683"/>
                    <a:pt x="9104" y="649"/>
                    <a:pt x="9189" y="649"/>
                  </a:cubicBezTo>
                  <a:cubicBezTo>
                    <a:pt x="9239" y="649"/>
                    <a:pt x="9343" y="669"/>
                    <a:pt x="9438" y="669"/>
                  </a:cubicBezTo>
                  <a:cubicBezTo>
                    <a:pt x="9505" y="669"/>
                    <a:pt x="9567" y="659"/>
                    <a:pt x="9603" y="625"/>
                  </a:cubicBezTo>
                  <a:cubicBezTo>
                    <a:pt x="9688" y="543"/>
                    <a:pt x="9828" y="434"/>
                    <a:pt x="9913" y="406"/>
                  </a:cubicBezTo>
                  <a:cubicBezTo>
                    <a:pt x="9925" y="403"/>
                    <a:pt x="9936" y="402"/>
                    <a:pt x="9949" y="402"/>
                  </a:cubicBezTo>
                  <a:cubicBezTo>
                    <a:pt x="10032" y="402"/>
                    <a:pt x="10142" y="465"/>
                    <a:pt x="10228" y="488"/>
                  </a:cubicBezTo>
                  <a:cubicBezTo>
                    <a:pt x="10306" y="508"/>
                    <a:pt x="10455" y="550"/>
                    <a:pt x="10561" y="550"/>
                  </a:cubicBezTo>
                  <a:cubicBezTo>
                    <a:pt x="10584" y="550"/>
                    <a:pt x="10606" y="548"/>
                    <a:pt x="10624" y="543"/>
                  </a:cubicBezTo>
                  <a:cubicBezTo>
                    <a:pt x="10634" y="540"/>
                    <a:pt x="10645" y="539"/>
                    <a:pt x="10656" y="539"/>
                  </a:cubicBezTo>
                  <a:cubicBezTo>
                    <a:pt x="10759" y="539"/>
                    <a:pt x="10911" y="639"/>
                    <a:pt x="10911" y="639"/>
                  </a:cubicBezTo>
                  <a:cubicBezTo>
                    <a:pt x="10911" y="639"/>
                    <a:pt x="10954" y="634"/>
                    <a:pt x="11007" y="634"/>
                  </a:cubicBezTo>
                  <a:cubicBezTo>
                    <a:pt x="11087" y="634"/>
                    <a:pt x="11190" y="644"/>
                    <a:pt x="11209" y="693"/>
                  </a:cubicBezTo>
                  <a:cubicBezTo>
                    <a:pt x="11239" y="772"/>
                    <a:pt x="11479" y="871"/>
                    <a:pt x="11537" y="885"/>
                  </a:cubicBezTo>
                  <a:cubicBezTo>
                    <a:pt x="11546" y="887"/>
                    <a:pt x="11557" y="888"/>
                    <a:pt x="11568" y="888"/>
                  </a:cubicBezTo>
                  <a:cubicBezTo>
                    <a:pt x="11628" y="888"/>
                    <a:pt x="11710" y="854"/>
                    <a:pt x="11783" y="762"/>
                  </a:cubicBezTo>
                  <a:cubicBezTo>
                    <a:pt x="11868" y="649"/>
                    <a:pt x="11889" y="547"/>
                    <a:pt x="11964" y="512"/>
                  </a:cubicBezTo>
                  <a:cubicBezTo>
                    <a:pt x="12009" y="493"/>
                    <a:pt x="12108" y="481"/>
                    <a:pt x="12191" y="481"/>
                  </a:cubicBezTo>
                  <a:cubicBezTo>
                    <a:pt x="12252" y="481"/>
                    <a:pt x="12305" y="488"/>
                    <a:pt x="12319" y="502"/>
                  </a:cubicBezTo>
                  <a:cubicBezTo>
                    <a:pt x="12353" y="536"/>
                    <a:pt x="12374" y="680"/>
                    <a:pt x="12504" y="680"/>
                  </a:cubicBezTo>
                  <a:cubicBezTo>
                    <a:pt x="12630" y="680"/>
                    <a:pt x="12944" y="625"/>
                    <a:pt x="12985" y="557"/>
                  </a:cubicBezTo>
                  <a:cubicBezTo>
                    <a:pt x="13007" y="524"/>
                    <a:pt x="13039" y="505"/>
                    <a:pt x="13079" y="505"/>
                  </a:cubicBezTo>
                  <a:cubicBezTo>
                    <a:pt x="13122" y="505"/>
                    <a:pt x="13173" y="527"/>
                    <a:pt x="13228" y="581"/>
                  </a:cubicBezTo>
                  <a:cubicBezTo>
                    <a:pt x="13337" y="683"/>
                    <a:pt x="13457" y="745"/>
                    <a:pt x="13529" y="745"/>
                  </a:cubicBezTo>
                  <a:cubicBezTo>
                    <a:pt x="13540" y="745"/>
                    <a:pt x="13550" y="745"/>
                    <a:pt x="13559" y="745"/>
                  </a:cubicBezTo>
                  <a:cubicBezTo>
                    <a:pt x="13611" y="745"/>
                    <a:pt x="13644" y="735"/>
                    <a:pt x="13730" y="608"/>
                  </a:cubicBezTo>
                  <a:cubicBezTo>
                    <a:pt x="13765" y="557"/>
                    <a:pt x="13775" y="417"/>
                    <a:pt x="13782" y="229"/>
                  </a:cubicBezTo>
                  <a:cubicBezTo>
                    <a:pt x="13737" y="222"/>
                    <a:pt x="13703" y="198"/>
                    <a:pt x="13669" y="164"/>
                  </a:cubicBezTo>
                  <a:cubicBezTo>
                    <a:pt x="13607" y="109"/>
                    <a:pt x="13550" y="85"/>
                    <a:pt x="13504" y="85"/>
                  </a:cubicBezTo>
                  <a:cubicBezTo>
                    <a:pt x="13463" y="85"/>
                    <a:pt x="13432" y="103"/>
                    <a:pt x="13413" y="137"/>
                  </a:cubicBezTo>
                  <a:cubicBezTo>
                    <a:pt x="13365" y="205"/>
                    <a:pt x="13033" y="260"/>
                    <a:pt x="12897" y="260"/>
                  </a:cubicBezTo>
                  <a:cubicBezTo>
                    <a:pt x="12760" y="260"/>
                    <a:pt x="12726" y="198"/>
                    <a:pt x="12685" y="164"/>
                  </a:cubicBezTo>
                  <a:cubicBezTo>
                    <a:pt x="12681" y="160"/>
                    <a:pt x="12676" y="159"/>
                    <a:pt x="12671" y="159"/>
                  </a:cubicBezTo>
                  <a:cubicBezTo>
                    <a:pt x="12619" y="159"/>
                    <a:pt x="12492" y="287"/>
                    <a:pt x="12418" y="318"/>
                  </a:cubicBezTo>
                  <a:cubicBezTo>
                    <a:pt x="12409" y="321"/>
                    <a:pt x="12400" y="323"/>
                    <a:pt x="12389" y="323"/>
                  </a:cubicBezTo>
                  <a:cubicBezTo>
                    <a:pt x="12327" y="323"/>
                    <a:pt x="12241" y="267"/>
                    <a:pt x="12168" y="267"/>
                  </a:cubicBezTo>
                  <a:cubicBezTo>
                    <a:pt x="12137" y="267"/>
                    <a:pt x="12107" y="278"/>
                    <a:pt x="12083" y="307"/>
                  </a:cubicBezTo>
                  <a:cubicBezTo>
                    <a:pt x="12020" y="388"/>
                    <a:pt x="11931" y="406"/>
                    <a:pt x="11861" y="406"/>
                  </a:cubicBezTo>
                  <a:cubicBezTo>
                    <a:pt x="11833" y="406"/>
                    <a:pt x="11808" y="403"/>
                    <a:pt x="11789" y="400"/>
                  </a:cubicBezTo>
                  <a:cubicBezTo>
                    <a:pt x="11784" y="398"/>
                    <a:pt x="11777" y="398"/>
                    <a:pt x="11769" y="398"/>
                  </a:cubicBezTo>
                  <a:cubicBezTo>
                    <a:pt x="11724" y="398"/>
                    <a:pt x="11639" y="416"/>
                    <a:pt x="11572" y="416"/>
                  </a:cubicBezTo>
                  <a:cubicBezTo>
                    <a:pt x="11524" y="416"/>
                    <a:pt x="11485" y="407"/>
                    <a:pt x="11475" y="376"/>
                  </a:cubicBezTo>
                  <a:cubicBezTo>
                    <a:pt x="11469" y="359"/>
                    <a:pt x="11457" y="352"/>
                    <a:pt x="11443" y="352"/>
                  </a:cubicBezTo>
                  <a:cubicBezTo>
                    <a:pt x="11393" y="352"/>
                    <a:pt x="11311" y="441"/>
                    <a:pt x="11311" y="441"/>
                  </a:cubicBezTo>
                  <a:cubicBezTo>
                    <a:pt x="11311" y="441"/>
                    <a:pt x="11006" y="401"/>
                    <a:pt x="10843" y="401"/>
                  </a:cubicBezTo>
                  <a:cubicBezTo>
                    <a:pt x="10809" y="401"/>
                    <a:pt x="10782" y="402"/>
                    <a:pt x="10764" y="406"/>
                  </a:cubicBezTo>
                  <a:cubicBezTo>
                    <a:pt x="10760" y="408"/>
                    <a:pt x="10756" y="408"/>
                    <a:pt x="10752" y="408"/>
                  </a:cubicBezTo>
                  <a:cubicBezTo>
                    <a:pt x="10652" y="408"/>
                    <a:pt x="10576" y="98"/>
                    <a:pt x="10474" y="68"/>
                  </a:cubicBezTo>
                  <a:cubicBezTo>
                    <a:pt x="10468" y="67"/>
                    <a:pt x="10461" y="66"/>
                    <a:pt x="10454" y="66"/>
                  </a:cubicBezTo>
                  <a:cubicBezTo>
                    <a:pt x="10349" y="66"/>
                    <a:pt x="10199" y="234"/>
                    <a:pt x="10115" y="263"/>
                  </a:cubicBezTo>
                  <a:cubicBezTo>
                    <a:pt x="10108" y="265"/>
                    <a:pt x="10101" y="266"/>
                    <a:pt x="10093" y="266"/>
                  </a:cubicBezTo>
                  <a:cubicBezTo>
                    <a:pt x="10025" y="266"/>
                    <a:pt x="9938" y="183"/>
                    <a:pt x="9864" y="183"/>
                  </a:cubicBezTo>
                  <a:cubicBezTo>
                    <a:pt x="9844" y="183"/>
                    <a:pt x="9825" y="189"/>
                    <a:pt x="9808" y="205"/>
                  </a:cubicBezTo>
                  <a:cubicBezTo>
                    <a:pt x="9769" y="240"/>
                    <a:pt x="9700" y="250"/>
                    <a:pt x="9626" y="250"/>
                  </a:cubicBezTo>
                  <a:cubicBezTo>
                    <a:pt x="9527" y="250"/>
                    <a:pt x="9419" y="232"/>
                    <a:pt x="9367" y="232"/>
                  </a:cubicBezTo>
                  <a:cubicBezTo>
                    <a:pt x="9278" y="232"/>
                    <a:pt x="9056" y="266"/>
                    <a:pt x="9018" y="301"/>
                  </a:cubicBezTo>
                  <a:cubicBezTo>
                    <a:pt x="9007" y="311"/>
                    <a:pt x="8965" y="316"/>
                    <a:pt x="8911" y="316"/>
                  </a:cubicBezTo>
                  <a:cubicBezTo>
                    <a:pt x="8787" y="316"/>
                    <a:pt x="8596" y="289"/>
                    <a:pt x="8530" y="232"/>
                  </a:cubicBezTo>
                  <a:cubicBezTo>
                    <a:pt x="8502" y="207"/>
                    <a:pt x="8470" y="197"/>
                    <a:pt x="8437" y="197"/>
                  </a:cubicBezTo>
                  <a:cubicBezTo>
                    <a:pt x="8363" y="197"/>
                    <a:pt x="8280" y="244"/>
                    <a:pt x="8219" y="263"/>
                  </a:cubicBezTo>
                  <a:cubicBezTo>
                    <a:pt x="8212" y="265"/>
                    <a:pt x="8204" y="266"/>
                    <a:pt x="8196" y="266"/>
                  </a:cubicBezTo>
                  <a:cubicBezTo>
                    <a:pt x="8121" y="266"/>
                    <a:pt x="8010" y="187"/>
                    <a:pt x="7937" y="187"/>
                  </a:cubicBezTo>
                  <a:cubicBezTo>
                    <a:pt x="7920" y="187"/>
                    <a:pt x="7906" y="192"/>
                    <a:pt x="7894" y="201"/>
                  </a:cubicBezTo>
                  <a:cubicBezTo>
                    <a:pt x="7872" y="222"/>
                    <a:pt x="7830" y="229"/>
                    <a:pt x="7780" y="229"/>
                  </a:cubicBezTo>
                  <a:cubicBezTo>
                    <a:pt x="7683" y="229"/>
                    <a:pt x="7556" y="204"/>
                    <a:pt x="7488" y="204"/>
                  </a:cubicBezTo>
                  <a:cubicBezTo>
                    <a:pt x="7480" y="204"/>
                    <a:pt x="7473" y="204"/>
                    <a:pt x="7467" y="205"/>
                  </a:cubicBezTo>
                  <a:cubicBezTo>
                    <a:pt x="7389" y="217"/>
                    <a:pt x="7091" y="292"/>
                    <a:pt x="6965" y="292"/>
                  </a:cubicBezTo>
                  <a:cubicBezTo>
                    <a:pt x="6948" y="292"/>
                    <a:pt x="6933" y="290"/>
                    <a:pt x="6924" y="287"/>
                  </a:cubicBezTo>
                  <a:cubicBezTo>
                    <a:pt x="6848" y="263"/>
                    <a:pt x="6578" y="48"/>
                    <a:pt x="6534" y="48"/>
                  </a:cubicBezTo>
                  <a:cubicBezTo>
                    <a:pt x="6500" y="48"/>
                    <a:pt x="6409" y="0"/>
                    <a:pt x="6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" name="Google Shape;2564;p32"/>
            <p:cNvSpPr>
              <a:spLocks/>
            </p:cNvSpPr>
            <p:nvPr/>
          </p:nvSpPr>
          <p:spPr bwMode="auto">
            <a:xfrm rot="-5400000">
              <a:off x="3464135" y="-316544"/>
              <a:ext cx="4522634" cy="5722503"/>
            </a:xfrm>
            <a:custGeom>
              <a:avLst/>
              <a:gdLst>
                <a:gd name="T0" fmla="*/ 2147483647 w 14719"/>
                <a:gd name="T1" fmla="*/ 2147483647 h 18624"/>
                <a:gd name="T2" fmla="*/ 2147483647 w 14719"/>
                <a:gd name="T3" fmla="*/ 2147483647 h 18624"/>
                <a:gd name="T4" fmla="*/ 2147483647 w 14719"/>
                <a:gd name="T5" fmla="*/ 2147483647 h 18624"/>
                <a:gd name="T6" fmla="*/ 2147483647 w 14719"/>
                <a:gd name="T7" fmla="*/ 2147483647 h 18624"/>
                <a:gd name="T8" fmla="*/ 2147483647 w 14719"/>
                <a:gd name="T9" fmla="*/ 2147483647 h 18624"/>
                <a:gd name="T10" fmla="*/ 2147483647 w 14719"/>
                <a:gd name="T11" fmla="*/ 2147483647 h 18624"/>
                <a:gd name="T12" fmla="*/ 2147483647 w 14719"/>
                <a:gd name="T13" fmla="*/ 2147483647 h 18624"/>
                <a:gd name="T14" fmla="*/ 2147483647 w 14719"/>
                <a:gd name="T15" fmla="*/ 2147483647 h 18624"/>
                <a:gd name="T16" fmla="*/ 2147483647 w 14719"/>
                <a:gd name="T17" fmla="*/ 2147483647 h 18624"/>
                <a:gd name="T18" fmla="*/ 2147483647 w 14719"/>
                <a:gd name="T19" fmla="*/ 2147483647 h 18624"/>
                <a:gd name="T20" fmla="*/ 2147483647 w 14719"/>
                <a:gd name="T21" fmla="*/ 2147483647 h 18624"/>
                <a:gd name="T22" fmla="*/ 2147483647 w 14719"/>
                <a:gd name="T23" fmla="*/ 2147483647 h 18624"/>
                <a:gd name="T24" fmla="*/ 2147483647 w 14719"/>
                <a:gd name="T25" fmla="*/ 0 h 18624"/>
                <a:gd name="T26" fmla="*/ 2147483647 w 14719"/>
                <a:gd name="T27" fmla="*/ 2147483647 h 18624"/>
                <a:gd name="T28" fmla="*/ 2147483647 w 14719"/>
                <a:gd name="T29" fmla="*/ 2147483647 h 18624"/>
                <a:gd name="T30" fmla="*/ 2147483647 w 14719"/>
                <a:gd name="T31" fmla="*/ 2147483647 h 18624"/>
                <a:gd name="T32" fmla="*/ 2147483647 w 14719"/>
                <a:gd name="T33" fmla="*/ 2147483647 h 18624"/>
                <a:gd name="T34" fmla="*/ 2147483647 w 14719"/>
                <a:gd name="T35" fmla="*/ 2147483647 h 18624"/>
                <a:gd name="T36" fmla="*/ 2147483647 w 14719"/>
                <a:gd name="T37" fmla="*/ 2147483647 h 18624"/>
                <a:gd name="T38" fmla="*/ 2147483647 w 14719"/>
                <a:gd name="T39" fmla="*/ 2147483647 h 18624"/>
                <a:gd name="T40" fmla="*/ 2147483647 w 14719"/>
                <a:gd name="T41" fmla="*/ 2147483647 h 18624"/>
                <a:gd name="T42" fmla="*/ 2147483647 w 14719"/>
                <a:gd name="T43" fmla="*/ 2147483647 h 18624"/>
                <a:gd name="T44" fmla="*/ 2147483647 w 14719"/>
                <a:gd name="T45" fmla="*/ 2147483647 h 18624"/>
                <a:gd name="T46" fmla="*/ 2147483647 w 14719"/>
                <a:gd name="T47" fmla="*/ 2147483647 h 18624"/>
                <a:gd name="T48" fmla="*/ 2147483647 w 14719"/>
                <a:gd name="T49" fmla="*/ 2147483647 h 18624"/>
                <a:gd name="T50" fmla="*/ 2147483647 w 14719"/>
                <a:gd name="T51" fmla="*/ 2147483647 h 18624"/>
                <a:gd name="T52" fmla="*/ 2147483647 w 14719"/>
                <a:gd name="T53" fmla="*/ 2147483647 h 18624"/>
                <a:gd name="T54" fmla="*/ 2147483647 w 14719"/>
                <a:gd name="T55" fmla="*/ 2147483647 h 18624"/>
                <a:gd name="T56" fmla="*/ 2147483647 w 14719"/>
                <a:gd name="T57" fmla="*/ 2147483647 h 18624"/>
                <a:gd name="T58" fmla="*/ 2147483647 w 14719"/>
                <a:gd name="T59" fmla="*/ 2147483647 h 18624"/>
                <a:gd name="T60" fmla="*/ 2147483647 w 14719"/>
                <a:gd name="T61" fmla="*/ 2147483647 h 18624"/>
                <a:gd name="T62" fmla="*/ 2147483647 w 14719"/>
                <a:gd name="T63" fmla="*/ 2147483647 h 18624"/>
                <a:gd name="T64" fmla="*/ 2147483647 w 14719"/>
                <a:gd name="T65" fmla="*/ 2147483647 h 18624"/>
                <a:gd name="T66" fmla="*/ 2147483647 w 14719"/>
                <a:gd name="T67" fmla="*/ 2147483647 h 18624"/>
                <a:gd name="T68" fmla="*/ 2147483647 w 14719"/>
                <a:gd name="T69" fmla="*/ 2147483647 h 18624"/>
                <a:gd name="T70" fmla="*/ 2147483647 w 14719"/>
                <a:gd name="T71" fmla="*/ 2147483647 h 18624"/>
                <a:gd name="T72" fmla="*/ 2147483647 w 14719"/>
                <a:gd name="T73" fmla="*/ 2147483647 h 18624"/>
                <a:gd name="T74" fmla="*/ 2147483647 w 14719"/>
                <a:gd name="T75" fmla="*/ 2147483647 h 18624"/>
                <a:gd name="T76" fmla="*/ 2147483647 w 14719"/>
                <a:gd name="T77" fmla="*/ 2147483647 h 18624"/>
                <a:gd name="T78" fmla="*/ 2147483647 w 14719"/>
                <a:gd name="T79" fmla="*/ 2147483647 h 18624"/>
                <a:gd name="T80" fmla="*/ 2147483647 w 14719"/>
                <a:gd name="T81" fmla="*/ 2147483647 h 18624"/>
                <a:gd name="T82" fmla="*/ 2147483647 w 14719"/>
                <a:gd name="T83" fmla="*/ 2147483647 h 18624"/>
                <a:gd name="T84" fmla="*/ 2147483647 w 14719"/>
                <a:gd name="T85" fmla="*/ 2147483647 h 18624"/>
                <a:gd name="T86" fmla="*/ 2147483647 w 14719"/>
                <a:gd name="T87" fmla="*/ 2147483647 h 18624"/>
                <a:gd name="T88" fmla="*/ 2147483647 w 14719"/>
                <a:gd name="T89" fmla="*/ 2147483647 h 18624"/>
                <a:gd name="T90" fmla="*/ 2147483647 w 14719"/>
                <a:gd name="T91" fmla="*/ 2147483647 h 18624"/>
                <a:gd name="T92" fmla="*/ 2147483647 w 14719"/>
                <a:gd name="T93" fmla="*/ 2147483647 h 18624"/>
                <a:gd name="T94" fmla="*/ 2147483647 w 14719"/>
                <a:gd name="T95" fmla="*/ 2147483647 h 18624"/>
                <a:gd name="T96" fmla="*/ 2147483647 w 14719"/>
                <a:gd name="T97" fmla="*/ 2147483647 h 186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719" h="18624" extrusionOk="0">
                  <a:moveTo>
                    <a:pt x="14660" y="1986"/>
                  </a:moveTo>
                  <a:cubicBezTo>
                    <a:pt x="14691" y="974"/>
                    <a:pt x="14691" y="7"/>
                    <a:pt x="14691" y="7"/>
                  </a:cubicBezTo>
                  <a:lnTo>
                    <a:pt x="13751" y="14"/>
                  </a:lnTo>
                  <a:lnTo>
                    <a:pt x="13751" y="482"/>
                  </a:lnTo>
                  <a:cubicBezTo>
                    <a:pt x="13861" y="516"/>
                    <a:pt x="13943" y="612"/>
                    <a:pt x="13943" y="732"/>
                  </a:cubicBezTo>
                  <a:cubicBezTo>
                    <a:pt x="13943" y="878"/>
                    <a:pt x="13820" y="998"/>
                    <a:pt x="13666" y="998"/>
                  </a:cubicBezTo>
                  <a:cubicBezTo>
                    <a:pt x="13509" y="998"/>
                    <a:pt x="13386" y="878"/>
                    <a:pt x="13386" y="732"/>
                  </a:cubicBezTo>
                  <a:cubicBezTo>
                    <a:pt x="13386" y="612"/>
                    <a:pt x="13468" y="516"/>
                    <a:pt x="13581" y="482"/>
                  </a:cubicBezTo>
                  <a:lnTo>
                    <a:pt x="13581" y="21"/>
                  </a:lnTo>
                  <a:lnTo>
                    <a:pt x="12480" y="31"/>
                  </a:lnTo>
                  <a:lnTo>
                    <a:pt x="12480" y="482"/>
                  </a:lnTo>
                  <a:cubicBezTo>
                    <a:pt x="12593" y="516"/>
                    <a:pt x="12675" y="612"/>
                    <a:pt x="12675" y="732"/>
                  </a:cubicBezTo>
                  <a:cubicBezTo>
                    <a:pt x="12675" y="878"/>
                    <a:pt x="12549" y="998"/>
                    <a:pt x="12395" y="998"/>
                  </a:cubicBezTo>
                  <a:cubicBezTo>
                    <a:pt x="12241" y="998"/>
                    <a:pt x="12118" y="878"/>
                    <a:pt x="12118" y="732"/>
                  </a:cubicBezTo>
                  <a:cubicBezTo>
                    <a:pt x="12118" y="612"/>
                    <a:pt x="12200" y="516"/>
                    <a:pt x="12309" y="482"/>
                  </a:cubicBezTo>
                  <a:lnTo>
                    <a:pt x="12309" y="31"/>
                  </a:lnTo>
                  <a:lnTo>
                    <a:pt x="11212" y="45"/>
                  </a:lnTo>
                  <a:lnTo>
                    <a:pt x="11212" y="482"/>
                  </a:lnTo>
                  <a:cubicBezTo>
                    <a:pt x="11325" y="516"/>
                    <a:pt x="11404" y="612"/>
                    <a:pt x="11404" y="732"/>
                  </a:cubicBezTo>
                  <a:cubicBezTo>
                    <a:pt x="11404" y="878"/>
                    <a:pt x="11281" y="998"/>
                    <a:pt x="11127" y="998"/>
                  </a:cubicBezTo>
                  <a:cubicBezTo>
                    <a:pt x="10973" y="998"/>
                    <a:pt x="10850" y="878"/>
                    <a:pt x="10850" y="732"/>
                  </a:cubicBezTo>
                  <a:cubicBezTo>
                    <a:pt x="10850" y="612"/>
                    <a:pt x="10932" y="516"/>
                    <a:pt x="11042" y="482"/>
                  </a:cubicBezTo>
                  <a:lnTo>
                    <a:pt x="11042" y="45"/>
                  </a:lnTo>
                  <a:lnTo>
                    <a:pt x="9945" y="72"/>
                  </a:lnTo>
                  <a:lnTo>
                    <a:pt x="9945" y="482"/>
                  </a:lnTo>
                  <a:cubicBezTo>
                    <a:pt x="10054" y="516"/>
                    <a:pt x="10136" y="612"/>
                    <a:pt x="10136" y="732"/>
                  </a:cubicBezTo>
                  <a:cubicBezTo>
                    <a:pt x="10136" y="878"/>
                    <a:pt x="10013" y="998"/>
                    <a:pt x="9859" y="998"/>
                  </a:cubicBezTo>
                  <a:cubicBezTo>
                    <a:pt x="9706" y="998"/>
                    <a:pt x="9583" y="878"/>
                    <a:pt x="9583" y="732"/>
                  </a:cubicBezTo>
                  <a:cubicBezTo>
                    <a:pt x="9583" y="612"/>
                    <a:pt x="9661" y="516"/>
                    <a:pt x="9774" y="482"/>
                  </a:cubicBezTo>
                  <a:lnTo>
                    <a:pt x="9774" y="75"/>
                  </a:lnTo>
                  <a:lnTo>
                    <a:pt x="9295" y="89"/>
                  </a:lnTo>
                  <a:lnTo>
                    <a:pt x="8677" y="58"/>
                  </a:lnTo>
                  <a:lnTo>
                    <a:pt x="8677" y="485"/>
                  </a:lnTo>
                  <a:cubicBezTo>
                    <a:pt x="8786" y="520"/>
                    <a:pt x="8868" y="619"/>
                    <a:pt x="8868" y="738"/>
                  </a:cubicBezTo>
                  <a:cubicBezTo>
                    <a:pt x="8868" y="882"/>
                    <a:pt x="8745" y="1001"/>
                    <a:pt x="8592" y="1001"/>
                  </a:cubicBezTo>
                  <a:cubicBezTo>
                    <a:pt x="8438" y="1001"/>
                    <a:pt x="8311" y="882"/>
                    <a:pt x="8311" y="738"/>
                  </a:cubicBezTo>
                  <a:cubicBezTo>
                    <a:pt x="8311" y="619"/>
                    <a:pt x="8393" y="520"/>
                    <a:pt x="8506" y="485"/>
                  </a:cubicBezTo>
                  <a:lnTo>
                    <a:pt x="8506" y="51"/>
                  </a:lnTo>
                  <a:lnTo>
                    <a:pt x="7556" y="0"/>
                  </a:lnTo>
                  <a:lnTo>
                    <a:pt x="7416" y="4"/>
                  </a:lnTo>
                  <a:lnTo>
                    <a:pt x="7416" y="482"/>
                  </a:lnTo>
                  <a:cubicBezTo>
                    <a:pt x="7525" y="516"/>
                    <a:pt x="7607" y="612"/>
                    <a:pt x="7607" y="732"/>
                  </a:cubicBezTo>
                  <a:cubicBezTo>
                    <a:pt x="7607" y="878"/>
                    <a:pt x="7484" y="998"/>
                    <a:pt x="7331" y="998"/>
                  </a:cubicBezTo>
                  <a:cubicBezTo>
                    <a:pt x="7177" y="998"/>
                    <a:pt x="7054" y="878"/>
                    <a:pt x="7054" y="732"/>
                  </a:cubicBezTo>
                  <a:cubicBezTo>
                    <a:pt x="7054" y="612"/>
                    <a:pt x="7132" y="516"/>
                    <a:pt x="7245" y="482"/>
                  </a:cubicBezTo>
                  <a:lnTo>
                    <a:pt x="7245" y="7"/>
                  </a:lnTo>
                  <a:lnTo>
                    <a:pt x="6148" y="45"/>
                  </a:lnTo>
                  <a:lnTo>
                    <a:pt x="6148" y="482"/>
                  </a:lnTo>
                  <a:cubicBezTo>
                    <a:pt x="6258" y="516"/>
                    <a:pt x="6340" y="612"/>
                    <a:pt x="6340" y="732"/>
                  </a:cubicBezTo>
                  <a:cubicBezTo>
                    <a:pt x="6340" y="878"/>
                    <a:pt x="6217" y="998"/>
                    <a:pt x="6063" y="998"/>
                  </a:cubicBezTo>
                  <a:cubicBezTo>
                    <a:pt x="5906" y="998"/>
                    <a:pt x="5783" y="878"/>
                    <a:pt x="5783" y="732"/>
                  </a:cubicBezTo>
                  <a:cubicBezTo>
                    <a:pt x="5783" y="612"/>
                    <a:pt x="5865" y="516"/>
                    <a:pt x="5977" y="482"/>
                  </a:cubicBezTo>
                  <a:lnTo>
                    <a:pt x="5977" y="48"/>
                  </a:lnTo>
                  <a:lnTo>
                    <a:pt x="5516" y="69"/>
                  </a:lnTo>
                  <a:lnTo>
                    <a:pt x="4877" y="41"/>
                  </a:lnTo>
                  <a:lnTo>
                    <a:pt x="4877" y="482"/>
                  </a:lnTo>
                  <a:cubicBezTo>
                    <a:pt x="4990" y="516"/>
                    <a:pt x="5072" y="615"/>
                    <a:pt x="5072" y="735"/>
                  </a:cubicBezTo>
                  <a:cubicBezTo>
                    <a:pt x="5072" y="878"/>
                    <a:pt x="4945" y="998"/>
                    <a:pt x="4792" y="998"/>
                  </a:cubicBezTo>
                  <a:cubicBezTo>
                    <a:pt x="4638" y="998"/>
                    <a:pt x="4515" y="878"/>
                    <a:pt x="4515" y="735"/>
                  </a:cubicBezTo>
                  <a:cubicBezTo>
                    <a:pt x="4515" y="615"/>
                    <a:pt x="4597" y="516"/>
                    <a:pt x="4706" y="482"/>
                  </a:cubicBezTo>
                  <a:lnTo>
                    <a:pt x="4706" y="38"/>
                  </a:lnTo>
                  <a:lnTo>
                    <a:pt x="3937" y="7"/>
                  </a:lnTo>
                  <a:lnTo>
                    <a:pt x="3609" y="41"/>
                  </a:lnTo>
                  <a:lnTo>
                    <a:pt x="3609" y="482"/>
                  </a:lnTo>
                  <a:cubicBezTo>
                    <a:pt x="3722" y="516"/>
                    <a:pt x="3801" y="615"/>
                    <a:pt x="3801" y="735"/>
                  </a:cubicBezTo>
                  <a:cubicBezTo>
                    <a:pt x="3801" y="878"/>
                    <a:pt x="3678" y="998"/>
                    <a:pt x="3524" y="998"/>
                  </a:cubicBezTo>
                  <a:cubicBezTo>
                    <a:pt x="3370" y="998"/>
                    <a:pt x="3247" y="878"/>
                    <a:pt x="3247" y="735"/>
                  </a:cubicBezTo>
                  <a:cubicBezTo>
                    <a:pt x="3247" y="615"/>
                    <a:pt x="3329" y="516"/>
                    <a:pt x="3439" y="482"/>
                  </a:cubicBezTo>
                  <a:lnTo>
                    <a:pt x="3439" y="62"/>
                  </a:lnTo>
                  <a:lnTo>
                    <a:pt x="2759" y="137"/>
                  </a:lnTo>
                  <a:lnTo>
                    <a:pt x="2342" y="69"/>
                  </a:lnTo>
                  <a:lnTo>
                    <a:pt x="2342" y="482"/>
                  </a:lnTo>
                  <a:cubicBezTo>
                    <a:pt x="2451" y="516"/>
                    <a:pt x="2533" y="615"/>
                    <a:pt x="2533" y="735"/>
                  </a:cubicBezTo>
                  <a:cubicBezTo>
                    <a:pt x="2533" y="878"/>
                    <a:pt x="2410" y="998"/>
                    <a:pt x="2256" y="998"/>
                  </a:cubicBezTo>
                  <a:cubicBezTo>
                    <a:pt x="2102" y="998"/>
                    <a:pt x="1979" y="878"/>
                    <a:pt x="1979" y="735"/>
                  </a:cubicBezTo>
                  <a:cubicBezTo>
                    <a:pt x="1979" y="615"/>
                    <a:pt x="2058" y="516"/>
                    <a:pt x="2171" y="482"/>
                  </a:cubicBezTo>
                  <a:lnTo>
                    <a:pt x="2171" y="38"/>
                  </a:lnTo>
                  <a:lnTo>
                    <a:pt x="1983" y="7"/>
                  </a:lnTo>
                  <a:lnTo>
                    <a:pt x="1484" y="7"/>
                  </a:lnTo>
                  <a:lnTo>
                    <a:pt x="1077" y="7"/>
                  </a:lnTo>
                  <a:lnTo>
                    <a:pt x="1077" y="482"/>
                  </a:lnTo>
                  <a:cubicBezTo>
                    <a:pt x="1187" y="516"/>
                    <a:pt x="1269" y="615"/>
                    <a:pt x="1269" y="735"/>
                  </a:cubicBezTo>
                  <a:cubicBezTo>
                    <a:pt x="1269" y="878"/>
                    <a:pt x="1146" y="998"/>
                    <a:pt x="992" y="998"/>
                  </a:cubicBezTo>
                  <a:cubicBezTo>
                    <a:pt x="838" y="998"/>
                    <a:pt x="715" y="878"/>
                    <a:pt x="715" y="735"/>
                  </a:cubicBezTo>
                  <a:cubicBezTo>
                    <a:pt x="715" y="615"/>
                    <a:pt x="794" y="516"/>
                    <a:pt x="906" y="482"/>
                  </a:cubicBezTo>
                  <a:lnTo>
                    <a:pt x="906" y="7"/>
                  </a:lnTo>
                  <a:lnTo>
                    <a:pt x="479" y="7"/>
                  </a:lnTo>
                  <a:lnTo>
                    <a:pt x="66" y="7"/>
                  </a:lnTo>
                  <a:cubicBezTo>
                    <a:pt x="66" y="7"/>
                    <a:pt x="127" y="4750"/>
                    <a:pt x="127" y="5539"/>
                  </a:cubicBezTo>
                  <a:cubicBezTo>
                    <a:pt x="127" y="6329"/>
                    <a:pt x="1" y="9062"/>
                    <a:pt x="1" y="9247"/>
                  </a:cubicBezTo>
                  <a:cubicBezTo>
                    <a:pt x="1" y="9431"/>
                    <a:pt x="158" y="11950"/>
                    <a:pt x="189" y="12377"/>
                  </a:cubicBezTo>
                  <a:cubicBezTo>
                    <a:pt x="220" y="12804"/>
                    <a:pt x="189" y="13382"/>
                    <a:pt x="189" y="14017"/>
                  </a:cubicBezTo>
                  <a:cubicBezTo>
                    <a:pt x="189" y="14653"/>
                    <a:pt x="100" y="15234"/>
                    <a:pt x="100" y="15842"/>
                  </a:cubicBezTo>
                  <a:lnTo>
                    <a:pt x="100" y="17147"/>
                  </a:lnTo>
                  <a:cubicBezTo>
                    <a:pt x="100" y="17513"/>
                    <a:pt x="59" y="18333"/>
                    <a:pt x="59" y="18333"/>
                  </a:cubicBezTo>
                  <a:cubicBezTo>
                    <a:pt x="59" y="18333"/>
                    <a:pt x="356" y="18378"/>
                    <a:pt x="397" y="18299"/>
                  </a:cubicBezTo>
                  <a:cubicBezTo>
                    <a:pt x="442" y="18217"/>
                    <a:pt x="513" y="18104"/>
                    <a:pt x="568" y="18094"/>
                  </a:cubicBezTo>
                  <a:cubicBezTo>
                    <a:pt x="623" y="18080"/>
                    <a:pt x="794" y="18104"/>
                    <a:pt x="824" y="18172"/>
                  </a:cubicBezTo>
                  <a:cubicBezTo>
                    <a:pt x="855" y="18241"/>
                    <a:pt x="910" y="18343"/>
                    <a:pt x="982" y="18343"/>
                  </a:cubicBezTo>
                  <a:cubicBezTo>
                    <a:pt x="1057" y="18343"/>
                    <a:pt x="1142" y="18624"/>
                    <a:pt x="1197" y="18624"/>
                  </a:cubicBezTo>
                  <a:cubicBezTo>
                    <a:pt x="1252" y="18624"/>
                    <a:pt x="1443" y="18477"/>
                    <a:pt x="1484" y="18442"/>
                  </a:cubicBezTo>
                  <a:cubicBezTo>
                    <a:pt x="1518" y="18408"/>
                    <a:pt x="1440" y="18282"/>
                    <a:pt x="1525" y="18251"/>
                  </a:cubicBezTo>
                  <a:cubicBezTo>
                    <a:pt x="1610" y="18224"/>
                    <a:pt x="1781" y="18265"/>
                    <a:pt x="1880" y="18251"/>
                  </a:cubicBezTo>
                  <a:cubicBezTo>
                    <a:pt x="1979" y="18237"/>
                    <a:pt x="2123" y="18360"/>
                    <a:pt x="2150" y="18306"/>
                  </a:cubicBezTo>
                  <a:cubicBezTo>
                    <a:pt x="2178" y="18251"/>
                    <a:pt x="2263" y="18087"/>
                    <a:pt x="2307" y="18087"/>
                  </a:cubicBezTo>
                  <a:cubicBezTo>
                    <a:pt x="2348" y="18087"/>
                    <a:pt x="2519" y="18360"/>
                    <a:pt x="2577" y="18350"/>
                  </a:cubicBezTo>
                  <a:cubicBezTo>
                    <a:pt x="2632" y="18336"/>
                    <a:pt x="2888" y="18237"/>
                    <a:pt x="2960" y="18213"/>
                  </a:cubicBezTo>
                  <a:cubicBezTo>
                    <a:pt x="3032" y="18186"/>
                    <a:pt x="3322" y="18190"/>
                    <a:pt x="3357" y="18155"/>
                  </a:cubicBezTo>
                  <a:cubicBezTo>
                    <a:pt x="3391" y="18121"/>
                    <a:pt x="3784" y="18114"/>
                    <a:pt x="3784" y="18114"/>
                  </a:cubicBezTo>
                  <a:cubicBezTo>
                    <a:pt x="3784" y="18114"/>
                    <a:pt x="4071" y="18155"/>
                    <a:pt x="4125" y="18155"/>
                  </a:cubicBezTo>
                  <a:cubicBezTo>
                    <a:pt x="4183" y="18155"/>
                    <a:pt x="4638" y="18200"/>
                    <a:pt x="4638" y="18200"/>
                  </a:cubicBezTo>
                  <a:cubicBezTo>
                    <a:pt x="4638" y="18200"/>
                    <a:pt x="4969" y="18155"/>
                    <a:pt x="5010" y="18155"/>
                  </a:cubicBezTo>
                  <a:cubicBezTo>
                    <a:pt x="5055" y="18155"/>
                    <a:pt x="5267" y="18224"/>
                    <a:pt x="5338" y="18224"/>
                  </a:cubicBezTo>
                  <a:cubicBezTo>
                    <a:pt x="5414" y="18224"/>
                    <a:pt x="5800" y="18272"/>
                    <a:pt x="5851" y="18224"/>
                  </a:cubicBezTo>
                  <a:cubicBezTo>
                    <a:pt x="5902" y="18179"/>
                    <a:pt x="6165" y="18101"/>
                    <a:pt x="6206" y="18145"/>
                  </a:cubicBezTo>
                  <a:cubicBezTo>
                    <a:pt x="6251" y="18186"/>
                    <a:pt x="6346" y="18323"/>
                    <a:pt x="6449" y="18323"/>
                  </a:cubicBezTo>
                  <a:cubicBezTo>
                    <a:pt x="6548" y="18323"/>
                    <a:pt x="6705" y="18323"/>
                    <a:pt x="6791" y="18213"/>
                  </a:cubicBezTo>
                  <a:cubicBezTo>
                    <a:pt x="6876" y="18101"/>
                    <a:pt x="7061" y="17995"/>
                    <a:pt x="7132" y="17964"/>
                  </a:cubicBezTo>
                  <a:cubicBezTo>
                    <a:pt x="7208" y="17940"/>
                    <a:pt x="7317" y="18008"/>
                    <a:pt x="7361" y="18008"/>
                  </a:cubicBezTo>
                  <a:cubicBezTo>
                    <a:pt x="7402" y="18008"/>
                    <a:pt x="7604" y="18169"/>
                    <a:pt x="7672" y="18200"/>
                  </a:cubicBezTo>
                  <a:cubicBezTo>
                    <a:pt x="7744" y="18224"/>
                    <a:pt x="8099" y="18268"/>
                    <a:pt x="8185" y="18254"/>
                  </a:cubicBezTo>
                  <a:cubicBezTo>
                    <a:pt x="8270" y="18241"/>
                    <a:pt x="8578" y="18343"/>
                    <a:pt x="8636" y="18282"/>
                  </a:cubicBezTo>
                  <a:cubicBezTo>
                    <a:pt x="8701" y="18220"/>
                    <a:pt x="8865" y="18186"/>
                    <a:pt x="8950" y="18155"/>
                  </a:cubicBezTo>
                  <a:cubicBezTo>
                    <a:pt x="9036" y="18131"/>
                    <a:pt x="9149" y="18224"/>
                    <a:pt x="9234" y="18306"/>
                  </a:cubicBezTo>
                  <a:cubicBezTo>
                    <a:pt x="9319" y="18388"/>
                    <a:pt x="9654" y="18408"/>
                    <a:pt x="9688" y="18374"/>
                  </a:cubicBezTo>
                  <a:cubicBezTo>
                    <a:pt x="9723" y="18340"/>
                    <a:pt x="9931" y="18306"/>
                    <a:pt x="10016" y="18306"/>
                  </a:cubicBezTo>
                  <a:cubicBezTo>
                    <a:pt x="10102" y="18306"/>
                    <a:pt x="10345" y="18360"/>
                    <a:pt x="10430" y="18282"/>
                  </a:cubicBezTo>
                  <a:cubicBezTo>
                    <a:pt x="10515" y="18200"/>
                    <a:pt x="10659" y="18087"/>
                    <a:pt x="10744" y="18063"/>
                  </a:cubicBezTo>
                  <a:cubicBezTo>
                    <a:pt x="10830" y="18036"/>
                    <a:pt x="10956" y="18118"/>
                    <a:pt x="11055" y="18145"/>
                  </a:cubicBezTo>
                  <a:cubicBezTo>
                    <a:pt x="11154" y="18169"/>
                    <a:pt x="11353" y="18224"/>
                    <a:pt x="11452" y="18200"/>
                  </a:cubicBezTo>
                  <a:cubicBezTo>
                    <a:pt x="11551" y="18172"/>
                    <a:pt x="11739" y="18292"/>
                    <a:pt x="11739" y="18292"/>
                  </a:cubicBezTo>
                  <a:cubicBezTo>
                    <a:pt x="11739" y="18292"/>
                    <a:pt x="12009" y="18268"/>
                    <a:pt x="12036" y="18350"/>
                  </a:cubicBezTo>
                  <a:cubicBezTo>
                    <a:pt x="12067" y="18429"/>
                    <a:pt x="12306" y="18528"/>
                    <a:pt x="12367" y="18542"/>
                  </a:cubicBezTo>
                  <a:cubicBezTo>
                    <a:pt x="12426" y="18555"/>
                    <a:pt x="12525" y="18528"/>
                    <a:pt x="12610" y="18419"/>
                  </a:cubicBezTo>
                  <a:cubicBezTo>
                    <a:pt x="12696" y="18306"/>
                    <a:pt x="12716" y="18203"/>
                    <a:pt x="12795" y="18169"/>
                  </a:cubicBezTo>
                  <a:cubicBezTo>
                    <a:pt x="12870" y="18135"/>
                    <a:pt x="13112" y="18121"/>
                    <a:pt x="13147" y="18155"/>
                  </a:cubicBezTo>
                  <a:cubicBezTo>
                    <a:pt x="13181" y="18190"/>
                    <a:pt x="13205" y="18336"/>
                    <a:pt x="13331" y="18336"/>
                  </a:cubicBezTo>
                  <a:cubicBezTo>
                    <a:pt x="13461" y="18336"/>
                    <a:pt x="13772" y="18282"/>
                    <a:pt x="13813" y="18213"/>
                  </a:cubicBezTo>
                  <a:cubicBezTo>
                    <a:pt x="13857" y="18145"/>
                    <a:pt x="13950" y="18135"/>
                    <a:pt x="14059" y="18237"/>
                  </a:cubicBezTo>
                  <a:cubicBezTo>
                    <a:pt x="14165" y="18340"/>
                    <a:pt x="14284" y="18401"/>
                    <a:pt x="14356" y="18401"/>
                  </a:cubicBezTo>
                  <a:cubicBezTo>
                    <a:pt x="14428" y="18401"/>
                    <a:pt x="14455" y="18412"/>
                    <a:pt x="14558" y="18265"/>
                  </a:cubicBezTo>
                  <a:cubicBezTo>
                    <a:pt x="14657" y="18114"/>
                    <a:pt x="14589" y="17158"/>
                    <a:pt x="14589" y="16584"/>
                  </a:cubicBezTo>
                  <a:cubicBezTo>
                    <a:pt x="14589" y="16013"/>
                    <a:pt x="14613" y="15603"/>
                    <a:pt x="14613" y="15398"/>
                  </a:cubicBezTo>
                  <a:cubicBezTo>
                    <a:pt x="14613" y="15193"/>
                    <a:pt x="14520" y="14807"/>
                    <a:pt x="14520" y="14072"/>
                  </a:cubicBezTo>
                  <a:cubicBezTo>
                    <a:pt x="14520" y="13334"/>
                    <a:pt x="14592" y="12339"/>
                    <a:pt x="14548" y="11612"/>
                  </a:cubicBezTo>
                  <a:cubicBezTo>
                    <a:pt x="14507" y="10887"/>
                    <a:pt x="14647" y="7569"/>
                    <a:pt x="14691" y="6161"/>
                  </a:cubicBezTo>
                  <a:cubicBezTo>
                    <a:pt x="14718" y="4757"/>
                    <a:pt x="14633" y="2997"/>
                    <a:pt x="14660" y="1986"/>
                  </a:cubicBezTo>
                  <a:close/>
                </a:path>
              </a:pathLst>
            </a:custGeom>
            <a:solidFill>
              <a:srgbClr val="FFE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" name="Google Shape;2565;p3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2566;p32"/>
          <p:cNvSpPr>
            <a:spLocks/>
          </p:cNvSpPr>
          <p:nvPr/>
        </p:nvSpPr>
        <p:spPr bwMode="auto">
          <a:xfrm rot="5400000">
            <a:off x="-292695" y="3402609"/>
            <a:ext cx="987029" cy="201612"/>
          </a:xfrm>
          <a:custGeom>
            <a:avLst/>
            <a:gdLst>
              <a:gd name="T0" fmla="*/ 2147483647 w 9808"/>
              <a:gd name="T1" fmla="*/ 2147483647 h 2008"/>
              <a:gd name="T2" fmla="*/ 2147483647 w 9808"/>
              <a:gd name="T3" fmla="*/ 2147483647 h 2008"/>
              <a:gd name="T4" fmla="*/ 2147483647 w 9808"/>
              <a:gd name="T5" fmla="*/ 2147483647 h 2008"/>
              <a:gd name="T6" fmla="*/ 2147483647 w 9808"/>
              <a:gd name="T7" fmla="*/ 2147483647 h 2008"/>
              <a:gd name="T8" fmla="*/ 2147483647 w 9808"/>
              <a:gd name="T9" fmla="*/ 2147483647 h 2008"/>
              <a:gd name="T10" fmla="*/ 2147483647 w 9808"/>
              <a:gd name="T11" fmla="*/ 2147483647 h 2008"/>
              <a:gd name="T12" fmla="*/ 2147483647 w 9808"/>
              <a:gd name="T13" fmla="*/ 2147483647 h 2008"/>
              <a:gd name="T14" fmla="*/ 2147483647 w 9808"/>
              <a:gd name="T15" fmla="*/ 2147483647 h 2008"/>
              <a:gd name="T16" fmla="*/ 2147483647 w 9808"/>
              <a:gd name="T17" fmla="*/ 2147483647 h 2008"/>
              <a:gd name="T18" fmla="*/ 2147483647 w 9808"/>
              <a:gd name="T19" fmla="*/ 2147483647 h 2008"/>
              <a:gd name="T20" fmla="*/ 2147483647 w 9808"/>
              <a:gd name="T21" fmla="*/ 2147483647 h 2008"/>
              <a:gd name="T22" fmla="*/ 2147483647 w 9808"/>
              <a:gd name="T23" fmla="*/ 2147483647 h 2008"/>
              <a:gd name="T24" fmla="*/ 2147483647 w 9808"/>
              <a:gd name="T25" fmla="*/ 2147483647 h 2008"/>
              <a:gd name="T26" fmla="*/ 2147483647 w 9808"/>
              <a:gd name="T27" fmla="*/ 2147483647 h 2008"/>
              <a:gd name="T28" fmla="*/ 2147483647 w 9808"/>
              <a:gd name="T29" fmla="*/ 2147483647 h 2008"/>
              <a:gd name="T30" fmla="*/ 2147483647 w 9808"/>
              <a:gd name="T31" fmla="*/ 2147483647 h 2008"/>
              <a:gd name="T32" fmla="*/ 2147483647 w 9808"/>
              <a:gd name="T33" fmla="*/ 2147483647 h 2008"/>
              <a:gd name="T34" fmla="*/ 2147483647 w 9808"/>
              <a:gd name="T35" fmla="*/ 2147483647 h 2008"/>
              <a:gd name="T36" fmla="*/ 2147483647 w 9808"/>
              <a:gd name="T37" fmla="*/ 2147483647 h 2008"/>
              <a:gd name="T38" fmla="*/ 2147483647 w 9808"/>
              <a:gd name="T39" fmla="*/ 2147483647 h 2008"/>
              <a:gd name="T40" fmla="*/ 2147483647 w 9808"/>
              <a:gd name="T41" fmla="*/ 2147483647 h 2008"/>
              <a:gd name="T42" fmla="*/ 2147483647 w 9808"/>
              <a:gd name="T43" fmla="*/ 2147483647 h 2008"/>
              <a:gd name="T44" fmla="*/ 2147483647 w 9808"/>
              <a:gd name="T45" fmla="*/ 2147483647 h 2008"/>
              <a:gd name="T46" fmla="*/ 2147483647 w 9808"/>
              <a:gd name="T47" fmla="*/ 2147483647 h 2008"/>
              <a:gd name="T48" fmla="*/ 2147483647 w 9808"/>
              <a:gd name="T49" fmla="*/ 2147483647 h 2008"/>
              <a:gd name="T50" fmla="*/ 2147483647 w 9808"/>
              <a:gd name="T51" fmla="*/ 2147483647 h 2008"/>
              <a:gd name="T52" fmla="*/ 2147483647 w 9808"/>
              <a:gd name="T53" fmla="*/ 2147483647 h 2008"/>
              <a:gd name="T54" fmla="*/ 2147483647 w 9808"/>
              <a:gd name="T55" fmla="*/ 2147483647 h 2008"/>
              <a:gd name="T56" fmla="*/ 2147483647 w 9808"/>
              <a:gd name="T57" fmla="*/ 2147483647 h 2008"/>
              <a:gd name="T58" fmla="*/ 2147483647 w 9808"/>
              <a:gd name="T59" fmla="*/ 2147483647 h 2008"/>
              <a:gd name="T60" fmla="*/ 2147483647 w 9808"/>
              <a:gd name="T61" fmla="*/ 2147483647 h 2008"/>
              <a:gd name="T62" fmla="*/ 2147483647 w 9808"/>
              <a:gd name="T63" fmla="*/ 2147483647 h 2008"/>
              <a:gd name="T64" fmla="*/ 2147483647 w 9808"/>
              <a:gd name="T65" fmla="*/ 2147483647 h 2008"/>
              <a:gd name="T66" fmla="*/ 2147483647 w 9808"/>
              <a:gd name="T67" fmla="*/ 2147483647 h 2008"/>
              <a:gd name="T68" fmla="*/ 2147483647 w 9808"/>
              <a:gd name="T69" fmla="*/ 2147483647 h 2008"/>
              <a:gd name="T70" fmla="*/ 2147483647 w 9808"/>
              <a:gd name="T71" fmla="*/ 2147483647 h 2008"/>
              <a:gd name="T72" fmla="*/ 2147483647 w 9808"/>
              <a:gd name="T73" fmla="*/ 2147483647 h 2008"/>
              <a:gd name="T74" fmla="*/ 2147483647 w 9808"/>
              <a:gd name="T75" fmla="*/ 2147483647 h 2008"/>
              <a:gd name="T76" fmla="*/ 2147483647 w 9808"/>
              <a:gd name="T77" fmla="*/ 2147483647 h 2008"/>
              <a:gd name="T78" fmla="*/ 2147483647 w 9808"/>
              <a:gd name="T79" fmla="*/ 2147483647 h 2008"/>
              <a:gd name="T80" fmla="*/ 2147483647 w 9808"/>
              <a:gd name="T81" fmla="*/ 2147483647 h 2008"/>
              <a:gd name="T82" fmla="*/ 2147483647 w 9808"/>
              <a:gd name="T83" fmla="*/ 2147483647 h 2008"/>
              <a:gd name="T84" fmla="*/ 2147483647 w 9808"/>
              <a:gd name="T85" fmla="*/ 2147483647 h 2008"/>
              <a:gd name="T86" fmla="*/ 2147483647 w 9808"/>
              <a:gd name="T87" fmla="*/ 2147483647 h 2008"/>
              <a:gd name="T88" fmla="*/ 2147483647 w 9808"/>
              <a:gd name="T89" fmla="*/ 2147483647 h 2008"/>
              <a:gd name="T90" fmla="*/ 2147483647 w 9808"/>
              <a:gd name="T91" fmla="*/ 2147483647 h 2008"/>
              <a:gd name="T92" fmla="*/ 2147483647 w 9808"/>
              <a:gd name="T93" fmla="*/ 2147483647 h 2008"/>
              <a:gd name="T94" fmla="*/ 2147483647 w 9808"/>
              <a:gd name="T95" fmla="*/ 2147483647 h 2008"/>
              <a:gd name="T96" fmla="*/ 2147483647 w 9808"/>
              <a:gd name="T97" fmla="*/ 2147483647 h 2008"/>
              <a:gd name="T98" fmla="*/ 2147483647 w 9808"/>
              <a:gd name="T99" fmla="*/ 2147483647 h 2008"/>
              <a:gd name="T100" fmla="*/ 2147483647 w 9808"/>
              <a:gd name="T101" fmla="*/ 2147483647 h 2008"/>
              <a:gd name="T102" fmla="*/ 2147483647 w 9808"/>
              <a:gd name="T103" fmla="*/ 2147483647 h 2008"/>
              <a:gd name="T104" fmla="*/ 2147483647 w 9808"/>
              <a:gd name="T105" fmla="*/ 2147483647 h 2008"/>
              <a:gd name="T106" fmla="*/ 2147483647 w 9808"/>
              <a:gd name="T107" fmla="*/ 2147483647 h 2008"/>
              <a:gd name="T108" fmla="*/ 2147483647 w 9808"/>
              <a:gd name="T109" fmla="*/ 2147483647 h 2008"/>
              <a:gd name="T110" fmla="*/ 2147483647 w 9808"/>
              <a:gd name="T111" fmla="*/ 2147483647 h 2008"/>
              <a:gd name="T112" fmla="*/ 2147483647 w 9808"/>
              <a:gd name="T113" fmla="*/ 2147483647 h 2008"/>
              <a:gd name="T114" fmla="*/ 2147483647 w 9808"/>
              <a:gd name="T115" fmla="*/ 2147483647 h 2008"/>
              <a:gd name="T116" fmla="*/ 2147483647 w 9808"/>
              <a:gd name="T117" fmla="*/ 2147483647 h 2008"/>
              <a:gd name="T118" fmla="*/ 2147483647 w 9808"/>
              <a:gd name="T119" fmla="*/ 2147483647 h 2008"/>
              <a:gd name="T120" fmla="*/ 2147483647 w 9808"/>
              <a:gd name="T121" fmla="*/ 2147483647 h 2008"/>
              <a:gd name="T122" fmla="*/ 2147483647 w 9808"/>
              <a:gd name="T123" fmla="*/ 2147483647 h 2008"/>
              <a:gd name="T124" fmla="*/ 2147483647 w 9808"/>
              <a:gd name="T125" fmla="*/ 2147483647 h 200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808" h="2008" extrusionOk="0">
                <a:moveTo>
                  <a:pt x="4190" y="237"/>
                </a:moveTo>
                <a:cubicBezTo>
                  <a:pt x="4231" y="237"/>
                  <a:pt x="4276" y="265"/>
                  <a:pt x="4323" y="320"/>
                </a:cubicBezTo>
                <a:cubicBezTo>
                  <a:pt x="4419" y="426"/>
                  <a:pt x="4433" y="556"/>
                  <a:pt x="4416" y="689"/>
                </a:cubicBezTo>
                <a:cubicBezTo>
                  <a:pt x="4385" y="914"/>
                  <a:pt x="4303" y="1123"/>
                  <a:pt x="4153" y="1304"/>
                </a:cubicBezTo>
                <a:cubicBezTo>
                  <a:pt x="4133" y="1329"/>
                  <a:pt x="4118" y="1342"/>
                  <a:pt x="4103" y="1342"/>
                </a:cubicBezTo>
                <a:cubicBezTo>
                  <a:pt x="4087" y="1342"/>
                  <a:pt x="4071" y="1327"/>
                  <a:pt x="4050" y="1294"/>
                </a:cubicBezTo>
                <a:cubicBezTo>
                  <a:pt x="3982" y="1184"/>
                  <a:pt x="3958" y="1058"/>
                  <a:pt x="3948" y="904"/>
                </a:cubicBezTo>
                <a:cubicBezTo>
                  <a:pt x="3958" y="730"/>
                  <a:pt x="3989" y="538"/>
                  <a:pt x="4064" y="354"/>
                </a:cubicBezTo>
                <a:cubicBezTo>
                  <a:pt x="4097" y="276"/>
                  <a:pt x="4140" y="237"/>
                  <a:pt x="4190" y="237"/>
                </a:cubicBezTo>
                <a:close/>
                <a:moveTo>
                  <a:pt x="944" y="360"/>
                </a:moveTo>
                <a:cubicBezTo>
                  <a:pt x="958" y="360"/>
                  <a:pt x="973" y="362"/>
                  <a:pt x="988" y="364"/>
                </a:cubicBezTo>
                <a:cubicBezTo>
                  <a:pt x="1084" y="381"/>
                  <a:pt x="1125" y="436"/>
                  <a:pt x="1145" y="525"/>
                </a:cubicBezTo>
                <a:cubicBezTo>
                  <a:pt x="1210" y="791"/>
                  <a:pt x="1033" y="1208"/>
                  <a:pt x="800" y="1338"/>
                </a:cubicBezTo>
                <a:cubicBezTo>
                  <a:pt x="787" y="1346"/>
                  <a:pt x="776" y="1349"/>
                  <a:pt x="767" y="1349"/>
                </a:cubicBezTo>
                <a:cubicBezTo>
                  <a:pt x="739" y="1349"/>
                  <a:pt x="734" y="1314"/>
                  <a:pt x="729" y="1290"/>
                </a:cubicBezTo>
                <a:cubicBezTo>
                  <a:pt x="691" y="1174"/>
                  <a:pt x="681" y="1051"/>
                  <a:pt x="674" y="928"/>
                </a:cubicBezTo>
                <a:cubicBezTo>
                  <a:pt x="684" y="767"/>
                  <a:pt x="701" y="610"/>
                  <a:pt x="780" y="470"/>
                </a:cubicBezTo>
                <a:cubicBezTo>
                  <a:pt x="820" y="398"/>
                  <a:pt x="870" y="360"/>
                  <a:pt x="944" y="360"/>
                </a:cubicBezTo>
                <a:close/>
                <a:moveTo>
                  <a:pt x="6438" y="297"/>
                </a:moveTo>
                <a:cubicBezTo>
                  <a:pt x="6500" y="297"/>
                  <a:pt x="6565" y="333"/>
                  <a:pt x="6609" y="405"/>
                </a:cubicBezTo>
                <a:cubicBezTo>
                  <a:pt x="6664" y="491"/>
                  <a:pt x="6698" y="586"/>
                  <a:pt x="6691" y="689"/>
                </a:cubicBezTo>
                <a:cubicBezTo>
                  <a:pt x="6681" y="938"/>
                  <a:pt x="6565" y="1143"/>
                  <a:pt x="6401" y="1328"/>
                </a:cubicBezTo>
                <a:cubicBezTo>
                  <a:pt x="6386" y="1344"/>
                  <a:pt x="6372" y="1352"/>
                  <a:pt x="6360" y="1352"/>
                </a:cubicBezTo>
                <a:cubicBezTo>
                  <a:pt x="6344" y="1352"/>
                  <a:pt x="6329" y="1339"/>
                  <a:pt x="6316" y="1314"/>
                </a:cubicBezTo>
                <a:cubicBezTo>
                  <a:pt x="6165" y="1054"/>
                  <a:pt x="6134" y="689"/>
                  <a:pt x="6288" y="392"/>
                </a:cubicBezTo>
                <a:cubicBezTo>
                  <a:pt x="6323" y="329"/>
                  <a:pt x="6379" y="297"/>
                  <a:pt x="6438" y="297"/>
                </a:cubicBezTo>
                <a:close/>
                <a:moveTo>
                  <a:pt x="5422" y="145"/>
                </a:moveTo>
                <a:cubicBezTo>
                  <a:pt x="5501" y="145"/>
                  <a:pt x="5555" y="215"/>
                  <a:pt x="5598" y="279"/>
                </a:cubicBezTo>
                <a:cubicBezTo>
                  <a:pt x="5677" y="402"/>
                  <a:pt x="5700" y="542"/>
                  <a:pt x="5707" y="672"/>
                </a:cubicBezTo>
                <a:cubicBezTo>
                  <a:pt x="5700" y="935"/>
                  <a:pt x="5615" y="1143"/>
                  <a:pt x="5441" y="1324"/>
                </a:cubicBezTo>
                <a:cubicBezTo>
                  <a:pt x="5409" y="1355"/>
                  <a:pt x="5384" y="1368"/>
                  <a:pt x="5362" y="1368"/>
                </a:cubicBezTo>
                <a:cubicBezTo>
                  <a:pt x="5334" y="1368"/>
                  <a:pt x="5310" y="1347"/>
                  <a:pt x="5284" y="1311"/>
                </a:cubicBezTo>
                <a:cubicBezTo>
                  <a:pt x="5191" y="1191"/>
                  <a:pt x="5140" y="1051"/>
                  <a:pt x="5137" y="894"/>
                </a:cubicBezTo>
                <a:cubicBezTo>
                  <a:pt x="5137" y="689"/>
                  <a:pt x="5178" y="491"/>
                  <a:pt x="5263" y="303"/>
                </a:cubicBezTo>
                <a:cubicBezTo>
                  <a:pt x="5294" y="231"/>
                  <a:pt x="5331" y="149"/>
                  <a:pt x="5417" y="146"/>
                </a:cubicBezTo>
                <a:cubicBezTo>
                  <a:pt x="5419" y="145"/>
                  <a:pt x="5421" y="145"/>
                  <a:pt x="5422" y="145"/>
                </a:cubicBezTo>
                <a:close/>
                <a:moveTo>
                  <a:pt x="8363" y="438"/>
                </a:moveTo>
                <a:cubicBezTo>
                  <a:pt x="8395" y="438"/>
                  <a:pt x="8435" y="456"/>
                  <a:pt x="8485" y="491"/>
                </a:cubicBezTo>
                <a:cubicBezTo>
                  <a:pt x="8540" y="528"/>
                  <a:pt x="8585" y="576"/>
                  <a:pt x="8602" y="638"/>
                </a:cubicBezTo>
                <a:cubicBezTo>
                  <a:pt x="8690" y="921"/>
                  <a:pt x="8626" y="1177"/>
                  <a:pt x="8444" y="1424"/>
                </a:cubicBezTo>
                <a:cubicBezTo>
                  <a:pt x="8250" y="1160"/>
                  <a:pt x="8174" y="884"/>
                  <a:pt x="8260" y="573"/>
                </a:cubicBezTo>
                <a:cubicBezTo>
                  <a:pt x="8283" y="481"/>
                  <a:pt x="8313" y="438"/>
                  <a:pt x="8363" y="438"/>
                </a:cubicBezTo>
                <a:close/>
                <a:moveTo>
                  <a:pt x="2012" y="432"/>
                </a:moveTo>
                <a:cubicBezTo>
                  <a:pt x="2017" y="432"/>
                  <a:pt x="2022" y="432"/>
                  <a:pt x="2027" y="433"/>
                </a:cubicBezTo>
                <a:cubicBezTo>
                  <a:pt x="2116" y="439"/>
                  <a:pt x="2218" y="545"/>
                  <a:pt x="2232" y="655"/>
                </a:cubicBezTo>
                <a:cubicBezTo>
                  <a:pt x="2263" y="846"/>
                  <a:pt x="2184" y="1017"/>
                  <a:pt x="2095" y="1177"/>
                </a:cubicBezTo>
                <a:cubicBezTo>
                  <a:pt x="2044" y="1266"/>
                  <a:pt x="1983" y="1352"/>
                  <a:pt x="1907" y="1434"/>
                </a:cubicBezTo>
                <a:cubicBezTo>
                  <a:pt x="1778" y="1184"/>
                  <a:pt x="1740" y="931"/>
                  <a:pt x="1829" y="665"/>
                </a:cubicBezTo>
                <a:cubicBezTo>
                  <a:pt x="1839" y="641"/>
                  <a:pt x="1843" y="614"/>
                  <a:pt x="1856" y="593"/>
                </a:cubicBezTo>
                <a:cubicBezTo>
                  <a:pt x="1902" y="528"/>
                  <a:pt x="1913" y="432"/>
                  <a:pt x="2012" y="432"/>
                </a:cubicBezTo>
                <a:close/>
                <a:moveTo>
                  <a:pt x="7400" y="507"/>
                </a:moveTo>
                <a:cubicBezTo>
                  <a:pt x="7436" y="507"/>
                  <a:pt x="7478" y="526"/>
                  <a:pt x="7525" y="562"/>
                </a:cubicBezTo>
                <a:cubicBezTo>
                  <a:pt x="7645" y="658"/>
                  <a:pt x="7669" y="791"/>
                  <a:pt x="7638" y="921"/>
                </a:cubicBezTo>
                <a:cubicBezTo>
                  <a:pt x="7590" y="1136"/>
                  <a:pt x="7477" y="1321"/>
                  <a:pt x="7320" y="1468"/>
                </a:cubicBezTo>
                <a:cubicBezTo>
                  <a:pt x="7301" y="1487"/>
                  <a:pt x="7287" y="1498"/>
                  <a:pt x="7275" y="1498"/>
                </a:cubicBezTo>
                <a:cubicBezTo>
                  <a:pt x="7260" y="1498"/>
                  <a:pt x="7249" y="1483"/>
                  <a:pt x="7238" y="1447"/>
                </a:cubicBezTo>
                <a:cubicBezTo>
                  <a:pt x="7204" y="1341"/>
                  <a:pt x="7177" y="1229"/>
                  <a:pt x="7184" y="1133"/>
                </a:cubicBezTo>
                <a:cubicBezTo>
                  <a:pt x="7187" y="949"/>
                  <a:pt x="7218" y="785"/>
                  <a:pt x="7276" y="627"/>
                </a:cubicBezTo>
                <a:cubicBezTo>
                  <a:pt x="7306" y="546"/>
                  <a:pt x="7347" y="507"/>
                  <a:pt x="7400" y="507"/>
                </a:cubicBezTo>
                <a:close/>
                <a:moveTo>
                  <a:pt x="3041" y="342"/>
                </a:moveTo>
                <a:cubicBezTo>
                  <a:pt x="3099" y="342"/>
                  <a:pt x="3162" y="372"/>
                  <a:pt x="3220" y="433"/>
                </a:cubicBezTo>
                <a:cubicBezTo>
                  <a:pt x="3308" y="521"/>
                  <a:pt x="3356" y="648"/>
                  <a:pt x="3350" y="863"/>
                </a:cubicBezTo>
                <a:cubicBezTo>
                  <a:pt x="3339" y="1058"/>
                  <a:pt x="3223" y="1277"/>
                  <a:pt x="3059" y="1478"/>
                </a:cubicBezTo>
                <a:cubicBezTo>
                  <a:pt x="3044" y="1497"/>
                  <a:pt x="3032" y="1505"/>
                  <a:pt x="3020" y="1505"/>
                </a:cubicBezTo>
                <a:cubicBezTo>
                  <a:pt x="3003" y="1505"/>
                  <a:pt x="2989" y="1489"/>
                  <a:pt x="2970" y="1475"/>
                </a:cubicBezTo>
                <a:cubicBezTo>
                  <a:pt x="2844" y="1362"/>
                  <a:pt x="2793" y="1208"/>
                  <a:pt x="2775" y="1041"/>
                </a:cubicBezTo>
                <a:cubicBezTo>
                  <a:pt x="2758" y="860"/>
                  <a:pt x="2782" y="675"/>
                  <a:pt x="2851" y="501"/>
                </a:cubicBezTo>
                <a:cubicBezTo>
                  <a:pt x="2892" y="397"/>
                  <a:pt x="2963" y="342"/>
                  <a:pt x="3041" y="342"/>
                </a:cubicBezTo>
                <a:close/>
                <a:moveTo>
                  <a:pt x="5427" y="1"/>
                </a:moveTo>
                <a:cubicBezTo>
                  <a:pt x="5321" y="1"/>
                  <a:pt x="5220" y="67"/>
                  <a:pt x="5157" y="204"/>
                </a:cubicBezTo>
                <a:cubicBezTo>
                  <a:pt x="4956" y="638"/>
                  <a:pt x="4874" y="1072"/>
                  <a:pt x="5222" y="1492"/>
                </a:cubicBezTo>
                <a:cubicBezTo>
                  <a:pt x="5059" y="1567"/>
                  <a:pt x="4896" y="1609"/>
                  <a:pt x="4732" y="1609"/>
                </a:cubicBezTo>
                <a:cubicBezTo>
                  <a:pt x="4568" y="1609"/>
                  <a:pt x="4403" y="1566"/>
                  <a:pt x="4238" y="1468"/>
                </a:cubicBezTo>
                <a:cubicBezTo>
                  <a:pt x="4416" y="1277"/>
                  <a:pt x="4522" y="1054"/>
                  <a:pt x="4566" y="808"/>
                </a:cubicBezTo>
                <a:cubicBezTo>
                  <a:pt x="4614" y="559"/>
                  <a:pt x="4590" y="327"/>
                  <a:pt x="4375" y="163"/>
                </a:cubicBezTo>
                <a:cubicBezTo>
                  <a:pt x="4313" y="114"/>
                  <a:pt x="4251" y="91"/>
                  <a:pt x="4193" y="91"/>
                </a:cubicBezTo>
                <a:cubicBezTo>
                  <a:pt x="4107" y="91"/>
                  <a:pt x="4029" y="142"/>
                  <a:pt x="3968" y="238"/>
                </a:cubicBezTo>
                <a:cubicBezTo>
                  <a:pt x="3893" y="357"/>
                  <a:pt x="3862" y="497"/>
                  <a:pt x="3838" y="638"/>
                </a:cubicBezTo>
                <a:cubicBezTo>
                  <a:pt x="3777" y="914"/>
                  <a:pt x="3780" y="1188"/>
                  <a:pt x="3958" y="1434"/>
                </a:cubicBezTo>
                <a:cubicBezTo>
                  <a:pt x="3982" y="1468"/>
                  <a:pt x="3985" y="1492"/>
                  <a:pt x="3951" y="1516"/>
                </a:cubicBezTo>
                <a:cubicBezTo>
                  <a:pt x="3833" y="1605"/>
                  <a:pt x="3648" y="1677"/>
                  <a:pt x="3467" y="1677"/>
                </a:cubicBezTo>
                <a:cubicBezTo>
                  <a:pt x="3369" y="1677"/>
                  <a:pt x="3273" y="1656"/>
                  <a:pt x="3189" y="1605"/>
                </a:cubicBezTo>
                <a:cubicBezTo>
                  <a:pt x="3336" y="1434"/>
                  <a:pt x="3438" y="1239"/>
                  <a:pt x="3500" y="1020"/>
                </a:cubicBezTo>
                <a:cubicBezTo>
                  <a:pt x="3555" y="802"/>
                  <a:pt x="3534" y="593"/>
                  <a:pt x="3397" y="405"/>
                </a:cubicBezTo>
                <a:cubicBezTo>
                  <a:pt x="3311" y="286"/>
                  <a:pt x="3201" y="207"/>
                  <a:pt x="3058" y="207"/>
                </a:cubicBezTo>
                <a:cubicBezTo>
                  <a:pt x="3042" y="207"/>
                  <a:pt x="3025" y="208"/>
                  <a:pt x="3008" y="210"/>
                </a:cubicBezTo>
                <a:cubicBezTo>
                  <a:pt x="2840" y="231"/>
                  <a:pt x="2748" y="347"/>
                  <a:pt x="2700" y="494"/>
                </a:cubicBezTo>
                <a:cubicBezTo>
                  <a:pt x="2581" y="901"/>
                  <a:pt x="2560" y="1290"/>
                  <a:pt x="2898" y="1632"/>
                </a:cubicBezTo>
                <a:cubicBezTo>
                  <a:pt x="2752" y="1702"/>
                  <a:pt x="2610" y="1745"/>
                  <a:pt x="2470" y="1745"/>
                </a:cubicBezTo>
                <a:cubicBezTo>
                  <a:pt x="2350" y="1745"/>
                  <a:pt x="2232" y="1714"/>
                  <a:pt x="2113" y="1642"/>
                </a:cubicBezTo>
                <a:cubicBezTo>
                  <a:pt x="2044" y="1605"/>
                  <a:pt x="2020" y="1577"/>
                  <a:pt x="2082" y="1502"/>
                </a:cubicBezTo>
                <a:cubicBezTo>
                  <a:pt x="2188" y="1379"/>
                  <a:pt x="2277" y="1242"/>
                  <a:pt x="2335" y="1085"/>
                </a:cubicBezTo>
                <a:cubicBezTo>
                  <a:pt x="2406" y="880"/>
                  <a:pt x="2464" y="675"/>
                  <a:pt x="2324" y="470"/>
                </a:cubicBezTo>
                <a:cubicBezTo>
                  <a:pt x="2241" y="347"/>
                  <a:pt x="2135" y="286"/>
                  <a:pt x="2032" y="286"/>
                </a:cubicBezTo>
                <a:cubicBezTo>
                  <a:pt x="1923" y="286"/>
                  <a:pt x="1817" y="355"/>
                  <a:pt x="1747" y="494"/>
                </a:cubicBezTo>
                <a:cubicBezTo>
                  <a:pt x="1576" y="829"/>
                  <a:pt x="1603" y="1160"/>
                  <a:pt x="1761" y="1488"/>
                </a:cubicBezTo>
                <a:cubicBezTo>
                  <a:pt x="1795" y="1557"/>
                  <a:pt x="1781" y="1584"/>
                  <a:pt x="1726" y="1618"/>
                </a:cubicBezTo>
                <a:cubicBezTo>
                  <a:pt x="1609" y="1700"/>
                  <a:pt x="1490" y="1742"/>
                  <a:pt x="1369" y="1742"/>
                </a:cubicBezTo>
                <a:cubicBezTo>
                  <a:pt x="1235" y="1742"/>
                  <a:pt x="1099" y="1691"/>
                  <a:pt x="958" y="1588"/>
                </a:cubicBezTo>
                <a:cubicBezTo>
                  <a:pt x="855" y="1516"/>
                  <a:pt x="858" y="1512"/>
                  <a:pt x="954" y="1434"/>
                </a:cubicBezTo>
                <a:cubicBezTo>
                  <a:pt x="1214" y="1212"/>
                  <a:pt x="1350" y="931"/>
                  <a:pt x="1327" y="583"/>
                </a:cubicBezTo>
                <a:cubicBezTo>
                  <a:pt x="1306" y="422"/>
                  <a:pt x="1238" y="296"/>
                  <a:pt x="1077" y="234"/>
                </a:cubicBezTo>
                <a:cubicBezTo>
                  <a:pt x="1033" y="218"/>
                  <a:pt x="990" y="210"/>
                  <a:pt x="948" y="210"/>
                </a:cubicBezTo>
                <a:cubicBezTo>
                  <a:pt x="859" y="210"/>
                  <a:pt x="776" y="247"/>
                  <a:pt x="701" y="320"/>
                </a:cubicBezTo>
                <a:cubicBezTo>
                  <a:pt x="643" y="381"/>
                  <a:pt x="609" y="453"/>
                  <a:pt x="588" y="535"/>
                </a:cubicBezTo>
                <a:cubicBezTo>
                  <a:pt x="503" y="815"/>
                  <a:pt x="493" y="1102"/>
                  <a:pt x="592" y="1382"/>
                </a:cubicBezTo>
                <a:cubicBezTo>
                  <a:pt x="599" y="1406"/>
                  <a:pt x="633" y="1427"/>
                  <a:pt x="595" y="1461"/>
                </a:cubicBezTo>
                <a:cubicBezTo>
                  <a:pt x="546" y="1502"/>
                  <a:pt x="454" y="1522"/>
                  <a:pt x="360" y="1522"/>
                </a:cubicBezTo>
                <a:cubicBezTo>
                  <a:pt x="265" y="1522"/>
                  <a:pt x="169" y="1501"/>
                  <a:pt x="117" y="1458"/>
                </a:cubicBezTo>
                <a:cubicBezTo>
                  <a:pt x="100" y="1444"/>
                  <a:pt x="95" y="1410"/>
                  <a:pt x="70" y="1410"/>
                </a:cubicBezTo>
                <a:cubicBezTo>
                  <a:pt x="64" y="1410"/>
                  <a:pt x="57" y="1412"/>
                  <a:pt x="49" y="1417"/>
                </a:cubicBezTo>
                <a:cubicBezTo>
                  <a:pt x="14" y="1441"/>
                  <a:pt x="1" y="1475"/>
                  <a:pt x="1" y="1512"/>
                </a:cubicBezTo>
                <a:cubicBezTo>
                  <a:pt x="11" y="1629"/>
                  <a:pt x="103" y="1652"/>
                  <a:pt x="189" y="1670"/>
                </a:cubicBezTo>
                <a:cubicBezTo>
                  <a:pt x="238" y="1681"/>
                  <a:pt x="288" y="1686"/>
                  <a:pt x="337" y="1686"/>
                </a:cubicBezTo>
                <a:cubicBezTo>
                  <a:pt x="441" y="1686"/>
                  <a:pt x="544" y="1662"/>
                  <a:pt x="643" y="1618"/>
                </a:cubicBezTo>
                <a:cubicBezTo>
                  <a:pt x="665" y="1610"/>
                  <a:pt x="684" y="1605"/>
                  <a:pt x="701" y="1605"/>
                </a:cubicBezTo>
                <a:cubicBezTo>
                  <a:pt x="724" y="1605"/>
                  <a:pt x="745" y="1614"/>
                  <a:pt x="766" y="1635"/>
                </a:cubicBezTo>
                <a:cubicBezTo>
                  <a:pt x="948" y="1817"/>
                  <a:pt x="1154" y="1903"/>
                  <a:pt x="1357" y="1903"/>
                </a:cubicBezTo>
                <a:cubicBezTo>
                  <a:pt x="1529" y="1903"/>
                  <a:pt x="1697" y="1842"/>
                  <a:pt x="1846" y="1724"/>
                </a:cubicBezTo>
                <a:cubicBezTo>
                  <a:pt x="1864" y="1712"/>
                  <a:pt x="1879" y="1705"/>
                  <a:pt x="1895" y="1705"/>
                </a:cubicBezTo>
                <a:cubicBezTo>
                  <a:pt x="1910" y="1705"/>
                  <a:pt x="1925" y="1711"/>
                  <a:pt x="1942" y="1724"/>
                </a:cubicBezTo>
                <a:cubicBezTo>
                  <a:pt x="2102" y="1856"/>
                  <a:pt x="2274" y="1914"/>
                  <a:pt x="2451" y="1914"/>
                </a:cubicBezTo>
                <a:cubicBezTo>
                  <a:pt x="2583" y="1914"/>
                  <a:pt x="2717" y="1882"/>
                  <a:pt x="2851" y="1823"/>
                </a:cubicBezTo>
                <a:cubicBezTo>
                  <a:pt x="2930" y="1791"/>
                  <a:pt x="2998" y="1773"/>
                  <a:pt x="3070" y="1773"/>
                </a:cubicBezTo>
                <a:cubicBezTo>
                  <a:pt x="3119" y="1773"/>
                  <a:pt x="3170" y="1781"/>
                  <a:pt x="3226" y="1799"/>
                </a:cubicBezTo>
                <a:cubicBezTo>
                  <a:pt x="3312" y="1825"/>
                  <a:pt x="3395" y="1838"/>
                  <a:pt x="3476" y="1838"/>
                </a:cubicBezTo>
                <a:cubicBezTo>
                  <a:pt x="3682" y="1838"/>
                  <a:pt x="3875" y="1759"/>
                  <a:pt x="4057" y="1632"/>
                </a:cubicBezTo>
                <a:cubicBezTo>
                  <a:pt x="4074" y="1620"/>
                  <a:pt x="4087" y="1599"/>
                  <a:pt x="4112" y="1599"/>
                </a:cubicBezTo>
                <a:cubicBezTo>
                  <a:pt x="4122" y="1599"/>
                  <a:pt x="4134" y="1603"/>
                  <a:pt x="4149" y="1611"/>
                </a:cubicBezTo>
                <a:cubicBezTo>
                  <a:pt x="4341" y="1723"/>
                  <a:pt x="4532" y="1775"/>
                  <a:pt x="4724" y="1775"/>
                </a:cubicBezTo>
                <a:cubicBezTo>
                  <a:pt x="4919" y="1775"/>
                  <a:pt x="5115" y="1722"/>
                  <a:pt x="5311" y="1622"/>
                </a:cubicBezTo>
                <a:cubicBezTo>
                  <a:pt x="5330" y="1612"/>
                  <a:pt x="5345" y="1607"/>
                  <a:pt x="5363" y="1607"/>
                </a:cubicBezTo>
                <a:cubicBezTo>
                  <a:pt x="5378" y="1607"/>
                  <a:pt x="5393" y="1611"/>
                  <a:pt x="5413" y="1618"/>
                </a:cubicBezTo>
                <a:cubicBezTo>
                  <a:pt x="5553" y="1687"/>
                  <a:pt x="5691" y="1720"/>
                  <a:pt x="5829" y="1720"/>
                </a:cubicBezTo>
                <a:cubicBezTo>
                  <a:pt x="5973" y="1720"/>
                  <a:pt x="6116" y="1684"/>
                  <a:pt x="6261" y="1618"/>
                </a:cubicBezTo>
                <a:cubicBezTo>
                  <a:pt x="6280" y="1610"/>
                  <a:pt x="6296" y="1605"/>
                  <a:pt x="6312" y="1605"/>
                </a:cubicBezTo>
                <a:cubicBezTo>
                  <a:pt x="6333" y="1605"/>
                  <a:pt x="6352" y="1614"/>
                  <a:pt x="6374" y="1635"/>
                </a:cubicBezTo>
                <a:cubicBezTo>
                  <a:pt x="6517" y="1772"/>
                  <a:pt x="6671" y="1838"/>
                  <a:pt x="6836" y="1838"/>
                </a:cubicBezTo>
                <a:cubicBezTo>
                  <a:pt x="6934" y="1838"/>
                  <a:pt x="7036" y="1815"/>
                  <a:pt x="7143" y="1769"/>
                </a:cubicBezTo>
                <a:cubicBezTo>
                  <a:pt x="7166" y="1760"/>
                  <a:pt x="7184" y="1755"/>
                  <a:pt x="7201" y="1755"/>
                </a:cubicBezTo>
                <a:cubicBezTo>
                  <a:pt x="7226" y="1755"/>
                  <a:pt x="7246" y="1766"/>
                  <a:pt x="7272" y="1793"/>
                </a:cubicBezTo>
                <a:cubicBezTo>
                  <a:pt x="7390" y="1923"/>
                  <a:pt x="7537" y="2008"/>
                  <a:pt x="7716" y="2008"/>
                </a:cubicBezTo>
                <a:cubicBezTo>
                  <a:pt x="7720" y="2008"/>
                  <a:pt x="7723" y="2008"/>
                  <a:pt x="7727" y="2008"/>
                </a:cubicBezTo>
                <a:cubicBezTo>
                  <a:pt x="7980" y="1998"/>
                  <a:pt x="8188" y="1888"/>
                  <a:pt x="8383" y="1734"/>
                </a:cubicBezTo>
                <a:cubicBezTo>
                  <a:pt x="8408" y="1713"/>
                  <a:pt x="8428" y="1701"/>
                  <a:pt x="8448" y="1701"/>
                </a:cubicBezTo>
                <a:cubicBezTo>
                  <a:pt x="8466" y="1701"/>
                  <a:pt x="8485" y="1710"/>
                  <a:pt x="8509" y="1731"/>
                </a:cubicBezTo>
                <a:cubicBezTo>
                  <a:pt x="8601" y="1806"/>
                  <a:pt x="8705" y="1843"/>
                  <a:pt x="8816" y="1843"/>
                </a:cubicBezTo>
                <a:cubicBezTo>
                  <a:pt x="8866" y="1843"/>
                  <a:pt x="8918" y="1835"/>
                  <a:pt x="8971" y="1820"/>
                </a:cubicBezTo>
                <a:cubicBezTo>
                  <a:pt x="9319" y="1721"/>
                  <a:pt x="9531" y="1461"/>
                  <a:pt x="9726" y="1177"/>
                </a:cubicBezTo>
                <a:cubicBezTo>
                  <a:pt x="9770" y="1119"/>
                  <a:pt x="9808" y="1037"/>
                  <a:pt x="9726" y="990"/>
                </a:cubicBezTo>
                <a:cubicBezTo>
                  <a:pt x="9713" y="982"/>
                  <a:pt x="9701" y="979"/>
                  <a:pt x="9691" y="979"/>
                </a:cubicBezTo>
                <a:cubicBezTo>
                  <a:pt x="9644" y="979"/>
                  <a:pt x="9620" y="1043"/>
                  <a:pt x="9593" y="1085"/>
                </a:cubicBezTo>
                <a:cubicBezTo>
                  <a:pt x="9435" y="1307"/>
                  <a:pt x="9271" y="1512"/>
                  <a:pt x="9015" y="1629"/>
                </a:cubicBezTo>
                <a:cubicBezTo>
                  <a:pt x="8950" y="1656"/>
                  <a:pt x="8886" y="1672"/>
                  <a:pt x="8822" y="1672"/>
                </a:cubicBezTo>
                <a:cubicBezTo>
                  <a:pt x="8758" y="1672"/>
                  <a:pt x="8694" y="1656"/>
                  <a:pt x="8629" y="1618"/>
                </a:cubicBezTo>
                <a:cubicBezTo>
                  <a:pt x="8567" y="1581"/>
                  <a:pt x="8554" y="1550"/>
                  <a:pt x="8605" y="1482"/>
                </a:cubicBezTo>
                <a:cubicBezTo>
                  <a:pt x="8725" y="1314"/>
                  <a:pt x="8800" y="1130"/>
                  <a:pt x="8800" y="921"/>
                </a:cubicBezTo>
                <a:cubicBezTo>
                  <a:pt x="8800" y="743"/>
                  <a:pt x="8779" y="562"/>
                  <a:pt x="8643" y="426"/>
                </a:cubicBezTo>
                <a:cubicBezTo>
                  <a:pt x="8568" y="351"/>
                  <a:pt x="8477" y="289"/>
                  <a:pt x="8368" y="289"/>
                </a:cubicBezTo>
                <a:cubicBezTo>
                  <a:pt x="8348" y="289"/>
                  <a:pt x="8326" y="291"/>
                  <a:pt x="8304" y="296"/>
                </a:cubicBezTo>
                <a:cubicBezTo>
                  <a:pt x="8174" y="323"/>
                  <a:pt x="8140" y="443"/>
                  <a:pt x="8110" y="556"/>
                </a:cubicBezTo>
                <a:cubicBezTo>
                  <a:pt x="8014" y="897"/>
                  <a:pt x="8096" y="1205"/>
                  <a:pt x="8294" y="1492"/>
                </a:cubicBezTo>
                <a:cubicBezTo>
                  <a:pt x="8332" y="1550"/>
                  <a:pt x="8328" y="1577"/>
                  <a:pt x="8277" y="1615"/>
                </a:cubicBezTo>
                <a:cubicBezTo>
                  <a:pt x="8161" y="1704"/>
                  <a:pt x="8031" y="1769"/>
                  <a:pt x="7894" y="1820"/>
                </a:cubicBezTo>
                <a:cubicBezTo>
                  <a:pt x="7840" y="1840"/>
                  <a:pt x="7788" y="1849"/>
                  <a:pt x="7739" y="1849"/>
                </a:cubicBezTo>
                <a:cubicBezTo>
                  <a:pt x="7627" y="1849"/>
                  <a:pt x="7527" y="1801"/>
                  <a:pt x="7430" y="1721"/>
                </a:cubicBezTo>
                <a:cubicBezTo>
                  <a:pt x="7378" y="1683"/>
                  <a:pt x="7365" y="1652"/>
                  <a:pt x="7426" y="1601"/>
                </a:cubicBezTo>
                <a:cubicBezTo>
                  <a:pt x="7566" y="1485"/>
                  <a:pt x="7662" y="1331"/>
                  <a:pt x="7734" y="1171"/>
                </a:cubicBezTo>
                <a:cubicBezTo>
                  <a:pt x="7823" y="972"/>
                  <a:pt x="7853" y="767"/>
                  <a:pt x="7737" y="573"/>
                </a:cubicBezTo>
                <a:cubicBezTo>
                  <a:pt x="7661" y="443"/>
                  <a:pt x="7544" y="363"/>
                  <a:pt x="7394" y="363"/>
                </a:cubicBezTo>
                <a:cubicBezTo>
                  <a:pt x="7382" y="363"/>
                  <a:pt x="7370" y="363"/>
                  <a:pt x="7358" y="364"/>
                </a:cubicBezTo>
                <a:cubicBezTo>
                  <a:pt x="7211" y="374"/>
                  <a:pt x="7156" y="504"/>
                  <a:pt x="7119" y="627"/>
                </a:cubicBezTo>
                <a:cubicBezTo>
                  <a:pt x="7019" y="928"/>
                  <a:pt x="6985" y="1229"/>
                  <a:pt x="7105" y="1529"/>
                </a:cubicBezTo>
                <a:cubicBezTo>
                  <a:pt x="7132" y="1588"/>
                  <a:pt x="7119" y="1611"/>
                  <a:pt x="7057" y="1632"/>
                </a:cubicBezTo>
                <a:cubicBezTo>
                  <a:pt x="6986" y="1659"/>
                  <a:pt x="6918" y="1672"/>
                  <a:pt x="6853" y="1672"/>
                </a:cubicBezTo>
                <a:cubicBezTo>
                  <a:pt x="6741" y="1672"/>
                  <a:pt x="6635" y="1633"/>
                  <a:pt x="6534" y="1553"/>
                </a:cubicBezTo>
                <a:cubicBezTo>
                  <a:pt x="6483" y="1516"/>
                  <a:pt x="6466" y="1485"/>
                  <a:pt x="6521" y="1441"/>
                </a:cubicBezTo>
                <a:cubicBezTo>
                  <a:pt x="6568" y="1396"/>
                  <a:pt x="6609" y="1348"/>
                  <a:pt x="6644" y="1294"/>
                </a:cubicBezTo>
                <a:cubicBezTo>
                  <a:pt x="6828" y="1020"/>
                  <a:pt x="6931" y="730"/>
                  <a:pt x="6794" y="405"/>
                </a:cubicBezTo>
                <a:cubicBezTo>
                  <a:pt x="6726" y="245"/>
                  <a:pt x="6596" y="152"/>
                  <a:pt x="6421" y="149"/>
                </a:cubicBezTo>
                <a:cubicBezTo>
                  <a:pt x="6419" y="149"/>
                  <a:pt x="6417" y="149"/>
                  <a:pt x="6414" y="149"/>
                </a:cubicBezTo>
                <a:cubicBezTo>
                  <a:pt x="6275" y="149"/>
                  <a:pt x="6192" y="247"/>
                  <a:pt x="6134" y="364"/>
                </a:cubicBezTo>
                <a:cubicBezTo>
                  <a:pt x="6066" y="501"/>
                  <a:pt x="6039" y="648"/>
                  <a:pt x="6032" y="802"/>
                </a:cubicBezTo>
                <a:cubicBezTo>
                  <a:pt x="6029" y="1007"/>
                  <a:pt x="6073" y="1205"/>
                  <a:pt x="6179" y="1389"/>
                </a:cubicBezTo>
                <a:cubicBezTo>
                  <a:pt x="6193" y="1410"/>
                  <a:pt x="6244" y="1447"/>
                  <a:pt x="6179" y="1478"/>
                </a:cubicBezTo>
                <a:cubicBezTo>
                  <a:pt x="6105" y="1514"/>
                  <a:pt x="5967" y="1551"/>
                  <a:pt x="5827" y="1551"/>
                </a:cubicBezTo>
                <a:cubicBezTo>
                  <a:pt x="5715" y="1551"/>
                  <a:pt x="5601" y="1528"/>
                  <a:pt x="5516" y="1461"/>
                </a:cubicBezTo>
                <a:cubicBezTo>
                  <a:pt x="5547" y="1441"/>
                  <a:pt x="5577" y="1427"/>
                  <a:pt x="5601" y="1400"/>
                </a:cubicBezTo>
                <a:cubicBezTo>
                  <a:pt x="5912" y="1075"/>
                  <a:pt x="5960" y="525"/>
                  <a:pt x="5718" y="180"/>
                </a:cubicBezTo>
                <a:cubicBezTo>
                  <a:pt x="5634" y="61"/>
                  <a:pt x="5528" y="1"/>
                  <a:pt x="5427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8" name="Google Shape;2567;p32"/>
          <p:cNvSpPr>
            <a:spLocks/>
          </p:cNvSpPr>
          <p:nvPr/>
        </p:nvSpPr>
        <p:spPr bwMode="auto">
          <a:xfrm rot="1622037">
            <a:off x="5476875" y="114300"/>
            <a:ext cx="171450" cy="201216"/>
          </a:xfrm>
          <a:custGeom>
            <a:avLst/>
            <a:gdLst>
              <a:gd name="T0" fmla="*/ 2147483647 w 2817"/>
              <a:gd name="T1" fmla="*/ 2147483647 h 3301"/>
              <a:gd name="T2" fmla="*/ 2147483647 w 2817"/>
              <a:gd name="T3" fmla="*/ 2147483647 h 3301"/>
              <a:gd name="T4" fmla="*/ 2147483647 w 2817"/>
              <a:gd name="T5" fmla="*/ 2147483647 h 3301"/>
              <a:gd name="T6" fmla="*/ 2147483647 w 2817"/>
              <a:gd name="T7" fmla="*/ 2147483647 h 3301"/>
              <a:gd name="T8" fmla="*/ 2147483647 w 2817"/>
              <a:gd name="T9" fmla="*/ 2147483647 h 3301"/>
              <a:gd name="T10" fmla="*/ 2147483647 w 2817"/>
              <a:gd name="T11" fmla="*/ 2147483647 h 3301"/>
              <a:gd name="T12" fmla="*/ 2147483647 w 2817"/>
              <a:gd name="T13" fmla="*/ 2147483647 h 3301"/>
              <a:gd name="T14" fmla="*/ 2147483647 w 2817"/>
              <a:gd name="T15" fmla="*/ 2147483647 h 3301"/>
              <a:gd name="T16" fmla="*/ 2147483647 w 2817"/>
              <a:gd name="T17" fmla="*/ 2147483647 h 3301"/>
              <a:gd name="T18" fmla="*/ 2147483647 w 2817"/>
              <a:gd name="T19" fmla="*/ 2147483647 h 3301"/>
              <a:gd name="T20" fmla="*/ 2147483647 w 2817"/>
              <a:gd name="T21" fmla="*/ 2147483647 h 3301"/>
              <a:gd name="T22" fmla="*/ 2147483647 w 2817"/>
              <a:gd name="T23" fmla="*/ 2147483647 h 3301"/>
              <a:gd name="T24" fmla="*/ 2147483647 w 2817"/>
              <a:gd name="T25" fmla="*/ 2147483647 h 3301"/>
              <a:gd name="T26" fmla="*/ 2147483647 w 2817"/>
              <a:gd name="T27" fmla="*/ 2147483647 h 3301"/>
              <a:gd name="T28" fmla="*/ 2147483647 w 2817"/>
              <a:gd name="T29" fmla="*/ 2147483647 h 3301"/>
              <a:gd name="T30" fmla="*/ 2147483647 w 2817"/>
              <a:gd name="T31" fmla="*/ 2147483647 h 3301"/>
              <a:gd name="T32" fmla="*/ 2147483647 w 2817"/>
              <a:gd name="T33" fmla="*/ 2147483647 h 3301"/>
              <a:gd name="T34" fmla="*/ 2147483647 w 2817"/>
              <a:gd name="T35" fmla="*/ 2147483647 h 3301"/>
              <a:gd name="T36" fmla="*/ 2147483647 w 2817"/>
              <a:gd name="T37" fmla="*/ 2147483647 h 3301"/>
              <a:gd name="T38" fmla="*/ 2147483647 w 2817"/>
              <a:gd name="T39" fmla="*/ 2147483647 h 3301"/>
              <a:gd name="T40" fmla="*/ 2147483647 w 2817"/>
              <a:gd name="T41" fmla="*/ 2147483647 h 3301"/>
              <a:gd name="T42" fmla="*/ 2147483647 w 2817"/>
              <a:gd name="T43" fmla="*/ 2147483647 h 3301"/>
              <a:gd name="T44" fmla="*/ 2147483647 w 2817"/>
              <a:gd name="T45" fmla="*/ 2147483647 h 3301"/>
              <a:gd name="T46" fmla="*/ 2147483647 w 2817"/>
              <a:gd name="T47" fmla="*/ 2147483647 h 3301"/>
              <a:gd name="T48" fmla="*/ 2147483647 w 2817"/>
              <a:gd name="T49" fmla="*/ 2147483647 h 3301"/>
              <a:gd name="T50" fmla="*/ 2147483647 w 2817"/>
              <a:gd name="T51" fmla="*/ 2147483647 h 3301"/>
              <a:gd name="T52" fmla="*/ 2147483647 w 2817"/>
              <a:gd name="T53" fmla="*/ 2147483647 h 3301"/>
              <a:gd name="T54" fmla="*/ 2147483647 w 2817"/>
              <a:gd name="T55" fmla="*/ 2147483647 h 3301"/>
              <a:gd name="T56" fmla="*/ 2147483647 w 2817"/>
              <a:gd name="T57" fmla="*/ 2147483647 h 3301"/>
              <a:gd name="T58" fmla="*/ 2147483647 w 2817"/>
              <a:gd name="T59" fmla="*/ 2147483647 h 3301"/>
              <a:gd name="T60" fmla="*/ 2147483647 w 2817"/>
              <a:gd name="T61" fmla="*/ 2147483647 h 3301"/>
              <a:gd name="T62" fmla="*/ 2147483647 w 2817"/>
              <a:gd name="T63" fmla="*/ 2147483647 h 3301"/>
              <a:gd name="T64" fmla="*/ 2147483647 w 2817"/>
              <a:gd name="T65" fmla="*/ 2147483647 h 3301"/>
              <a:gd name="T66" fmla="*/ 2147483647 w 2817"/>
              <a:gd name="T67" fmla="*/ 2147483647 h 3301"/>
              <a:gd name="T68" fmla="*/ 2147483647 w 2817"/>
              <a:gd name="T69" fmla="*/ 2147483647 h 3301"/>
              <a:gd name="T70" fmla="*/ 2147483647 w 2817"/>
              <a:gd name="T71" fmla="*/ 2147483647 h 3301"/>
              <a:gd name="T72" fmla="*/ 2147483647 w 2817"/>
              <a:gd name="T73" fmla="*/ 2147483647 h 3301"/>
              <a:gd name="T74" fmla="*/ 2147483647 w 2817"/>
              <a:gd name="T75" fmla="*/ 2147483647 h 3301"/>
              <a:gd name="T76" fmla="*/ 2147483647 w 2817"/>
              <a:gd name="T77" fmla="*/ 2147483647 h 3301"/>
              <a:gd name="T78" fmla="*/ 2147483647 w 2817"/>
              <a:gd name="T79" fmla="*/ 2147483647 h 3301"/>
              <a:gd name="T80" fmla="*/ 2147483647 w 2817"/>
              <a:gd name="T81" fmla="*/ 2147483647 h 3301"/>
              <a:gd name="T82" fmla="*/ 2147483647 w 2817"/>
              <a:gd name="T83" fmla="*/ 2147483647 h 3301"/>
              <a:gd name="T84" fmla="*/ 2147483647 w 2817"/>
              <a:gd name="T85" fmla="*/ 2147483647 h 3301"/>
              <a:gd name="T86" fmla="*/ 2147483647 w 2817"/>
              <a:gd name="T87" fmla="*/ 2147483647 h 3301"/>
              <a:gd name="T88" fmla="*/ 2147483647 w 2817"/>
              <a:gd name="T89" fmla="*/ 2147483647 h 3301"/>
              <a:gd name="T90" fmla="*/ 2147483647 w 2817"/>
              <a:gd name="T91" fmla="*/ 2147483647 h 3301"/>
              <a:gd name="T92" fmla="*/ 2147483647 w 2817"/>
              <a:gd name="T93" fmla="*/ 2147483647 h 3301"/>
              <a:gd name="T94" fmla="*/ 2147483647 w 2817"/>
              <a:gd name="T95" fmla="*/ 2147483647 h 3301"/>
              <a:gd name="T96" fmla="*/ 2147483647 w 2817"/>
              <a:gd name="T97" fmla="*/ 2147483647 h 3301"/>
              <a:gd name="T98" fmla="*/ 2147483647 w 2817"/>
              <a:gd name="T99" fmla="*/ 2147483647 h 3301"/>
              <a:gd name="T100" fmla="*/ 2147483647 w 2817"/>
              <a:gd name="T101" fmla="*/ 2147483647 h 3301"/>
              <a:gd name="T102" fmla="*/ 2147483647 w 2817"/>
              <a:gd name="T103" fmla="*/ 2147483647 h 3301"/>
              <a:gd name="T104" fmla="*/ 2147483647 w 2817"/>
              <a:gd name="T105" fmla="*/ 2147483647 h 3301"/>
              <a:gd name="T106" fmla="*/ 2147483647 w 2817"/>
              <a:gd name="T107" fmla="*/ 2147483647 h 3301"/>
              <a:gd name="T108" fmla="*/ 2147483647 w 2817"/>
              <a:gd name="T109" fmla="*/ 2147483647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9" name="Google Shape;2568;p32"/>
          <p:cNvSpPr>
            <a:spLocks/>
          </p:cNvSpPr>
          <p:nvPr/>
        </p:nvSpPr>
        <p:spPr bwMode="auto">
          <a:xfrm rot="20489992">
            <a:off x="8813802" y="1495427"/>
            <a:ext cx="230188" cy="270273"/>
          </a:xfrm>
          <a:custGeom>
            <a:avLst/>
            <a:gdLst>
              <a:gd name="T0" fmla="*/ 2147483647 w 2817"/>
              <a:gd name="T1" fmla="*/ 2147483647 h 3301"/>
              <a:gd name="T2" fmla="*/ 2147483647 w 2817"/>
              <a:gd name="T3" fmla="*/ 2147483647 h 3301"/>
              <a:gd name="T4" fmla="*/ 2147483647 w 2817"/>
              <a:gd name="T5" fmla="*/ 2147483647 h 3301"/>
              <a:gd name="T6" fmla="*/ 2147483647 w 2817"/>
              <a:gd name="T7" fmla="*/ 2147483647 h 3301"/>
              <a:gd name="T8" fmla="*/ 2147483647 w 2817"/>
              <a:gd name="T9" fmla="*/ 2147483647 h 3301"/>
              <a:gd name="T10" fmla="*/ 2147483647 w 2817"/>
              <a:gd name="T11" fmla="*/ 2147483647 h 3301"/>
              <a:gd name="T12" fmla="*/ 2147483647 w 2817"/>
              <a:gd name="T13" fmla="*/ 2147483647 h 3301"/>
              <a:gd name="T14" fmla="*/ 2147483647 w 2817"/>
              <a:gd name="T15" fmla="*/ 2147483647 h 3301"/>
              <a:gd name="T16" fmla="*/ 2147483647 w 2817"/>
              <a:gd name="T17" fmla="*/ 2147483647 h 3301"/>
              <a:gd name="T18" fmla="*/ 2147483647 w 2817"/>
              <a:gd name="T19" fmla="*/ 2147483647 h 3301"/>
              <a:gd name="T20" fmla="*/ 2147483647 w 2817"/>
              <a:gd name="T21" fmla="*/ 2147483647 h 3301"/>
              <a:gd name="T22" fmla="*/ 2147483647 w 2817"/>
              <a:gd name="T23" fmla="*/ 2147483647 h 3301"/>
              <a:gd name="T24" fmla="*/ 2147483647 w 2817"/>
              <a:gd name="T25" fmla="*/ 2147483647 h 3301"/>
              <a:gd name="T26" fmla="*/ 2147483647 w 2817"/>
              <a:gd name="T27" fmla="*/ 2147483647 h 3301"/>
              <a:gd name="T28" fmla="*/ 2147483647 w 2817"/>
              <a:gd name="T29" fmla="*/ 2147483647 h 3301"/>
              <a:gd name="T30" fmla="*/ 2147483647 w 2817"/>
              <a:gd name="T31" fmla="*/ 2147483647 h 3301"/>
              <a:gd name="T32" fmla="*/ 2147483647 w 2817"/>
              <a:gd name="T33" fmla="*/ 2147483647 h 3301"/>
              <a:gd name="T34" fmla="*/ 2147483647 w 2817"/>
              <a:gd name="T35" fmla="*/ 2147483647 h 3301"/>
              <a:gd name="T36" fmla="*/ 2147483647 w 2817"/>
              <a:gd name="T37" fmla="*/ 2147483647 h 3301"/>
              <a:gd name="T38" fmla="*/ 2147483647 w 2817"/>
              <a:gd name="T39" fmla="*/ 2147483647 h 3301"/>
              <a:gd name="T40" fmla="*/ 2147483647 w 2817"/>
              <a:gd name="T41" fmla="*/ 2147483647 h 3301"/>
              <a:gd name="T42" fmla="*/ 2147483647 w 2817"/>
              <a:gd name="T43" fmla="*/ 2147483647 h 3301"/>
              <a:gd name="T44" fmla="*/ 2147483647 w 2817"/>
              <a:gd name="T45" fmla="*/ 2147483647 h 3301"/>
              <a:gd name="T46" fmla="*/ 2147483647 w 2817"/>
              <a:gd name="T47" fmla="*/ 2147483647 h 3301"/>
              <a:gd name="T48" fmla="*/ 2147483647 w 2817"/>
              <a:gd name="T49" fmla="*/ 2147483647 h 3301"/>
              <a:gd name="T50" fmla="*/ 2147483647 w 2817"/>
              <a:gd name="T51" fmla="*/ 2147483647 h 3301"/>
              <a:gd name="T52" fmla="*/ 2147483647 w 2817"/>
              <a:gd name="T53" fmla="*/ 2147483647 h 3301"/>
              <a:gd name="T54" fmla="*/ 2147483647 w 2817"/>
              <a:gd name="T55" fmla="*/ 2147483647 h 3301"/>
              <a:gd name="T56" fmla="*/ 2147483647 w 2817"/>
              <a:gd name="T57" fmla="*/ 2147483647 h 3301"/>
              <a:gd name="T58" fmla="*/ 2147483647 w 2817"/>
              <a:gd name="T59" fmla="*/ 2147483647 h 3301"/>
              <a:gd name="T60" fmla="*/ 2147483647 w 2817"/>
              <a:gd name="T61" fmla="*/ 2147483647 h 3301"/>
              <a:gd name="T62" fmla="*/ 2147483647 w 2817"/>
              <a:gd name="T63" fmla="*/ 2147483647 h 3301"/>
              <a:gd name="T64" fmla="*/ 2147483647 w 2817"/>
              <a:gd name="T65" fmla="*/ 2147483647 h 3301"/>
              <a:gd name="T66" fmla="*/ 2147483647 w 2817"/>
              <a:gd name="T67" fmla="*/ 2147483647 h 3301"/>
              <a:gd name="T68" fmla="*/ 2147483647 w 2817"/>
              <a:gd name="T69" fmla="*/ 2147483647 h 3301"/>
              <a:gd name="T70" fmla="*/ 2147483647 w 2817"/>
              <a:gd name="T71" fmla="*/ 2147483647 h 3301"/>
              <a:gd name="T72" fmla="*/ 2147483647 w 2817"/>
              <a:gd name="T73" fmla="*/ 2147483647 h 3301"/>
              <a:gd name="T74" fmla="*/ 2147483647 w 2817"/>
              <a:gd name="T75" fmla="*/ 2147483647 h 3301"/>
              <a:gd name="T76" fmla="*/ 2147483647 w 2817"/>
              <a:gd name="T77" fmla="*/ 2147483647 h 3301"/>
              <a:gd name="T78" fmla="*/ 2147483647 w 2817"/>
              <a:gd name="T79" fmla="*/ 2147483647 h 3301"/>
              <a:gd name="T80" fmla="*/ 2147483647 w 2817"/>
              <a:gd name="T81" fmla="*/ 2147483647 h 3301"/>
              <a:gd name="T82" fmla="*/ 2147483647 w 2817"/>
              <a:gd name="T83" fmla="*/ 2147483647 h 3301"/>
              <a:gd name="T84" fmla="*/ 2147483647 w 2817"/>
              <a:gd name="T85" fmla="*/ 2147483647 h 3301"/>
              <a:gd name="T86" fmla="*/ 2147483647 w 2817"/>
              <a:gd name="T87" fmla="*/ 2147483647 h 3301"/>
              <a:gd name="T88" fmla="*/ 2147483647 w 2817"/>
              <a:gd name="T89" fmla="*/ 2147483647 h 3301"/>
              <a:gd name="T90" fmla="*/ 2147483647 w 2817"/>
              <a:gd name="T91" fmla="*/ 2147483647 h 3301"/>
              <a:gd name="T92" fmla="*/ 2147483647 w 2817"/>
              <a:gd name="T93" fmla="*/ 2147483647 h 3301"/>
              <a:gd name="T94" fmla="*/ 2147483647 w 2817"/>
              <a:gd name="T95" fmla="*/ 2147483647 h 3301"/>
              <a:gd name="T96" fmla="*/ 2147483647 w 2817"/>
              <a:gd name="T97" fmla="*/ 2147483647 h 3301"/>
              <a:gd name="T98" fmla="*/ 2147483647 w 2817"/>
              <a:gd name="T99" fmla="*/ 2147483647 h 3301"/>
              <a:gd name="T100" fmla="*/ 2147483647 w 2817"/>
              <a:gd name="T101" fmla="*/ 2147483647 h 3301"/>
              <a:gd name="T102" fmla="*/ 2147483647 w 2817"/>
              <a:gd name="T103" fmla="*/ 2147483647 h 3301"/>
              <a:gd name="T104" fmla="*/ 2147483647 w 2817"/>
              <a:gd name="T105" fmla="*/ 2147483647 h 3301"/>
              <a:gd name="T106" fmla="*/ 2147483647 w 2817"/>
              <a:gd name="T107" fmla="*/ 2147483647 h 3301"/>
              <a:gd name="T108" fmla="*/ 2147483647 w 2817"/>
              <a:gd name="T109" fmla="*/ 2147483647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10" name="Google Shape;2569;p32"/>
          <p:cNvSpPr>
            <a:spLocks/>
          </p:cNvSpPr>
          <p:nvPr/>
        </p:nvSpPr>
        <p:spPr bwMode="auto">
          <a:xfrm rot="1622037">
            <a:off x="114300" y="1197770"/>
            <a:ext cx="171450" cy="200025"/>
          </a:xfrm>
          <a:custGeom>
            <a:avLst/>
            <a:gdLst>
              <a:gd name="T0" fmla="*/ 2147483647 w 2817"/>
              <a:gd name="T1" fmla="*/ 2147483647 h 3301"/>
              <a:gd name="T2" fmla="*/ 2147483647 w 2817"/>
              <a:gd name="T3" fmla="*/ 2147483647 h 3301"/>
              <a:gd name="T4" fmla="*/ 2147483647 w 2817"/>
              <a:gd name="T5" fmla="*/ 2147483647 h 3301"/>
              <a:gd name="T6" fmla="*/ 2147483647 w 2817"/>
              <a:gd name="T7" fmla="*/ 2147483647 h 3301"/>
              <a:gd name="T8" fmla="*/ 2147483647 w 2817"/>
              <a:gd name="T9" fmla="*/ 2147483647 h 3301"/>
              <a:gd name="T10" fmla="*/ 2147483647 w 2817"/>
              <a:gd name="T11" fmla="*/ 2147483647 h 3301"/>
              <a:gd name="T12" fmla="*/ 2147483647 w 2817"/>
              <a:gd name="T13" fmla="*/ 2147483647 h 3301"/>
              <a:gd name="T14" fmla="*/ 2147483647 w 2817"/>
              <a:gd name="T15" fmla="*/ 2147483647 h 3301"/>
              <a:gd name="T16" fmla="*/ 2147483647 w 2817"/>
              <a:gd name="T17" fmla="*/ 2147483647 h 3301"/>
              <a:gd name="T18" fmla="*/ 2147483647 w 2817"/>
              <a:gd name="T19" fmla="*/ 2147483647 h 3301"/>
              <a:gd name="T20" fmla="*/ 2147483647 w 2817"/>
              <a:gd name="T21" fmla="*/ 2147483647 h 3301"/>
              <a:gd name="T22" fmla="*/ 2147483647 w 2817"/>
              <a:gd name="T23" fmla="*/ 2147483647 h 3301"/>
              <a:gd name="T24" fmla="*/ 2147483647 w 2817"/>
              <a:gd name="T25" fmla="*/ 2147483647 h 3301"/>
              <a:gd name="T26" fmla="*/ 2147483647 w 2817"/>
              <a:gd name="T27" fmla="*/ 2147483647 h 3301"/>
              <a:gd name="T28" fmla="*/ 2147483647 w 2817"/>
              <a:gd name="T29" fmla="*/ 2147483647 h 3301"/>
              <a:gd name="T30" fmla="*/ 2147483647 w 2817"/>
              <a:gd name="T31" fmla="*/ 2147483647 h 3301"/>
              <a:gd name="T32" fmla="*/ 2147483647 w 2817"/>
              <a:gd name="T33" fmla="*/ 2147483647 h 3301"/>
              <a:gd name="T34" fmla="*/ 2147483647 w 2817"/>
              <a:gd name="T35" fmla="*/ 2147483647 h 3301"/>
              <a:gd name="T36" fmla="*/ 2147483647 w 2817"/>
              <a:gd name="T37" fmla="*/ 2147483647 h 3301"/>
              <a:gd name="T38" fmla="*/ 2147483647 w 2817"/>
              <a:gd name="T39" fmla="*/ 2147483647 h 3301"/>
              <a:gd name="T40" fmla="*/ 2147483647 w 2817"/>
              <a:gd name="T41" fmla="*/ 2147483647 h 3301"/>
              <a:gd name="T42" fmla="*/ 2147483647 w 2817"/>
              <a:gd name="T43" fmla="*/ 2147483647 h 3301"/>
              <a:gd name="T44" fmla="*/ 2147483647 w 2817"/>
              <a:gd name="T45" fmla="*/ 2147483647 h 3301"/>
              <a:gd name="T46" fmla="*/ 2147483647 w 2817"/>
              <a:gd name="T47" fmla="*/ 2147483647 h 3301"/>
              <a:gd name="T48" fmla="*/ 2147483647 w 2817"/>
              <a:gd name="T49" fmla="*/ 2147483647 h 3301"/>
              <a:gd name="T50" fmla="*/ 2147483647 w 2817"/>
              <a:gd name="T51" fmla="*/ 2147483647 h 3301"/>
              <a:gd name="T52" fmla="*/ 2147483647 w 2817"/>
              <a:gd name="T53" fmla="*/ 2147483647 h 3301"/>
              <a:gd name="T54" fmla="*/ 2147483647 w 2817"/>
              <a:gd name="T55" fmla="*/ 2147483647 h 3301"/>
              <a:gd name="T56" fmla="*/ 2147483647 w 2817"/>
              <a:gd name="T57" fmla="*/ 2147483647 h 3301"/>
              <a:gd name="T58" fmla="*/ 2147483647 w 2817"/>
              <a:gd name="T59" fmla="*/ 2147483647 h 3301"/>
              <a:gd name="T60" fmla="*/ 2147483647 w 2817"/>
              <a:gd name="T61" fmla="*/ 2147483647 h 3301"/>
              <a:gd name="T62" fmla="*/ 2147483647 w 2817"/>
              <a:gd name="T63" fmla="*/ 2147483647 h 3301"/>
              <a:gd name="T64" fmla="*/ 2147483647 w 2817"/>
              <a:gd name="T65" fmla="*/ 2147483647 h 3301"/>
              <a:gd name="T66" fmla="*/ 2147483647 w 2817"/>
              <a:gd name="T67" fmla="*/ 2147483647 h 3301"/>
              <a:gd name="T68" fmla="*/ 2147483647 w 2817"/>
              <a:gd name="T69" fmla="*/ 2147483647 h 3301"/>
              <a:gd name="T70" fmla="*/ 2147483647 w 2817"/>
              <a:gd name="T71" fmla="*/ 2147483647 h 3301"/>
              <a:gd name="T72" fmla="*/ 2147483647 w 2817"/>
              <a:gd name="T73" fmla="*/ 2147483647 h 3301"/>
              <a:gd name="T74" fmla="*/ 2147483647 w 2817"/>
              <a:gd name="T75" fmla="*/ 2147483647 h 3301"/>
              <a:gd name="T76" fmla="*/ 2147483647 w 2817"/>
              <a:gd name="T77" fmla="*/ 2147483647 h 3301"/>
              <a:gd name="T78" fmla="*/ 2147483647 w 2817"/>
              <a:gd name="T79" fmla="*/ 2147483647 h 3301"/>
              <a:gd name="T80" fmla="*/ 2147483647 w 2817"/>
              <a:gd name="T81" fmla="*/ 2147483647 h 3301"/>
              <a:gd name="T82" fmla="*/ 2147483647 w 2817"/>
              <a:gd name="T83" fmla="*/ 2147483647 h 3301"/>
              <a:gd name="T84" fmla="*/ 2147483647 w 2817"/>
              <a:gd name="T85" fmla="*/ 2147483647 h 3301"/>
              <a:gd name="T86" fmla="*/ 2147483647 w 2817"/>
              <a:gd name="T87" fmla="*/ 2147483647 h 3301"/>
              <a:gd name="T88" fmla="*/ 2147483647 w 2817"/>
              <a:gd name="T89" fmla="*/ 2147483647 h 3301"/>
              <a:gd name="T90" fmla="*/ 2147483647 w 2817"/>
              <a:gd name="T91" fmla="*/ 2147483647 h 3301"/>
              <a:gd name="T92" fmla="*/ 2147483647 w 2817"/>
              <a:gd name="T93" fmla="*/ 2147483647 h 3301"/>
              <a:gd name="T94" fmla="*/ 2147483647 w 2817"/>
              <a:gd name="T95" fmla="*/ 2147483647 h 3301"/>
              <a:gd name="T96" fmla="*/ 2147483647 w 2817"/>
              <a:gd name="T97" fmla="*/ 2147483647 h 3301"/>
              <a:gd name="T98" fmla="*/ 2147483647 w 2817"/>
              <a:gd name="T99" fmla="*/ 2147483647 h 3301"/>
              <a:gd name="T100" fmla="*/ 2147483647 w 2817"/>
              <a:gd name="T101" fmla="*/ 2147483647 h 3301"/>
              <a:gd name="T102" fmla="*/ 2147483647 w 2817"/>
              <a:gd name="T103" fmla="*/ 2147483647 h 3301"/>
              <a:gd name="T104" fmla="*/ 2147483647 w 2817"/>
              <a:gd name="T105" fmla="*/ 2147483647 h 3301"/>
              <a:gd name="T106" fmla="*/ 2147483647 w 2817"/>
              <a:gd name="T107" fmla="*/ 2147483647 h 3301"/>
              <a:gd name="T108" fmla="*/ 2147483647 w 2817"/>
              <a:gd name="T109" fmla="*/ 2147483647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11" name="Google Shape;2570;p32"/>
          <p:cNvSpPr>
            <a:spLocks/>
          </p:cNvSpPr>
          <p:nvPr/>
        </p:nvSpPr>
        <p:spPr bwMode="auto">
          <a:xfrm rot="19978100" flipH="1">
            <a:off x="1952625" y="4799410"/>
            <a:ext cx="173038" cy="202406"/>
          </a:xfrm>
          <a:custGeom>
            <a:avLst/>
            <a:gdLst>
              <a:gd name="T0" fmla="*/ 2147483647 w 2817"/>
              <a:gd name="T1" fmla="*/ 2147483647 h 3301"/>
              <a:gd name="T2" fmla="*/ 2147483647 w 2817"/>
              <a:gd name="T3" fmla="*/ 2147483647 h 3301"/>
              <a:gd name="T4" fmla="*/ 2147483647 w 2817"/>
              <a:gd name="T5" fmla="*/ 2147483647 h 3301"/>
              <a:gd name="T6" fmla="*/ 2147483647 w 2817"/>
              <a:gd name="T7" fmla="*/ 2147483647 h 3301"/>
              <a:gd name="T8" fmla="*/ 2147483647 w 2817"/>
              <a:gd name="T9" fmla="*/ 2147483647 h 3301"/>
              <a:gd name="T10" fmla="*/ 2147483647 w 2817"/>
              <a:gd name="T11" fmla="*/ 2147483647 h 3301"/>
              <a:gd name="T12" fmla="*/ 2147483647 w 2817"/>
              <a:gd name="T13" fmla="*/ 2147483647 h 3301"/>
              <a:gd name="T14" fmla="*/ 2147483647 w 2817"/>
              <a:gd name="T15" fmla="*/ 2147483647 h 3301"/>
              <a:gd name="T16" fmla="*/ 2147483647 w 2817"/>
              <a:gd name="T17" fmla="*/ 2147483647 h 3301"/>
              <a:gd name="T18" fmla="*/ 2147483647 w 2817"/>
              <a:gd name="T19" fmla="*/ 2147483647 h 3301"/>
              <a:gd name="T20" fmla="*/ 2147483647 w 2817"/>
              <a:gd name="T21" fmla="*/ 2147483647 h 3301"/>
              <a:gd name="T22" fmla="*/ 2147483647 w 2817"/>
              <a:gd name="T23" fmla="*/ 2147483647 h 3301"/>
              <a:gd name="T24" fmla="*/ 2147483647 w 2817"/>
              <a:gd name="T25" fmla="*/ 2147483647 h 3301"/>
              <a:gd name="T26" fmla="*/ 2147483647 w 2817"/>
              <a:gd name="T27" fmla="*/ 2147483647 h 3301"/>
              <a:gd name="T28" fmla="*/ 2147483647 w 2817"/>
              <a:gd name="T29" fmla="*/ 2147483647 h 3301"/>
              <a:gd name="T30" fmla="*/ 2147483647 w 2817"/>
              <a:gd name="T31" fmla="*/ 2147483647 h 3301"/>
              <a:gd name="T32" fmla="*/ 2147483647 w 2817"/>
              <a:gd name="T33" fmla="*/ 2147483647 h 3301"/>
              <a:gd name="T34" fmla="*/ 2147483647 w 2817"/>
              <a:gd name="T35" fmla="*/ 2147483647 h 3301"/>
              <a:gd name="T36" fmla="*/ 2147483647 w 2817"/>
              <a:gd name="T37" fmla="*/ 2147483647 h 3301"/>
              <a:gd name="T38" fmla="*/ 2147483647 w 2817"/>
              <a:gd name="T39" fmla="*/ 2147483647 h 3301"/>
              <a:gd name="T40" fmla="*/ 2147483647 w 2817"/>
              <a:gd name="T41" fmla="*/ 2147483647 h 3301"/>
              <a:gd name="T42" fmla="*/ 2147483647 w 2817"/>
              <a:gd name="T43" fmla="*/ 2147483647 h 3301"/>
              <a:gd name="T44" fmla="*/ 2147483647 w 2817"/>
              <a:gd name="T45" fmla="*/ 2147483647 h 3301"/>
              <a:gd name="T46" fmla="*/ 2147483647 w 2817"/>
              <a:gd name="T47" fmla="*/ 2147483647 h 3301"/>
              <a:gd name="T48" fmla="*/ 2147483647 w 2817"/>
              <a:gd name="T49" fmla="*/ 2147483647 h 3301"/>
              <a:gd name="T50" fmla="*/ 2147483647 w 2817"/>
              <a:gd name="T51" fmla="*/ 2147483647 h 3301"/>
              <a:gd name="T52" fmla="*/ 2147483647 w 2817"/>
              <a:gd name="T53" fmla="*/ 2147483647 h 3301"/>
              <a:gd name="T54" fmla="*/ 2147483647 w 2817"/>
              <a:gd name="T55" fmla="*/ 2147483647 h 3301"/>
              <a:gd name="T56" fmla="*/ 2147483647 w 2817"/>
              <a:gd name="T57" fmla="*/ 2147483647 h 3301"/>
              <a:gd name="T58" fmla="*/ 2147483647 w 2817"/>
              <a:gd name="T59" fmla="*/ 2147483647 h 3301"/>
              <a:gd name="T60" fmla="*/ 2147483647 w 2817"/>
              <a:gd name="T61" fmla="*/ 2147483647 h 3301"/>
              <a:gd name="T62" fmla="*/ 2147483647 w 2817"/>
              <a:gd name="T63" fmla="*/ 2147483647 h 3301"/>
              <a:gd name="T64" fmla="*/ 2147483647 w 2817"/>
              <a:gd name="T65" fmla="*/ 2147483647 h 3301"/>
              <a:gd name="T66" fmla="*/ 2147483647 w 2817"/>
              <a:gd name="T67" fmla="*/ 2147483647 h 3301"/>
              <a:gd name="T68" fmla="*/ 2147483647 w 2817"/>
              <a:gd name="T69" fmla="*/ 2147483647 h 3301"/>
              <a:gd name="T70" fmla="*/ 2147483647 w 2817"/>
              <a:gd name="T71" fmla="*/ 2147483647 h 3301"/>
              <a:gd name="T72" fmla="*/ 2147483647 w 2817"/>
              <a:gd name="T73" fmla="*/ 2147483647 h 3301"/>
              <a:gd name="T74" fmla="*/ 2147483647 w 2817"/>
              <a:gd name="T75" fmla="*/ 2147483647 h 3301"/>
              <a:gd name="T76" fmla="*/ 2147483647 w 2817"/>
              <a:gd name="T77" fmla="*/ 2147483647 h 3301"/>
              <a:gd name="T78" fmla="*/ 2147483647 w 2817"/>
              <a:gd name="T79" fmla="*/ 2147483647 h 3301"/>
              <a:gd name="T80" fmla="*/ 2147483647 w 2817"/>
              <a:gd name="T81" fmla="*/ 2147483647 h 3301"/>
              <a:gd name="T82" fmla="*/ 2147483647 w 2817"/>
              <a:gd name="T83" fmla="*/ 2147483647 h 3301"/>
              <a:gd name="T84" fmla="*/ 2147483647 w 2817"/>
              <a:gd name="T85" fmla="*/ 2147483647 h 3301"/>
              <a:gd name="T86" fmla="*/ 2147483647 w 2817"/>
              <a:gd name="T87" fmla="*/ 2147483647 h 3301"/>
              <a:gd name="T88" fmla="*/ 2147483647 w 2817"/>
              <a:gd name="T89" fmla="*/ 2147483647 h 3301"/>
              <a:gd name="T90" fmla="*/ 2147483647 w 2817"/>
              <a:gd name="T91" fmla="*/ 2147483647 h 3301"/>
              <a:gd name="T92" fmla="*/ 2147483647 w 2817"/>
              <a:gd name="T93" fmla="*/ 2147483647 h 3301"/>
              <a:gd name="T94" fmla="*/ 2147483647 w 2817"/>
              <a:gd name="T95" fmla="*/ 2147483647 h 3301"/>
              <a:gd name="T96" fmla="*/ 2147483647 w 2817"/>
              <a:gd name="T97" fmla="*/ 2147483647 h 3301"/>
              <a:gd name="T98" fmla="*/ 2147483647 w 2817"/>
              <a:gd name="T99" fmla="*/ 2147483647 h 3301"/>
              <a:gd name="T100" fmla="*/ 2147483647 w 2817"/>
              <a:gd name="T101" fmla="*/ 2147483647 h 3301"/>
              <a:gd name="T102" fmla="*/ 2147483647 w 2817"/>
              <a:gd name="T103" fmla="*/ 2147483647 h 3301"/>
              <a:gd name="T104" fmla="*/ 2147483647 w 2817"/>
              <a:gd name="T105" fmla="*/ 2147483647 h 3301"/>
              <a:gd name="T106" fmla="*/ 2147483647 w 2817"/>
              <a:gd name="T107" fmla="*/ 2147483647 h 3301"/>
              <a:gd name="T108" fmla="*/ 2147483647 w 2817"/>
              <a:gd name="T109" fmla="*/ 2147483647 h 330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17" h="3301" extrusionOk="0">
                <a:moveTo>
                  <a:pt x="1416" y="541"/>
                </a:moveTo>
                <a:cubicBezTo>
                  <a:pt x="1457" y="732"/>
                  <a:pt x="1498" y="923"/>
                  <a:pt x="1539" y="1115"/>
                </a:cubicBezTo>
                <a:cubicBezTo>
                  <a:pt x="1556" y="1200"/>
                  <a:pt x="1569" y="1282"/>
                  <a:pt x="1583" y="1367"/>
                </a:cubicBezTo>
                <a:cubicBezTo>
                  <a:pt x="1600" y="1463"/>
                  <a:pt x="1679" y="1467"/>
                  <a:pt x="1747" y="1487"/>
                </a:cubicBezTo>
                <a:cubicBezTo>
                  <a:pt x="1969" y="1555"/>
                  <a:pt x="2205" y="1576"/>
                  <a:pt x="2437" y="1617"/>
                </a:cubicBezTo>
                <a:cubicBezTo>
                  <a:pt x="2499" y="1624"/>
                  <a:pt x="2560" y="1637"/>
                  <a:pt x="2625" y="1672"/>
                </a:cubicBezTo>
                <a:cubicBezTo>
                  <a:pt x="2581" y="1747"/>
                  <a:pt x="2506" y="1778"/>
                  <a:pt x="2430" y="1812"/>
                </a:cubicBezTo>
                <a:cubicBezTo>
                  <a:pt x="2277" y="1883"/>
                  <a:pt x="2123" y="1952"/>
                  <a:pt x="1966" y="2020"/>
                </a:cubicBezTo>
                <a:cubicBezTo>
                  <a:pt x="1877" y="2068"/>
                  <a:pt x="1863" y="2119"/>
                  <a:pt x="1894" y="2215"/>
                </a:cubicBezTo>
                <a:cubicBezTo>
                  <a:pt x="1986" y="2492"/>
                  <a:pt x="2078" y="2779"/>
                  <a:pt x="2150" y="3062"/>
                </a:cubicBezTo>
                <a:cubicBezTo>
                  <a:pt x="1959" y="2840"/>
                  <a:pt x="1764" y="2625"/>
                  <a:pt x="1576" y="2403"/>
                </a:cubicBezTo>
                <a:lnTo>
                  <a:pt x="1569" y="2393"/>
                </a:lnTo>
                <a:cubicBezTo>
                  <a:pt x="1494" y="2305"/>
                  <a:pt x="1451" y="2261"/>
                  <a:pt x="1408" y="2261"/>
                </a:cubicBezTo>
                <a:cubicBezTo>
                  <a:pt x="1366" y="2261"/>
                  <a:pt x="1325" y="2304"/>
                  <a:pt x="1251" y="2389"/>
                </a:cubicBezTo>
                <a:cubicBezTo>
                  <a:pt x="1060" y="2615"/>
                  <a:pt x="865" y="2837"/>
                  <a:pt x="671" y="3059"/>
                </a:cubicBezTo>
                <a:cubicBezTo>
                  <a:pt x="667" y="3056"/>
                  <a:pt x="660" y="3056"/>
                  <a:pt x="653" y="3052"/>
                </a:cubicBezTo>
                <a:cubicBezTo>
                  <a:pt x="739" y="2779"/>
                  <a:pt x="824" y="2499"/>
                  <a:pt x="920" y="2225"/>
                </a:cubicBezTo>
                <a:cubicBezTo>
                  <a:pt x="961" y="2095"/>
                  <a:pt x="961" y="2082"/>
                  <a:pt x="838" y="2020"/>
                </a:cubicBezTo>
                <a:cubicBezTo>
                  <a:pt x="653" y="1931"/>
                  <a:pt x="462" y="1873"/>
                  <a:pt x="288" y="1760"/>
                </a:cubicBezTo>
                <a:cubicBezTo>
                  <a:pt x="257" y="1740"/>
                  <a:pt x="223" y="1723"/>
                  <a:pt x="192" y="1678"/>
                </a:cubicBezTo>
                <a:cubicBezTo>
                  <a:pt x="353" y="1610"/>
                  <a:pt x="513" y="1610"/>
                  <a:pt x="671" y="1576"/>
                </a:cubicBezTo>
                <a:cubicBezTo>
                  <a:pt x="835" y="1549"/>
                  <a:pt x="1002" y="1525"/>
                  <a:pt x="1156" y="1456"/>
                </a:cubicBezTo>
                <a:cubicBezTo>
                  <a:pt x="1210" y="1432"/>
                  <a:pt x="1228" y="1402"/>
                  <a:pt x="1234" y="1344"/>
                </a:cubicBezTo>
                <a:cubicBezTo>
                  <a:pt x="1286" y="1074"/>
                  <a:pt x="1344" y="807"/>
                  <a:pt x="1416" y="541"/>
                </a:cubicBezTo>
                <a:close/>
                <a:moveTo>
                  <a:pt x="1402" y="1"/>
                </a:moveTo>
                <a:cubicBezTo>
                  <a:pt x="1330" y="1"/>
                  <a:pt x="1316" y="89"/>
                  <a:pt x="1303" y="154"/>
                </a:cubicBezTo>
                <a:lnTo>
                  <a:pt x="1084" y="1258"/>
                </a:lnTo>
                <a:cubicBezTo>
                  <a:pt x="1081" y="1285"/>
                  <a:pt x="1084" y="1326"/>
                  <a:pt x="1040" y="1333"/>
                </a:cubicBezTo>
                <a:cubicBezTo>
                  <a:pt x="927" y="1354"/>
                  <a:pt x="811" y="1381"/>
                  <a:pt x="701" y="1398"/>
                </a:cubicBezTo>
                <a:cubicBezTo>
                  <a:pt x="527" y="1429"/>
                  <a:pt x="346" y="1439"/>
                  <a:pt x="179" y="1490"/>
                </a:cubicBezTo>
                <a:cubicBezTo>
                  <a:pt x="103" y="1518"/>
                  <a:pt x="21" y="1555"/>
                  <a:pt x="14" y="1651"/>
                </a:cubicBezTo>
                <a:cubicBezTo>
                  <a:pt x="1" y="1737"/>
                  <a:pt x="66" y="1781"/>
                  <a:pt x="124" y="1829"/>
                </a:cubicBezTo>
                <a:cubicBezTo>
                  <a:pt x="261" y="1935"/>
                  <a:pt x="418" y="1996"/>
                  <a:pt x="571" y="2065"/>
                </a:cubicBezTo>
                <a:cubicBezTo>
                  <a:pt x="749" y="2140"/>
                  <a:pt x="749" y="2140"/>
                  <a:pt x="698" y="2317"/>
                </a:cubicBezTo>
                <a:cubicBezTo>
                  <a:pt x="681" y="2376"/>
                  <a:pt x="664" y="2437"/>
                  <a:pt x="647" y="2499"/>
                </a:cubicBezTo>
                <a:cubicBezTo>
                  <a:pt x="585" y="2717"/>
                  <a:pt x="493" y="2922"/>
                  <a:pt x="476" y="3155"/>
                </a:cubicBezTo>
                <a:cubicBezTo>
                  <a:pt x="470" y="3238"/>
                  <a:pt x="511" y="3297"/>
                  <a:pt x="580" y="3297"/>
                </a:cubicBezTo>
                <a:cubicBezTo>
                  <a:pt x="587" y="3297"/>
                  <a:pt x="595" y="3296"/>
                  <a:pt x="602" y="3295"/>
                </a:cubicBezTo>
                <a:cubicBezTo>
                  <a:pt x="650" y="3284"/>
                  <a:pt x="681" y="3250"/>
                  <a:pt x="708" y="3223"/>
                </a:cubicBezTo>
                <a:cubicBezTo>
                  <a:pt x="923" y="2977"/>
                  <a:pt x="1142" y="2734"/>
                  <a:pt x="1354" y="2481"/>
                </a:cubicBezTo>
                <a:cubicBezTo>
                  <a:pt x="1378" y="2454"/>
                  <a:pt x="1395" y="2441"/>
                  <a:pt x="1410" y="2441"/>
                </a:cubicBezTo>
                <a:cubicBezTo>
                  <a:pt x="1427" y="2441"/>
                  <a:pt x="1443" y="2458"/>
                  <a:pt x="1467" y="2488"/>
                </a:cubicBezTo>
                <a:cubicBezTo>
                  <a:pt x="1675" y="2734"/>
                  <a:pt x="1887" y="2973"/>
                  <a:pt x="2102" y="3216"/>
                </a:cubicBezTo>
                <a:cubicBezTo>
                  <a:pt x="2138" y="3259"/>
                  <a:pt x="2177" y="3301"/>
                  <a:pt x="2226" y="3301"/>
                </a:cubicBezTo>
                <a:cubicBezTo>
                  <a:pt x="2243" y="3301"/>
                  <a:pt x="2261" y="3296"/>
                  <a:pt x="2280" y="3284"/>
                </a:cubicBezTo>
                <a:cubicBezTo>
                  <a:pt x="2359" y="3247"/>
                  <a:pt x="2345" y="3168"/>
                  <a:pt x="2331" y="3097"/>
                </a:cubicBezTo>
                <a:cubicBezTo>
                  <a:pt x="2280" y="2799"/>
                  <a:pt x="2167" y="2512"/>
                  <a:pt x="2082" y="2225"/>
                </a:cubicBezTo>
                <a:cubicBezTo>
                  <a:pt x="2061" y="2167"/>
                  <a:pt x="2065" y="2140"/>
                  <a:pt x="2130" y="2116"/>
                </a:cubicBezTo>
                <a:cubicBezTo>
                  <a:pt x="2294" y="2051"/>
                  <a:pt x="2458" y="1983"/>
                  <a:pt x="2605" y="1890"/>
                </a:cubicBezTo>
                <a:cubicBezTo>
                  <a:pt x="2697" y="1832"/>
                  <a:pt x="2817" y="1781"/>
                  <a:pt x="2793" y="1654"/>
                </a:cubicBezTo>
                <a:cubicBezTo>
                  <a:pt x="2772" y="1518"/>
                  <a:pt x="2639" y="1497"/>
                  <a:pt x="2529" y="1470"/>
                </a:cubicBezTo>
                <a:cubicBezTo>
                  <a:pt x="2287" y="1419"/>
                  <a:pt x="2037" y="1398"/>
                  <a:pt x="1798" y="1337"/>
                </a:cubicBezTo>
                <a:cubicBezTo>
                  <a:pt x="1744" y="1326"/>
                  <a:pt x="1726" y="1309"/>
                  <a:pt x="1716" y="1258"/>
                </a:cubicBezTo>
                <a:lnTo>
                  <a:pt x="1501" y="154"/>
                </a:lnTo>
                <a:cubicBezTo>
                  <a:pt x="1487" y="89"/>
                  <a:pt x="1474" y="1"/>
                  <a:pt x="1402" y="1"/>
                </a:cubicBezTo>
                <a:close/>
              </a:path>
            </a:pathLst>
          </a:custGeom>
          <a:solidFill>
            <a:srgbClr val="1D1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12" name="Google Shape;2571;p32"/>
          <p:cNvSpPr>
            <a:spLocks/>
          </p:cNvSpPr>
          <p:nvPr/>
        </p:nvSpPr>
        <p:spPr bwMode="auto">
          <a:xfrm>
            <a:off x="428626" y="3744540"/>
            <a:ext cx="242888" cy="165497"/>
          </a:xfrm>
          <a:custGeom>
            <a:avLst/>
            <a:gdLst>
              <a:gd name="T0" fmla="*/ 2147483647 w 3360"/>
              <a:gd name="T1" fmla="*/ 0 h 2290"/>
              <a:gd name="T2" fmla="*/ 2147483647 w 3360"/>
              <a:gd name="T3" fmla="*/ 2147483647 h 2290"/>
              <a:gd name="T4" fmla="*/ 2147483647 w 3360"/>
              <a:gd name="T5" fmla="*/ 2147483647 h 2290"/>
              <a:gd name="T6" fmla="*/ 2147483647 w 3360"/>
              <a:gd name="T7" fmla="*/ 2147483647 h 2290"/>
              <a:gd name="T8" fmla="*/ 2147483647 w 3360"/>
              <a:gd name="T9" fmla="*/ 2147483647 h 2290"/>
              <a:gd name="T10" fmla="*/ 2147483647 w 3360"/>
              <a:gd name="T11" fmla="*/ 2147483647 h 2290"/>
              <a:gd name="T12" fmla="*/ 2147483647 w 3360"/>
              <a:gd name="T13" fmla="*/ 2147483647 h 2290"/>
              <a:gd name="T14" fmla="*/ 2147483647 w 3360"/>
              <a:gd name="T15" fmla="*/ 2147483647 h 2290"/>
              <a:gd name="T16" fmla="*/ 2147483647 w 3360"/>
              <a:gd name="T17" fmla="*/ 2147483647 h 2290"/>
              <a:gd name="T18" fmla="*/ 2147483647 w 3360"/>
              <a:gd name="T19" fmla="*/ 2147483647 h 2290"/>
              <a:gd name="T20" fmla="*/ 2147483647 w 3360"/>
              <a:gd name="T21" fmla="*/ 2147483647 h 2290"/>
              <a:gd name="T22" fmla="*/ 2147483647 w 3360"/>
              <a:gd name="T23" fmla="*/ 2147483647 h 2290"/>
              <a:gd name="T24" fmla="*/ 2147483647 w 3360"/>
              <a:gd name="T25" fmla="*/ 2147483647 h 2290"/>
              <a:gd name="T26" fmla="*/ 2147483647 w 3360"/>
              <a:gd name="T27" fmla="*/ 2147483647 h 2290"/>
              <a:gd name="T28" fmla="*/ 2147483647 w 3360"/>
              <a:gd name="T29" fmla="*/ 2147483647 h 2290"/>
              <a:gd name="T30" fmla="*/ 2147483647 w 3360"/>
              <a:gd name="T31" fmla="*/ 2147483647 h 2290"/>
              <a:gd name="T32" fmla="*/ 2147483647 w 3360"/>
              <a:gd name="T33" fmla="*/ 2147483647 h 2290"/>
              <a:gd name="T34" fmla="*/ 2147483647 w 3360"/>
              <a:gd name="T35" fmla="*/ 2147483647 h 2290"/>
              <a:gd name="T36" fmla="*/ 2147483647 w 3360"/>
              <a:gd name="T37" fmla="*/ 2147483647 h 2290"/>
              <a:gd name="T38" fmla="*/ 2147483647 w 3360"/>
              <a:gd name="T39" fmla="*/ 2147483647 h 2290"/>
              <a:gd name="T40" fmla="*/ 2147483647 w 3360"/>
              <a:gd name="T41" fmla="*/ 2147483647 h 2290"/>
              <a:gd name="T42" fmla="*/ 2147483647 w 3360"/>
              <a:gd name="T43" fmla="*/ 2147483647 h 2290"/>
              <a:gd name="T44" fmla="*/ 2147483647 w 3360"/>
              <a:gd name="T45" fmla="*/ 2147483647 h 2290"/>
              <a:gd name="T46" fmla="*/ 2147483647 w 3360"/>
              <a:gd name="T47" fmla="*/ 2147483647 h 2290"/>
              <a:gd name="T48" fmla="*/ 2147483647 w 3360"/>
              <a:gd name="T49" fmla="*/ 2147483647 h 2290"/>
              <a:gd name="T50" fmla="*/ 2147483647 w 3360"/>
              <a:gd name="T51" fmla="*/ 2147483647 h 2290"/>
              <a:gd name="T52" fmla="*/ 2147483647 w 3360"/>
              <a:gd name="T53" fmla="*/ 2147483647 h 2290"/>
              <a:gd name="T54" fmla="*/ 2147483647 w 3360"/>
              <a:gd name="T55" fmla="*/ 2147483647 h 2290"/>
              <a:gd name="T56" fmla="*/ 2147483647 w 3360"/>
              <a:gd name="T57" fmla="*/ 2147483647 h 2290"/>
              <a:gd name="T58" fmla="*/ 2147483647 w 3360"/>
              <a:gd name="T59" fmla="*/ 2147483647 h 2290"/>
              <a:gd name="T60" fmla="*/ 2147483647 w 3360"/>
              <a:gd name="T61" fmla="*/ 2147483647 h 2290"/>
              <a:gd name="T62" fmla="*/ 2147483647 w 3360"/>
              <a:gd name="T63" fmla="*/ 2147483647 h 2290"/>
              <a:gd name="T64" fmla="*/ 2147483647 w 3360"/>
              <a:gd name="T65" fmla="*/ 0 h 229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13" name="Google Shape;2572;p32"/>
          <p:cNvSpPr>
            <a:spLocks/>
          </p:cNvSpPr>
          <p:nvPr/>
        </p:nvSpPr>
        <p:spPr bwMode="auto">
          <a:xfrm>
            <a:off x="7840676" y="216717"/>
            <a:ext cx="244475" cy="165497"/>
          </a:xfrm>
          <a:custGeom>
            <a:avLst/>
            <a:gdLst>
              <a:gd name="T0" fmla="*/ 2147483647 w 3360"/>
              <a:gd name="T1" fmla="*/ 0 h 2290"/>
              <a:gd name="T2" fmla="*/ 2147483647 w 3360"/>
              <a:gd name="T3" fmla="*/ 2147483647 h 2290"/>
              <a:gd name="T4" fmla="*/ 2147483647 w 3360"/>
              <a:gd name="T5" fmla="*/ 2147483647 h 2290"/>
              <a:gd name="T6" fmla="*/ 2147483647 w 3360"/>
              <a:gd name="T7" fmla="*/ 2147483647 h 2290"/>
              <a:gd name="T8" fmla="*/ 2147483647 w 3360"/>
              <a:gd name="T9" fmla="*/ 2147483647 h 2290"/>
              <a:gd name="T10" fmla="*/ 2147483647 w 3360"/>
              <a:gd name="T11" fmla="*/ 2147483647 h 2290"/>
              <a:gd name="T12" fmla="*/ 2147483647 w 3360"/>
              <a:gd name="T13" fmla="*/ 2147483647 h 2290"/>
              <a:gd name="T14" fmla="*/ 2147483647 w 3360"/>
              <a:gd name="T15" fmla="*/ 2147483647 h 2290"/>
              <a:gd name="T16" fmla="*/ 2147483647 w 3360"/>
              <a:gd name="T17" fmla="*/ 2147483647 h 2290"/>
              <a:gd name="T18" fmla="*/ 2147483647 w 3360"/>
              <a:gd name="T19" fmla="*/ 2147483647 h 2290"/>
              <a:gd name="T20" fmla="*/ 2147483647 w 3360"/>
              <a:gd name="T21" fmla="*/ 2147483647 h 2290"/>
              <a:gd name="T22" fmla="*/ 2147483647 w 3360"/>
              <a:gd name="T23" fmla="*/ 2147483647 h 2290"/>
              <a:gd name="T24" fmla="*/ 2147483647 w 3360"/>
              <a:gd name="T25" fmla="*/ 2147483647 h 2290"/>
              <a:gd name="T26" fmla="*/ 2147483647 w 3360"/>
              <a:gd name="T27" fmla="*/ 2147483647 h 2290"/>
              <a:gd name="T28" fmla="*/ 2147483647 w 3360"/>
              <a:gd name="T29" fmla="*/ 2147483647 h 2290"/>
              <a:gd name="T30" fmla="*/ 2147483647 w 3360"/>
              <a:gd name="T31" fmla="*/ 2147483647 h 2290"/>
              <a:gd name="T32" fmla="*/ 2147483647 w 3360"/>
              <a:gd name="T33" fmla="*/ 2147483647 h 2290"/>
              <a:gd name="T34" fmla="*/ 2147483647 w 3360"/>
              <a:gd name="T35" fmla="*/ 2147483647 h 2290"/>
              <a:gd name="T36" fmla="*/ 2147483647 w 3360"/>
              <a:gd name="T37" fmla="*/ 2147483647 h 2290"/>
              <a:gd name="T38" fmla="*/ 2147483647 w 3360"/>
              <a:gd name="T39" fmla="*/ 2147483647 h 2290"/>
              <a:gd name="T40" fmla="*/ 2147483647 w 3360"/>
              <a:gd name="T41" fmla="*/ 2147483647 h 2290"/>
              <a:gd name="T42" fmla="*/ 2147483647 w 3360"/>
              <a:gd name="T43" fmla="*/ 2147483647 h 2290"/>
              <a:gd name="T44" fmla="*/ 2147483647 w 3360"/>
              <a:gd name="T45" fmla="*/ 2147483647 h 2290"/>
              <a:gd name="T46" fmla="*/ 2147483647 w 3360"/>
              <a:gd name="T47" fmla="*/ 2147483647 h 2290"/>
              <a:gd name="T48" fmla="*/ 2147483647 w 3360"/>
              <a:gd name="T49" fmla="*/ 2147483647 h 2290"/>
              <a:gd name="T50" fmla="*/ 2147483647 w 3360"/>
              <a:gd name="T51" fmla="*/ 2147483647 h 2290"/>
              <a:gd name="T52" fmla="*/ 2147483647 w 3360"/>
              <a:gd name="T53" fmla="*/ 2147483647 h 2290"/>
              <a:gd name="T54" fmla="*/ 2147483647 w 3360"/>
              <a:gd name="T55" fmla="*/ 2147483647 h 2290"/>
              <a:gd name="T56" fmla="*/ 2147483647 w 3360"/>
              <a:gd name="T57" fmla="*/ 2147483647 h 2290"/>
              <a:gd name="T58" fmla="*/ 2147483647 w 3360"/>
              <a:gd name="T59" fmla="*/ 2147483647 h 2290"/>
              <a:gd name="T60" fmla="*/ 2147483647 w 3360"/>
              <a:gd name="T61" fmla="*/ 2147483647 h 2290"/>
              <a:gd name="T62" fmla="*/ 2147483647 w 3360"/>
              <a:gd name="T63" fmla="*/ 2147483647 h 2290"/>
              <a:gd name="T64" fmla="*/ 2147483647 w 3360"/>
              <a:gd name="T65" fmla="*/ 0 h 229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grpSp>
        <p:nvGrpSpPr>
          <p:cNvPr id="14" name="Google Shape;2573;p32"/>
          <p:cNvGrpSpPr>
            <a:grpSpLocks/>
          </p:cNvGrpSpPr>
          <p:nvPr/>
        </p:nvGrpSpPr>
        <p:grpSpPr bwMode="auto">
          <a:xfrm>
            <a:off x="611188" y="4750595"/>
            <a:ext cx="779462" cy="278607"/>
            <a:chOff x="482363" y="4785375"/>
            <a:chExt cx="644818" cy="230477"/>
          </a:xfrm>
        </p:grpSpPr>
        <p:sp>
          <p:nvSpPr>
            <p:cNvPr id="15" name="Google Shape;2574;p32"/>
            <p:cNvSpPr>
              <a:spLocks/>
            </p:cNvSpPr>
            <p:nvPr/>
          </p:nvSpPr>
          <p:spPr bwMode="auto">
            <a:xfrm>
              <a:off x="482363" y="4785475"/>
              <a:ext cx="644802" cy="230377"/>
            </a:xfrm>
            <a:custGeom>
              <a:avLst/>
              <a:gdLst>
                <a:gd name="T0" fmla="*/ 2147483647 w 19304"/>
                <a:gd name="T1" fmla="*/ 2147483647 h 6897"/>
                <a:gd name="T2" fmla="*/ 2147483647 w 19304"/>
                <a:gd name="T3" fmla="*/ 2147483647 h 6897"/>
                <a:gd name="T4" fmla="*/ 2147483647 w 19304"/>
                <a:gd name="T5" fmla="*/ 2147483647 h 6897"/>
                <a:gd name="T6" fmla="*/ 2147483647 w 19304"/>
                <a:gd name="T7" fmla="*/ 2147483647 h 6897"/>
                <a:gd name="T8" fmla="*/ 2147483647 w 19304"/>
                <a:gd name="T9" fmla="*/ 2147483647 h 6897"/>
                <a:gd name="T10" fmla="*/ 2147483647 w 19304"/>
                <a:gd name="T11" fmla="*/ 2147483647 h 6897"/>
                <a:gd name="T12" fmla="*/ 2147483647 w 19304"/>
                <a:gd name="T13" fmla="*/ 2147483647 h 6897"/>
                <a:gd name="T14" fmla="*/ 2147483647 w 19304"/>
                <a:gd name="T15" fmla="*/ 2147483647 h 6897"/>
                <a:gd name="T16" fmla="*/ 2147483647 w 19304"/>
                <a:gd name="T17" fmla="*/ 2147483647 h 6897"/>
                <a:gd name="T18" fmla="*/ 2147483647 w 19304"/>
                <a:gd name="T19" fmla="*/ 2147483647 h 6897"/>
                <a:gd name="T20" fmla="*/ 2147483647 w 19304"/>
                <a:gd name="T21" fmla="*/ 2147483647 h 6897"/>
                <a:gd name="T22" fmla="*/ 2147483647 w 19304"/>
                <a:gd name="T23" fmla="*/ 2147483647 h 6897"/>
                <a:gd name="T24" fmla="*/ 2147483647 w 19304"/>
                <a:gd name="T25" fmla="*/ 2147483647 h 6897"/>
                <a:gd name="T26" fmla="*/ 2147483647 w 19304"/>
                <a:gd name="T27" fmla="*/ 2147483647 h 6897"/>
                <a:gd name="T28" fmla="*/ 2147483647 w 19304"/>
                <a:gd name="T29" fmla="*/ 2147483647 h 6897"/>
                <a:gd name="T30" fmla="*/ 2147483647 w 19304"/>
                <a:gd name="T31" fmla="*/ 2147483647 h 6897"/>
                <a:gd name="T32" fmla="*/ 2147483647 w 19304"/>
                <a:gd name="T33" fmla="*/ 2147483647 h 6897"/>
                <a:gd name="T34" fmla="*/ 2147483647 w 19304"/>
                <a:gd name="T35" fmla="*/ 2147483647 h 6897"/>
                <a:gd name="T36" fmla="*/ 2147483647 w 19304"/>
                <a:gd name="T37" fmla="*/ 2147483647 h 6897"/>
                <a:gd name="T38" fmla="*/ 2147483647 w 19304"/>
                <a:gd name="T39" fmla="*/ 2147483647 h 6897"/>
                <a:gd name="T40" fmla="*/ 2147483647 w 19304"/>
                <a:gd name="T41" fmla="*/ 2147483647 h 6897"/>
                <a:gd name="T42" fmla="*/ 2147483647 w 19304"/>
                <a:gd name="T43" fmla="*/ 2147483647 h 6897"/>
                <a:gd name="T44" fmla="*/ 2147483647 w 19304"/>
                <a:gd name="T45" fmla="*/ 2147483647 h 6897"/>
                <a:gd name="T46" fmla="*/ 2147483647 w 19304"/>
                <a:gd name="T47" fmla="*/ 2147483647 h 6897"/>
                <a:gd name="T48" fmla="*/ 2147483647 w 19304"/>
                <a:gd name="T49" fmla="*/ 2147483647 h 6897"/>
                <a:gd name="T50" fmla="*/ 2147483647 w 19304"/>
                <a:gd name="T51" fmla="*/ 2147483647 h 6897"/>
                <a:gd name="T52" fmla="*/ 2147483647 w 19304"/>
                <a:gd name="T53" fmla="*/ 2147483647 h 6897"/>
                <a:gd name="T54" fmla="*/ 2147483647 w 19304"/>
                <a:gd name="T55" fmla="*/ 2147483647 h 6897"/>
                <a:gd name="T56" fmla="*/ 2147483647 w 19304"/>
                <a:gd name="T57" fmla="*/ 2147483647 h 6897"/>
                <a:gd name="T58" fmla="*/ 2147483647 w 19304"/>
                <a:gd name="T59" fmla="*/ 2147483647 h 6897"/>
                <a:gd name="T60" fmla="*/ 2147483647 w 19304"/>
                <a:gd name="T61" fmla="*/ 2147483647 h 6897"/>
                <a:gd name="T62" fmla="*/ 2147483647 w 19304"/>
                <a:gd name="T63" fmla="*/ 2147483647 h 6897"/>
                <a:gd name="T64" fmla="*/ 2147483647 w 19304"/>
                <a:gd name="T65" fmla="*/ 2147483647 h 6897"/>
                <a:gd name="T66" fmla="*/ 2147483647 w 19304"/>
                <a:gd name="T67" fmla="*/ 166812288 h 6897"/>
                <a:gd name="T68" fmla="*/ 2147483647 w 19304"/>
                <a:gd name="T69" fmla="*/ 2147483647 h 6897"/>
                <a:gd name="T70" fmla="*/ 2147483647 w 19304"/>
                <a:gd name="T71" fmla="*/ 2147483647 h 6897"/>
                <a:gd name="T72" fmla="*/ 2147483647 w 19304"/>
                <a:gd name="T73" fmla="*/ 2147483647 h 6897"/>
                <a:gd name="T74" fmla="*/ 0 w 19304"/>
                <a:gd name="T75" fmla="*/ 2147483647 h 6897"/>
                <a:gd name="T76" fmla="*/ 2147483647 w 19304"/>
                <a:gd name="T77" fmla="*/ 2147483647 h 6897"/>
                <a:gd name="T78" fmla="*/ 2147483647 w 19304"/>
                <a:gd name="T79" fmla="*/ 2147483647 h 6897"/>
                <a:gd name="T80" fmla="*/ 2147483647 w 19304"/>
                <a:gd name="T81" fmla="*/ 2147483647 h 6897"/>
                <a:gd name="T82" fmla="*/ 2147483647 w 19304"/>
                <a:gd name="T83" fmla="*/ 2147483647 h 6897"/>
                <a:gd name="T84" fmla="*/ 2147483647 w 19304"/>
                <a:gd name="T85" fmla="*/ 2147483647 h 6897"/>
                <a:gd name="T86" fmla="*/ 2147483647 w 19304"/>
                <a:gd name="T87" fmla="*/ 2147483647 h 6897"/>
                <a:gd name="T88" fmla="*/ 2147483647 w 19304"/>
                <a:gd name="T89" fmla="*/ 2147483647 h 6897"/>
                <a:gd name="T90" fmla="*/ 2147483647 w 19304"/>
                <a:gd name="T91" fmla="*/ 2147483647 h 6897"/>
                <a:gd name="T92" fmla="*/ 2147483647 w 19304"/>
                <a:gd name="T93" fmla="*/ 2147483647 h 6897"/>
                <a:gd name="T94" fmla="*/ 2147483647 w 19304"/>
                <a:gd name="T95" fmla="*/ 2147483647 h 6897"/>
                <a:gd name="T96" fmla="*/ 2147483647 w 19304"/>
                <a:gd name="T97" fmla="*/ 2147483647 h 6897"/>
                <a:gd name="T98" fmla="*/ 2147483647 w 19304"/>
                <a:gd name="T99" fmla="*/ 2147483647 h 6897"/>
                <a:gd name="T100" fmla="*/ 2147483647 w 19304"/>
                <a:gd name="T101" fmla="*/ 2147483647 h 6897"/>
                <a:gd name="T102" fmla="*/ 2147483647 w 19304"/>
                <a:gd name="T103" fmla="*/ 0 h 689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lnTo>
                    <a:pt x="15815" y="4617"/>
                  </a:ln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lnTo>
                    <a:pt x="4371" y="5328"/>
                  </a:ln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lnTo>
                    <a:pt x="105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16" name="Google Shape;2575;p32"/>
            <p:cNvSpPr/>
            <p:nvPr/>
          </p:nvSpPr>
          <p:spPr>
            <a:xfrm>
              <a:off x="939383" y="4821818"/>
              <a:ext cx="53844" cy="23639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2576;p32"/>
            <p:cNvSpPr/>
            <p:nvPr/>
          </p:nvSpPr>
          <p:spPr>
            <a:xfrm>
              <a:off x="532267" y="4841517"/>
              <a:ext cx="51217" cy="23639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" name="Google Shape;2577;p32"/>
            <p:cNvSpPr/>
            <p:nvPr/>
          </p:nvSpPr>
          <p:spPr>
            <a:xfrm>
              <a:off x="1116675" y="4967590"/>
              <a:ext cx="10506" cy="21669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" name="Google Shape;2578;p32"/>
            <p:cNvSpPr/>
            <p:nvPr/>
          </p:nvSpPr>
          <p:spPr>
            <a:xfrm>
              <a:off x="721379" y="4994183"/>
              <a:ext cx="56470" cy="21669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" name="Google Shape;2579;p32"/>
            <p:cNvSpPr/>
            <p:nvPr/>
          </p:nvSpPr>
          <p:spPr>
            <a:xfrm>
              <a:off x="864526" y="4857276"/>
              <a:ext cx="51218" cy="24623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" name="Google Shape;2580;p32"/>
            <p:cNvSpPr/>
            <p:nvPr/>
          </p:nvSpPr>
          <p:spPr>
            <a:xfrm>
              <a:off x="797549" y="4936072"/>
              <a:ext cx="51217" cy="23639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" name="Google Shape;2581;p32"/>
            <p:cNvSpPr/>
            <p:nvPr/>
          </p:nvSpPr>
          <p:spPr>
            <a:xfrm>
              <a:off x="1075964" y="4897659"/>
              <a:ext cx="51217" cy="26594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" name="Google Shape;2582;p32"/>
            <p:cNvSpPr/>
            <p:nvPr/>
          </p:nvSpPr>
          <p:spPr>
            <a:xfrm>
              <a:off x="630763" y="4914403"/>
              <a:ext cx="52531" cy="26593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" name="Google Shape;2583;p32"/>
            <p:cNvSpPr/>
            <p:nvPr/>
          </p:nvSpPr>
          <p:spPr>
            <a:xfrm>
              <a:off x="482363" y="4809014"/>
              <a:ext cx="52531" cy="26594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" name="Google Shape;2584;p32"/>
            <p:cNvSpPr/>
            <p:nvPr/>
          </p:nvSpPr>
          <p:spPr>
            <a:xfrm>
              <a:off x="766031" y="4836592"/>
              <a:ext cx="51217" cy="24624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" name="Google Shape;2585;p32"/>
            <p:cNvSpPr/>
            <p:nvPr/>
          </p:nvSpPr>
          <p:spPr>
            <a:xfrm>
              <a:off x="881599" y="4811969"/>
              <a:ext cx="40711" cy="22653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7" name="Google Shape;2586;p32"/>
            <p:cNvSpPr/>
            <p:nvPr/>
          </p:nvSpPr>
          <p:spPr>
            <a:xfrm>
              <a:off x="685920" y="4785375"/>
              <a:ext cx="52531" cy="16744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" name="Google Shape;2587;p32"/>
            <p:cNvSpPr/>
            <p:nvPr/>
          </p:nvSpPr>
          <p:spPr>
            <a:xfrm>
              <a:off x="1001107" y="4785375"/>
              <a:ext cx="51218" cy="18714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" name="Google Shape;2588;p32"/>
            <p:cNvSpPr/>
            <p:nvPr/>
          </p:nvSpPr>
          <p:spPr>
            <a:xfrm>
              <a:off x="504688" y="4970545"/>
              <a:ext cx="53845" cy="25609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0" name="Google Shape;2589;p32"/>
            <p:cNvSpPr/>
            <p:nvPr/>
          </p:nvSpPr>
          <p:spPr>
            <a:xfrm>
              <a:off x="608437" y="4963650"/>
              <a:ext cx="55158" cy="27578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" name="Google Shape;2590;p32"/>
            <p:cNvSpPr/>
            <p:nvPr/>
          </p:nvSpPr>
          <p:spPr>
            <a:xfrm>
              <a:off x="1091723" y="4831668"/>
              <a:ext cx="21012" cy="21669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2591;p32"/>
            <p:cNvSpPr/>
            <p:nvPr/>
          </p:nvSpPr>
          <p:spPr>
            <a:xfrm>
              <a:off x="889478" y="4966605"/>
              <a:ext cx="49904" cy="23639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3" name="Google Shape;2592;p32"/>
            <p:cNvSpPr/>
            <p:nvPr/>
          </p:nvSpPr>
          <p:spPr>
            <a:xfrm>
              <a:off x="825128" y="5002063"/>
              <a:ext cx="56471" cy="13789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4" name="Google Shape;2593;p32"/>
            <p:cNvSpPr/>
            <p:nvPr/>
          </p:nvSpPr>
          <p:spPr>
            <a:xfrm>
              <a:off x="1015553" y="4859246"/>
              <a:ext cx="59097" cy="26593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2594;p32"/>
            <p:cNvSpPr/>
            <p:nvPr/>
          </p:nvSpPr>
          <p:spPr>
            <a:xfrm>
              <a:off x="540147" y="4891749"/>
              <a:ext cx="57784" cy="29548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2595;p32"/>
            <p:cNvSpPr/>
            <p:nvPr/>
          </p:nvSpPr>
          <p:spPr>
            <a:xfrm>
              <a:off x="797549" y="4785375"/>
              <a:ext cx="47278" cy="18714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2596;p32"/>
            <p:cNvSpPr/>
            <p:nvPr/>
          </p:nvSpPr>
          <p:spPr>
            <a:xfrm>
              <a:off x="637330" y="4820833"/>
              <a:ext cx="52531" cy="24624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2597;p32"/>
            <p:cNvSpPr/>
            <p:nvPr/>
          </p:nvSpPr>
          <p:spPr>
            <a:xfrm>
              <a:off x="696427" y="4887809"/>
              <a:ext cx="56471" cy="25609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2598;p32"/>
            <p:cNvSpPr/>
            <p:nvPr/>
          </p:nvSpPr>
          <p:spPr>
            <a:xfrm>
              <a:off x="1026059" y="4986304"/>
              <a:ext cx="56470" cy="23639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2599;p32"/>
            <p:cNvSpPr/>
            <p:nvPr/>
          </p:nvSpPr>
          <p:spPr>
            <a:xfrm>
              <a:off x="926250" y="4900614"/>
              <a:ext cx="60411" cy="26593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2600;p32"/>
            <p:cNvSpPr/>
            <p:nvPr/>
          </p:nvSpPr>
          <p:spPr>
            <a:xfrm>
              <a:off x="993227" y="4940012"/>
              <a:ext cx="48592" cy="23639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42" name="Google Shape;2601;p32"/>
          <p:cNvSpPr>
            <a:spLocks/>
          </p:cNvSpPr>
          <p:nvPr/>
        </p:nvSpPr>
        <p:spPr bwMode="auto">
          <a:xfrm>
            <a:off x="8380454" y="4726805"/>
            <a:ext cx="244475" cy="165497"/>
          </a:xfrm>
          <a:custGeom>
            <a:avLst/>
            <a:gdLst>
              <a:gd name="T0" fmla="*/ 2147483647 w 3360"/>
              <a:gd name="T1" fmla="*/ 0 h 2290"/>
              <a:gd name="T2" fmla="*/ 2147483647 w 3360"/>
              <a:gd name="T3" fmla="*/ 2147483647 h 2290"/>
              <a:gd name="T4" fmla="*/ 2147483647 w 3360"/>
              <a:gd name="T5" fmla="*/ 2147483647 h 2290"/>
              <a:gd name="T6" fmla="*/ 2147483647 w 3360"/>
              <a:gd name="T7" fmla="*/ 2147483647 h 2290"/>
              <a:gd name="T8" fmla="*/ 2147483647 w 3360"/>
              <a:gd name="T9" fmla="*/ 2147483647 h 2290"/>
              <a:gd name="T10" fmla="*/ 2147483647 w 3360"/>
              <a:gd name="T11" fmla="*/ 2147483647 h 2290"/>
              <a:gd name="T12" fmla="*/ 2147483647 w 3360"/>
              <a:gd name="T13" fmla="*/ 2147483647 h 2290"/>
              <a:gd name="T14" fmla="*/ 2147483647 w 3360"/>
              <a:gd name="T15" fmla="*/ 2147483647 h 2290"/>
              <a:gd name="T16" fmla="*/ 2147483647 w 3360"/>
              <a:gd name="T17" fmla="*/ 2147483647 h 2290"/>
              <a:gd name="T18" fmla="*/ 2147483647 w 3360"/>
              <a:gd name="T19" fmla="*/ 2147483647 h 2290"/>
              <a:gd name="T20" fmla="*/ 2147483647 w 3360"/>
              <a:gd name="T21" fmla="*/ 2147483647 h 2290"/>
              <a:gd name="T22" fmla="*/ 2147483647 w 3360"/>
              <a:gd name="T23" fmla="*/ 2147483647 h 2290"/>
              <a:gd name="T24" fmla="*/ 2147483647 w 3360"/>
              <a:gd name="T25" fmla="*/ 2147483647 h 2290"/>
              <a:gd name="T26" fmla="*/ 2147483647 w 3360"/>
              <a:gd name="T27" fmla="*/ 2147483647 h 2290"/>
              <a:gd name="T28" fmla="*/ 2147483647 w 3360"/>
              <a:gd name="T29" fmla="*/ 2147483647 h 2290"/>
              <a:gd name="T30" fmla="*/ 2147483647 w 3360"/>
              <a:gd name="T31" fmla="*/ 2147483647 h 2290"/>
              <a:gd name="T32" fmla="*/ 2147483647 w 3360"/>
              <a:gd name="T33" fmla="*/ 2147483647 h 2290"/>
              <a:gd name="T34" fmla="*/ 2147483647 w 3360"/>
              <a:gd name="T35" fmla="*/ 2147483647 h 2290"/>
              <a:gd name="T36" fmla="*/ 2147483647 w 3360"/>
              <a:gd name="T37" fmla="*/ 2147483647 h 2290"/>
              <a:gd name="T38" fmla="*/ 2147483647 w 3360"/>
              <a:gd name="T39" fmla="*/ 2147483647 h 2290"/>
              <a:gd name="T40" fmla="*/ 2147483647 w 3360"/>
              <a:gd name="T41" fmla="*/ 2147483647 h 2290"/>
              <a:gd name="T42" fmla="*/ 2147483647 w 3360"/>
              <a:gd name="T43" fmla="*/ 2147483647 h 2290"/>
              <a:gd name="T44" fmla="*/ 2147483647 w 3360"/>
              <a:gd name="T45" fmla="*/ 2147483647 h 2290"/>
              <a:gd name="T46" fmla="*/ 2147483647 w 3360"/>
              <a:gd name="T47" fmla="*/ 2147483647 h 2290"/>
              <a:gd name="T48" fmla="*/ 2147483647 w 3360"/>
              <a:gd name="T49" fmla="*/ 2147483647 h 2290"/>
              <a:gd name="T50" fmla="*/ 2147483647 w 3360"/>
              <a:gd name="T51" fmla="*/ 2147483647 h 2290"/>
              <a:gd name="T52" fmla="*/ 2147483647 w 3360"/>
              <a:gd name="T53" fmla="*/ 2147483647 h 2290"/>
              <a:gd name="T54" fmla="*/ 2147483647 w 3360"/>
              <a:gd name="T55" fmla="*/ 2147483647 h 2290"/>
              <a:gd name="T56" fmla="*/ 2147483647 w 3360"/>
              <a:gd name="T57" fmla="*/ 2147483647 h 2290"/>
              <a:gd name="T58" fmla="*/ 2147483647 w 3360"/>
              <a:gd name="T59" fmla="*/ 2147483647 h 2290"/>
              <a:gd name="T60" fmla="*/ 2147483647 w 3360"/>
              <a:gd name="T61" fmla="*/ 2147483647 h 2290"/>
              <a:gd name="T62" fmla="*/ 2147483647 w 3360"/>
              <a:gd name="T63" fmla="*/ 2147483647 h 2290"/>
              <a:gd name="T64" fmla="*/ 2147483647 w 3360"/>
              <a:gd name="T65" fmla="*/ 0 h 229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0" h="2290" extrusionOk="0">
                <a:moveTo>
                  <a:pt x="2548" y="0"/>
                </a:moveTo>
                <a:cubicBezTo>
                  <a:pt x="2417" y="0"/>
                  <a:pt x="2285" y="35"/>
                  <a:pt x="2167" y="96"/>
                </a:cubicBezTo>
                <a:cubicBezTo>
                  <a:pt x="1945" y="212"/>
                  <a:pt x="1798" y="400"/>
                  <a:pt x="1678" y="608"/>
                </a:cubicBezTo>
                <a:cubicBezTo>
                  <a:pt x="1552" y="475"/>
                  <a:pt x="1384" y="383"/>
                  <a:pt x="1200" y="335"/>
                </a:cubicBezTo>
                <a:cubicBezTo>
                  <a:pt x="1119" y="315"/>
                  <a:pt x="1031" y="304"/>
                  <a:pt x="941" y="304"/>
                </a:cubicBezTo>
                <a:cubicBezTo>
                  <a:pt x="662" y="304"/>
                  <a:pt x="363" y="403"/>
                  <a:pt x="209" y="625"/>
                </a:cubicBezTo>
                <a:cubicBezTo>
                  <a:pt x="0" y="919"/>
                  <a:pt x="79" y="1329"/>
                  <a:pt x="256" y="1616"/>
                </a:cubicBezTo>
                <a:cubicBezTo>
                  <a:pt x="458" y="1934"/>
                  <a:pt x="779" y="2139"/>
                  <a:pt x="1138" y="2228"/>
                </a:cubicBezTo>
                <a:cubicBezTo>
                  <a:pt x="1311" y="2271"/>
                  <a:pt x="1488" y="2289"/>
                  <a:pt x="1666" y="2289"/>
                </a:cubicBezTo>
                <a:cubicBezTo>
                  <a:pt x="1962" y="2289"/>
                  <a:pt x="2260" y="2239"/>
                  <a:pt x="2546" y="2173"/>
                </a:cubicBezTo>
                <a:cubicBezTo>
                  <a:pt x="2584" y="2163"/>
                  <a:pt x="2700" y="2122"/>
                  <a:pt x="2683" y="2060"/>
                </a:cubicBezTo>
                <a:cubicBezTo>
                  <a:pt x="2676" y="2034"/>
                  <a:pt x="2643" y="2026"/>
                  <a:pt x="2608" y="2026"/>
                </a:cubicBezTo>
                <a:cubicBezTo>
                  <a:pt x="2570" y="2026"/>
                  <a:pt x="2529" y="2035"/>
                  <a:pt x="2512" y="2040"/>
                </a:cubicBezTo>
                <a:cubicBezTo>
                  <a:pt x="2282" y="2092"/>
                  <a:pt x="2041" y="2130"/>
                  <a:pt x="1802" y="2130"/>
                </a:cubicBezTo>
                <a:cubicBezTo>
                  <a:pt x="1615" y="2130"/>
                  <a:pt x="1429" y="2107"/>
                  <a:pt x="1251" y="2047"/>
                </a:cubicBezTo>
                <a:cubicBezTo>
                  <a:pt x="902" y="1934"/>
                  <a:pt x="591" y="1664"/>
                  <a:pt x="462" y="1309"/>
                </a:cubicBezTo>
                <a:cubicBezTo>
                  <a:pt x="346" y="997"/>
                  <a:pt x="392" y="468"/>
                  <a:pt x="822" y="468"/>
                </a:cubicBezTo>
                <a:cubicBezTo>
                  <a:pt x="826" y="468"/>
                  <a:pt x="830" y="468"/>
                  <a:pt x="834" y="468"/>
                </a:cubicBezTo>
                <a:cubicBezTo>
                  <a:pt x="1172" y="471"/>
                  <a:pt x="1480" y="728"/>
                  <a:pt x="1582" y="1039"/>
                </a:cubicBezTo>
                <a:cubicBezTo>
                  <a:pt x="1593" y="1069"/>
                  <a:pt x="1630" y="1082"/>
                  <a:pt x="1675" y="1082"/>
                </a:cubicBezTo>
                <a:cubicBezTo>
                  <a:pt x="1775" y="1082"/>
                  <a:pt x="1915" y="1019"/>
                  <a:pt x="1893" y="953"/>
                </a:cubicBezTo>
                <a:cubicBezTo>
                  <a:pt x="1880" y="919"/>
                  <a:pt x="1866" y="892"/>
                  <a:pt x="1856" y="861"/>
                </a:cubicBezTo>
                <a:cubicBezTo>
                  <a:pt x="1859" y="858"/>
                  <a:pt x="1863" y="847"/>
                  <a:pt x="1866" y="844"/>
                </a:cubicBezTo>
                <a:cubicBezTo>
                  <a:pt x="1982" y="618"/>
                  <a:pt x="2115" y="328"/>
                  <a:pt x="2368" y="232"/>
                </a:cubicBezTo>
                <a:cubicBezTo>
                  <a:pt x="2405" y="218"/>
                  <a:pt x="2442" y="211"/>
                  <a:pt x="2477" y="211"/>
                </a:cubicBezTo>
                <a:cubicBezTo>
                  <a:pt x="2641" y="211"/>
                  <a:pt x="2784" y="353"/>
                  <a:pt x="2857" y="499"/>
                </a:cubicBezTo>
                <a:cubicBezTo>
                  <a:pt x="3123" y="1004"/>
                  <a:pt x="2717" y="1500"/>
                  <a:pt x="2392" y="1869"/>
                </a:cubicBezTo>
                <a:cubicBezTo>
                  <a:pt x="2344" y="1920"/>
                  <a:pt x="2361" y="1985"/>
                  <a:pt x="2430" y="2006"/>
                </a:cubicBezTo>
                <a:cubicBezTo>
                  <a:pt x="2447" y="2012"/>
                  <a:pt x="2465" y="2014"/>
                  <a:pt x="2485" y="2014"/>
                </a:cubicBezTo>
                <a:cubicBezTo>
                  <a:pt x="2545" y="2014"/>
                  <a:pt x="2613" y="1988"/>
                  <a:pt x="2652" y="1944"/>
                </a:cubicBezTo>
                <a:cubicBezTo>
                  <a:pt x="2973" y="1579"/>
                  <a:pt x="3359" y="1121"/>
                  <a:pt x="3240" y="601"/>
                </a:cubicBezTo>
                <a:cubicBezTo>
                  <a:pt x="3192" y="400"/>
                  <a:pt x="3072" y="201"/>
                  <a:pt x="2891" y="92"/>
                </a:cubicBezTo>
                <a:cubicBezTo>
                  <a:pt x="2785" y="29"/>
                  <a:pt x="2667" y="0"/>
                  <a:pt x="254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grpSp>
        <p:nvGrpSpPr>
          <p:cNvPr id="43" name="Google Shape;2602;p32"/>
          <p:cNvGrpSpPr>
            <a:grpSpLocks/>
          </p:cNvGrpSpPr>
          <p:nvPr/>
        </p:nvGrpSpPr>
        <p:grpSpPr bwMode="auto">
          <a:xfrm>
            <a:off x="8423317" y="342901"/>
            <a:ext cx="644525" cy="676275"/>
            <a:chOff x="7781835" y="967047"/>
            <a:chExt cx="719999" cy="755086"/>
          </a:xfrm>
        </p:grpSpPr>
        <p:sp>
          <p:nvSpPr>
            <p:cNvPr id="44" name="Google Shape;2603;p32"/>
            <p:cNvSpPr>
              <a:spLocks/>
            </p:cNvSpPr>
            <p:nvPr/>
          </p:nvSpPr>
          <p:spPr bwMode="auto">
            <a:xfrm rot="1017010">
              <a:off x="7859565" y="1035930"/>
              <a:ext cx="564539" cy="617322"/>
            </a:xfrm>
            <a:custGeom>
              <a:avLst/>
              <a:gdLst>
                <a:gd name="T0" fmla="*/ 2147483647 w 7225"/>
                <a:gd name="T1" fmla="*/ 0 h 7901"/>
                <a:gd name="T2" fmla="*/ 0 w 7225"/>
                <a:gd name="T3" fmla="*/ 2147483647 h 7901"/>
                <a:gd name="T4" fmla="*/ 2147483647 w 7225"/>
                <a:gd name="T5" fmla="*/ 2147483647 h 7901"/>
                <a:gd name="T6" fmla="*/ 2147483647 w 7225"/>
                <a:gd name="T7" fmla="*/ 2147483647 h 7901"/>
                <a:gd name="T8" fmla="*/ 2147483647 w 7225"/>
                <a:gd name="T9" fmla="*/ 2147483647 h 7901"/>
                <a:gd name="T10" fmla="*/ 2147483647 w 7225"/>
                <a:gd name="T11" fmla="*/ 0 h 79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25" h="7901" extrusionOk="0">
                  <a:moveTo>
                    <a:pt x="6237" y="0"/>
                  </a:moveTo>
                  <a:cubicBezTo>
                    <a:pt x="5875" y="0"/>
                    <a:pt x="0" y="779"/>
                    <a:pt x="0" y="933"/>
                  </a:cubicBezTo>
                  <a:cubicBezTo>
                    <a:pt x="0" y="1094"/>
                    <a:pt x="1771" y="7901"/>
                    <a:pt x="1976" y="7901"/>
                  </a:cubicBezTo>
                  <a:cubicBezTo>
                    <a:pt x="2184" y="7901"/>
                    <a:pt x="5769" y="7798"/>
                    <a:pt x="5769" y="7798"/>
                  </a:cubicBezTo>
                  <a:lnTo>
                    <a:pt x="7224" y="2861"/>
                  </a:lnTo>
                  <a:lnTo>
                    <a:pt x="62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5" name="Google Shape;2604;p32"/>
            <p:cNvSpPr/>
            <p:nvPr/>
          </p:nvSpPr>
          <p:spPr>
            <a:xfrm rot="1017010">
              <a:off x="8026564" y="1127902"/>
              <a:ext cx="308571" cy="490540"/>
            </a:xfrm>
            <a:custGeom>
              <a:avLst/>
              <a:gdLst/>
              <a:ahLst/>
              <a:cxnLst/>
              <a:rect l="l" t="t" r="r" b="b"/>
              <a:pathLst>
                <a:path w="3965" h="6275" extrusionOk="0">
                  <a:moveTo>
                    <a:pt x="394" y="1"/>
                  </a:moveTo>
                  <a:lnTo>
                    <a:pt x="1" y="1648"/>
                  </a:lnTo>
                  <a:lnTo>
                    <a:pt x="144" y="1692"/>
                  </a:lnTo>
                  <a:cubicBezTo>
                    <a:pt x="342" y="1152"/>
                    <a:pt x="657" y="479"/>
                    <a:pt x="1248" y="479"/>
                  </a:cubicBezTo>
                  <a:lnTo>
                    <a:pt x="3575" y="479"/>
                  </a:lnTo>
                  <a:cubicBezTo>
                    <a:pt x="2324" y="2605"/>
                    <a:pt x="1306" y="4156"/>
                    <a:pt x="1214" y="5704"/>
                  </a:cubicBezTo>
                  <a:lnTo>
                    <a:pt x="1214" y="5772"/>
                  </a:lnTo>
                  <a:cubicBezTo>
                    <a:pt x="1214" y="6138"/>
                    <a:pt x="1392" y="6275"/>
                    <a:pt x="1590" y="6275"/>
                  </a:cubicBezTo>
                  <a:cubicBezTo>
                    <a:pt x="1778" y="6275"/>
                    <a:pt x="1938" y="6070"/>
                    <a:pt x="1938" y="5687"/>
                  </a:cubicBezTo>
                  <a:cubicBezTo>
                    <a:pt x="1938" y="5625"/>
                    <a:pt x="1931" y="5352"/>
                    <a:pt x="1931" y="5301"/>
                  </a:cubicBezTo>
                  <a:cubicBezTo>
                    <a:pt x="1931" y="3558"/>
                    <a:pt x="3110" y="1699"/>
                    <a:pt x="3965" y="298"/>
                  </a:cubicBezTo>
                  <a:lnTo>
                    <a:pt x="39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oogle Shape;2605;p32"/>
          <p:cNvGrpSpPr>
            <a:grpSpLocks/>
          </p:cNvGrpSpPr>
          <p:nvPr/>
        </p:nvGrpSpPr>
        <p:grpSpPr bwMode="auto">
          <a:xfrm>
            <a:off x="79384" y="178594"/>
            <a:ext cx="777875" cy="634604"/>
            <a:chOff x="78625" y="62544"/>
            <a:chExt cx="778749" cy="634816"/>
          </a:xfrm>
        </p:grpSpPr>
        <p:sp>
          <p:nvSpPr>
            <p:cNvPr id="47" name="Google Shape;2606;p32"/>
            <p:cNvSpPr>
              <a:spLocks/>
            </p:cNvSpPr>
            <p:nvPr/>
          </p:nvSpPr>
          <p:spPr bwMode="auto">
            <a:xfrm rot="-809720">
              <a:off x="126222" y="135555"/>
              <a:ext cx="683555" cy="488793"/>
            </a:xfrm>
            <a:custGeom>
              <a:avLst/>
              <a:gdLst>
                <a:gd name="T0" fmla="*/ 2147483647 w 12477"/>
                <a:gd name="T1" fmla="*/ 2147483647 h 8922"/>
                <a:gd name="T2" fmla="*/ 2147483647 w 12477"/>
                <a:gd name="T3" fmla="*/ 2147483647 h 8922"/>
                <a:gd name="T4" fmla="*/ 2147483647 w 12477"/>
                <a:gd name="T5" fmla="*/ 2147483647 h 8922"/>
                <a:gd name="T6" fmla="*/ 2147483647 w 12477"/>
                <a:gd name="T7" fmla="*/ 2147483647 h 8922"/>
                <a:gd name="T8" fmla="*/ 2147483647 w 12477"/>
                <a:gd name="T9" fmla="*/ 2147483647 h 8922"/>
                <a:gd name="T10" fmla="*/ 2147483647 w 12477"/>
                <a:gd name="T11" fmla="*/ 2147483647 h 8922"/>
                <a:gd name="T12" fmla="*/ 2147483647 w 12477"/>
                <a:gd name="T13" fmla="*/ 2147483647 h 8922"/>
                <a:gd name="T14" fmla="*/ 2147483647 w 12477"/>
                <a:gd name="T15" fmla="*/ 2147483647 h 8922"/>
                <a:gd name="T16" fmla="*/ 2147483647 w 12477"/>
                <a:gd name="T17" fmla="*/ 2147483647 h 8922"/>
                <a:gd name="T18" fmla="*/ 2147483647 w 12477"/>
                <a:gd name="T19" fmla="*/ 2147483647 h 8922"/>
                <a:gd name="T20" fmla="*/ 2147483647 w 12477"/>
                <a:gd name="T21" fmla="*/ 2147483647 h 8922"/>
                <a:gd name="T22" fmla="*/ 2147483647 w 12477"/>
                <a:gd name="T23" fmla="*/ 2147483647 h 8922"/>
                <a:gd name="T24" fmla="*/ 2147483647 w 12477"/>
                <a:gd name="T25" fmla="*/ 2147483647 h 8922"/>
                <a:gd name="T26" fmla="*/ 2147483647 w 12477"/>
                <a:gd name="T27" fmla="*/ 2147483647 h 8922"/>
                <a:gd name="T28" fmla="*/ 2147483647 w 12477"/>
                <a:gd name="T29" fmla="*/ 2147483647 h 8922"/>
                <a:gd name="T30" fmla="*/ 2147483647 w 12477"/>
                <a:gd name="T31" fmla="*/ 2147483647 h 8922"/>
                <a:gd name="T32" fmla="*/ 2147483647 w 12477"/>
                <a:gd name="T33" fmla="*/ 2147483647 h 8922"/>
                <a:gd name="T34" fmla="*/ 2147483647 w 12477"/>
                <a:gd name="T35" fmla="*/ 2147483647 h 8922"/>
                <a:gd name="T36" fmla="*/ 2147483647 w 12477"/>
                <a:gd name="T37" fmla="*/ 2147483647 h 8922"/>
                <a:gd name="T38" fmla="*/ 2147483647 w 12477"/>
                <a:gd name="T39" fmla="*/ 2147483647 h 8922"/>
                <a:gd name="T40" fmla="*/ 2147483647 w 12477"/>
                <a:gd name="T41" fmla="*/ 2147483647 h 8922"/>
                <a:gd name="T42" fmla="*/ 2147483647 w 12477"/>
                <a:gd name="T43" fmla="*/ 2147483647 h 8922"/>
                <a:gd name="T44" fmla="*/ 2147483647 w 12477"/>
                <a:gd name="T45" fmla="*/ 2147483647 h 8922"/>
                <a:gd name="T46" fmla="*/ 2147483647 w 12477"/>
                <a:gd name="T47" fmla="*/ 2147483647 h 8922"/>
                <a:gd name="T48" fmla="*/ 2147483647 w 12477"/>
                <a:gd name="T49" fmla="*/ 2147483647 h 8922"/>
                <a:gd name="T50" fmla="*/ 2147483647 w 12477"/>
                <a:gd name="T51" fmla="*/ 2147483647 h 8922"/>
                <a:gd name="T52" fmla="*/ 2147483647 w 12477"/>
                <a:gd name="T53" fmla="*/ 2147483647 h 8922"/>
                <a:gd name="T54" fmla="*/ 2147483647 w 12477"/>
                <a:gd name="T55" fmla="*/ 2147483647 h 8922"/>
                <a:gd name="T56" fmla="*/ 2147483647 w 12477"/>
                <a:gd name="T57" fmla="*/ 2147483647 h 8922"/>
                <a:gd name="T58" fmla="*/ 2147483647 w 12477"/>
                <a:gd name="T59" fmla="*/ 2147483647 h 8922"/>
                <a:gd name="T60" fmla="*/ 2147483647 w 12477"/>
                <a:gd name="T61" fmla="*/ 2147483647 h 8922"/>
                <a:gd name="T62" fmla="*/ 2147483647 w 12477"/>
                <a:gd name="T63" fmla="*/ 2147483647 h 8922"/>
                <a:gd name="T64" fmla="*/ 2147483647 w 12477"/>
                <a:gd name="T65" fmla="*/ 2147483647 h 8922"/>
                <a:gd name="T66" fmla="*/ 2147483647 w 12477"/>
                <a:gd name="T67" fmla="*/ 2147483647 h 8922"/>
                <a:gd name="T68" fmla="*/ 2147483647 w 12477"/>
                <a:gd name="T69" fmla="*/ 2147483647 h 8922"/>
                <a:gd name="T70" fmla="*/ 2147483647 w 12477"/>
                <a:gd name="T71" fmla="*/ 2147483647 h 8922"/>
                <a:gd name="T72" fmla="*/ 2147483647 w 12477"/>
                <a:gd name="T73" fmla="*/ 2147483647 h 8922"/>
                <a:gd name="T74" fmla="*/ 2147483647 w 12477"/>
                <a:gd name="T75" fmla="*/ 2147483647 h 8922"/>
                <a:gd name="T76" fmla="*/ 2147483647 w 12477"/>
                <a:gd name="T77" fmla="*/ 2147483647 h 8922"/>
                <a:gd name="T78" fmla="*/ 2147483647 w 12477"/>
                <a:gd name="T79" fmla="*/ 2147483647 h 8922"/>
                <a:gd name="T80" fmla="*/ 2147483647 w 12477"/>
                <a:gd name="T81" fmla="*/ 2147483647 h 8922"/>
                <a:gd name="T82" fmla="*/ 2147483647 w 12477"/>
                <a:gd name="T83" fmla="*/ 2147483647 h 8922"/>
                <a:gd name="T84" fmla="*/ 2147483647 w 12477"/>
                <a:gd name="T85" fmla="*/ 2147483647 h 8922"/>
                <a:gd name="T86" fmla="*/ 2147483647 w 12477"/>
                <a:gd name="T87" fmla="*/ 2147483647 h 8922"/>
                <a:gd name="T88" fmla="*/ 2147483647 w 12477"/>
                <a:gd name="T89" fmla="*/ 2147483647 h 8922"/>
                <a:gd name="T90" fmla="*/ 2147483647 w 12477"/>
                <a:gd name="T91" fmla="*/ 2147483647 h 8922"/>
                <a:gd name="T92" fmla="*/ 2147483647 w 12477"/>
                <a:gd name="T93" fmla="*/ 2147483647 h 8922"/>
                <a:gd name="T94" fmla="*/ 2147483647 w 12477"/>
                <a:gd name="T95" fmla="*/ 2147483647 h 8922"/>
                <a:gd name="T96" fmla="*/ 2147483647 w 12477"/>
                <a:gd name="T97" fmla="*/ 2147483647 h 8922"/>
                <a:gd name="T98" fmla="*/ 2147483647 w 12477"/>
                <a:gd name="T99" fmla="*/ 2147483647 h 8922"/>
                <a:gd name="T100" fmla="*/ 2147483647 w 12477"/>
                <a:gd name="T101" fmla="*/ 2147483647 h 8922"/>
                <a:gd name="T102" fmla="*/ 2147483647 w 12477"/>
                <a:gd name="T103" fmla="*/ 2147483647 h 8922"/>
                <a:gd name="T104" fmla="*/ 2147483647 w 12477"/>
                <a:gd name="T105" fmla="*/ 2147483647 h 8922"/>
                <a:gd name="T106" fmla="*/ 2147483647 w 12477"/>
                <a:gd name="T107" fmla="*/ 2147483647 h 8922"/>
                <a:gd name="T108" fmla="*/ 2147483647 w 12477"/>
                <a:gd name="T109" fmla="*/ 2147483647 h 8922"/>
                <a:gd name="T110" fmla="*/ 2147483647 w 12477"/>
                <a:gd name="T111" fmla="*/ 2147483647 h 8922"/>
                <a:gd name="T112" fmla="*/ 2147483647 w 12477"/>
                <a:gd name="T113" fmla="*/ 2147483647 h 8922"/>
                <a:gd name="T114" fmla="*/ 2147483647 w 12477"/>
                <a:gd name="T115" fmla="*/ 2147483647 h 8922"/>
                <a:gd name="T116" fmla="*/ 2147483647 w 12477"/>
                <a:gd name="T117" fmla="*/ 2147483647 h 8922"/>
                <a:gd name="T118" fmla="*/ 2147483647 w 12477"/>
                <a:gd name="T119" fmla="*/ 2147483647 h 8922"/>
                <a:gd name="T120" fmla="*/ 2147483647 w 12477"/>
                <a:gd name="T121" fmla="*/ 2147483647 h 8922"/>
                <a:gd name="T122" fmla="*/ 2147483647 w 12477"/>
                <a:gd name="T123" fmla="*/ 2147483647 h 8922"/>
                <a:gd name="T124" fmla="*/ 2147483647 w 12477"/>
                <a:gd name="T125" fmla="*/ 2147483647 h 89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2477" h="8922" extrusionOk="0">
                  <a:moveTo>
                    <a:pt x="8455" y="1"/>
                  </a:moveTo>
                  <a:cubicBezTo>
                    <a:pt x="8159" y="1"/>
                    <a:pt x="7865" y="56"/>
                    <a:pt x="7587" y="159"/>
                  </a:cubicBezTo>
                  <a:cubicBezTo>
                    <a:pt x="6790" y="449"/>
                    <a:pt x="6141" y="1147"/>
                    <a:pt x="5861" y="1939"/>
                  </a:cubicBezTo>
                  <a:cubicBezTo>
                    <a:pt x="5352" y="1365"/>
                    <a:pt x="4603" y="1000"/>
                    <a:pt x="3831" y="979"/>
                  </a:cubicBezTo>
                  <a:cubicBezTo>
                    <a:pt x="3810" y="979"/>
                    <a:pt x="3789" y="978"/>
                    <a:pt x="3767" y="978"/>
                  </a:cubicBezTo>
                  <a:cubicBezTo>
                    <a:pt x="2856" y="978"/>
                    <a:pt x="2023" y="1479"/>
                    <a:pt x="1542" y="2247"/>
                  </a:cubicBezTo>
                  <a:cubicBezTo>
                    <a:pt x="1306" y="2623"/>
                    <a:pt x="1156" y="3067"/>
                    <a:pt x="1156" y="3518"/>
                  </a:cubicBezTo>
                  <a:cubicBezTo>
                    <a:pt x="1152" y="4048"/>
                    <a:pt x="1333" y="4550"/>
                    <a:pt x="1596" y="4998"/>
                  </a:cubicBezTo>
                  <a:cubicBezTo>
                    <a:pt x="1856" y="5449"/>
                    <a:pt x="2187" y="5849"/>
                    <a:pt x="2563" y="6204"/>
                  </a:cubicBezTo>
                  <a:cubicBezTo>
                    <a:pt x="2307" y="6327"/>
                    <a:pt x="2061" y="6484"/>
                    <a:pt x="1849" y="6672"/>
                  </a:cubicBezTo>
                  <a:cubicBezTo>
                    <a:pt x="1846" y="6672"/>
                    <a:pt x="1839" y="6669"/>
                    <a:pt x="1832" y="6669"/>
                  </a:cubicBezTo>
                  <a:cubicBezTo>
                    <a:pt x="1589" y="6628"/>
                    <a:pt x="1350" y="6580"/>
                    <a:pt x="1104" y="6535"/>
                  </a:cubicBezTo>
                  <a:cubicBezTo>
                    <a:pt x="1100" y="6535"/>
                    <a:pt x="1096" y="6534"/>
                    <a:pt x="1092" y="6534"/>
                  </a:cubicBezTo>
                  <a:cubicBezTo>
                    <a:pt x="1049" y="6534"/>
                    <a:pt x="992" y="6565"/>
                    <a:pt x="961" y="6587"/>
                  </a:cubicBezTo>
                  <a:cubicBezTo>
                    <a:pt x="916" y="6621"/>
                    <a:pt x="872" y="6672"/>
                    <a:pt x="858" y="6730"/>
                  </a:cubicBezTo>
                  <a:cubicBezTo>
                    <a:pt x="845" y="6771"/>
                    <a:pt x="838" y="6826"/>
                    <a:pt x="862" y="6870"/>
                  </a:cubicBezTo>
                  <a:cubicBezTo>
                    <a:pt x="889" y="6911"/>
                    <a:pt x="923" y="6928"/>
                    <a:pt x="968" y="6939"/>
                  </a:cubicBezTo>
                  <a:cubicBezTo>
                    <a:pt x="1145" y="6973"/>
                    <a:pt x="1323" y="7004"/>
                    <a:pt x="1497" y="7038"/>
                  </a:cubicBezTo>
                  <a:cubicBezTo>
                    <a:pt x="1453" y="7096"/>
                    <a:pt x="1405" y="7157"/>
                    <a:pt x="1361" y="7215"/>
                  </a:cubicBezTo>
                  <a:cubicBezTo>
                    <a:pt x="1346" y="7215"/>
                    <a:pt x="1331" y="7215"/>
                    <a:pt x="1316" y="7215"/>
                  </a:cubicBezTo>
                  <a:cubicBezTo>
                    <a:pt x="927" y="7215"/>
                    <a:pt x="540" y="7300"/>
                    <a:pt x="182" y="7455"/>
                  </a:cubicBezTo>
                  <a:cubicBezTo>
                    <a:pt x="93" y="7499"/>
                    <a:pt x="1" y="7619"/>
                    <a:pt x="21" y="7725"/>
                  </a:cubicBezTo>
                  <a:cubicBezTo>
                    <a:pt x="38" y="7798"/>
                    <a:pt x="93" y="7831"/>
                    <a:pt x="156" y="7831"/>
                  </a:cubicBezTo>
                  <a:cubicBezTo>
                    <a:pt x="183" y="7831"/>
                    <a:pt x="212" y="7825"/>
                    <a:pt x="240" y="7813"/>
                  </a:cubicBezTo>
                  <a:cubicBezTo>
                    <a:pt x="281" y="7796"/>
                    <a:pt x="325" y="7776"/>
                    <a:pt x="366" y="7759"/>
                  </a:cubicBezTo>
                  <a:cubicBezTo>
                    <a:pt x="383" y="7755"/>
                    <a:pt x="400" y="7745"/>
                    <a:pt x="414" y="7742"/>
                  </a:cubicBezTo>
                  <a:cubicBezTo>
                    <a:pt x="411" y="7742"/>
                    <a:pt x="462" y="7725"/>
                    <a:pt x="465" y="7725"/>
                  </a:cubicBezTo>
                  <a:cubicBezTo>
                    <a:pt x="547" y="7697"/>
                    <a:pt x="633" y="7677"/>
                    <a:pt x="718" y="7660"/>
                  </a:cubicBezTo>
                  <a:cubicBezTo>
                    <a:pt x="797" y="7643"/>
                    <a:pt x="882" y="7629"/>
                    <a:pt x="968" y="7622"/>
                  </a:cubicBezTo>
                  <a:cubicBezTo>
                    <a:pt x="974" y="7622"/>
                    <a:pt x="1009" y="7619"/>
                    <a:pt x="1015" y="7619"/>
                  </a:cubicBezTo>
                  <a:cubicBezTo>
                    <a:pt x="1036" y="7619"/>
                    <a:pt x="1063" y="7612"/>
                    <a:pt x="1084" y="7612"/>
                  </a:cubicBezTo>
                  <a:lnTo>
                    <a:pt x="1152" y="7612"/>
                  </a:lnTo>
                  <a:cubicBezTo>
                    <a:pt x="1152" y="7643"/>
                    <a:pt x="1162" y="7673"/>
                    <a:pt x="1173" y="7694"/>
                  </a:cubicBezTo>
                  <a:cubicBezTo>
                    <a:pt x="1224" y="8049"/>
                    <a:pt x="1234" y="8405"/>
                    <a:pt x="1203" y="8763"/>
                  </a:cubicBezTo>
                  <a:cubicBezTo>
                    <a:pt x="1197" y="8848"/>
                    <a:pt x="1255" y="8921"/>
                    <a:pt x="1339" y="8921"/>
                  </a:cubicBezTo>
                  <a:cubicBezTo>
                    <a:pt x="1350" y="8921"/>
                    <a:pt x="1362" y="8920"/>
                    <a:pt x="1374" y="8917"/>
                  </a:cubicBezTo>
                  <a:cubicBezTo>
                    <a:pt x="1480" y="8890"/>
                    <a:pt x="1576" y="8791"/>
                    <a:pt x="1589" y="8681"/>
                  </a:cubicBezTo>
                  <a:cubicBezTo>
                    <a:pt x="1624" y="8292"/>
                    <a:pt x="1613" y="7899"/>
                    <a:pt x="1559" y="7516"/>
                  </a:cubicBezTo>
                  <a:cubicBezTo>
                    <a:pt x="1579" y="7475"/>
                    <a:pt x="1607" y="7441"/>
                    <a:pt x="1627" y="7407"/>
                  </a:cubicBezTo>
                  <a:cubicBezTo>
                    <a:pt x="1641" y="7390"/>
                    <a:pt x="1651" y="7373"/>
                    <a:pt x="1665" y="7352"/>
                  </a:cubicBezTo>
                  <a:cubicBezTo>
                    <a:pt x="1668" y="7349"/>
                    <a:pt x="1668" y="7349"/>
                    <a:pt x="1668" y="7345"/>
                  </a:cubicBezTo>
                  <a:cubicBezTo>
                    <a:pt x="1668" y="7345"/>
                    <a:pt x="1668" y="7338"/>
                    <a:pt x="1675" y="7338"/>
                  </a:cubicBezTo>
                  <a:cubicBezTo>
                    <a:pt x="1699" y="7311"/>
                    <a:pt x="1719" y="7277"/>
                    <a:pt x="1747" y="7246"/>
                  </a:cubicBezTo>
                  <a:cubicBezTo>
                    <a:pt x="1764" y="7226"/>
                    <a:pt x="1781" y="7209"/>
                    <a:pt x="1798" y="7185"/>
                  </a:cubicBezTo>
                  <a:cubicBezTo>
                    <a:pt x="1846" y="7263"/>
                    <a:pt x="1883" y="7345"/>
                    <a:pt x="1914" y="7431"/>
                  </a:cubicBezTo>
                  <a:cubicBezTo>
                    <a:pt x="1941" y="7523"/>
                    <a:pt x="1955" y="7622"/>
                    <a:pt x="1959" y="7725"/>
                  </a:cubicBezTo>
                  <a:cubicBezTo>
                    <a:pt x="1959" y="7766"/>
                    <a:pt x="2000" y="7810"/>
                    <a:pt x="2037" y="7824"/>
                  </a:cubicBezTo>
                  <a:cubicBezTo>
                    <a:pt x="2052" y="7830"/>
                    <a:pt x="2068" y="7832"/>
                    <a:pt x="2086" y="7832"/>
                  </a:cubicBezTo>
                  <a:cubicBezTo>
                    <a:pt x="2118" y="7832"/>
                    <a:pt x="2153" y="7823"/>
                    <a:pt x="2177" y="7810"/>
                  </a:cubicBezTo>
                  <a:cubicBezTo>
                    <a:pt x="2280" y="7759"/>
                    <a:pt x="2345" y="7656"/>
                    <a:pt x="2341" y="7540"/>
                  </a:cubicBezTo>
                  <a:cubicBezTo>
                    <a:pt x="2331" y="7301"/>
                    <a:pt x="2249" y="7072"/>
                    <a:pt x="2119" y="6870"/>
                  </a:cubicBezTo>
                  <a:cubicBezTo>
                    <a:pt x="2160" y="6836"/>
                    <a:pt x="2198" y="6805"/>
                    <a:pt x="2242" y="6775"/>
                  </a:cubicBezTo>
                  <a:cubicBezTo>
                    <a:pt x="2273" y="6754"/>
                    <a:pt x="2300" y="6734"/>
                    <a:pt x="2331" y="6716"/>
                  </a:cubicBezTo>
                  <a:cubicBezTo>
                    <a:pt x="2348" y="6703"/>
                    <a:pt x="2369" y="6689"/>
                    <a:pt x="2386" y="6682"/>
                  </a:cubicBezTo>
                  <a:cubicBezTo>
                    <a:pt x="2396" y="6679"/>
                    <a:pt x="2399" y="6672"/>
                    <a:pt x="2399" y="6672"/>
                  </a:cubicBezTo>
                  <a:cubicBezTo>
                    <a:pt x="2403" y="6672"/>
                    <a:pt x="2403" y="6669"/>
                    <a:pt x="2413" y="6665"/>
                  </a:cubicBezTo>
                  <a:cubicBezTo>
                    <a:pt x="2553" y="6583"/>
                    <a:pt x="2693" y="6515"/>
                    <a:pt x="2844" y="6460"/>
                  </a:cubicBezTo>
                  <a:cubicBezTo>
                    <a:pt x="2844" y="6460"/>
                    <a:pt x="2847" y="6460"/>
                    <a:pt x="2847" y="6457"/>
                  </a:cubicBezTo>
                  <a:cubicBezTo>
                    <a:pt x="3076" y="6645"/>
                    <a:pt x="3319" y="6816"/>
                    <a:pt x="3571" y="6969"/>
                  </a:cubicBezTo>
                  <a:cubicBezTo>
                    <a:pt x="4357" y="7448"/>
                    <a:pt x="5256" y="7742"/>
                    <a:pt x="6175" y="7810"/>
                  </a:cubicBezTo>
                  <a:cubicBezTo>
                    <a:pt x="6291" y="7817"/>
                    <a:pt x="6408" y="7824"/>
                    <a:pt x="6520" y="7824"/>
                  </a:cubicBezTo>
                  <a:cubicBezTo>
                    <a:pt x="6633" y="7824"/>
                    <a:pt x="6736" y="7738"/>
                    <a:pt x="6770" y="7636"/>
                  </a:cubicBezTo>
                  <a:cubicBezTo>
                    <a:pt x="6801" y="7550"/>
                    <a:pt x="6770" y="7431"/>
                    <a:pt x="6657" y="7424"/>
                  </a:cubicBezTo>
                  <a:cubicBezTo>
                    <a:pt x="5786" y="7414"/>
                    <a:pt x="4938" y="7191"/>
                    <a:pt x="4163" y="6792"/>
                  </a:cubicBezTo>
                  <a:cubicBezTo>
                    <a:pt x="3404" y="6399"/>
                    <a:pt x="2721" y="5828"/>
                    <a:pt x="2215" y="5141"/>
                  </a:cubicBezTo>
                  <a:cubicBezTo>
                    <a:pt x="1938" y="4755"/>
                    <a:pt x="1692" y="4328"/>
                    <a:pt x="1589" y="3860"/>
                  </a:cubicBezTo>
                  <a:cubicBezTo>
                    <a:pt x="1538" y="3638"/>
                    <a:pt x="1525" y="3439"/>
                    <a:pt x="1545" y="3228"/>
                  </a:cubicBezTo>
                  <a:cubicBezTo>
                    <a:pt x="1548" y="3180"/>
                    <a:pt x="1559" y="3132"/>
                    <a:pt x="1566" y="3091"/>
                  </a:cubicBezTo>
                  <a:cubicBezTo>
                    <a:pt x="1572" y="3064"/>
                    <a:pt x="1576" y="3040"/>
                    <a:pt x="1583" y="3012"/>
                  </a:cubicBezTo>
                  <a:cubicBezTo>
                    <a:pt x="1583" y="3012"/>
                    <a:pt x="1583" y="3005"/>
                    <a:pt x="1589" y="2999"/>
                  </a:cubicBezTo>
                  <a:cubicBezTo>
                    <a:pt x="1589" y="2992"/>
                    <a:pt x="1596" y="2971"/>
                    <a:pt x="1596" y="2964"/>
                  </a:cubicBezTo>
                  <a:cubicBezTo>
                    <a:pt x="1624" y="2869"/>
                    <a:pt x="1651" y="2773"/>
                    <a:pt x="1692" y="2681"/>
                  </a:cubicBezTo>
                  <a:cubicBezTo>
                    <a:pt x="1699" y="2654"/>
                    <a:pt x="1713" y="2630"/>
                    <a:pt x="1719" y="2606"/>
                  </a:cubicBezTo>
                  <a:cubicBezTo>
                    <a:pt x="1719" y="2606"/>
                    <a:pt x="1726" y="2602"/>
                    <a:pt x="1726" y="2599"/>
                  </a:cubicBezTo>
                  <a:cubicBezTo>
                    <a:pt x="1730" y="2589"/>
                    <a:pt x="1733" y="2578"/>
                    <a:pt x="1736" y="2578"/>
                  </a:cubicBezTo>
                  <a:lnTo>
                    <a:pt x="1815" y="2435"/>
                  </a:lnTo>
                  <a:cubicBezTo>
                    <a:pt x="1839" y="2394"/>
                    <a:pt x="1863" y="2356"/>
                    <a:pt x="1887" y="2315"/>
                  </a:cubicBezTo>
                  <a:cubicBezTo>
                    <a:pt x="1900" y="2295"/>
                    <a:pt x="1914" y="2278"/>
                    <a:pt x="1924" y="2257"/>
                  </a:cubicBezTo>
                  <a:cubicBezTo>
                    <a:pt x="1930" y="2248"/>
                    <a:pt x="1934" y="2244"/>
                    <a:pt x="1937" y="2239"/>
                  </a:cubicBezTo>
                  <a:cubicBezTo>
                    <a:pt x="1938" y="2239"/>
                    <a:pt x="1952" y="2221"/>
                    <a:pt x="1955" y="2213"/>
                  </a:cubicBezTo>
                  <a:cubicBezTo>
                    <a:pt x="2020" y="2134"/>
                    <a:pt x="2088" y="2052"/>
                    <a:pt x="2160" y="1980"/>
                  </a:cubicBezTo>
                  <a:lnTo>
                    <a:pt x="2211" y="1929"/>
                  </a:lnTo>
                  <a:lnTo>
                    <a:pt x="2222" y="1919"/>
                  </a:lnTo>
                  <a:lnTo>
                    <a:pt x="2232" y="1905"/>
                  </a:lnTo>
                  <a:cubicBezTo>
                    <a:pt x="2276" y="1871"/>
                    <a:pt x="2314" y="1837"/>
                    <a:pt x="2358" y="1803"/>
                  </a:cubicBezTo>
                  <a:cubicBezTo>
                    <a:pt x="2396" y="1775"/>
                    <a:pt x="2434" y="1748"/>
                    <a:pt x="2471" y="1724"/>
                  </a:cubicBezTo>
                  <a:cubicBezTo>
                    <a:pt x="2495" y="1707"/>
                    <a:pt x="2516" y="1693"/>
                    <a:pt x="2539" y="1680"/>
                  </a:cubicBezTo>
                  <a:cubicBezTo>
                    <a:pt x="2550" y="1676"/>
                    <a:pt x="2557" y="1666"/>
                    <a:pt x="2567" y="1663"/>
                  </a:cubicBezTo>
                  <a:cubicBezTo>
                    <a:pt x="2567" y="1663"/>
                    <a:pt x="2570" y="1663"/>
                    <a:pt x="2570" y="1659"/>
                  </a:cubicBezTo>
                  <a:cubicBezTo>
                    <a:pt x="2574" y="1659"/>
                    <a:pt x="2574" y="1656"/>
                    <a:pt x="2580" y="1656"/>
                  </a:cubicBezTo>
                  <a:cubicBezTo>
                    <a:pt x="2669" y="1608"/>
                    <a:pt x="2758" y="1560"/>
                    <a:pt x="2847" y="1522"/>
                  </a:cubicBezTo>
                  <a:cubicBezTo>
                    <a:pt x="2943" y="1485"/>
                    <a:pt x="3001" y="1461"/>
                    <a:pt x="3117" y="1437"/>
                  </a:cubicBezTo>
                  <a:cubicBezTo>
                    <a:pt x="3216" y="1410"/>
                    <a:pt x="3315" y="1393"/>
                    <a:pt x="3418" y="1386"/>
                  </a:cubicBezTo>
                  <a:lnTo>
                    <a:pt x="3428" y="1386"/>
                  </a:lnTo>
                  <a:cubicBezTo>
                    <a:pt x="3438" y="1386"/>
                    <a:pt x="3452" y="1386"/>
                    <a:pt x="3459" y="1382"/>
                  </a:cubicBezTo>
                  <a:cubicBezTo>
                    <a:pt x="3486" y="1382"/>
                    <a:pt x="3513" y="1376"/>
                    <a:pt x="3541" y="1376"/>
                  </a:cubicBezTo>
                  <a:lnTo>
                    <a:pt x="3701" y="1376"/>
                  </a:lnTo>
                  <a:cubicBezTo>
                    <a:pt x="3804" y="1382"/>
                    <a:pt x="3903" y="1389"/>
                    <a:pt x="4005" y="1406"/>
                  </a:cubicBezTo>
                  <a:cubicBezTo>
                    <a:pt x="4190" y="1437"/>
                    <a:pt x="4385" y="1492"/>
                    <a:pt x="4566" y="1563"/>
                  </a:cubicBezTo>
                  <a:cubicBezTo>
                    <a:pt x="4945" y="1717"/>
                    <a:pt x="5280" y="1953"/>
                    <a:pt x="5553" y="2261"/>
                  </a:cubicBezTo>
                  <a:cubicBezTo>
                    <a:pt x="5622" y="2339"/>
                    <a:pt x="5666" y="2401"/>
                    <a:pt x="5724" y="2483"/>
                  </a:cubicBezTo>
                  <a:lnTo>
                    <a:pt x="5728" y="2486"/>
                  </a:lnTo>
                  <a:cubicBezTo>
                    <a:pt x="5718" y="2571"/>
                    <a:pt x="5785" y="2632"/>
                    <a:pt x="5868" y="2632"/>
                  </a:cubicBezTo>
                  <a:cubicBezTo>
                    <a:pt x="5878" y="2632"/>
                    <a:pt x="5888" y="2631"/>
                    <a:pt x="5898" y="2630"/>
                  </a:cubicBezTo>
                  <a:cubicBezTo>
                    <a:pt x="6008" y="2606"/>
                    <a:pt x="6093" y="2500"/>
                    <a:pt x="6110" y="2394"/>
                  </a:cubicBezTo>
                  <a:cubicBezTo>
                    <a:pt x="6141" y="2206"/>
                    <a:pt x="6192" y="2025"/>
                    <a:pt x="6274" y="1827"/>
                  </a:cubicBezTo>
                  <a:cubicBezTo>
                    <a:pt x="6281" y="1803"/>
                    <a:pt x="6291" y="1782"/>
                    <a:pt x="6305" y="1762"/>
                  </a:cubicBezTo>
                  <a:lnTo>
                    <a:pt x="6305" y="1758"/>
                  </a:lnTo>
                  <a:cubicBezTo>
                    <a:pt x="6309" y="1745"/>
                    <a:pt x="6315" y="1731"/>
                    <a:pt x="6322" y="1724"/>
                  </a:cubicBezTo>
                  <a:lnTo>
                    <a:pt x="6397" y="1581"/>
                  </a:lnTo>
                  <a:lnTo>
                    <a:pt x="6476" y="1454"/>
                  </a:lnTo>
                  <a:cubicBezTo>
                    <a:pt x="6486" y="1434"/>
                    <a:pt x="6500" y="1417"/>
                    <a:pt x="6514" y="1393"/>
                  </a:cubicBezTo>
                  <a:cubicBezTo>
                    <a:pt x="6520" y="1382"/>
                    <a:pt x="6531" y="1372"/>
                    <a:pt x="6534" y="1358"/>
                  </a:cubicBezTo>
                  <a:cubicBezTo>
                    <a:pt x="6537" y="1355"/>
                    <a:pt x="6544" y="1348"/>
                    <a:pt x="6548" y="1341"/>
                  </a:cubicBezTo>
                  <a:cubicBezTo>
                    <a:pt x="6606" y="1266"/>
                    <a:pt x="6667" y="1188"/>
                    <a:pt x="6736" y="1119"/>
                  </a:cubicBezTo>
                  <a:cubicBezTo>
                    <a:pt x="6770" y="1082"/>
                    <a:pt x="6804" y="1047"/>
                    <a:pt x="6842" y="1013"/>
                  </a:cubicBezTo>
                  <a:cubicBezTo>
                    <a:pt x="6851" y="1007"/>
                    <a:pt x="6873" y="982"/>
                    <a:pt x="6876" y="982"/>
                  </a:cubicBezTo>
                  <a:cubicBezTo>
                    <a:pt x="6876" y="982"/>
                    <a:pt x="6876" y="982"/>
                    <a:pt x="6876" y="983"/>
                  </a:cubicBezTo>
                  <a:cubicBezTo>
                    <a:pt x="6893" y="965"/>
                    <a:pt x="6913" y="948"/>
                    <a:pt x="6930" y="931"/>
                  </a:cubicBezTo>
                  <a:cubicBezTo>
                    <a:pt x="7009" y="863"/>
                    <a:pt x="7094" y="805"/>
                    <a:pt x="7180" y="750"/>
                  </a:cubicBezTo>
                  <a:cubicBezTo>
                    <a:pt x="7197" y="737"/>
                    <a:pt x="7217" y="723"/>
                    <a:pt x="7235" y="709"/>
                  </a:cubicBezTo>
                  <a:cubicBezTo>
                    <a:pt x="7238" y="709"/>
                    <a:pt x="7269" y="692"/>
                    <a:pt x="7272" y="689"/>
                  </a:cubicBezTo>
                  <a:cubicBezTo>
                    <a:pt x="7320" y="665"/>
                    <a:pt x="7368" y="637"/>
                    <a:pt x="7416" y="617"/>
                  </a:cubicBezTo>
                  <a:cubicBezTo>
                    <a:pt x="7457" y="596"/>
                    <a:pt x="7505" y="572"/>
                    <a:pt x="7552" y="555"/>
                  </a:cubicBezTo>
                  <a:lnTo>
                    <a:pt x="7614" y="531"/>
                  </a:lnTo>
                  <a:lnTo>
                    <a:pt x="7655" y="518"/>
                  </a:lnTo>
                  <a:cubicBezTo>
                    <a:pt x="7658" y="518"/>
                    <a:pt x="7658" y="514"/>
                    <a:pt x="7662" y="514"/>
                  </a:cubicBezTo>
                  <a:cubicBezTo>
                    <a:pt x="7665" y="514"/>
                    <a:pt x="7665" y="514"/>
                    <a:pt x="7672" y="511"/>
                  </a:cubicBezTo>
                  <a:cubicBezTo>
                    <a:pt x="7764" y="480"/>
                    <a:pt x="7863" y="453"/>
                    <a:pt x="7962" y="436"/>
                  </a:cubicBezTo>
                  <a:cubicBezTo>
                    <a:pt x="8082" y="414"/>
                    <a:pt x="8194" y="404"/>
                    <a:pt x="8311" y="404"/>
                  </a:cubicBezTo>
                  <a:cubicBezTo>
                    <a:pt x="8382" y="404"/>
                    <a:pt x="8455" y="408"/>
                    <a:pt x="8533" y="415"/>
                  </a:cubicBezTo>
                  <a:cubicBezTo>
                    <a:pt x="8906" y="449"/>
                    <a:pt x="9302" y="596"/>
                    <a:pt x="9609" y="808"/>
                  </a:cubicBezTo>
                  <a:cubicBezTo>
                    <a:pt x="9938" y="1034"/>
                    <a:pt x="10194" y="1321"/>
                    <a:pt x="10358" y="1680"/>
                  </a:cubicBezTo>
                  <a:cubicBezTo>
                    <a:pt x="10501" y="2001"/>
                    <a:pt x="10549" y="2349"/>
                    <a:pt x="10546" y="2705"/>
                  </a:cubicBezTo>
                  <a:cubicBezTo>
                    <a:pt x="10170" y="2835"/>
                    <a:pt x="9808" y="2988"/>
                    <a:pt x="9452" y="3169"/>
                  </a:cubicBezTo>
                  <a:cubicBezTo>
                    <a:pt x="9435" y="3077"/>
                    <a:pt x="9425" y="2988"/>
                    <a:pt x="9422" y="2893"/>
                  </a:cubicBezTo>
                  <a:cubicBezTo>
                    <a:pt x="9422" y="2852"/>
                    <a:pt x="9384" y="2807"/>
                    <a:pt x="9346" y="2794"/>
                  </a:cubicBezTo>
                  <a:cubicBezTo>
                    <a:pt x="9331" y="2788"/>
                    <a:pt x="9313" y="2785"/>
                    <a:pt x="9296" y="2785"/>
                  </a:cubicBezTo>
                  <a:cubicBezTo>
                    <a:pt x="9263" y="2785"/>
                    <a:pt x="9229" y="2794"/>
                    <a:pt x="9203" y="2807"/>
                  </a:cubicBezTo>
                  <a:cubicBezTo>
                    <a:pt x="9100" y="2859"/>
                    <a:pt x="9039" y="2961"/>
                    <a:pt x="9042" y="3077"/>
                  </a:cubicBezTo>
                  <a:cubicBezTo>
                    <a:pt x="9049" y="3375"/>
                    <a:pt x="9131" y="3675"/>
                    <a:pt x="9264" y="3938"/>
                  </a:cubicBezTo>
                  <a:cubicBezTo>
                    <a:pt x="9288" y="3987"/>
                    <a:pt x="9332" y="4006"/>
                    <a:pt x="9380" y="4006"/>
                  </a:cubicBezTo>
                  <a:cubicBezTo>
                    <a:pt x="9430" y="4006"/>
                    <a:pt x="9482" y="3985"/>
                    <a:pt x="9517" y="3955"/>
                  </a:cubicBezTo>
                  <a:cubicBezTo>
                    <a:pt x="9592" y="3894"/>
                    <a:pt x="9664" y="3778"/>
                    <a:pt x="9620" y="3675"/>
                  </a:cubicBezTo>
                  <a:cubicBezTo>
                    <a:pt x="9592" y="3621"/>
                    <a:pt x="9568" y="3569"/>
                    <a:pt x="9545" y="3511"/>
                  </a:cubicBezTo>
                  <a:cubicBezTo>
                    <a:pt x="9862" y="3351"/>
                    <a:pt x="10187" y="3214"/>
                    <a:pt x="10518" y="3098"/>
                  </a:cubicBezTo>
                  <a:cubicBezTo>
                    <a:pt x="10518" y="3115"/>
                    <a:pt x="10515" y="3132"/>
                    <a:pt x="10515" y="3152"/>
                  </a:cubicBezTo>
                  <a:cubicBezTo>
                    <a:pt x="10460" y="3593"/>
                    <a:pt x="10361" y="3986"/>
                    <a:pt x="10194" y="4410"/>
                  </a:cubicBezTo>
                  <a:cubicBezTo>
                    <a:pt x="10156" y="4509"/>
                    <a:pt x="10119" y="4605"/>
                    <a:pt x="10071" y="4700"/>
                  </a:cubicBezTo>
                  <a:cubicBezTo>
                    <a:pt x="10068" y="4711"/>
                    <a:pt x="10061" y="4720"/>
                    <a:pt x="10056" y="4730"/>
                  </a:cubicBezTo>
                  <a:cubicBezTo>
                    <a:pt x="10055" y="4733"/>
                    <a:pt x="10053" y="4737"/>
                    <a:pt x="10050" y="4741"/>
                  </a:cubicBezTo>
                  <a:cubicBezTo>
                    <a:pt x="10040" y="4765"/>
                    <a:pt x="10030" y="4786"/>
                    <a:pt x="10020" y="4806"/>
                  </a:cubicBezTo>
                  <a:cubicBezTo>
                    <a:pt x="9996" y="4858"/>
                    <a:pt x="9968" y="4905"/>
                    <a:pt x="9944" y="4957"/>
                  </a:cubicBezTo>
                  <a:cubicBezTo>
                    <a:pt x="9842" y="5148"/>
                    <a:pt x="9729" y="5336"/>
                    <a:pt x="9609" y="5517"/>
                  </a:cubicBezTo>
                  <a:lnTo>
                    <a:pt x="9521" y="5643"/>
                  </a:lnTo>
                  <a:cubicBezTo>
                    <a:pt x="9517" y="5654"/>
                    <a:pt x="9507" y="5661"/>
                    <a:pt x="9504" y="5671"/>
                  </a:cubicBezTo>
                  <a:cubicBezTo>
                    <a:pt x="9504" y="5674"/>
                    <a:pt x="9493" y="5681"/>
                    <a:pt x="9490" y="5688"/>
                  </a:cubicBezTo>
                  <a:cubicBezTo>
                    <a:pt x="9486" y="5695"/>
                    <a:pt x="9476" y="5705"/>
                    <a:pt x="9476" y="5705"/>
                  </a:cubicBezTo>
                  <a:cubicBezTo>
                    <a:pt x="9469" y="5715"/>
                    <a:pt x="9456" y="5732"/>
                    <a:pt x="9449" y="5746"/>
                  </a:cubicBezTo>
                  <a:cubicBezTo>
                    <a:pt x="9384" y="5831"/>
                    <a:pt x="9319" y="5913"/>
                    <a:pt x="9251" y="5989"/>
                  </a:cubicBezTo>
                  <a:cubicBezTo>
                    <a:pt x="9111" y="6156"/>
                    <a:pt x="8960" y="6310"/>
                    <a:pt x="8803" y="6460"/>
                  </a:cubicBezTo>
                  <a:cubicBezTo>
                    <a:pt x="8793" y="6467"/>
                    <a:pt x="8786" y="6477"/>
                    <a:pt x="8776" y="6481"/>
                  </a:cubicBezTo>
                  <a:cubicBezTo>
                    <a:pt x="8772" y="6481"/>
                    <a:pt x="8772" y="6484"/>
                    <a:pt x="8769" y="6491"/>
                  </a:cubicBezTo>
                  <a:cubicBezTo>
                    <a:pt x="8752" y="6508"/>
                    <a:pt x="8731" y="6525"/>
                    <a:pt x="8714" y="6535"/>
                  </a:cubicBezTo>
                  <a:cubicBezTo>
                    <a:pt x="8670" y="6576"/>
                    <a:pt x="8629" y="6611"/>
                    <a:pt x="8584" y="6648"/>
                  </a:cubicBezTo>
                  <a:cubicBezTo>
                    <a:pt x="8499" y="6716"/>
                    <a:pt x="8413" y="6785"/>
                    <a:pt x="8328" y="6850"/>
                  </a:cubicBezTo>
                  <a:cubicBezTo>
                    <a:pt x="8243" y="6911"/>
                    <a:pt x="8157" y="6973"/>
                    <a:pt x="8068" y="7027"/>
                  </a:cubicBezTo>
                  <a:cubicBezTo>
                    <a:pt x="8024" y="7058"/>
                    <a:pt x="7980" y="7082"/>
                    <a:pt x="7935" y="7113"/>
                  </a:cubicBezTo>
                  <a:lnTo>
                    <a:pt x="7928" y="7113"/>
                  </a:lnTo>
                  <a:cubicBezTo>
                    <a:pt x="7915" y="7123"/>
                    <a:pt x="7901" y="7127"/>
                    <a:pt x="7894" y="7133"/>
                  </a:cubicBezTo>
                  <a:cubicBezTo>
                    <a:pt x="7867" y="7150"/>
                    <a:pt x="7836" y="7164"/>
                    <a:pt x="7812" y="7181"/>
                  </a:cubicBezTo>
                  <a:cubicBezTo>
                    <a:pt x="7723" y="7232"/>
                    <a:pt x="7628" y="7280"/>
                    <a:pt x="7535" y="7328"/>
                  </a:cubicBezTo>
                  <a:cubicBezTo>
                    <a:pt x="7440" y="7373"/>
                    <a:pt x="7354" y="7485"/>
                    <a:pt x="7371" y="7595"/>
                  </a:cubicBezTo>
                  <a:cubicBezTo>
                    <a:pt x="7383" y="7671"/>
                    <a:pt x="7443" y="7706"/>
                    <a:pt x="7508" y="7706"/>
                  </a:cubicBezTo>
                  <a:cubicBezTo>
                    <a:pt x="7536" y="7706"/>
                    <a:pt x="7564" y="7699"/>
                    <a:pt x="7590" y="7687"/>
                  </a:cubicBezTo>
                  <a:cubicBezTo>
                    <a:pt x="8427" y="7277"/>
                    <a:pt x="9165" y="6655"/>
                    <a:pt x="9726" y="5910"/>
                  </a:cubicBezTo>
                  <a:cubicBezTo>
                    <a:pt x="10293" y="5148"/>
                    <a:pt x="10689" y="4273"/>
                    <a:pt x="10857" y="3337"/>
                  </a:cubicBezTo>
                  <a:cubicBezTo>
                    <a:pt x="10877" y="3217"/>
                    <a:pt x="10894" y="3094"/>
                    <a:pt x="10908" y="2971"/>
                  </a:cubicBezTo>
                  <a:cubicBezTo>
                    <a:pt x="11349" y="2845"/>
                    <a:pt x="11796" y="2759"/>
                    <a:pt x="12258" y="2718"/>
                  </a:cubicBezTo>
                  <a:cubicBezTo>
                    <a:pt x="12364" y="2708"/>
                    <a:pt x="12459" y="2582"/>
                    <a:pt x="12473" y="2483"/>
                  </a:cubicBezTo>
                  <a:cubicBezTo>
                    <a:pt x="12476" y="2370"/>
                    <a:pt x="12411" y="2321"/>
                    <a:pt x="12322" y="2321"/>
                  </a:cubicBezTo>
                  <a:cubicBezTo>
                    <a:pt x="12313" y="2321"/>
                    <a:pt x="12304" y="2321"/>
                    <a:pt x="12295" y="2322"/>
                  </a:cubicBezTo>
                  <a:cubicBezTo>
                    <a:pt x="11834" y="2363"/>
                    <a:pt x="11373" y="2448"/>
                    <a:pt x="10928" y="2578"/>
                  </a:cubicBezTo>
                  <a:cubicBezTo>
                    <a:pt x="10935" y="2278"/>
                    <a:pt x="10901" y="1974"/>
                    <a:pt x="10809" y="1690"/>
                  </a:cubicBezTo>
                  <a:cubicBezTo>
                    <a:pt x="10676" y="1256"/>
                    <a:pt x="10426" y="880"/>
                    <a:pt x="10074" y="596"/>
                  </a:cubicBezTo>
                  <a:cubicBezTo>
                    <a:pt x="9732" y="313"/>
                    <a:pt x="9329" y="128"/>
                    <a:pt x="8895" y="43"/>
                  </a:cubicBezTo>
                  <a:cubicBezTo>
                    <a:pt x="8749" y="14"/>
                    <a:pt x="8602" y="1"/>
                    <a:pt x="84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48" name="Google Shape;2607;p32"/>
            <p:cNvSpPr>
              <a:spLocks/>
            </p:cNvSpPr>
            <p:nvPr/>
          </p:nvSpPr>
          <p:spPr bwMode="auto">
            <a:xfrm rot="-809720">
              <a:off x="751715" y="142285"/>
              <a:ext cx="92697" cy="97079"/>
            </a:xfrm>
            <a:custGeom>
              <a:avLst/>
              <a:gdLst>
                <a:gd name="T0" fmla="*/ 2147483647 w 1692"/>
                <a:gd name="T1" fmla="*/ 0 h 1772"/>
                <a:gd name="T2" fmla="*/ 2147483647 w 1692"/>
                <a:gd name="T3" fmla="*/ 2147483647 h 1772"/>
                <a:gd name="T4" fmla="*/ 2147483647 w 1692"/>
                <a:gd name="T5" fmla="*/ 2147483647 h 1772"/>
                <a:gd name="T6" fmla="*/ 2147483647 w 1692"/>
                <a:gd name="T7" fmla="*/ 2147483647 h 1772"/>
                <a:gd name="T8" fmla="*/ 2147483647 w 1692"/>
                <a:gd name="T9" fmla="*/ 2147483647 h 1772"/>
                <a:gd name="T10" fmla="*/ 2147483647 w 1692"/>
                <a:gd name="T11" fmla="*/ 2147483647 h 1772"/>
                <a:gd name="T12" fmla="*/ 2147483647 w 1692"/>
                <a:gd name="T13" fmla="*/ 2147483647 h 1772"/>
                <a:gd name="T14" fmla="*/ 2147483647 w 1692"/>
                <a:gd name="T15" fmla="*/ 2147483647 h 1772"/>
                <a:gd name="T16" fmla="*/ 2147483647 w 1692"/>
                <a:gd name="T17" fmla="*/ 2147483647 h 1772"/>
                <a:gd name="T18" fmla="*/ 2147483647 w 1692"/>
                <a:gd name="T19" fmla="*/ 2147483647 h 1772"/>
                <a:gd name="T20" fmla="*/ 2147483647 w 1692"/>
                <a:gd name="T21" fmla="*/ 2147483647 h 1772"/>
                <a:gd name="T22" fmla="*/ 2147483647 w 1692"/>
                <a:gd name="T23" fmla="*/ 2147483647 h 1772"/>
                <a:gd name="T24" fmla="*/ 2147483647 w 1692"/>
                <a:gd name="T25" fmla="*/ 2147483647 h 1772"/>
                <a:gd name="T26" fmla="*/ 2147483647 w 1692"/>
                <a:gd name="T27" fmla="*/ 2147483647 h 1772"/>
                <a:gd name="T28" fmla="*/ 2147483647 w 1692"/>
                <a:gd name="T29" fmla="*/ 2147483647 h 1772"/>
                <a:gd name="T30" fmla="*/ 2147483647 w 1692"/>
                <a:gd name="T31" fmla="*/ 2147483647 h 1772"/>
                <a:gd name="T32" fmla="*/ 2147483647 w 1692"/>
                <a:gd name="T33" fmla="*/ 2147483647 h 1772"/>
                <a:gd name="T34" fmla="*/ 2147483647 w 1692"/>
                <a:gd name="T35" fmla="*/ 2147483647 h 1772"/>
                <a:gd name="T36" fmla="*/ 2147483647 w 1692"/>
                <a:gd name="T37" fmla="*/ 1972846944 h 1772"/>
                <a:gd name="T38" fmla="*/ 2147483647 w 1692"/>
                <a:gd name="T39" fmla="*/ 0 h 17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92" h="1772" extrusionOk="0">
                  <a:moveTo>
                    <a:pt x="293" y="0"/>
                  </a:moveTo>
                  <a:cubicBezTo>
                    <a:pt x="202" y="0"/>
                    <a:pt x="113" y="52"/>
                    <a:pt x="68" y="134"/>
                  </a:cubicBezTo>
                  <a:cubicBezTo>
                    <a:pt x="34" y="196"/>
                    <a:pt x="0" y="360"/>
                    <a:pt x="113" y="380"/>
                  </a:cubicBezTo>
                  <a:cubicBezTo>
                    <a:pt x="472" y="455"/>
                    <a:pt x="834" y="534"/>
                    <a:pt x="1193" y="613"/>
                  </a:cubicBezTo>
                  <a:cubicBezTo>
                    <a:pt x="1176" y="640"/>
                    <a:pt x="1159" y="671"/>
                    <a:pt x="1141" y="705"/>
                  </a:cubicBezTo>
                  <a:cubicBezTo>
                    <a:pt x="1111" y="753"/>
                    <a:pt x="1083" y="801"/>
                    <a:pt x="1053" y="842"/>
                  </a:cubicBezTo>
                  <a:cubicBezTo>
                    <a:pt x="1039" y="862"/>
                    <a:pt x="1025" y="879"/>
                    <a:pt x="1015" y="903"/>
                  </a:cubicBezTo>
                  <a:cubicBezTo>
                    <a:pt x="1008" y="906"/>
                    <a:pt x="981" y="947"/>
                    <a:pt x="974" y="954"/>
                  </a:cubicBezTo>
                  <a:cubicBezTo>
                    <a:pt x="913" y="1040"/>
                    <a:pt x="844" y="1118"/>
                    <a:pt x="769" y="1200"/>
                  </a:cubicBezTo>
                  <a:cubicBezTo>
                    <a:pt x="731" y="1238"/>
                    <a:pt x="697" y="1282"/>
                    <a:pt x="660" y="1320"/>
                  </a:cubicBezTo>
                  <a:cubicBezTo>
                    <a:pt x="639" y="1340"/>
                    <a:pt x="615" y="1364"/>
                    <a:pt x="591" y="1385"/>
                  </a:cubicBezTo>
                  <a:lnTo>
                    <a:pt x="564" y="1409"/>
                  </a:lnTo>
                  <a:cubicBezTo>
                    <a:pt x="561" y="1409"/>
                    <a:pt x="557" y="1416"/>
                    <a:pt x="547" y="1422"/>
                  </a:cubicBezTo>
                  <a:cubicBezTo>
                    <a:pt x="475" y="1487"/>
                    <a:pt x="393" y="1604"/>
                    <a:pt x="444" y="1706"/>
                  </a:cubicBezTo>
                  <a:cubicBezTo>
                    <a:pt x="468" y="1752"/>
                    <a:pt x="514" y="1771"/>
                    <a:pt x="563" y="1771"/>
                  </a:cubicBezTo>
                  <a:cubicBezTo>
                    <a:pt x="612" y="1771"/>
                    <a:pt x="663" y="1752"/>
                    <a:pt x="697" y="1723"/>
                  </a:cubicBezTo>
                  <a:cubicBezTo>
                    <a:pt x="1077" y="1381"/>
                    <a:pt x="1394" y="978"/>
                    <a:pt x="1616" y="517"/>
                  </a:cubicBezTo>
                  <a:cubicBezTo>
                    <a:pt x="1654" y="452"/>
                    <a:pt x="1692" y="295"/>
                    <a:pt x="1579" y="271"/>
                  </a:cubicBezTo>
                  <a:cubicBezTo>
                    <a:pt x="1162" y="179"/>
                    <a:pt x="752" y="93"/>
                    <a:pt x="338" y="4"/>
                  </a:cubicBezTo>
                  <a:cubicBezTo>
                    <a:pt x="324" y="1"/>
                    <a:pt x="308" y="0"/>
                    <a:pt x="2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9" name="Google Shape;2608;p32"/>
          <p:cNvGrpSpPr>
            <a:grpSpLocks/>
          </p:cNvGrpSpPr>
          <p:nvPr/>
        </p:nvGrpSpPr>
        <p:grpSpPr bwMode="auto">
          <a:xfrm>
            <a:off x="114339" y="4319612"/>
            <a:ext cx="557213" cy="664369"/>
            <a:chOff x="114299" y="4319915"/>
            <a:chExt cx="557555" cy="663621"/>
          </a:xfrm>
        </p:grpSpPr>
        <p:sp>
          <p:nvSpPr>
            <p:cNvPr id="50" name="Google Shape;2609;p32"/>
            <p:cNvSpPr>
              <a:spLocks/>
            </p:cNvSpPr>
            <p:nvPr/>
          </p:nvSpPr>
          <p:spPr bwMode="auto">
            <a:xfrm>
              <a:off x="114299" y="4319915"/>
              <a:ext cx="557555" cy="663621"/>
            </a:xfrm>
            <a:custGeom>
              <a:avLst/>
              <a:gdLst>
                <a:gd name="T0" fmla="*/ 0 w 9097"/>
                <a:gd name="T1" fmla="*/ 860738439 h 10828"/>
                <a:gd name="T2" fmla="*/ 2147483647 w 9097"/>
                <a:gd name="T3" fmla="*/ 2147483647 h 10828"/>
                <a:gd name="T4" fmla="*/ 2147483647 w 9097"/>
                <a:gd name="T5" fmla="*/ 2147483647 h 10828"/>
                <a:gd name="T6" fmla="*/ 2147483647 w 9097"/>
                <a:gd name="T7" fmla="*/ 2147483647 h 10828"/>
                <a:gd name="T8" fmla="*/ 2147483647 w 9097"/>
                <a:gd name="T9" fmla="*/ 2147483647 h 10828"/>
                <a:gd name="T10" fmla="*/ 0 w 9097"/>
                <a:gd name="T11" fmla="*/ 860738439 h 108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97" h="10828" extrusionOk="0">
                  <a:moveTo>
                    <a:pt x="0" y="1"/>
                  </a:moveTo>
                  <a:lnTo>
                    <a:pt x="1268" y="10262"/>
                  </a:lnTo>
                  <a:cubicBezTo>
                    <a:pt x="1268" y="10262"/>
                    <a:pt x="4366" y="10827"/>
                    <a:pt x="5258" y="10827"/>
                  </a:cubicBezTo>
                  <a:cubicBezTo>
                    <a:pt x="5411" y="10827"/>
                    <a:pt x="5499" y="10811"/>
                    <a:pt x="5495" y="10772"/>
                  </a:cubicBezTo>
                  <a:cubicBezTo>
                    <a:pt x="5471" y="10508"/>
                    <a:pt x="9097" y="2027"/>
                    <a:pt x="9097" y="20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1" name="Google Shape;2610;p32"/>
            <p:cNvSpPr>
              <a:spLocks/>
            </p:cNvSpPr>
            <p:nvPr/>
          </p:nvSpPr>
          <p:spPr bwMode="auto">
            <a:xfrm>
              <a:off x="146966" y="4399712"/>
              <a:ext cx="455385" cy="468359"/>
            </a:xfrm>
            <a:custGeom>
              <a:avLst/>
              <a:gdLst>
                <a:gd name="T0" fmla="*/ 2147483647 w 7430"/>
                <a:gd name="T1" fmla="*/ 860738305 h 7642"/>
                <a:gd name="T2" fmla="*/ 0 w 7430"/>
                <a:gd name="T3" fmla="*/ 2147483647 h 7642"/>
                <a:gd name="T4" fmla="*/ 2147483647 w 7430"/>
                <a:gd name="T5" fmla="*/ 2147483647 h 7642"/>
                <a:gd name="T6" fmla="*/ 2147483647 w 7430"/>
                <a:gd name="T7" fmla="*/ 2147483647 h 7642"/>
                <a:gd name="T8" fmla="*/ 2147483647 w 7430"/>
                <a:gd name="T9" fmla="*/ 2147483647 h 7642"/>
                <a:gd name="T10" fmla="*/ 2147483647 w 7430"/>
                <a:gd name="T11" fmla="*/ 2147483647 h 7642"/>
                <a:gd name="T12" fmla="*/ 2147483647 w 7430"/>
                <a:gd name="T13" fmla="*/ 2147483647 h 7642"/>
                <a:gd name="T14" fmla="*/ 2147483647 w 7430"/>
                <a:gd name="T15" fmla="*/ 2147483647 h 7642"/>
                <a:gd name="T16" fmla="*/ 2147483647 w 7430"/>
                <a:gd name="T17" fmla="*/ 2147483647 h 7642"/>
                <a:gd name="T18" fmla="*/ 2147483647 w 7430"/>
                <a:gd name="T19" fmla="*/ 2147483647 h 7642"/>
                <a:gd name="T20" fmla="*/ 2147483647 w 7430"/>
                <a:gd name="T21" fmla="*/ 2147483647 h 7642"/>
                <a:gd name="T22" fmla="*/ 2147483647 w 7430"/>
                <a:gd name="T23" fmla="*/ 2147483647 h 7642"/>
                <a:gd name="T24" fmla="*/ 2147483647 w 7430"/>
                <a:gd name="T25" fmla="*/ 2147483647 h 7642"/>
                <a:gd name="T26" fmla="*/ 2147483647 w 7430"/>
                <a:gd name="T27" fmla="*/ 2147483647 h 7642"/>
                <a:gd name="T28" fmla="*/ 2147483647 w 7430"/>
                <a:gd name="T29" fmla="*/ 2147483647 h 7642"/>
                <a:gd name="T30" fmla="*/ 2147483647 w 7430"/>
                <a:gd name="T31" fmla="*/ 860738305 h 76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430" h="7642" extrusionOk="0">
                  <a:moveTo>
                    <a:pt x="55" y="1"/>
                  </a:moveTo>
                  <a:lnTo>
                    <a:pt x="0" y="247"/>
                  </a:lnTo>
                  <a:lnTo>
                    <a:pt x="568" y="377"/>
                  </a:lnTo>
                  <a:lnTo>
                    <a:pt x="1719" y="7293"/>
                  </a:lnTo>
                  <a:lnTo>
                    <a:pt x="3298" y="7641"/>
                  </a:lnTo>
                  <a:lnTo>
                    <a:pt x="6763" y="1757"/>
                  </a:lnTo>
                  <a:lnTo>
                    <a:pt x="7375" y="1894"/>
                  </a:lnTo>
                  <a:lnTo>
                    <a:pt x="7429" y="1644"/>
                  </a:lnTo>
                  <a:lnTo>
                    <a:pt x="5557" y="1224"/>
                  </a:lnTo>
                  <a:lnTo>
                    <a:pt x="5502" y="1474"/>
                  </a:lnTo>
                  <a:lnTo>
                    <a:pt x="6428" y="1679"/>
                  </a:lnTo>
                  <a:lnTo>
                    <a:pt x="3910" y="5947"/>
                  </a:lnTo>
                  <a:lnTo>
                    <a:pt x="3274" y="975"/>
                  </a:lnTo>
                  <a:lnTo>
                    <a:pt x="4145" y="1169"/>
                  </a:lnTo>
                  <a:lnTo>
                    <a:pt x="4200" y="923"/>
                  </a:lnTo>
                  <a:lnTo>
                    <a:pt x="55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sp>
        <p:nvSpPr>
          <p:cNvPr id="52" name="Google Shape;2611;p32"/>
          <p:cNvSpPr>
            <a:spLocks/>
          </p:cNvSpPr>
          <p:nvPr/>
        </p:nvSpPr>
        <p:spPr bwMode="auto">
          <a:xfrm rot="20434846">
            <a:off x="8656676" y="4606552"/>
            <a:ext cx="390525" cy="406003"/>
          </a:xfrm>
          <a:custGeom>
            <a:avLst/>
            <a:gdLst>
              <a:gd name="T0" fmla="*/ 2147483647 w 3459"/>
              <a:gd name="T1" fmla="*/ 2147483647 h 3602"/>
              <a:gd name="T2" fmla="*/ 2147483647 w 3459"/>
              <a:gd name="T3" fmla="*/ 2147483647 h 3602"/>
              <a:gd name="T4" fmla="*/ 2147483647 w 3459"/>
              <a:gd name="T5" fmla="*/ 2147483647 h 3602"/>
              <a:gd name="T6" fmla="*/ 2147483647 w 3459"/>
              <a:gd name="T7" fmla="*/ 2147483647 h 3602"/>
              <a:gd name="T8" fmla="*/ 2147483647 w 3459"/>
              <a:gd name="T9" fmla="*/ 2147483647 h 3602"/>
              <a:gd name="T10" fmla="*/ 2147483647 w 3459"/>
              <a:gd name="T11" fmla="*/ 2147483647 h 3602"/>
              <a:gd name="T12" fmla="*/ 2147483647 w 3459"/>
              <a:gd name="T13" fmla="*/ 2147483647 h 3602"/>
              <a:gd name="T14" fmla="*/ 2147483647 w 3459"/>
              <a:gd name="T15" fmla="*/ 2147483647 h 3602"/>
              <a:gd name="T16" fmla="*/ 2147483647 w 3459"/>
              <a:gd name="T17" fmla="*/ 2147483647 h 3602"/>
              <a:gd name="T18" fmla="*/ 2147483647 w 3459"/>
              <a:gd name="T19" fmla="*/ 2147483647 h 3602"/>
              <a:gd name="T20" fmla="*/ 2147483647 w 3459"/>
              <a:gd name="T21" fmla="*/ 2147483647 h 3602"/>
              <a:gd name="T22" fmla="*/ 2147483647 w 3459"/>
              <a:gd name="T23" fmla="*/ 2147483647 h 3602"/>
              <a:gd name="T24" fmla="*/ 2147483647 w 3459"/>
              <a:gd name="T25" fmla="*/ 2147483647 h 3602"/>
              <a:gd name="T26" fmla="*/ 2147483647 w 3459"/>
              <a:gd name="T27" fmla="*/ 2147483647 h 3602"/>
              <a:gd name="T28" fmla="*/ 2147483647 w 3459"/>
              <a:gd name="T29" fmla="*/ 2147483647 h 3602"/>
              <a:gd name="T30" fmla="*/ 2147483647 w 3459"/>
              <a:gd name="T31" fmla="*/ 2147483647 h 3602"/>
              <a:gd name="T32" fmla="*/ 2147483647 w 3459"/>
              <a:gd name="T33" fmla="*/ 2147483647 h 3602"/>
              <a:gd name="T34" fmla="*/ 2147483647 w 3459"/>
              <a:gd name="T35" fmla="*/ 2147483647 h 3602"/>
              <a:gd name="T36" fmla="*/ 2147483647 w 3459"/>
              <a:gd name="T37" fmla="*/ 2147483647 h 3602"/>
              <a:gd name="T38" fmla="*/ 2147483647 w 3459"/>
              <a:gd name="T39" fmla="*/ 2147483647 h 3602"/>
              <a:gd name="T40" fmla="*/ 2147483647 w 3459"/>
              <a:gd name="T41" fmla="*/ 2147483647 h 3602"/>
              <a:gd name="T42" fmla="*/ 2147483647 w 3459"/>
              <a:gd name="T43" fmla="*/ 2147483647 h 3602"/>
              <a:gd name="T44" fmla="*/ 2147483647 w 3459"/>
              <a:gd name="T45" fmla="*/ 2147483647 h 3602"/>
              <a:gd name="T46" fmla="*/ 2147483647 w 3459"/>
              <a:gd name="T47" fmla="*/ 2147483647 h 3602"/>
              <a:gd name="T48" fmla="*/ 2147483647 w 3459"/>
              <a:gd name="T49" fmla="*/ 2147483647 h 3602"/>
              <a:gd name="T50" fmla="*/ 2147483647 w 3459"/>
              <a:gd name="T51" fmla="*/ 2147483647 h 3602"/>
              <a:gd name="T52" fmla="*/ 2147483647 w 3459"/>
              <a:gd name="T53" fmla="*/ 2147483647 h 3602"/>
              <a:gd name="T54" fmla="*/ 2147483647 w 3459"/>
              <a:gd name="T55" fmla="*/ 2147483647 h 3602"/>
              <a:gd name="T56" fmla="*/ 2147483647 w 3459"/>
              <a:gd name="T57" fmla="*/ 2147483647 h 3602"/>
              <a:gd name="T58" fmla="*/ 2147483647 w 3459"/>
              <a:gd name="T59" fmla="*/ 2147483647 h 3602"/>
              <a:gd name="T60" fmla="*/ 2147483647 w 3459"/>
              <a:gd name="T61" fmla="*/ 0 h 3602"/>
              <a:gd name="T62" fmla="*/ 2147483647 w 3459"/>
              <a:gd name="T63" fmla="*/ 2147483647 h 3602"/>
              <a:gd name="T64" fmla="*/ 2147483647 w 3459"/>
              <a:gd name="T65" fmla="*/ 2147483647 h 3602"/>
              <a:gd name="T66" fmla="*/ 2147483647 w 3459"/>
              <a:gd name="T67" fmla="*/ 2147483647 h 3602"/>
              <a:gd name="T68" fmla="*/ 2147483647 w 3459"/>
              <a:gd name="T69" fmla="*/ 2147483647 h 3602"/>
              <a:gd name="T70" fmla="*/ 2147483647 w 3459"/>
              <a:gd name="T71" fmla="*/ 2147483647 h 3602"/>
              <a:gd name="T72" fmla="*/ 2147483647 w 3459"/>
              <a:gd name="T73" fmla="*/ 2147483647 h 3602"/>
              <a:gd name="T74" fmla="*/ 2147483647 w 3459"/>
              <a:gd name="T75" fmla="*/ 2147483647 h 3602"/>
              <a:gd name="T76" fmla="*/ 2147483647 w 3459"/>
              <a:gd name="T77" fmla="*/ 2147483647 h 3602"/>
              <a:gd name="T78" fmla="*/ 2147483647 w 3459"/>
              <a:gd name="T79" fmla="*/ 2147483647 h 3602"/>
              <a:gd name="T80" fmla="*/ 2147483647 w 3459"/>
              <a:gd name="T81" fmla="*/ 2147483647 h 3602"/>
              <a:gd name="T82" fmla="*/ 2147483647 w 3459"/>
              <a:gd name="T83" fmla="*/ 2147483647 h 3602"/>
              <a:gd name="T84" fmla="*/ 2147483647 w 3459"/>
              <a:gd name="T85" fmla="*/ 2147483647 h 3602"/>
              <a:gd name="T86" fmla="*/ 2147483647 w 3459"/>
              <a:gd name="T87" fmla="*/ 2147483647 h 3602"/>
              <a:gd name="T88" fmla="*/ 2147483647 w 3459"/>
              <a:gd name="T89" fmla="*/ 2147483647 h 3602"/>
              <a:gd name="T90" fmla="*/ 2147483647 w 3459"/>
              <a:gd name="T91" fmla="*/ 2147483647 h 3602"/>
              <a:gd name="T92" fmla="*/ 2147483647 w 3459"/>
              <a:gd name="T93" fmla="*/ 2147483647 h 3602"/>
              <a:gd name="T94" fmla="*/ 2147483647 w 3459"/>
              <a:gd name="T95" fmla="*/ 2147483647 h 3602"/>
              <a:gd name="T96" fmla="*/ 2147483647 w 3459"/>
              <a:gd name="T97" fmla="*/ 2147483647 h 3602"/>
              <a:gd name="T98" fmla="*/ 2147483647 w 3459"/>
              <a:gd name="T99" fmla="*/ 2147483647 h 3602"/>
              <a:gd name="T100" fmla="*/ 2147483647 w 3459"/>
              <a:gd name="T101" fmla="*/ 2147483647 h 3602"/>
              <a:gd name="T102" fmla="*/ 2147483647 w 3459"/>
              <a:gd name="T103" fmla="*/ 0 h 360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459" h="3602" extrusionOk="0">
                <a:moveTo>
                  <a:pt x="2454" y="741"/>
                </a:moveTo>
                <a:cubicBezTo>
                  <a:pt x="1928" y="1325"/>
                  <a:pt x="1374" y="1882"/>
                  <a:pt x="797" y="2415"/>
                </a:cubicBezTo>
                <a:cubicBezTo>
                  <a:pt x="780" y="2432"/>
                  <a:pt x="764" y="2453"/>
                  <a:pt x="741" y="2453"/>
                </a:cubicBezTo>
                <a:cubicBezTo>
                  <a:pt x="731" y="2453"/>
                  <a:pt x="720" y="2449"/>
                  <a:pt x="708" y="2439"/>
                </a:cubicBezTo>
                <a:cubicBezTo>
                  <a:pt x="585" y="2343"/>
                  <a:pt x="435" y="2282"/>
                  <a:pt x="277" y="2200"/>
                </a:cubicBezTo>
                <a:cubicBezTo>
                  <a:pt x="968" y="1650"/>
                  <a:pt x="1733" y="1233"/>
                  <a:pt x="2454" y="741"/>
                </a:cubicBezTo>
                <a:close/>
                <a:moveTo>
                  <a:pt x="3271" y="348"/>
                </a:moveTo>
                <a:cubicBezTo>
                  <a:pt x="3233" y="556"/>
                  <a:pt x="3144" y="748"/>
                  <a:pt x="3086" y="949"/>
                </a:cubicBezTo>
                <a:cubicBezTo>
                  <a:pt x="2874" y="1735"/>
                  <a:pt x="2482" y="2456"/>
                  <a:pt x="2222" y="3225"/>
                </a:cubicBezTo>
                <a:cubicBezTo>
                  <a:pt x="2182" y="3338"/>
                  <a:pt x="2163" y="3383"/>
                  <a:pt x="2113" y="3383"/>
                </a:cubicBezTo>
                <a:cubicBezTo>
                  <a:pt x="2082" y="3383"/>
                  <a:pt x="2038" y="3365"/>
                  <a:pt x="1969" y="3334"/>
                </a:cubicBezTo>
                <a:cubicBezTo>
                  <a:pt x="1747" y="3235"/>
                  <a:pt x="1549" y="3099"/>
                  <a:pt x="1361" y="2945"/>
                </a:cubicBezTo>
                <a:cubicBezTo>
                  <a:pt x="1289" y="2890"/>
                  <a:pt x="1289" y="2842"/>
                  <a:pt x="1340" y="2771"/>
                </a:cubicBezTo>
                <a:cubicBezTo>
                  <a:pt x="1566" y="2432"/>
                  <a:pt x="1846" y="2138"/>
                  <a:pt x="2089" y="1814"/>
                </a:cubicBezTo>
                <a:cubicBezTo>
                  <a:pt x="2461" y="1311"/>
                  <a:pt x="2898" y="860"/>
                  <a:pt x="3271" y="348"/>
                </a:cubicBezTo>
                <a:close/>
                <a:moveTo>
                  <a:pt x="2782" y="707"/>
                </a:moveTo>
                <a:cubicBezTo>
                  <a:pt x="2656" y="857"/>
                  <a:pt x="2516" y="1000"/>
                  <a:pt x="2400" y="1158"/>
                </a:cubicBezTo>
                <a:cubicBezTo>
                  <a:pt x="2041" y="1650"/>
                  <a:pt x="1624" y="2094"/>
                  <a:pt x="1272" y="2589"/>
                </a:cubicBezTo>
                <a:cubicBezTo>
                  <a:pt x="1159" y="2747"/>
                  <a:pt x="1081" y="2911"/>
                  <a:pt x="1053" y="3102"/>
                </a:cubicBezTo>
                <a:cubicBezTo>
                  <a:pt x="1040" y="3198"/>
                  <a:pt x="1016" y="3290"/>
                  <a:pt x="964" y="3392"/>
                </a:cubicBezTo>
                <a:cubicBezTo>
                  <a:pt x="893" y="3263"/>
                  <a:pt x="886" y="3126"/>
                  <a:pt x="865" y="2999"/>
                </a:cubicBezTo>
                <a:cubicBezTo>
                  <a:pt x="848" y="2887"/>
                  <a:pt x="841" y="2774"/>
                  <a:pt x="814" y="2661"/>
                </a:cubicBezTo>
                <a:cubicBezTo>
                  <a:pt x="800" y="2606"/>
                  <a:pt x="831" y="2579"/>
                  <a:pt x="865" y="2552"/>
                </a:cubicBezTo>
                <a:cubicBezTo>
                  <a:pt x="1152" y="2278"/>
                  <a:pt x="1443" y="2005"/>
                  <a:pt x="1723" y="1725"/>
                </a:cubicBezTo>
                <a:cubicBezTo>
                  <a:pt x="2007" y="1445"/>
                  <a:pt x="2283" y="1151"/>
                  <a:pt x="2564" y="867"/>
                </a:cubicBezTo>
                <a:cubicBezTo>
                  <a:pt x="2625" y="799"/>
                  <a:pt x="2697" y="744"/>
                  <a:pt x="2782" y="707"/>
                </a:cubicBezTo>
                <a:close/>
                <a:moveTo>
                  <a:pt x="1282" y="3102"/>
                </a:moveTo>
                <a:cubicBezTo>
                  <a:pt x="1337" y="3140"/>
                  <a:pt x="1385" y="3181"/>
                  <a:pt x="1439" y="3222"/>
                </a:cubicBezTo>
                <a:cubicBezTo>
                  <a:pt x="1344" y="3283"/>
                  <a:pt x="1255" y="3338"/>
                  <a:pt x="1149" y="3403"/>
                </a:cubicBezTo>
                <a:cubicBezTo>
                  <a:pt x="1200" y="3290"/>
                  <a:pt x="1238" y="3201"/>
                  <a:pt x="1282" y="3102"/>
                </a:cubicBezTo>
                <a:close/>
                <a:moveTo>
                  <a:pt x="3357" y="0"/>
                </a:moveTo>
                <a:cubicBezTo>
                  <a:pt x="3318" y="0"/>
                  <a:pt x="3279" y="36"/>
                  <a:pt x="3240" y="54"/>
                </a:cubicBezTo>
                <a:cubicBezTo>
                  <a:pt x="3226" y="57"/>
                  <a:pt x="3216" y="71"/>
                  <a:pt x="3203" y="78"/>
                </a:cubicBezTo>
                <a:cubicBezTo>
                  <a:pt x="3062" y="187"/>
                  <a:pt x="2912" y="283"/>
                  <a:pt x="2758" y="372"/>
                </a:cubicBezTo>
                <a:cubicBezTo>
                  <a:pt x="2181" y="713"/>
                  <a:pt x="1634" y="1103"/>
                  <a:pt x="1063" y="1458"/>
                </a:cubicBezTo>
                <a:cubicBezTo>
                  <a:pt x="752" y="1650"/>
                  <a:pt x="455" y="1868"/>
                  <a:pt x="165" y="2094"/>
                </a:cubicBezTo>
                <a:cubicBezTo>
                  <a:pt x="42" y="2193"/>
                  <a:pt x="1" y="2275"/>
                  <a:pt x="206" y="2347"/>
                </a:cubicBezTo>
                <a:cubicBezTo>
                  <a:pt x="353" y="2401"/>
                  <a:pt x="489" y="2483"/>
                  <a:pt x="623" y="2572"/>
                </a:cubicBezTo>
                <a:cubicBezTo>
                  <a:pt x="653" y="2593"/>
                  <a:pt x="660" y="2617"/>
                  <a:pt x="660" y="2654"/>
                </a:cubicBezTo>
                <a:cubicBezTo>
                  <a:pt x="674" y="2897"/>
                  <a:pt x="705" y="3140"/>
                  <a:pt x="770" y="3375"/>
                </a:cubicBezTo>
                <a:cubicBezTo>
                  <a:pt x="809" y="3517"/>
                  <a:pt x="923" y="3601"/>
                  <a:pt x="1050" y="3601"/>
                </a:cubicBezTo>
                <a:cubicBezTo>
                  <a:pt x="1101" y="3601"/>
                  <a:pt x="1153" y="3588"/>
                  <a:pt x="1204" y="3560"/>
                </a:cubicBezTo>
                <a:cubicBezTo>
                  <a:pt x="1320" y="3495"/>
                  <a:pt x="1426" y="3413"/>
                  <a:pt x="1545" y="3355"/>
                </a:cubicBezTo>
                <a:cubicBezTo>
                  <a:pt x="1567" y="3343"/>
                  <a:pt x="1583" y="3337"/>
                  <a:pt x="1597" y="3337"/>
                </a:cubicBezTo>
                <a:cubicBezTo>
                  <a:pt x="1615" y="3337"/>
                  <a:pt x="1631" y="3345"/>
                  <a:pt x="1651" y="3358"/>
                </a:cubicBezTo>
                <a:cubicBezTo>
                  <a:pt x="1764" y="3430"/>
                  <a:pt x="1880" y="3495"/>
                  <a:pt x="2007" y="3533"/>
                </a:cubicBezTo>
                <a:cubicBezTo>
                  <a:pt x="2074" y="3555"/>
                  <a:pt x="2122" y="3568"/>
                  <a:pt x="2158" y="3568"/>
                </a:cubicBezTo>
                <a:cubicBezTo>
                  <a:pt x="2223" y="3568"/>
                  <a:pt x="2253" y="3524"/>
                  <a:pt x="2297" y="3406"/>
                </a:cubicBezTo>
                <a:cubicBezTo>
                  <a:pt x="2625" y="2531"/>
                  <a:pt x="3035" y="1684"/>
                  <a:pt x="3291" y="782"/>
                </a:cubicBezTo>
                <a:cubicBezTo>
                  <a:pt x="3349" y="587"/>
                  <a:pt x="3435" y="396"/>
                  <a:pt x="3459" y="194"/>
                </a:cubicBezTo>
                <a:cubicBezTo>
                  <a:pt x="3459" y="122"/>
                  <a:pt x="3442" y="54"/>
                  <a:pt x="3394" y="13"/>
                </a:cubicBezTo>
                <a:cubicBezTo>
                  <a:pt x="3381" y="4"/>
                  <a:pt x="3369" y="0"/>
                  <a:pt x="3357" y="0"/>
                </a:cubicBezTo>
                <a:close/>
              </a:path>
            </a:pathLst>
          </a:custGeom>
          <a:solidFill>
            <a:srgbClr val="0D06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grpSp>
        <p:nvGrpSpPr>
          <p:cNvPr id="53" name="Google Shape;2612;p32"/>
          <p:cNvGrpSpPr>
            <a:grpSpLocks/>
          </p:cNvGrpSpPr>
          <p:nvPr/>
        </p:nvGrpSpPr>
        <p:grpSpPr bwMode="auto">
          <a:xfrm>
            <a:off x="8380455" y="3810001"/>
            <a:ext cx="644525" cy="795338"/>
            <a:chOff x="8313925" y="3809706"/>
            <a:chExt cx="644795" cy="795789"/>
          </a:xfrm>
        </p:grpSpPr>
        <p:sp>
          <p:nvSpPr>
            <p:cNvPr id="54" name="Google Shape;2613;p32"/>
            <p:cNvSpPr>
              <a:spLocks/>
            </p:cNvSpPr>
            <p:nvPr/>
          </p:nvSpPr>
          <p:spPr bwMode="auto">
            <a:xfrm rot="3618024">
              <a:off x="8230980" y="4160165"/>
              <a:ext cx="677074" cy="202300"/>
            </a:xfrm>
            <a:custGeom>
              <a:avLst/>
              <a:gdLst>
                <a:gd name="T0" fmla="*/ 2147483647 w 7989"/>
                <a:gd name="T1" fmla="*/ 2147483647 h 2387"/>
                <a:gd name="T2" fmla="*/ 2147483647 w 7989"/>
                <a:gd name="T3" fmla="*/ 2147483647 h 2387"/>
                <a:gd name="T4" fmla="*/ 2147483647 w 7989"/>
                <a:gd name="T5" fmla="*/ 2147483647 h 2387"/>
                <a:gd name="T6" fmla="*/ 2147483647 w 7989"/>
                <a:gd name="T7" fmla="*/ 2147483647 h 2387"/>
                <a:gd name="T8" fmla="*/ 2147483647 w 7989"/>
                <a:gd name="T9" fmla="*/ 2147483647 h 2387"/>
                <a:gd name="T10" fmla="*/ 2147483647 w 7989"/>
                <a:gd name="T11" fmla="*/ 2147483647 h 2387"/>
                <a:gd name="T12" fmla="*/ 2147483647 w 7989"/>
                <a:gd name="T13" fmla="*/ 2147483647 h 2387"/>
                <a:gd name="T14" fmla="*/ 2147483647 w 7989"/>
                <a:gd name="T15" fmla="*/ 2147483647 h 2387"/>
                <a:gd name="T16" fmla="*/ 2147483647 w 7989"/>
                <a:gd name="T17" fmla="*/ 2147483647 h 2387"/>
                <a:gd name="T18" fmla="*/ 2147483647 w 7989"/>
                <a:gd name="T19" fmla="*/ 2147483647 h 2387"/>
                <a:gd name="T20" fmla="*/ 2147483647 w 7989"/>
                <a:gd name="T21" fmla="*/ 2147483647 h 2387"/>
                <a:gd name="T22" fmla="*/ 2147483647 w 7989"/>
                <a:gd name="T23" fmla="*/ 2147483647 h 2387"/>
                <a:gd name="T24" fmla="*/ 2147483647 w 7989"/>
                <a:gd name="T25" fmla="*/ 2147483647 h 2387"/>
                <a:gd name="T26" fmla="*/ 2147483647 w 7989"/>
                <a:gd name="T27" fmla="*/ 2147483647 h 2387"/>
                <a:gd name="T28" fmla="*/ 2147483647 w 7989"/>
                <a:gd name="T29" fmla="*/ 2147483647 h 2387"/>
                <a:gd name="T30" fmla="*/ 2147483647 w 7989"/>
                <a:gd name="T31" fmla="*/ 2147483647 h 2387"/>
                <a:gd name="T32" fmla="*/ 2147483647 w 7989"/>
                <a:gd name="T33" fmla="*/ 2147483647 h 2387"/>
                <a:gd name="T34" fmla="*/ 2147483647 w 7989"/>
                <a:gd name="T35" fmla="*/ 2147483647 h 2387"/>
                <a:gd name="T36" fmla="*/ 2147483647 w 7989"/>
                <a:gd name="T37" fmla="*/ 2147483647 h 2387"/>
                <a:gd name="T38" fmla="*/ 2147483647 w 7989"/>
                <a:gd name="T39" fmla="*/ 2147483647 h 2387"/>
                <a:gd name="T40" fmla="*/ 2147483647 w 7989"/>
                <a:gd name="T41" fmla="*/ 2147483647 h 2387"/>
                <a:gd name="T42" fmla="*/ 2147483647 w 7989"/>
                <a:gd name="T43" fmla="*/ 2147483647 h 2387"/>
                <a:gd name="T44" fmla="*/ 2147483647 w 7989"/>
                <a:gd name="T45" fmla="*/ 2147483647 h 2387"/>
                <a:gd name="T46" fmla="*/ 2147483647 w 7989"/>
                <a:gd name="T47" fmla="*/ 2147483647 h 2387"/>
                <a:gd name="T48" fmla="*/ 2147483647 w 7989"/>
                <a:gd name="T49" fmla="*/ 2147483647 h 2387"/>
                <a:gd name="T50" fmla="*/ 2147483647 w 7989"/>
                <a:gd name="T51" fmla="*/ 2147483647 h 2387"/>
                <a:gd name="T52" fmla="*/ 2147483647 w 7989"/>
                <a:gd name="T53" fmla="*/ 2147483647 h 2387"/>
                <a:gd name="T54" fmla="*/ 2147483647 w 7989"/>
                <a:gd name="T55" fmla="*/ 2147483647 h 2387"/>
                <a:gd name="T56" fmla="*/ 2147483647 w 7989"/>
                <a:gd name="T57" fmla="*/ 2147483647 h 2387"/>
                <a:gd name="T58" fmla="*/ 2147483647 w 7989"/>
                <a:gd name="T59" fmla="*/ 2147483647 h 2387"/>
                <a:gd name="T60" fmla="*/ 2147483647 w 7989"/>
                <a:gd name="T61" fmla="*/ 2147483647 h 2387"/>
                <a:gd name="T62" fmla="*/ 2147483647 w 7989"/>
                <a:gd name="T63" fmla="*/ 2147483647 h 2387"/>
                <a:gd name="T64" fmla="*/ 2147483647 w 7989"/>
                <a:gd name="T65" fmla="*/ 2147483647 h 2387"/>
                <a:gd name="T66" fmla="*/ 2147483647 w 7989"/>
                <a:gd name="T67" fmla="*/ 2147483647 h 2387"/>
                <a:gd name="T68" fmla="*/ 2147483647 w 7989"/>
                <a:gd name="T69" fmla="*/ 2147483647 h 2387"/>
                <a:gd name="T70" fmla="*/ 2147483647 w 7989"/>
                <a:gd name="T71" fmla="*/ 2147483647 h 2387"/>
                <a:gd name="T72" fmla="*/ 2147483647 w 7989"/>
                <a:gd name="T73" fmla="*/ 0 h 23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989" h="2387" extrusionOk="0">
                  <a:moveTo>
                    <a:pt x="1342" y="79"/>
                  </a:moveTo>
                  <a:cubicBezTo>
                    <a:pt x="1542" y="79"/>
                    <a:pt x="1685" y="273"/>
                    <a:pt x="1769" y="431"/>
                  </a:cubicBezTo>
                  <a:cubicBezTo>
                    <a:pt x="1865" y="629"/>
                    <a:pt x="1930" y="838"/>
                    <a:pt x="1957" y="1056"/>
                  </a:cubicBezTo>
                  <a:cubicBezTo>
                    <a:pt x="1653" y="954"/>
                    <a:pt x="1335" y="814"/>
                    <a:pt x="1199" y="516"/>
                  </a:cubicBezTo>
                  <a:cubicBezTo>
                    <a:pt x="1154" y="421"/>
                    <a:pt x="1124" y="301"/>
                    <a:pt x="1171" y="199"/>
                  </a:cubicBezTo>
                  <a:cubicBezTo>
                    <a:pt x="1199" y="130"/>
                    <a:pt x="1257" y="83"/>
                    <a:pt x="1332" y="79"/>
                  </a:cubicBezTo>
                  <a:cubicBezTo>
                    <a:pt x="1335" y="79"/>
                    <a:pt x="1339" y="79"/>
                    <a:pt x="1342" y="79"/>
                  </a:cubicBezTo>
                  <a:close/>
                  <a:moveTo>
                    <a:pt x="4186" y="961"/>
                  </a:moveTo>
                  <a:cubicBezTo>
                    <a:pt x="4203" y="961"/>
                    <a:pt x="4221" y="963"/>
                    <a:pt x="4240" y="968"/>
                  </a:cubicBezTo>
                  <a:cubicBezTo>
                    <a:pt x="4387" y="1002"/>
                    <a:pt x="4513" y="1111"/>
                    <a:pt x="4599" y="1231"/>
                  </a:cubicBezTo>
                  <a:cubicBezTo>
                    <a:pt x="4674" y="1330"/>
                    <a:pt x="4725" y="1446"/>
                    <a:pt x="4746" y="1562"/>
                  </a:cubicBezTo>
                  <a:cubicBezTo>
                    <a:pt x="4720" y="1565"/>
                    <a:pt x="4694" y="1566"/>
                    <a:pt x="4668" y="1566"/>
                  </a:cubicBezTo>
                  <a:cubicBezTo>
                    <a:pt x="4626" y="1566"/>
                    <a:pt x="4584" y="1563"/>
                    <a:pt x="4544" y="1559"/>
                  </a:cubicBezTo>
                  <a:cubicBezTo>
                    <a:pt x="4507" y="1552"/>
                    <a:pt x="4469" y="1538"/>
                    <a:pt x="4428" y="1525"/>
                  </a:cubicBezTo>
                  <a:cubicBezTo>
                    <a:pt x="4288" y="1470"/>
                    <a:pt x="4117" y="1381"/>
                    <a:pt x="4062" y="1231"/>
                  </a:cubicBezTo>
                  <a:cubicBezTo>
                    <a:pt x="4035" y="1159"/>
                    <a:pt x="4035" y="1073"/>
                    <a:pt x="4086" y="1009"/>
                  </a:cubicBezTo>
                  <a:cubicBezTo>
                    <a:pt x="4117" y="973"/>
                    <a:pt x="4149" y="961"/>
                    <a:pt x="4186" y="961"/>
                  </a:cubicBezTo>
                  <a:close/>
                  <a:moveTo>
                    <a:pt x="2457" y="1500"/>
                  </a:moveTo>
                  <a:cubicBezTo>
                    <a:pt x="2508" y="1500"/>
                    <a:pt x="2559" y="1503"/>
                    <a:pt x="2610" y="1507"/>
                  </a:cubicBezTo>
                  <a:cubicBezTo>
                    <a:pt x="2736" y="1535"/>
                    <a:pt x="2866" y="1559"/>
                    <a:pt x="2993" y="1583"/>
                  </a:cubicBezTo>
                  <a:cubicBezTo>
                    <a:pt x="2836" y="1736"/>
                    <a:pt x="2675" y="1880"/>
                    <a:pt x="2490" y="1996"/>
                  </a:cubicBezTo>
                  <a:cubicBezTo>
                    <a:pt x="2360" y="2076"/>
                    <a:pt x="2172" y="2165"/>
                    <a:pt x="2000" y="2165"/>
                  </a:cubicBezTo>
                  <a:cubicBezTo>
                    <a:pt x="1906" y="2165"/>
                    <a:pt x="1817" y="2138"/>
                    <a:pt x="1746" y="2068"/>
                  </a:cubicBezTo>
                  <a:cubicBezTo>
                    <a:pt x="1660" y="1982"/>
                    <a:pt x="1622" y="1853"/>
                    <a:pt x="1694" y="1747"/>
                  </a:cubicBezTo>
                  <a:cubicBezTo>
                    <a:pt x="1752" y="1661"/>
                    <a:pt x="1855" y="1613"/>
                    <a:pt x="1947" y="1583"/>
                  </a:cubicBezTo>
                  <a:cubicBezTo>
                    <a:pt x="2113" y="1527"/>
                    <a:pt x="2285" y="1500"/>
                    <a:pt x="2457" y="1500"/>
                  </a:cubicBezTo>
                  <a:close/>
                  <a:moveTo>
                    <a:pt x="5754" y="1726"/>
                  </a:moveTo>
                  <a:cubicBezTo>
                    <a:pt x="5689" y="2023"/>
                    <a:pt x="5398" y="2174"/>
                    <a:pt x="5135" y="2280"/>
                  </a:cubicBezTo>
                  <a:cubicBezTo>
                    <a:pt x="5098" y="2295"/>
                    <a:pt x="5052" y="2317"/>
                    <a:pt x="5012" y="2317"/>
                  </a:cubicBezTo>
                  <a:cubicBezTo>
                    <a:pt x="4982" y="2317"/>
                    <a:pt x="4955" y="2305"/>
                    <a:pt x="4937" y="2269"/>
                  </a:cubicBezTo>
                  <a:cubicBezTo>
                    <a:pt x="4900" y="2194"/>
                    <a:pt x="4992" y="2119"/>
                    <a:pt x="5036" y="2071"/>
                  </a:cubicBezTo>
                  <a:cubicBezTo>
                    <a:pt x="5139" y="1965"/>
                    <a:pt x="5262" y="1880"/>
                    <a:pt x="5395" y="1815"/>
                  </a:cubicBezTo>
                  <a:cubicBezTo>
                    <a:pt x="5467" y="1781"/>
                    <a:pt x="5539" y="1757"/>
                    <a:pt x="5617" y="1733"/>
                  </a:cubicBezTo>
                  <a:cubicBezTo>
                    <a:pt x="5662" y="1730"/>
                    <a:pt x="5706" y="1730"/>
                    <a:pt x="5754" y="1726"/>
                  </a:cubicBezTo>
                  <a:close/>
                  <a:moveTo>
                    <a:pt x="1426" y="0"/>
                  </a:moveTo>
                  <a:cubicBezTo>
                    <a:pt x="1216" y="0"/>
                    <a:pt x="984" y="120"/>
                    <a:pt x="987" y="356"/>
                  </a:cubicBezTo>
                  <a:cubicBezTo>
                    <a:pt x="990" y="564"/>
                    <a:pt x="1144" y="752"/>
                    <a:pt x="1308" y="872"/>
                  </a:cubicBezTo>
                  <a:cubicBezTo>
                    <a:pt x="1342" y="899"/>
                    <a:pt x="1376" y="916"/>
                    <a:pt x="1411" y="937"/>
                  </a:cubicBezTo>
                  <a:cubicBezTo>
                    <a:pt x="1059" y="807"/>
                    <a:pt x="714" y="667"/>
                    <a:pt x="375" y="506"/>
                  </a:cubicBezTo>
                  <a:cubicBezTo>
                    <a:pt x="362" y="500"/>
                    <a:pt x="346" y="497"/>
                    <a:pt x="327" y="497"/>
                  </a:cubicBezTo>
                  <a:cubicBezTo>
                    <a:pt x="208" y="497"/>
                    <a:pt x="1" y="604"/>
                    <a:pt x="116" y="660"/>
                  </a:cubicBezTo>
                  <a:cubicBezTo>
                    <a:pt x="789" y="985"/>
                    <a:pt x="1496" y="1234"/>
                    <a:pt x="2220" y="1415"/>
                  </a:cubicBezTo>
                  <a:cubicBezTo>
                    <a:pt x="2179" y="1419"/>
                    <a:pt x="2135" y="1429"/>
                    <a:pt x="2094" y="1436"/>
                  </a:cubicBezTo>
                  <a:cubicBezTo>
                    <a:pt x="1889" y="1480"/>
                    <a:pt x="1619" y="1559"/>
                    <a:pt x="1520" y="1767"/>
                  </a:cubicBezTo>
                  <a:cubicBezTo>
                    <a:pt x="1417" y="1989"/>
                    <a:pt x="1605" y="2205"/>
                    <a:pt x="1814" y="2252"/>
                  </a:cubicBezTo>
                  <a:cubicBezTo>
                    <a:pt x="1861" y="2263"/>
                    <a:pt x="1909" y="2267"/>
                    <a:pt x="1958" y="2267"/>
                  </a:cubicBezTo>
                  <a:cubicBezTo>
                    <a:pt x="2165" y="2267"/>
                    <a:pt x="2377" y="2181"/>
                    <a:pt x="2549" y="2082"/>
                  </a:cubicBezTo>
                  <a:cubicBezTo>
                    <a:pt x="2771" y="1952"/>
                    <a:pt x="2959" y="1781"/>
                    <a:pt x="3143" y="1607"/>
                  </a:cubicBezTo>
                  <a:cubicBezTo>
                    <a:pt x="3747" y="1703"/>
                    <a:pt x="4357" y="1752"/>
                    <a:pt x="4966" y="1752"/>
                  </a:cubicBezTo>
                  <a:cubicBezTo>
                    <a:pt x="5116" y="1752"/>
                    <a:pt x="5266" y="1749"/>
                    <a:pt x="5415" y="1743"/>
                  </a:cubicBezTo>
                  <a:cubicBezTo>
                    <a:pt x="5224" y="1818"/>
                    <a:pt x="5043" y="1931"/>
                    <a:pt x="4900" y="2075"/>
                  </a:cubicBezTo>
                  <a:cubicBezTo>
                    <a:pt x="4848" y="2126"/>
                    <a:pt x="4749" y="2211"/>
                    <a:pt x="4776" y="2297"/>
                  </a:cubicBezTo>
                  <a:cubicBezTo>
                    <a:pt x="4795" y="2368"/>
                    <a:pt x="4868" y="2386"/>
                    <a:pt x="4934" y="2386"/>
                  </a:cubicBezTo>
                  <a:cubicBezTo>
                    <a:pt x="4953" y="2386"/>
                    <a:pt x="4972" y="2385"/>
                    <a:pt x="4988" y="2382"/>
                  </a:cubicBezTo>
                  <a:cubicBezTo>
                    <a:pt x="5091" y="2365"/>
                    <a:pt x="5193" y="2321"/>
                    <a:pt x="5292" y="2280"/>
                  </a:cubicBezTo>
                  <a:cubicBezTo>
                    <a:pt x="5392" y="2242"/>
                    <a:pt x="5484" y="2194"/>
                    <a:pt x="5573" y="2146"/>
                  </a:cubicBezTo>
                  <a:cubicBezTo>
                    <a:pt x="5733" y="2047"/>
                    <a:pt x="5877" y="1900"/>
                    <a:pt x="5925" y="1712"/>
                  </a:cubicBezTo>
                  <a:cubicBezTo>
                    <a:pt x="5983" y="1709"/>
                    <a:pt x="6041" y="1706"/>
                    <a:pt x="6099" y="1699"/>
                  </a:cubicBezTo>
                  <a:cubicBezTo>
                    <a:pt x="6683" y="1641"/>
                    <a:pt x="7261" y="1535"/>
                    <a:pt x="7828" y="1384"/>
                  </a:cubicBezTo>
                  <a:cubicBezTo>
                    <a:pt x="7876" y="1371"/>
                    <a:pt x="7989" y="1330"/>
                    <a:pt x="7972" y="1261"/>
                  </a:cubicBezTo>
                  <a:cubicBezTo>
                    <a:pt x="7956" y="1223"/>
                    <a:pt x="7910" y="1211"/>
                    <a:pt x="7864" y="1211"/>
                  </a:cubicBezTo>
                  <a:cubicBezTo>
                    <a:pt x="7830" y="1211"/>
                    <a:pt x="7796" y="1218"/>
                    <a:pt x="7777" y="1224"/>
                  </a:cubicBezTo>
                  <a:cubicBezTo>
                    <a:pt x="6893" y="1457"/>
                    <a:pt x="5979" y="1573"/>
                    <a:pt x="5065" y="1573"/>
                  </a:cubicBezTo>
                  <a:cubicBezTo>
                    <a:pt x="5015" y="1573"/>
                    <a:pt x="4964" y="1573"/>
                    <a:pt x="4913" y="1572"/>
                  </a:cubicBezTo>
                  <a:cubicBezTo>
                    <a:pt x="4889" y="1429"/>
                    <a:pt x="4835" y="1292"/>
                    <a:pt x="4749" y="1173"/>
                  </a:cubicBezTo>
                  <a:cubicBezTo>
                    <a:pt x="4647" y="1036"/>
                    <a:pt x="4486" y="909"/>
                    <a:pt x="4308" y="889"/>
                  </a:cubicBezTo>
                  <a:cubicBezTo>
                    <a:pt x="4294" y="888"/>
                    <a:pt x="4279" y="887"/>
                    <a:pt x="4265" y="887"/>
                  </a:cubicBezTo>
                  <a:cubicBezTo>
                    <a:pt x="4100" y="887"/>
                    <a:pt x="3901" y="973"/>
                    <a:pt x="3888" y="1149"/>
                  </a:cubicBezTo>
                  <a:cubicBezTo>
                    <a:pt x="3871" y="1333"/>
                    <a:pt x="4032" y="1456"/>
                    <a:pt x="4178" y="1535"/>
                  </a:cubicBezTo>
                  <a:cubicBezTo>
                    <a:pt x="3485" y="1477"/>
                    <a:pt x="2798" y="1354"/>
                    <a:pt x="2132" y="1166"/>
                  </a:cubicBezTo>
                  <a:cubicBezTo>
                    <a:pt x="2118" y="889"/>
                    <a:pt x="2050" y="616"/>
                    <a:pt x="1923" y="373"/>
                  </a:cubicBezTo>
                  <a:cubicBezTo>
                    <a:pt x="1821" y="182"/>
                    <a:pt x="1660" y="4"/>
                    <a:pt x="1435" y="1"/>
                  </a:cubicBezTo>
                  <a:cubicBezTo>
                    <a:pt x="1432" y="0"/>
                    <a:pt x="1429" y="0"/>
                    <a:pt x="142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5" name="Google Shape;2614;p32"/>
            <p:cNvSpPr>
              <a:spLocks/>
            </p:cNvSpPr>
            <p:nvPr/>
          </p:nvSpPr>
          <p:spPr bwMode="auto">
            <a:xfrm rot="3618024">
              <a:off x="8420668" y="3829092"/>
              <a:ext cx="94158" cy="85259"/>
            </a:xfrm>
            <a:custGeom>
              <a:avLst/>
              <a:gdLst>
                <a:gd name="T0" fmla="*/ 2147483647 w 1111"/>
                <a:gd name="T1" fmla="*/ 2147483647 h 1006"/>
                <a:gd name="T2" fmla="*/ 2147483647 w 1111"/>
                <a:gd name="T3" fmla="*/ 2147483647 h 1006"/>
                <a:gd name="T4" fmla="*/ 2147483647 w 1111"/>
                <a:gd name="T5" fmla="*/ 2147483647 h 1006"/>
                <a:gd name="T6" fmla="*/ 2147483647 w 1111"/>
                <a:gd name="T7" fmla="*/ 2147483647 h 1006"/>
                <a:gd name="T8" fmla="*/ 2147483647 w 1111"/>
                <a:gd name="T9" fmla="*/ 2147483647 h 1006"/>
                <a:gd name="T10" fmla="*/ 2147483647 w 1111"/>
                <a:gd name="T11" fmla="*/ 2147483647 h 1006"/>
                <a:gd name="T12" fmla="*/ 2147483647 w 1111"/>
                <a:gd name="T13" fmla="*/ 2147483647 h 1006"/>
                <a:gd name="T14" fmla="*/ 2147483647 w 1111"/>
                <a:gd name="T15" fmla="*/ 2147483647 h 1006"/>
                <a:gd name="T16" fmla="*/ 2147483647 w 1111"/>
                <a:gd name="T17" fmla="*/ 2147483647 h 1006"/>
                <a:gd name="T18" fmla="*/ 2147483647 w 1111"/>
                <a:gd name="T19" fmla="*/ 2147483647 h 1006"/>
                <a:gd name="T20" fmla="*/ 2147483647 w 1111"/>
                <a:gd name="T21" fmla="*/ 2147483647 h 1006"/>
                <a:gd name="T22" fmla="*/ 2147483647 w 1111"/>
                <a:gd name="T23" fmla="*/ 2147483647 h 1006"/>
                <a:gd name="T24" fmla="*/ 2147483647 w 1111"/>
                <a:gd name="T25" fmla="*/ 2147483647 h 1006"/>
                <a:gd name="T26" fmla="*/ 2147483647 w 1111"/>
                <a:gd name="T27" fmla="*/ 2147483647 h 1006"/>
                <a:gd name="T28" fmla="*/ 2147483647 w 1111"/>
                <a:gd name="T29" fmla="*/ 2147483647 h 1006"/>
                <a:gd name="T30" fmla="*/ 2147483647 w 1111"/>
                <a:gd name="T31" fmla="*/ 2147483647 h 1006"/>
                <a:gd name="T32" fmla="*/ 2147483647 w 1111"/>
                <a:gd name="T33" fmla="*/ 2147483647 h 1006"/>
                <a:gd name="T34" fmla="*/ 2147483647 w 1111"/>
                <a:gd name="T35" fmla="*/ 2147483647 h 1006"/>
                <a:gd name="T36" fmla="*/ 2147483647 w 1111"/>
                <a:gd name="T37" fmla="*/ 2147483647 h 10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11" h="1006" extrusionOk="0">
                  <a:moveTo>
                    <a:pt x="336" y="65"/>
                  </a:moveTo>
                  <a:cubicBezTo>
                    <a:pt x="368" y="65"/>
                    <a:pt x="400" y="72"/>
                    <a:pt x="431" y="80"/>
                  </a:cubicBezTo>
                  <a:cubicBezTo>
                    <a:pt x="602" y="121"/>
                    <a:pt x="749" y="247"/>
                    <a:pt x="817" y="408"/>
                  </a:cubicBezTo>
                  <a:cubicBezTo>
                    <a:pt x="878" y="562"/>
                    <a:pt x="892" y="726"/>
                    <a:pt x="919" y="886"/>
                  </a:cubicBezTo>
                  <a:cubicBezTo>
                    <a:pt x="643" y="770"/>
                    <a:pt x="359" y="623"/>
                    <a:pt x="222" y="353"/>
                  </a:cubicBezTo>
                  <a:cubicBezTo>
                    <a:pt x="178" y="268"/>
                    <a:pt x="140" y="165"/>
                    <a:pt x="236" y="97"/>
                  </a:cubicBezTo>
                  <a:cubicBezTo>
                    <a:pt x="267" y="73"/>
                    <a:pt x="301" y="65"/>
                    <a:pt x="336" y="65"/>
                  </a:cubicBezTo>
                  <a:close/>
                  <a:moveTo>
                    <a:pt x="437" y="1"/>
                  </a:moveTo>
                  <a:cubicBezTo>
                    <a:pt x="370" y="1"/>
                    <a:pt x="303" y="12"/>
                    <a:pt x="239" y="32"/>
                  </a:cubicBezTo>
                  <a:cubicBezTo>
                    <a:pt x="154" y="63"/>
                    <a:pt x="34" y="114"/>
                    <a:pt x="17" y="216"/>
                  </a:cubicBezTo>
                  <a:cubicBezTo>
                    <a:pt x="0" y="309"/>
                    <a:pt x="69" y="418"/>
                    <a:pt x="120" y="490"/>
                  </a:cubicBezTo>
                  <a:cubicBezTo>
                    <a:pt x="171" y="565"/>
                    <a:pt x="239" y="630"/>
                    <a:pt x="311" y="685"/>
                  </a:cubicBezTo>
                  <a:cubicBezTo>
                    <a:pt x="485" y="821"/>
                    <a:pt x="697" y="914"/>
                    <a:pt x="906" y="999"/>
                  </a:cubicBezTo>
                  <a:cubicBezTo>
                    <a:pt x="919" y="1002"/>
                    <a:pt x="936" y="1002"/>
                    <a:pt x="954" y="1002"/>
                  </a:cubicBezTo>
                  <a:cubicBezTo>
                    <a:pt x="959" y="1005"/>
                    <a:pt x="967" y="1005"/>
                    <a:pt x="976" y="1005"/>
                  </a:cubicBezTo>
                  <a:cubicBezTo>
                    <a:pt x="1025" y="1005"/>
                    <a:pt x="1110" y="977"/>
                    <a:pt x="1107" y="951"/>
                  </a:cubicBezTo>
                  <a:cubicBezTo>
                    <a:pt x="1063" y="753"/>
                    <a:pt x="1060" y="548"/>
                    <a:pt x="978" y="360"/>
                  </a:cubicBezTo>
                  <a:cubicBezTo>
                    <a:pt x="899" y="182"/>
                    <a:pt x="735" y="49"/>
                    <a:pt x="547" y="11"/>
                  </a:cubicBezTo>
                  <a:cubicBezTo>
                    <a:pt x="511" y="4"/>
                    <a:pt x="474" y="1"/>
                    <a:pt x="4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6" name="Google Shape;2615;p32"/>
            <p:cNvSpPr>
              <a:spLocks/>
            </p:cNvSpPr>
            <p:nvPr/>
          </p:nvSpPr>
          <p:spPr bwMode="auto">
            <a:xfrm rot="3618024">
              <a:off x="8743746" y="4247893"/>
              <a:ext cx="188655" cy="170180"/>
            </a:xfrm>
            <a:custGeom>
              <a:avLst/>
              <a:gdLst>
                <a:gd name="T0" fmla="*/ 2147483647 w 2226"/>
                <a:gd name="T1" fmla="*/ 2147483647 h 2008"/>
                <a:gd name="T2" fmla="*/ 2147483647 w 2226"/>
                <a:gd name="T3" fmla="*/ 2147483647 h 2008"/>
                <a:gd name="T4" fmla="*/ 2147483647 w 2226"/>
                <a:gd name="T5" fmla="*/ 2147483647 h 2008"/>
                <a:gd name="T6" fmla="*/ 2147483647 w 2226"/>
                <a:gd name="T7" fmla="*/ 2147483647 h 2008"/>
                <a:gd name="T8" fmla="*/ 2147483647 w 2226"/>
                <a:gd name="T9" fmla="*/ 2147483647 h 2008"/>
                <a:gd name="T10" fmla="*/ 2147483647 w 2226"/>
                <a:gd name="T11" fmla="*/ 2147483647 h 2008"/>
                <a:gd name="T12" fmla="*/ 2147483647 w 2226"/>
                <a:gd name="T13" fmla="*/ 2147483647 h 2008"/>
                <a:gd name="T14" fmla="*/ 2147483647 w 2226"/>
                <a:gd name="T15" fmla="*/ 2147483647 h 2008"/>
                <a:gd name="T16" fmla="*/ 2147483647 w 2226"/>
                <a:gd name="T17" fmla="*/ 2147483647 h 2008"/>
                <a:gd name="T18" fmla="*/ 2147483647 w 2226"/>
                <a:gd name="T19" fmla="*/ 2147483647 h 2008"/>
                <a:gd name="T20" fmla="*/ 2147483647 w 2226"/>
                <a:gd name="T21" fmla="*/ 2147483647 h 2008"/>
                <a:gd name="T22" fmla="*/ 2147483647 w 2226"/>
                <a:gd name="T23" fmla="*/ 2147483647 h 2008"/>
                <a:gd name="T24" fmla="*/ 2147483647 w 2226"/>
                <a:gd name="T25" fmla="*/ 2147483647 h 2008"/>
                <a:gd name="T26" fmla="*/ 2147483647 w 2226"/>
                <a:gd name="T27" fmla="*/ 2147483647 h 2008"/>
                <a:gd name="T28" fmla="*/ 2147483647 w 2226"/>
                <a:gd name="T29" fmla="*/ 2147483647 h 2008"/>
                <a:gd name="T30" fmla="*/ 2147483647 w 2226"/>
                <a:gd name="T31" fmla="*/ 2147483647 h 2008"/>
                <a:gd name="T32" fmla="*/ 2147483647 w 2226"/>
                <a:gd name="T33" fmla="*/ 2147483647 h 2008"/>
                <a:gd name="T34" fmla="*/ 2147483647 w 2226"/>
                <a:gd name="T35" fmla="*/ 2147483647 h 2008"/>
                <a:gd name="T36" fmla="*/ 2147483647 w 2226"/>
                <a:gd name="T37" fmla="*/ 2147483647 h 2008"/>
                <a:gd name="T38" fmla="*/ 2147483647 w 2226"/>
                <a:gd name="T39" fmla="*/ 2147483647 h 2008"/>
                <a:gd name="T40" fmla="*/ 2147483647 w 2226"/>
                <a:gd name="T41" fmla="*/ 2147483647 h 2008"/>
                <a:gd name="T42" fmla="*/ 2147483647 w 2226"/>
                <a:gd name="T43" fmla="*/ 2147483647 h 2008"/>
                <a:gd name="T44" fmla="*/ 2147483647 w 2226"/>
                <a:gd name="T45" fmla="*/ 2147483647 h 2008"/>
                <a:gd name="T46" fmla="*/ 2147483647 w 2226"/>
                <a:gd name="T47" fmla="*/ 2147483647 h 2008"/>
                <a:gd name="T48" fmla="*/ 2147483647 w 2226"/>
                <a:gd name="T49" fmla="*/ 2147483647 h 2008"/>
                <a:gd name="T50" fmla="*/ 2147483647 w 2226"/>
                <a:gd name="T51" fmla="*/ 2147483647 h 2008"/>
                <a:gd name="T52" fmla="*/ 2147483647 w 2226"/>
                <a:gd name="T53" fmla="*/ 2147483647 h 2008"/>
                <a:gd name="T54" fmla="*/ 2147483647 w 2226"/>
                <a:gd name="T55" fmla="*/ 2147483647 h 2008"/>
                <a:gd name="T56" fmla="*/ 2147483647 w 2226"/>
                <a:gd name="T57" fmla="*/ 2147483647 h 2008"/>
                <a:gd name="T58" fmla="*/ 2147483647 w 2226"/>
                <a:gd name="T59" fmla="*/ 2147483647 h 2008"/>
                <a:gd name="T60" fmla="*/ 2147483647 w 2226"/>
                <a:gd name="T61" fmla="*/ 2147483647 h 2008"/>
                <a:gd name="T62" fmla="*/ 2147483647 w 2226"/>
                <a:gd name="T63" fmla="*/ 2147483647 h 2008"/>
                <a:gd name="T64" fmla="*/ 2147483647 w 2226"/>
                <a:gd name="T65" fmla="*/ 2147483647 h 2008"/>
                <a:gd name="T66" fmla="*/ 2147483647 w 2226"/>
                <a:gd name="T67" fmla="*/ 2147483647 h 2008"/>
                <a:gd name="T68" fmla="*/ 2147483647 w 2226"/>
                <a:gd name="T69" fmla="*/ 2147483647 h 2008"/>
                <a:gd name="T70" fmla="*/ 2147483647 w 2226"/>
                <a:gd name="T71" fmla="*/ 2147483647 h 2008"/>
                <a:gd name="T72" fmla="*/ 2147483647 w 2226"/>
                <a:gd name="T73" fmla="*/ 2147483647 h 20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226" h="2008" extrusionOk="0">
                  <a:moveTo>
                    <a:pt x="1595" y="96"/>
                  </a:moveTo>
                  <a:cubicBezTo>
                    <a:pt x="1629" y="96"/>
                    <a:pt x="1660" y="111"/>
                    <a:pt x="1695" y="149"/>
                  </a:cubicBezTo>
                  <a:cubicBezTo>
                    <a:pt x="1832" y="292"/>
                    <a:pt x="1894" y="525"/>
                    <a:pt x="1924" y="713"/>
                  </a:cubicBezTo>
                  <a:cubicBezTo>
                    <a:pt x="1955" y="914"/>
                    <a:pt x="1941" y="1119"/>
                    <a:pt x="1894" y="1318"/>
                  </a:cubicBezTo>
                  <a:cubicBezTo>
                    <a:pt x="1839" y="1543"/>
                    <a:pt x="1733" y="1748"/>
                    <a:pt x="1579" y="1922"/>
                  </a:cubicBezTo>
                  <a:cubicBezTo>
                    <a:pt x="1576" y="1926"/>
                    <a:pt x="1576" y="1936"/>
                    <a:pt x="1576" y="1939"/>
                  </a:cubicBezTo>
                  <a:cubicBezTo>
                    <a:pt x="1550" y="1911"/>
                    <a:pt x="1491" y="1897"/>
                    <a:pt x="1451" y="1897"/>
                  </a:cubicBezTo>
                  <a:cubicBezTo>
                    <a:pt x="1443" y="1897"/>
                    <a:pt x="1435" y="1897"/>
                    <a:pt x="1429" y="1898"/>
                  </a:cubicBezTo>
                  <a:cubicBezTo>
                    <a:pt x="1406" y="1900"/>
                    <a:pt x="1383" y="1901"/>
                    <a:pt x="1359" y="1901"/>
                  </a:cubicBezTo>
                  <a:cubicBezTo>
                    <a:pt x="1005" y="1901"/>
                    <a:pt x="662" y="1730"/>
                    <a:pt x="435" y="1458"/>
                  </a:cubicBezTo>
                  <a:cubicBezTo>
                    <a:pt x="332" y="1335"/>
                    <a:pt x="260" y="1167"/>
                    <a:pt x="260" y="1003"/>
                  </a:cubicBezTo>
                  <a:cubicBezTo>
                    <a:pt x="257" y="849"/>
                    <a:pt x="332" y="689"/>
                    <a:pt x="496" y="651"/>
                  </a:cubicBezTo>
                  <a:cubicBezTo>
                    <a:pt x="508" y="649"/>
                    <a:pt x="520" y="648"/>
                    <a:pt x="532" y="648"/>
                  </a:cubicBezTo>
                  <a:cubicBezTo>
                    <a:pt x="608" y="648"/>
                    <a:pt x="680" y="691"/>
                    <a:pt x="742" y="726"/>
                  </a:cubicBezTo>
                  <a:cubicBezTo>
                    <a:pt x="841" y="791"/>
                    <a:pt x="927" y="867"/>
                    <a:pt x="1009" y="952"/>
                  </a:cubicBezTo>
                  <a:cubicBezTo>
                    <a:pt x="1022" y="968"/>
                    <a:pt x="1111" y="999"/>
                    <a:pt x="1168" y="999"/>
                  </a:cubicBezTo>
                  <a:cubicBezTo>
                    <a:pt x="1197" y="999"/>
                    <a:pt x="1218" y="991"/>
                    <a:pt x="1217" y="969"/>
                  </a:cubicBezTo>
                  <a:cubicBezTo>
                    <a:pt x="1200" y="754"/>
                    <a:pt x="1179" y="497"/>
                    <a:pt x="1296" y="299"/>
                  </a:cubicBezTo>
                  <a:cubicBezTo>
                    <a:pt x="1343" y="224"/>
                    <a:pt x="1415" y="159"/>
                    <a:pt x="1501" y="122"/>
                  </a:cubicBezTo>
                  <a:cubicBezTo>
                    <a:pt x="1537" y="106"/>
                    <a:pt x="1567" y="96"/>
                    <a:pt x="1595" y="96"/>
                  </a:cubicBezTo>
                  <a:close/>
                  <a:moveTo>
                    <a:pt x="1540" y="1"/>
                  </a:moveTo>
                  <a:cubicBezTo>
                    <a:pt x="1410" y="1"/>
                    <a:pt x="1280" y="47"/>
                    <a:pt x="1183" y="132"/>
                  </a:cubicBezTo>
                  <a:cubicBezTo>
                    <a:pt x="1009" y="286"/>
                    <a:pt x="981" y="525"/>
                    <a:pt x="992" y="754"/>
                  </a:cubicBezTo>
                  <a:cubicBezTo>
                    <a:pt x="865" y="658"/>
                    <a:pt x="728" y="590"/>
                    <a:pt x="581" y="559"/>
                  </a:cubicBezTo>
                  <a:cubicBezTo>
                    <a:pt x="546" y="553"/>
                    <a:pt x="510" y="549"/>
                    <a:pt x="474" y="549"/>
                  </a:cubicBezTo>
                  <a:cubicBezTo>
                    <a:pt x="297" y="549"/>
                    <a:pt x="127" y="629"/>
                    <a:pt x="62" y="808"/>
                  </a:cubicBezTo>
                  <a:cubicBezTo>
                    <a:pt x="1" y="993"/>
                    <a:pt x="69" y="1215"/>
                    <a:pt x="165" y="1372"/>
                  </a:cubicBezTo>
                  <a:cubicBezTo>
                    <a:pt x="294" y="1574"/>
                    <a:pt x="489" y="1721"/>
                    <a:pt x="701" y="1830"/>
                  </a:cubicBezTo>
                  <a:cubicBezTo>
                    <a:pt x="921" y="1942"/>
                    <a:pt x="1172" y="1997"/>
                    <a:pt x="1423" y="1997"/>
                  </a:cubicBezTo>
                  <a:cubicBezTo>
                    <a:pt x="1457" y="1997"/>
                    <a:pt x="1491" y="1996"/>
                    <a:pt x="1525" y="1994"/>
                  </a:cubicBezTo>
                  <a:cubicBezTo>
                    <a:pt x="1555" y="1994"/>
                    <a:pt x="1593" y="1984"/>
                    <a:pt x="1583" y="1957"/>
                  </a:cubicBezTo>
                  <a:cubicBezTo>
                    <a:pt x="1606" y="1983"/>
                    <a:pt x="1679" y="2007"/>
                    <a:pt x="1733" y="2007"/>
                  </a:cubicBezTo>
                  <a:cubicBezTo>
                    <a:pt x="1757" y="2007"/>
                    <a:pt x="1777" y="2002"/>
                    <a:pt x="1788" y="1991"/>
                  </a:cubicBezTo>
                  <a:cubicBezTo>
                    <a:pt x="2102" y="1642"/>
                    <a:pt x="2225" y="1154"/>
                    <a:pt x="2136" y="692"/>
                  </a:cubicBezTo>
                  <a:cubicBezTo>
                    <a:pt x="2095" y="480"/>
                    <a:pt x="2006" y="200"/>
                    <a:pt x="1812" y="77"/>
                  </a:cubicBezTo>
                  <a:cubicBezTo>
                    <a:pt x="1729" y="25"/>
                    <a:pt x="1635" y="1"/>
                    <a:pt x="154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7" name="Google Shape;2616;p32"/>
          <p:cNvGrpSpPr>
            <a:grpSpLocks/>
          </p:cNvGrpSpPr>
          <p:nvPr/>
        </p:nvGrpSpPr>
        <p:grpSpPr bwMode="auto">
          <a:xfrm>
            <a:off x="8247105" y="76200"/>
            <a:ext cx="777875" cy="277416"/>
            <a:chOff x="482363" y="4785375"/>
            <a:chExt cx="644818" cy="230477"/>
          </a:xfrm>
        </p:grpSpPr>
        <p:sp>
          <p:nvSpPr>
            <p:cNvPr id="58" name="Google Shape;2617;p32"/>
            <p:cNvSpPr>
              <a:spLocks/>
            </p:cNvSpPr>
            <p:nvPr/>
          </p:nvSpPr>
          <p:spPr bwMode="auto">
            <a:xfrm>
              <a:off x="482363" y="4785475"/>
              <a:ext cx="644802" cy="230377"/>
            </a:xfrm>
            <a:custGeom>
              <a:avLst/>
              <a:gdLst>
                <a:gd name="T0" fmla="*/ 2147483647 w 19304"/>
                <a:gd name="T1" fmla="*/ 2147483647 h 6897"/>
                <a:gd name="T2" fmla="*/ 2147483647 w 19304"/>
                <a:gd name="T3" fmla="*/ 2147483647 h 6897"/>
                <a:gd name="T4" fmla="*/ 2147483647 w 19304"/>
                <a:gd name="T5" fmla="*/ 2147483647 h 6897"/>
                <a:gd name="T6" fmla="*/ 2147483647 w 19304"/>
                <a:gd name="T7" fmla="*/ 2147483647 h 6897"/>
                <a:gd name="T8" fmla="*/ 2147483647 w 19304"/>
                <a:gd name="T9" fmla="*/ 2147483647 h 6897"/>
                <a:gd name="T10" fmla="*/ 2147483647 w 19304"/>
                <a:gd name="T11" fmla="*/ 2147483647 h 6897"/>
                <a:gd name="T12" fmla="*/ 2147483647 w 19304"/>
                <a:gd name="T13" fmla="*/ 2147483647 h 6897"/>
                <a:gd name="T14" fmla="*/ 2147483647 w 19304"/>
                <a:gd name="T15" fmla="*/ 2147483647 h 6897"/>
                <a:gd name="T16" fmla="*/ 2147483647 w 19304"/>
                <a:gd name="T17" fmla="*/ 2147483647 h 6897"/>
                <a:gd name="T18" fmla="*/ 2147483647 w 19304"/>
                <a:gd name="T19" fmla="*/ 2147483647 h 6897"/>
                <a:gd name="T20" fmla="*/ 2147483647 w 19304"/>
                <a:gd name="T21" fmla="*/ 2147483647 h 6897"/>
                <a:gd name="T22" fmla="*/ 2147483647 w 19304"/>
                <a:gd name="T23" fmla="*/ 2147483647 h 6897"/>
                <a:gd name="T24" fmla="*/ 2147483647 w 19304"/>
                <a:gd name="T25" fmla="*/ 2147483647 h 6897"/>
                <a:gd name="T26" fmla="*/ 2147483647 w 19304"/>
                <a:gd name="T27" fmla="*/ 2147483647 h 6897"/>
                <a:gd name="T28" fmla="*/ 2147483647 w 19304"/>
                <a:gd name="T29" fmla="*/ 2147483647 h 6897"/>
                <a:gd name="T30" fmla="*/ 2147483647 w 19304"/>
                <a:gd name="T31" fmla="*/ 2147483647 h 6897"/>
                <a:gd name="T32" fmla="*/ 2147483647 w 19304"/>
                <a:gd name="T33" fmla="*/ 2147483647 h 6897"/>
                <a:gd name="T34" fmla="*/ 2147483647 w 19304"/>
                <a:gd name="T35" fmla="*/ 2147483647 h 6897"/>
                <a:gd name="T36" fmla="*/ 2147483647 w 19304"/>
                <a:gd name="T37" fmla="*/ 2147483647 h 6897"/>
                <a:gd name="T38" fmla="*/ 2147483647 w 19304"/>
                <a:gd name="T39" fmla="*/ 2147483647 h 6897"/>
                <a:gd name="T40" fmla="*/ 2147483647 w 19304"/>
                <a:gd name="T41" fmla="*/ 2147483647 h 6897"/>
                <a:gd name="T42" fmla="*/ 2147483647 w 19304"/>
                <a:gd name="T43" fmla="*/ 2147483647 h 6897"/>
                <a:gd name="T44" fmla="*/ 2147483647 w 19304"/>
                <a:gd name="T45" fmla="*/ 2147483647 h 6897"/>
                <a:gd name="T46" fmla="*/ 2147483647 w 19304"/>
                <a:gd name="T47" fmla="*/ 2147483647 h 6897"/>
                <a:gd name="T48" fmla="*/ 2147483647 w 19304"/>
                <a:gd name="T49" fmla="*/ 2147483647 h 6897"/>
                <a:gd name="T50" fmla="*/ 2147483647 w 19304"/>
                <a:gd name="T51" fmla="*/ 2147483647 h 6897"/>
                <a:gd name="T52" fmla="*/ 2147483647 w 19304"/>
                <a:gd name="T53" fmla="*/ 2147483647 h 6897"/>
                <a:gd name="T54" fmla="*/ 2147483647 w 19304"/>
                <a:gd name="T55" fmla="*/ 2147483647 h 6897"/>
                <a:gd name="T56" fmla="*/ 2147483647 w 19304"/>
                <a:gd name="T57" fmla="*/ 2147483647 h 6897"/>
                <a:gd name="T58" fmla="*/ 2147483647 w 19304"/>
                <a:gd name="T59" fmla="*/ 2147483647 h 6897"/>
                <a:gd name="T60" fmla="*/ 2147483647 w 19304"/>
                <a:gd name="T61" fmla="*/ 2147483647 h 6897"/>
                <a:gd name="T62" fmla="*/ 2147483647 w 19304"/>
                <a:gd name="T63" fmla="*/ 2147483647 h 6897"/>
                <a:gd name="T64" fmla="*/ 2147483647 w 19304"/>
                <a:gd name="T65" fmla="*/ 2147483647 h 6897"/>
                <a:gd name="T66" fmla="*/ 2147483647 w 19304"/>
                <a:gd name="T67" fmla="*/ 166812288 h 6897"/>
                <a:gd name="T68" fmla="*/ 2147483647 w 19304"/>
                <a:gd name="T69" fmla="*/ 2147483647 h 6897"/>
                <a:gd name="T70" fmla="*/ 2147483647 w 19304"/>
                <a:gd name="T71" fmla="*/ 2147483647 h 6897"/>
                <a:gd name="T72" fmla="*/ 2147483647 w 19304"/>
                <a:gd name="T73" fmla="*/ 2147483647 h 6897"/>
                <a:gd name="T74" fmla="*/ 0 w 19304"/>
                <a:gd name="T75" fmla="*/ 2147483647 h 6897"/>
                <a:gd name="T76" fmla="*/ 2147483647 w 19304"/>
                <a:gd name="T77" fmla="*/ 2147483647 h 6897"/>
                <a:gd name="T78" fmla="*/ 2147483647 w 19304"/>
                <a:gd name="T79" fmla="*/ 2147483647 h 6897"/>
                <a:gd name="T80" fmla="*/ 2147483647 w 19304"/>
                <a:gd name="T81" fmla="*/ 2147483647 h 6897"/>
                <a:gd name="T82" fmla="*/ 2147483647 w 19304"/>
                <a:gd name="T83" fmla="*/ 2147483647 h 6897"/>
                <a:gd name="T84" fmla="*/ 2147483647 w 19304"/>
                <a:gd name="T85" fmla="*/ 2147483647 h 6897"/>
                <a:gd name="T86" fmla="*/ 2147483647 w 19304"/>
                <a:gd name="T87" fmla="*/ 2147483647 h 6897"/>
                <a:gd name="T88" fmla="*/ 2147483647 w 19304"/>
                <a:gd name="T89" fmla="*/ 2147483647 h 6897"/>
                <a:gd name="T90" fmla="*/ 2147483647 w 19304"/>
                <a:gd name="T91" fmla="*/ 2147483647 h 6897"/>
                <a:gd name="T92" fmla="*/ 2147483647 w 19304"/>
                <a:gd name="T93" fmla="*/ 2147483647 h 6897"/>
                <a:gd name="T94" fmla="*/ 2147483647 w 19304"/>
                <a:gd name="T95" fmla="*/ 2147483647 h 6897"/>
                <a:gd name="T96" fmla="*/ 2147483647 w 19304"/>
                <a:gd name="T97" fmla="*/ 2147483647 h 6897"/>
                <a:gd name="T98" fmla="*/ 2147483647 w 19304"/>
                <a:gd name="T99" fmla="*/ 2147483647 h 6897"/>
                <a:gd name="T100" fmla="*/ 2147483647 w 19304"/>
                <a:gd name="T101" fmla="*/ 2147483647 h 6897"/>
                <a:gd name="T102" fmla="*/ 2147483647 w 19304"/>
                <a:gd name="T103" fmla="*/ 0 h 689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304" h="6897" extrusionOk="0">
                  <a:moveTo>
                    <a:pt x="12369" y="799"/>
                  </a:moveTo>
                  <a:cubicBezTo>
                    <a:pt x="12389" y="799"/>
                    <a:pt x="12410" y="801"/>
                    <a:pt x="12432" y="803"/>
                  </a:cubicBezTo>
                  <a:cubicBezTo>
                    <a:pt x="12664" y="844"/>
                    <a:pt x="12862" y="971"/>
                    <a:pt x="13071" y="1070"/>
                  </a:cubicBezTo>
                  <a:cubicBezTo>
                    <a:pt x="13159" y="1114"/>
                    <a:pt x="13153" y="1224"/>
                    <a:pt x="13064" y="1265"/>
                  </a:cubicBezTo>
                  <a:cubicBezTo>
                    <a:pt x="12845" y="1364"/>
                    <a:pt x="12623" y="1442"/>
                    <a:pt x="12432" y="1460"/>
                  </a:cubicBezTo>
                  <a:cubicBezTo>
                    <a:pt x="12097" y="1460"/>
                    <a:pt x="11960" y="1313"/>
                    <a:pt x="12008" y="1056"/>
                  </a:cubicBezTo>
                  <a:cubicBezTo>
                    <a:pt x="12032" y="906"/>
                    <a:pt x="12184" y="799"/>
                    <a:pt x="12369" y="799"/>
                  </a:cubicBezTo>
                  <a:close/>
                  <a:moveTo>
                    <a:pt x="14121" y="1086"/>
                  </a:moveTo>
                  <a:cubicBezTo>
                    <a:pt x="14148" y="1086"/>
                    <a:pt x="14174" y="1087"/>
                    <a:pt x="14202" y="1087"/>
                  </a:cubicBezTo>
                  <a:cubicBezTo>
                    <a:pt x="14550" y="1101"/>
                    <a:pt x="14868" y="1224"/>
                    <a:pt x="15193" y="1326"/>
                  </a:cubicBezTo>
                  <a:cubicBezTo>
                    <a:pt x="15244" y="1343"/>
                    <a:pt x="15288" y="1374"/>
                    <a:pt x="15278" y="1439"/>
                  </a:cubicBezTo>
                  <a:cubicBezTo>
                    <a:pt x="15275" y="1511"/>
                    <a:pt x="15234" y="1559"/>
                    <a:pt x="15165" y="1586"/>
                  </a:cubicBezTo>
                  <a:cubicBezTo>
                    <a:pt x="14943" y="1678"/>
                    <a:pt x="14714" y="1740"/>
                    <a:pt x="14475" y="1774"/>
                  </a:cubicBezTo>
                  <a:cubicBezTo>
                    <a:pt x="14379" y="1789"/>
                    <a:pt x="14285" y="1805"/>
                    <a:pt x="14189" y="1805"/>
                  </a:cubicBezTo>
                  <a:cubicBezTo>
                    <a:pt x="14132" y="1805"/>
                    <a:pt x="14074" y="1799"/>
                    <a:pt x="14014" y="1784"/>
                  </a:cubicBezTo>
                  <a:cubicBezTo>
                    <a:pt x="13798" y="1719"/>
                    <a:pt x="13672" y="1576"/>
                    <a:pt x="13696" y="1391"/>
                  </a:cubicBezTo>
                  <a:cubicBezTo>
                    <a:pt x="13713" y="1234"/>
                    <a:pt x="13870" y="1104"/>
                    <a:pt x="14079" y="1087"/>
                  </a:cubicBezTo>
                  <a:cubicBezTo>
                    <a:pt x="14093" y="1086"/>
                    <a:pt x="14107" y="1086"/>
                    <a:pt x="14121" y="1086"/>
                  </a:cubicBezTo>
                  <a:close/>
                  <a:moveTo>
                    <a:pt x="5118" y="1050"/>
                  </a:moveTo>
                  <a:cubicBezTo>
                    <a:pt x="5298" y="1050"/>
                    <a:pt x="5467" y="1099"/>
                    <a:pt x="5631" y="1159"/>
                  </a:cubicBezTo>
                  <a:cubicBezTo>
                    <a:pt x="5789" y="1210"/>
                    <a:pt x="5939" y="1278"/>
                    <a:pt x="6093" y="1340"/>
                  </a:cubicBezTo>
                  <a:cubicBezTo>
                    <a:pt x="6144" y="1360"/>
                    <a:pt x="6188" y="1388"/>
                    <a:pt x="6195" y="1442"/>
                  </a:cubicBezTo>
                  <a:cubicBezTo>
                    <a:pt x="6202" y="1501"/>
                    <a:pt x="6154" y="1535"/>
                    <a:pt x="6110" y="1552"/>
                  </a:cubicBezTo>
                  <a:cubicBezTo>
                    <a:pt x="5813" y="1671"/>
                    <a:pt x="5519" y="1801"/>
                    <a:pt x="5187" y="1815"/>
                  </a:cubicBezTo>
                  <a:cubicBezTo>
                    <a:pt x="5102" y="1801"/>
                    <a:pt x="5006" y="1815"/>
                    <a:pt x="4917" y="1774"/>
                  </a:cubicBezTo>
                  <a:cubicBezTo>
                    <a:pt x="4726" y="1689"/>
                    <a:pt x="4644" y="1566"/>
                    <a:pt x="4675" y="1378"/>
                  </a:cubicBezTo>
                  <a:cubicBezTo>
                    <a:pt x="4702" y="1203"/>
                    <a:pt x="4856" y="1070"/>
                    <a:pt x="5040" y="1053"/>
                  </a:cubicBezTo>
                  <a:cubicBezTo>
                    <a:pt x="5066" y="1051"/>
                    <a:pt x="5092" y="1050"/>
                    <a:pt x="5118" y="1050"/>
                  </a:cubicBezTo>
                  <a:close/>
                  <a:moveTo>
                    <a:pt x="8973" y="1519"/>
                  </a:moveTo>
                  <a:cubicBezTo>
                    <a:pt x="9167" y="1519"/>
                    <a:pt x="9349" y="1570"/>
                    <a:pt x="9530" y="1634"/>
                  </a:cubicBezTo>
                  <a:cubicBezTo>
                    <a:pt x="9643" y="1678"/>
                    <a:pt x="9759" y="1723"/>
                    <a:pt x="9876" y="1771"/>
                  </a:cubicBezTo>
                  <a:cubicBezTo>
                    <a:pt x="9937" y="1791"/>
                    <a:pt x="10009" y="1805"/>
                    <a:pt x="10005" y="1883"/>
                  </a:cubicBezTo>
                  <a:cubicBezTo>
                    <a:pt x="9999" y="1955"/>
                    <a:pt x="9964" y="2027"/>
                    <a:pt x="9882" y="2047"/>
                  </a:cubicBezTo>
                  <a:cubicBezTo>
                    <a:pt x="9571" y="2140"/>
                    <a:pt x="9257" y="2218"/>
                    <a:pt x="8980" y="2269"/>
                  </a:cubicBezTo>
                  <a:cubicBezTo>
                    <a:pt x="8974" y="2270"/>
                    <a:pt x="8968" y="2270"/>
                    <a:pt x="8961" y="2270"/>
                  </a:cubicBezTo>
                  <a:cubicBezTo>
                    <a:pt x="8681" y="2270"/>
                    <a:pt x="8491" y="2122"/>
                    <a:pt x="8478" y="1928"/>
                  </a:cubicBezTo>
                  <a:cubicBezTo>
                    <a:pt x="8471" y="1723"/>
                    <a:pt x="8645" y="1545"/>
                    <a:pt x="8864" y="1524"/>
                  </a:cubicBezTo>
                  <a:cubicBezTo>
                    <a:pt x="8901" y="1521"/>
                    <a:pt x="8937" y="1519"/>
                    <a:pt x="8973" y="1519"/>
                  </a:cubicBezTo>
                  <a:close/>
                  <a:moveTo>
                    <a:pt x="1960" y="1684"/>
                  </a:moveTo>
                  <a:cubicBezTo>
                    <a:pt x="2055" y="1684"/>
                    <a:pt x="2150" y="1701"/>
                    <a:pt x="2242" y="1719"/>
                  </a:cubicBezTo>
                  <a:cubicBezTo>
                    <a:pt x="2471" y="1764"/>
                    <a:pt x="2693" y="1839"/>
                    <a:pt x="2918" y="1900"/>
                  </a:cubicBezTo>
                  <a:cubicBezTo>
                    <a:pt x="2966" y="1911"/>
                    <a:pt x="3007" y="1935"/>
                    <a:pt x="3017" y="1986"/>
                  </a:cubicBezTo>
                  <a:cubicBezTo>
                    <a:pt x="3024" y="2030"/>
                    <a:pt x="3004" y="2071"/>
                    <a:pt x="2959" y="2088"/>
                  </a:cubicBezTo>
                  <a:cubicBezTo>
                    <a:pt x="2635" y="2194"/>
                    <a:pt x="2334" y="2379"/>
                    <a:pt x="1979" y="2403"/>
                  </a:cubicBezTo>
                  <a:cubicBezTo>
                    <a:pt x="1866" y="2403"/>
                    <a:pt x="1760" y="2379"/>
                    <a:pt x="1668" y="2321"/>
                  </a:cubicBezTo>
                  <a:cubicBezTo>
                    <a:pt x="1555" y="2249"/>
                    <a:pt x="1480" y="2160"/>
                    <a:pt x="1490" y="2013"/>
                  </a:cubicBezTo>
                  <a:cubicBezTo>
                    <a:pt x="1504" y="1876"/>
                    <a:pt x="1589" y="1791"/>
                    <a:pt x="1709" y="1736"/>
                  </a:cubicBezTo>
                  <a:cubicBezTo>
                    <a:pt x="1791" y="1698"/>
                    <a:pt x="1875" y="1684"/>
                    <a:pt x="1960" y="1684"/>
                  </a:cubicBezTo>
                  <a:close/>
                  <a:moveTo>
                    <a:pt x="11923" y="2143"/>
                  </a:moveTo>
                  <a:cubicBezTo>
                    <a:pt x="12083" y="2143"/>
                    <a:pt x="12239" y="2176"/>
                    <a:pt x="12391" y="2228"/>
                  </a:cubicBezTo>
                  <a:cubicBezTo>
                    <a:pt x="12534" y="2276"/>
                    <a:pt x="12674" y="2328"/>
                    <a:pt x="12811" y="2396"/>
                  </a:cubicBezTo>
                  <a:cubicBezTo>
                    <a:pt x="12893" y="2437"/>
                    <a:pt x="12989" y="2457"/>
                    <a:pt x="12978" y="2587"/>
                  </a:cubicBezTo>
                  <a:cubicBezTo>
                    <a:pt x="12965" y="2710"/>
                    <a:pt x="12862" y="2714"/>
                    <a:pt x="12784" y="2731"/>
                  </a:cubicBezTo>
                  <a:cubicBezTo>
                    <a:pt x="12527" y="2796"/>
                    <a:pt x="12281" y="2898"/>
                    <a:pt x="11970" y="2902"/>
                  </a:cubicBezTo>
                  <a:cubicBezTo>
                    <a:pt x="11963" y="2902"/>
                    <a:pt x="11956" y="2903"/>
                    <a:pt x="11948" y="2903"/>
                  </a:cubicBezTo>
                  <a:cubicBezTo>
                    <a:pt x="11888" y="2903"/>
                    <a:pt x="11806" y="2880"/>
                    <a:pt x="11721" y="2847"/>
                  </a:cubicBezTo>
                  <a:cubicBezTo>
                    <a:pt x="11536" y="2772"/>
                    <a:pt x="11430" y="2621"/>
                    <a:pt x="11458" y="2471"/>
                  </a:cubicBezTo>
                  <a:cubicBezTo>
                    <a:pt x="11492" y="2283"/>
                    <a:pt x="11635" y="2160"/>
                    <a:pt x="11840" y="2146"/>
                  </a:cubicBezTo>
                  <a:cubicBezTo>
                    <a:pt x="11868" y="2144"/>
                    <a:pt x="11896" y="2143"/>
                    <a:pt x="11923" y="2143"/>
                  </a:cubicBezTo>
                  <a:close/>
                  <a:moveTo>
                    <a:pt x="16473" y="2209"/>
                  </a:moveTo>
                  <a:cubicBezTo>
                    <a:pt x="16634" y="2209"/>
                    <a:pt x="16790" y="2244"/>
                    <a:pt x="16946" y="2297"/>
                  </a:cubicBezTo>
                  <a:cubicBezTo>
                    <a:pt x="17175" y="2379"/>
                    <a:pt x="17403" y="2457"/>
                    <a:pt x="17632" y="2543"/>
                  </a:cubicBezTo>
                  <a:cubicBezTo>
                    <a:pt x="17680" y="2560"/>
                    <a:pt x="17721" y="2577"/>
                    <a:pt x="17721" y="2638"/>
                  </a:cubicBezTo>
                  <a:cubicBezTo>
                    <a:pt x="17721" y="2697"/>
                    <a:pt x="17694" y="2738"/>
                    <a:pt x="17643" y="2761"/>
                  </a:cubicBezTo>
                  <a:cubicBezTo>
                    <a:pt x="17492" y="2844"/>
                    <a:pt x="16761" y="3021"/>
                    <a:pt x="16542" y="3021"/>
                  </a:cubicBezTo>
                  <a:cubicBezTo>
                    <a:pt x="16491" y="3014"/>
                    <a:pt x="16389" y="3004"/>
                    <a:pt x="16296" y="2980"/>
                  </a:cubicBezTo>
                  <a:cubicBezTo>
                    <a:pt x="16057" y="2908"/>
                    <a:pt x="15951" y="2765"/>
                    <a:pt x="15972" y="2553"/>
                  </a:cubicBezTo>
                  <a:cubicBezTo>
                    <a:pt x="15989" y="2372"/>
                    <a:pt x="16177" y="2225"/>
                    <a:pt x="16395" y="2211"/>
                  </a:cubicBezTo>
                  <a:cubicBezTo>
                    <a:pt x="16421" y="2209"/>
                    <a:pt x="16447" y="2209"/>
                    <a:pt x="16473" y="2209"/>
                  </a:cubicBezTo>
                  <a:close/>
                  <a:moveTo>
                    <a:pt x="6973" y="3059"/>
                  </a:moveTo>
                  <a:cubicBezTo>
                    <a:pt x="7012" y="3059"/>
                    <a:pt x="7051" y="3062"/>
                    <a:pt x="7091" y="3069"/>
                  </a:cubicBezTo>
                  <a:cubicBezTo>
                    <a:pt x="7415" y="3120"/>
                    <a:pt x="7719" y="3233"/>
                    <a:pt x="8010" y="3387"/>
                  </a:cubicBezTo>
                  <a:cubicBezTo>
                    <a:pt x="8051" y="3407"/>
                    <a:pt x="8099" y="3431"/>
                    <a:pt x="8099" y="3483"/>
                  </a:cubicBezTo>
                  <a:cubicBezTo>
                    <a:pt x="8099" y="3541"/>
                    <a:pt x="8058" y="3565"/>
                    <a:pt x="8013" y="3582"/>
                  </a:cubicBezTo>
                  <a:cubicBezTo>
                    <a:pt x="7702" y="3688"/>
                    <a:pt x="7391" y="3814"/>
                    <a:pt x="7056" y="3834"/>
                  </a:cubicBezTo>
                  <a:cubicBezTo>
                    <a:pt x="6899" y="3834"/>
                    <a:pt x="6745" y="3804"/>
                    <a:pt x="6609" y="3718"/>
                  </a:cubicBezTo>
                  <a:cubicBezTo>
                    <a:pt x="6428" y="3609"/>
                    <a:pt x="6397" y="3394"/>
                    <a:pt x="6547" y="3240"/>
                  </a:cubicBezTo>
                  <a:cubicBezTo>
                    <a:pt x="6668" y="3116"/>
                    <a:pt x="6816" y="3059"/>
                    <a:pt x="6973" y="3059"/>
                  </a:cubicBezTo>
                  <a:close/>
                  <a:moveTo>
                    <a:pt x="2248" y="3172"/>
                  </a:moveTo>
                  <a:cubicBezTo>
                    <a:pt x="2644" y="3172"/>
                    <a:pt x="2995" y="3333"/>
                    <a:pt x="3332" y="3517"/>
                  </a:cubicBezTo>
                  <a:cubicBezTo>
                    <a:pt x="3455" y="3582"/>
                    <a:pt x="3465" y="3705"/>
                    <a:pt x="3352" y="3763"/>
                  </a:cubicBezTo>
                  <a:cubicBezTo>
                    <a:pt x="3024" y="3923"/>
                    <a:pt x="2683" y="4057"/>
                    <a:pt x="2372" y="4087"/>
                  </a:cubicBezTo>
                  <a:cubicBezTo>
                    <a:pt x="1958" y="4087"/>
                    <a:pt x="1729" y="3903"/>
                    <a:pt x="1739" y="3616"/>
                  </a:cubicBezTo>
                  <a:cubicBezTo>
                    <a:pt x="1743" y="3387"/>
                    <a:pt x="1927" y="3192"/>
                    <a:pt x="2156" y="3175"/>
                  </a:cubicBezTo>
                  <a:cubicBezTo>
                    <a:pt x="2187" y="3173"/>
                    <a:pt x="2218" y="3172"/>
                    <a:pt x="2248" y="3172"/>
                  </a:cubicBezTo>
                  <a:close/>
                  <a:moveTo>
                    <a:pt x="13860" y="3443"/>
                  </a:moveTo>
                  <a:cubicBezTo>
                    <a:pt x="14002" y="3443"/>
                    <a:pt x="14141" y="3471"/>
                    <a:pt x="14277" y="3513"/>
                  </a:cubicBezTo>
                  <a:cubicBezTo>
                    <a:pt x="14509" y="3582"/>
                    <a:pt x="14738" y="3667"/>
                    <a:pt x="14967" y="3746"/>
                  </a:cubicBezTo>
                  <a:cubicBezTo>
                    <a:pt x="15029" y="3766"/>
                    <a:pt x="15070" y="3797"/>
                    <a:pt x="15080" y="3858"/>
                  </a:cubicBezTo>
                  <a:cubicBezTo>
                    <a:pt x="15083" y="3903"/>
                    <a:pt x="15063" y="3940"/>
                    <a:pt x="15011" y="3961"/>
                  </a:cubicBezTo>
                  <a:cubicBezTo>
                    <a:pt x="14660" y="4077"/>
                    <a:pt x="14311" y="4217"/>
                    <a:pt x="13939" y="4245"/>
                  </a:cubicBezTo>
                  <a:cubicBezTo>
                    <a:pt x="13928" y="4245"/>
                    <a:pt x="13917" y="4245"/>
                    <a:pt x="13906" y="4245"/>
                  </a:cubicBezTo>
                  <a:cubicBezTo>
                    <a:pt x="13778" y="4245"/>
                    <a:pt x="13659" y="4209"/>
                    <a:pt x="13549" y="4156"/>
                  </a:cubicBezTo>
                  <a:cubicBezTo>
                    <a:pt x="13382" y="4070"/>
                    <a:pt x="13303" y="3927"/>
                    <a:pt x="13323" y="3783"/>
                  </a:cubicBezTo>
                  <a:cubicBezTo>
                    <a:pt x="13344" y="3633"/>
                    <a:pt x="13498" y="3493"/>
                    <a:pt x="13665" y="3462"/>
                  </a:cubicBezTo>
                  <a:cubicBezTo>
                    <a:pt x="13731" y="3449"/>
                    <a:pt x="13796" y="3443"/>
                    <a:pt x="13860" y="3443"/>
                  </a:cubicBezTo>
                  <a:close/>
                  <a:moveTo>
                    <a:pt x="4934" y="3858"/>
                  </a:moveTo>
                  <a:cubicBezTo>
                    <a:pt x="5317" y="3872"/>
                    <a:pt x="5621" y="4019"/>
                    <a:pt x="5908" y="4197"/>
                  </a:cubicBezTo>
                  <a:cubicBezTo>
                    <a:pt x="6024" y="4268"/>
                    <a:pt x="6007" y="4354"/>
                    <a:pt x="5860" y="4429"/>
                  </a:cubicBezTo>
                  <a:cubicBezTo>
                    <a:pt x="5652" y="4532"/>
                    <a:pt x="5430" y="4603"/>
                    <a:pt x="5204" y="4644"/>
                  </a:cubicBezTo>
                  <a:cubicBezTo>
                    <a:pt x="5151" y="4656"/>
                    <a:pt x="5099" y="4661"/>
                    <a:pt x="5047" y="4661"/>
                  </a:cubicBezTo>
                  <a:cubicBezTo>
                    <a:pt x="4960" y="4661"/>
                    <a:pt x="4874" y="4647"/>
                    <a:pt x="4787" y="4627"/>
                  </a:cubicBezTo>
                  <a:cubicBezTo>
                    <a:pt x="4562" y="4576"/>
                    <a:pt x="4456" y="4450"/>
                    <a:pt x="4456" y="4262"/>
                  </a:cubicBezTo>
                  <a:cubicBezTo>
                    <a:pt x="4456" y="4057"/>
                    <a:pt x="4559" y="3937"/>
                    <a:pt x="4787" y="3879"/>
                  </a:cubicBezTo>
                  <a:cubicBezTo>
                    <a:pt x="4849" y="3862"/>
                    <a:pt x="4907" y="3858"/>
                    <a:pt x="4934" y="3858"/>
                  </a:cubicBezTo>
                  <a:close/>
                  <a:moveTo>
                    <a:pt x="9958" y="4521"/>
                  </a:moveTo>
                  <a:cubicBezTo>
                    <a:pt x="9963" y="4521"/>
                    <a:pt x="9969" y="4521"/>
                    <a:pt x="9975" y="4521"/>
                  </a:cubicBezTo>
                  <a:cubicBezTo>
                    <a:pt x="10282" y="4549"/>
                    <a:pt x="10586" y="4668"/>
                    <a:pt x="10887" y="4788"/>
                  </a:cubicBezTo>
                  <a:cubicBezTo>
                    <a:pt x="10935" y="4805"/>
                    <a:pt x="10969" y="4839"/>
                    <a:pt x="10966" y="4894"/>
                  </a:cubicBezTo>
                  <a:cubicBezTo>
                    <a:pt x="10955" y="4945"/>
                    <a:pt x="10949" y="5003"/>
                    <a:pt x="10880" y="5027"/>
                  </a:cubicBezTo>
                  <a:cubicBezTo>
                    <a:pt x="10563" y="5118"/>
                    <a:pt x="10244" y="5217"/>
                    <a:pt x="9912" y="5217"/>
                  </a:cubicBezTo>
                  <a:cubicBezTo>
                    <a:pt x="9847" y="5217"/>
                    <a:pt x="9781" y="5213"/>
                    <a:pt x="9715" y="5205"/>
                  </a:cubicBezTo>
                  <a:cubicBezTo>
                    <a:pt x="9582" y="5188"/>
                    <a:pt x="9469" y="5116"/>
                    <a:pt x="9448" y="4962"/>
                  </a:cubicBezTo>
                  <a:cubicBezTo>
                    <a:pt x="9424" y="4805"/>
                    <a:pt x="9496" y="4668"/>
                    <a:pt x="9636" y="4586"/>
                  </a:cubicBezTo>
                  <a:cubicBezTo>
                    <a:pt x="9698" y="4554"/>
                    <a:pt x="9841" y="4521"/>
                    <a:pt x="9958" y="4521"/>
                  </a:cubicBezTo>
                  <a:close/>
                  <a:moveTo>
                    <a:pt x="15815" y="4617"/>
                  </a:moveTo>
                  <a:cubicBezTo>
                    <a:pt x="16081" y="4627"/>
                    <a:pt x="16361" y="4757"/>
                    <a:pt x="16635" y="4894"/>
                  </a:cubicBezTo>
                  <a:cubicBezTo>
                    <a:pt x="16710" y="4931"/>
                    <a:pt x="16754" y="5034"/>
                    <a:pt x="16655" y="5082"/>
                  </a:cubicBezTo>
                  <a:cubicBezTo>
                    <a:pt x="16391" y="5198"/>
                    <a:pt x="16122" y="5324"/>
                    <a:pt x="15829" y="5324"/>
                  </a:cubicBezTo>
                  <a:cubicBezTo>
                    <a:pt x="15769" y="5324"/>
                    <a:pt x="15709" y="5319"/>
                    <a:pt x="15647" y="5307"/>
                  </a:cubicBezTo>
                  <a:cubicBezTo>
                    <a:pt x="15387" y="5256"/>
                    <a:pt x="15302" y="5157"/>
                    <a:pt x="15309" y="4962"/>
                  </a:cubicBezTo>
                  <a:cubicBezTo>
                    <a:pt x="15322" y="4774"/>
                    <a:pt x="15483" y="4634"/>
                    <a:pt x="15705" y="4617"/>
                  </a:cubicBezTo>
                  <a:lnTo>
                    <a:pt x="15815" y="4617"/>
                  </a:lnTo>
                  <a:close/>
                  <a:moveTo>
                    <a:pt x="12676" y="5422"/>
                  </a:moveTo>
                  <a:cubicBezTo>
                    <a:pt x="12761" y="5422"/>
                    <a:pt x="12847" y="5438"/>
                    <a:pt x="12934" y="5461"/>
                  </a:cubicBezTo>
                  <a:cubicBezTo>
                    <a:pt x="13170" y="5526"/>
                    <a:pt x="13392" y="5618"/>
                    <a:pt x="13610" y="5731"/>
                  </a:cubicBezTo>
                  <a:cubicBezTo>
                    <a:pt x="13655" y="5755"/>
                    <a:pt x="13699" y="5782"/>
                    <a:pt x="13696" y="5847"/>
                  </a:cubicBezTo>
                  <a:cubicBezTo>
                    <a:pt x="13686" y="5905"/>
                    <a:pt x="13651" y="5939"/>
                    <a:pt x="13604" y="5950"/>
                  </a:cubicBezTo>
                  <a:cubicBezTo>
                    <a:pt x="13330" y="6021"/>
                    <a:pt x="13064" y="6110"/>
                    <a:pt x="12766" y="6138"/>
                  </a:cubicBezTo>
                  <a:cubicBezTo>
                    <a:pt x="12606" y="6110"/>
                    <a:pt x="12425" y="6097"/>
                    <a:pt x="12302" y="5950"/>
                  </a:cubicBezTo>
                  <a:cubicBezTo>
                    <a:pt x="12199" y="5830"/>
                    <a:pt x="12199" y="5687"/>
                    <a:pt x="12312" y="5574"/>
                  </a:cubicBezTo>
                  <a:cubicBezTo>
                    <a:pt x="12420" y="5461"/>
                    <a:pt x="12545" y="5422"/>
                    <a:pt x="12676" y="5422"/>
                  </a:cubicBezTo>
                  <a:close/>
                  <a:moveTo>
                    <a:pt x="4371" y="5328"/>
                  </a:moveTo>
                  <a:cubicBezTo>
                    <a:pt x="4726" y="5328"/>
                    <a:pt x="5033" y="5478"/>
                    <a:pt x="5327" y="5652"/>
                  </a:cubicBezTo>
                  <a:cubicBezTo>
                    <a:pt x="5430" y="5714"/>
                    <a:pt x="5433" y="5816"/>
                    <a:pt x="5341" y="5864"/>
                  </a:cubicBezTo>
                  <a:cubicBezTo>
                    <a:pt x="5038" y="6007"/>
                    <a:pt x="4737" y="6155"/>
                    <a:pt x="4401" y="6155"/>
                  </a:cubicBezTo>
                  <a:cubicBezTo>
                    <a:pt x="4351" y="6155"/>
                    <a:pt x="4299" y="6152"/>
                    <a:pt x="4248" y="6144"/>
                  </a:cubicBezTo>
                  <a:cubicBezTo>
                    <a:pt x="3964" y="6107"/>
                    <a:pt x="3793" y="5960"/>
                    <a:pt x="3803" y="5755"/>
                  </a:cubicBezTo>
                  <a:cubicBezTo>
                    <a:pt x="3810" y="5512"/>
                    <a:pt x="4025" y="5328"/>
                    <a:pt x="4306" y="5328"/>
                  </a:cubicBezTo>
                  <a:lnTo>
                    <a:pt x="4371" y="5328"/>
                  </a:lnTo>
                  <a:close/>
                  <a:moveTo>
                    <a:pt x="1207" y="5550"/>
                  </a:moveTo>
                  <a:cubicBezTo>
                    <a:pt x="1302" y="5550"/>
                    <a:pt x="1397" y="5564"/>
                    <a:pt x="1490" y="5584"/>
                  </a:cubicBezTo>
                  <a:cubicBezTo>
                    <a:pt x="1719" y="5635"/>
                    <a:pt x="1934" y="5714"/>
                    <a:pt x="2156" y="5782"/>
                  </a:cubicBezTo>
                  <a:cubicBezTo>
                    <a:pt x="2221" y="5803"/>
                    <a:pt x="2266" y="5840"/>
                    <a:pt x="2269" y="5915"/>
                  </a:cubicBezTo>
                  <a:cubicBezTo>
                    <a:pt x="2272" y="5987"/>
                    <a:pt x="2242" y="6028"/>
                    <a:pt x="2184" y="6052"/>
                  </a:cubicBezTo>
                  <a:cubicBezTo>
                    <a:pt x="1859" y="6179"/>
                    <a:pt x="1538" y="6298"/>
                    <a:pt x="1172" y="6315"/>
                  </a:cubicBezTo>
                  <a:cubicBezTo>
                    <a:pt x="1094" y="6298"/>
                    <a:pt x="1001" y="6302"/>
                    <a:pt x="909" y="6267"/>
                  </a:cubicBezTo>
                  <a:cubicBezTo>
                    <a:pt x="762" y="6209"/>
                    <a:pt x="666" y="6103"/>
                    <a:pt x="663" y="5943"/>
                  </a:cubicBezTo>
                  <a:cubicBezTo>
                    <a:pt x="660" y="5786"/>
                    <a:pt x="752" y="5676"/>
                    <a:pt x="899" y="5611"/>
                  </a:cubicBezTo>
                  <a:cubicBezTo>
                    <a:pt x="1000" y="5567"/>
                    <a:pt x="1103" y="5550"/>
                    <a:pt x="1207" y="5550"/>
                  </a:cubicBezTo>
                  <a:close/>
                  <a:moveTo>
                    <a:pt x="16804" y="5998"/>
                  </a:moveTo>
                  <a:cubicBezTo>
                    <a:pt x="16984" y="5998"/>
                    <a:pt x="17161" y="6040"/>
                    <a:pt x="17335" y="6080"/>
                  </a:cubicBezTo>
                  <a:cubicBezTo>
                    <a:pt x="17513" y="6124"/>
                    <a:pt x="17694" y="6175"/>
                    <a:pt x="17872" y="6223"/>
                  </a:cubicBezTo>
                  <a:cubicBezTo>
                    <a:pt x="17923" y="6233"/>
                    <a:pt x="17971" y="6257"/>
                    <a:pt x="17971" y="6326"/>
                  </a:cubicBezTo>
                  <a:cubicBezTo>
                    <a:pt x="17971" y="6384"/>
                    <a:pt x="17937" y="6435"/>
                    <a:pt x="17885" y="6445"/>
                  </a:cubicBezTo>
                  <a:cubicBezTo>
                    <a:pt x="17513" y="6507"/>
                    <a:pt x="17171" y="6691"/>
                    <a:pt x="16788" y="6705"/>
                  </a:cubicBezTo>
                  <a:cubicBezTo>
                    <a:pt x="16676" y="6705"/>
                    <a:pt x="16570" y="6684"/>
                    <a:pt x="16471" y="6640"/>
                  </a:cubicBezTo>
                  <a:cubicBezTo>
                    <a:pt x="16331" y="6582"/>
                    <a:pt x="16262" y="6472"/>
                    <a:pt x="16283" y="6319"/>
                  </a:cubicBezTo>
                  <a:cubicBezTo>
                    <a:pt x="16300" y="6179"/>
                    <a:pt x="16436" y="6045"/>
                    <a:pt x="16600" y="6018"/>
                  </a:cubicBezTo>
                  <a:cubicBezTo>
                    <a:pt x="16668" y="6004"/>
                    <a:pt x="16736" y="5998"/>
                    <a:pt x="16804" y="5998"/>
                  </a:cubicBezTo>
                  <a:close/>
                  <a:moveTo>
                    <a:pt x="10545" y="0"/>
                  </a:moveTo>
                  <a:cubicBezTo>
                    <a:pt x="10620" y="31"/>
                    <a:pt x="10689" y="65"/>
                    <a:pt x="10757" y="103"/>
                  </a:cubicBezTo>
                  <a:cubicBezTo>
                    <a:pt x="10808" y="134"/>
                    <a:pt x="10863" y="178"/>
                    <a:pt x="10853" y="250"/>
                  </a:cubicBezTo>
                  <a:cubicBezTo>
                    <a:pt x="10846" y="318"/>
                    <a:pt x="10781" y="325"/>
                    <a:pt x="10726" y="346"/>
                  </a:cubicBezTo>
                  <a:cubicBezTo>
                    <a:pt x="10470" y="417"/>
                    <a:pt x="10217" y="506"/>
                    <a:pt x="9947" y="540"/>
                  </a:cubicBezTo>
                  <a:cubicBezTo>
                    <a:pt x="9919" y="544"/>
                    <a:pt x="9891" y="546"/>
                    <a:pt x="9863" y="546"/>
                  </a:cubicBezTo>
                  <a:cubicBezTo>
                    <a:pt x="9767" y="546"/>
                    <a:pt x="9676" y="523"/>
                    <a:pt x="9589" y="475"/>
                  </a:cubicBezTo>
                  <a:cubicBezTo>
                    <a:pt x="9493" y="424"/>
                    <a:pt x="9435" y="339"/>
                    <a:pt x="9442" y="219"/>
                  </a:cubicBezTo>
                  <a:cubicBezTo>
                    <a:pt x="9442" y="134"/>
                    <a:pt x="9476" y="62"/>
                    <a:pt x="9530" y="4"/>
                  </a:cubicBezTo>
                  <a:lnTo>
                    <a:pt x="7487" y="4"/>
                  </a:lnTo>
                  <a:cubicBezTo>
                    <a:pt x="7518" y="14"/>
                    <a:pt x="7548" y="24"/>
                    <a:pt x="7579" y="35"/>
                  </a:cubicBezTo>
                  <a:cubicBezTo>
                    <a:pt x="7634" y="59"/>
                    <a:pt x="7651" y="110"/>
                    <a:pt x="7648" y="164"/>
                  </a:cubicBezTo>
                  <a:cubicBezTo>
                    <a:pt x="7641" y="219"/>
                    <a:pt x="7620" y="264"/>
                    <a:pt x="7562" y="281"/>
                  </a:cubicBezTo>
                  <a:cubicBezTo>
                    <a:pt x="7244" y="370"/>
                    <a:pt x="6923" y="462"/>
                    <a:pt x="6592" y="496"/>
                  </a:cubicBezTo>
                  <a:cubicBezTo>
                    <a:pt x="6527" y="486"/>
                    <a:pt x="6458" y="475"/>
                    <a:pt x="6394" y="462"/>
                  </a:cubicBezTo>
                  <a:cubicBezTo>
                    <a:pt x="6199" y="421"/>
                    <a:pt x="6069" y="288"/>
                    <a:pt x="6079" y="134"/>
                  </a:cubicBezTo>
                  <a:cubicBezTo>
                    <a:pt x="6083" y="89"/>
                    <a:pt x="6096" y="45"/>
                    <a:pt x="6120" y="4"/>
                  </a:cubicBezTo>
                  <a:lnTo>
                    <a:pt x="0" y="4"/>
                  </a:lnTo>
                  <a:lnTo>
                    <a:pt x="0" y="896"/>
                  </a:lnTo>
                  <a:cubicBezTo>
                    <a:pt x="48" y="824"/>
                    <a:pt x="120" y="776"/>
                    <a:pt x="215" y="745"/>
                  </a:cubicBezTo>
                  <a:cubicBezTo>
                    <a:pt x="294" y="720"/>
                    <a:pt x="372" y="710"/>
                    <a:pt x="450" y="710"/>
                  </a:cubicBezTo>
                  <a:cubicBezTo>
                    <a:pt x="603" y="710"/>
                    <a:pt x="755" y="749"/>
                    <a:pt x="902" y="790"/>
                  </a:cubicBezTo>
                  <a:cubicBezTo>
                    <a:pt x="1080" y="841"/>
                    <a:pt x="1258" y="909"/>
                    <a:pt x="1428" y="978"/>
                  </a:cubicBezTo>
                  <a:cubicBezTo>
                    <a:pt x="1538" y="1019"/>
                    <a:pt x="1551" y="1104"/>
                    <a:pt x="1456" y="1159"/>
                  </a:cubicBezTo>
                  <a:cubicBezTo>
                    <a:pt x="1161" y="1326"/>
                    <a:pt x="863" y="1494"/>
                    <a:pt x="503" y="1494"/>
                  </a:cubicBezTo>
                  <a:cubicBezTo>
                    <a:pt x="496" y="1494"/>
                    <a:pt x="489" y="1494"/>
                    <a:pt x="482" y="1494"/>
                  </a:cubicBezTo>
                  <a:cubicBezTo>
                    <a:pt x="470" y="1494"/>
                    <a:pt x="459" y="1495"/>
                    <a:pt x="447" y="1495"/>
                  </a:cubicBezTo>
                  <a:cubicBezTo>
                    <a:pt x="346" y="1495"/>
                    <a:pt x="246" y="1468"/>
                    <a:pt x="154" y="1425"/>
                  </a:cubicBezTo>
                  <a:cubicBezTo>
                    <a:pt x="82" y="1391"/>
                    <a:pt x="34" y="1347"/>
                    <a:pt x="0" y="1292"/>
                  </a:cubicBezTo>
                  <a:lnTo>
                    <a:pt x="0" y="2765"/>
                  </a:lnTo>
                  <a:cubicBezTo>
                    <a:pt x="86" y="2902"/>
                    <a:pt x="168" y="3045"/>
                    <a:pt x="232" y="3192"/>
                  </a:cubicBezTo>
                  <a:cubicBezTo>
                    <a:pt x="287" y="3329"/>
                    <a:pt x="369" y="3462"/>
                    <a:pt x="407" y="3602"/>
                  </a:cubicBezTo>
                  <a:cubicBezTo>
                    <a:pt x="448" y="3763"/>
                    <a:pt x="437" y="3916"/>
                    <a:pt x="437" y="4077"/>
                  </a:cubicBezTo>
                  <a:cubicBezTo>
                    <a:pt x="441" y="4286"/>
                    <a:pt x="472" y="4501"/>
                    <a:pt x="478" y="4709"/>
                  </a:cubicBezTo>
                  <a:cubicBezTo>
                    <a:pt x="482" y="4942"/>
                    <a:pt x="455" y="5184"/>
                    <a:pt x="475" y="5410"/>
                  </a:cubicBezTo>
                  <a:cubicBezTo>
                    <a:pt x="482" y="5523"/>
                    <a:pt x="513" y="5615"/>
                    <a:pt x="516" y="5731"/>
                  </a:cubicBezTo>
                  <a:cubicBezTo>
                    <a:pt x="526" y="5950"/>
                    <a:pt x="509" y="6172"/>
                    <a:pt x="513" y="6387"/>
                  </a:cubicBezTo>
                  <a:cubicBezTo>
                    <a:pt x="516" y="6558"/>
                    <a:pt x="543" y="6725"/>
                    <a:pt x="550" y="6896"/>
                  </a:cubicBezTo>
                  <a:lnTo>
                    <a:pt x="3007" y="6896"/>
                  </a:lnTo>
                  <a:cubicBezTo>
                    <a:pt x="3041" y="6894"/>
                    <a:pt x="3071" y="6891"/>
                    <a:pt x="3104" y="6891"/>
                  </a:cubicBezTo>
                  <a:cubicBezTo>
                    <a:pt x="3118" y="6891"/>
                    <a:pt x="3132" y="6892"/>
                    <a:pt x="3147" y="6893"/>
                  </a:cubicBezTo>
                  <a:cubicBezTo>
                    <a:pt x="3161" y="6893"/>
                    <a:pt x="3175" y="6896"/>
                    <a:pt x="3181" y="6896"/>
                  </a:cubicBezTo>
                  <a:lnTo>
                    <a:pt x="7279" y="6896"/>
                  </a:lnTo>
                  <a:cubicBezTo>
                    <a:pt x="7203" y="6824"/>
                    <a:pt x="7159" y="6729"/>
                    <a:pt x="7169" y="6637"/>
                  </a:cubicBezTo>
                  <a:cubicBezTo>
                    <a:pt x="7179" y="6466"/>
                    <a:pt x="7347" y="6302"/>
                    <a:pt x="7545" y="6274"/>
                  </a:cubicBezTo>
                  <a:cubicBezTo>
                    <a:pt x="7612" y="6264"/>
                    <a:pt x="7679" y="6258"/>
                    <a:pt x="7745" y="6258"/>
                  </a:cubicBezTo>
                  <a:cubicBezTo>
                    <a:pt x="7874" y="6258"/>
                    <a:pt x="8002" y="6278"/>
                    <a:pt x="8126" y="6319"/>
                  </a:cubicBezTo>
                  <a:cubicBezTo>
                    <a:pt x="8331" y="6387"/>
                    <a:pt x="8529" y="6472"/>
                    <a:pt x="8731" y="6558"/>
                  </a:cubicBezTo>
                  <a:cubicBezTo>
                    <a:pt x="8837" y="6606"/>
                    <a:pt x="8850" y="6708"/>
                    <a:pt x="8751" y="6739"/>
                  </a:cubicBezTo>
                  <a:cubicBezTo>
                    <a:pt x="8594" y="6790"/>
                    <a:pt x="8440" y="6845"/>
                    <a:pt x="8287" y="6896"/>
                  </a:cubicBezTo>
                  <a:lnTo>
                    <a:pt x="10255" y="6896"/>
                  </a:lnTo>
                  <a:cubicBezTo>
                    <a:pt x="10251" y="6865"/>
                    <a:pt x="10251" y="6831"/>
                    <a:pt x="10251" y="6794"/>
                  </a:cubicBezTo>
                  <a:cubicBezTo>
                    <a:pt x="10265" y="6637"/>
                    <a:pt x="10385" y="6531"/>
                    <a:pt x="10579" y="6500"/>
                  </a:cubicBezTo>
                  <a:cubicBezTo>
                    <a:pt x="10627" y="6490"/>
                    <a:pt x="10675" y="6490"/>
                    <a:pt x="10723" y="6490"/>
                  </a:cubicBezTo>
                  <a:cubicBezTo>
                    <a:pt x="10969" y="6500"/>
                    <a:pt x="11201" y="6585"/>
                    <a:pt x="11430" y="6667"/>
                  </a:cubicBezTo>
                  <a:cubicBezTo>
                    <a:pt x="11567" y="6712"/>
                    <a:pt x="11704" y="6763"/>
                    <a:pt x="11840" y="6811"/>
                  </a:cubicBezTo>
                  <a:cubicBezTo>
                    <a:pt x="11885" y="6828"/>
                    <a:pt x="11929" y="6842"/>
                    <a:pt x="11936" y="6896"/>
                  </a:cubicBezTo>
                  <a:lnTo>
                    <a:pt x="19293" y="6896"/>
                  </a:lnTo>
                  <a:lnTo>
                    <a:pt x="19293" y="6103"/>
                  </a:lnTo>
                  <a:cubicBezTo>
                    <a:pt x="19119" y="6052"/>
                    <a:pt x="18999" y="5909"/>
                    <a:pt x="18999" y="5762"/>
                  </a:cubicBezTo>
                  <a:cubicBezTo>
                    <a:pt x="18999" y="5618"/>
                    <a:pt x="19115" y="5488"/>
                    <a:pt x="19293" y="5441"/>
                  </a:cubicBezTo>
                  <a:lnTo>
                    <a:pt x="19303" y="5441"/>
                  </a:lnTo>
                  <a:lnTo>
                    <a:pt x="19303" y="3831"/>
                  </a:lnTo>
                  <a:cubicBezTo>
                    <a:pt x="19303" y="3903"/>
                    <a:pt x="19242" y="3920"/>
                    <a:pt x="19187" y="3940"/>
                  </a:cubicBezTo>
                  <a:cubicBezTo>
                    <a:pt x="18914" y="4046"/>
                    <a:pt x="18634" y="4142"/>
                    <a:pt x="18292" y="4149"/>
                  </a:cubicBezTo>
                  <a:cubicBezTo>
                    <a:pt x="18283" y="4150"/>
                    <a:pt x="18273" y="4151"/>
                    <a:pt x="18263" y="4151"/>
                  </a:cubicBezTo>
                  <a:cubicBezTo>
                    <a:pt x="18203" y="4151"/>
                    <a:pt x="18124" y="4128"/>
                    <a:pt x="18042" y="4108"/>
                  </a:cubicBezTo>
                  <a:cubicBezTo>
                    <a:pt x="17868" y="4060"/>
                    <a:pt x="17749" y="3916"/>
                    <a:pt x="17752" y="3766"/>
                  </a:cubicBezTo>
                  <a:cubicBezTo>
                    <a:pt x="17752" y="3602"/>
                    <a:pt x="17889" y="3448"/>
                    <a:pt x="18060" y="3394"/>
                  </a:cubicBezTo>
                  <a:cubicBezTo>
                    <a:pt x="18113" y="3378"/>
                    <a:pt x="18167" y="3371"/>
                    <a:pt x="18219" y="3371"/>
                  </a:cubicBezTo>
                  <a:cubicBezTo>
                    <a:pt x="18300" y="3371"/>
                    <a:pt x="18379" y="3387"/>
                    <a:pt x="18456" y="3407"/>
                  </a:cubicBezTo>
                  <a:cubicBezTo>
                    <a:pt x="18712" y="3479"/>
                    <a:pt x="18951" y="3582"/>
                    <a:pt x="19191" y="3694"/>
                  </a:cubicBezTo>
                  <a:cubicBezTo>
                    <a:pt x="19252" y="3718"/>
                    <a:pt x="19303" y="3756"/>
                    <a:pt x="19303" y="3831"/>
                  </a:cubicBezTo>
                  <a:lnTo>
                    <a:pt x="19303" y="3100"/>
                  </a:lnTo>
                  <a:cubicBezTo>
                    <a:pt x="19262" y="3049"/>
                    <a:pt x="19225" y="2994"/>
                    <a:pt x="19187" y="2946"/>
                  </a:cubicBezTo>
                  <a:cubicBezTo>
                    <a:pt x="19033" y="2738"/>
                    <a:pt x="18999" y="2474"/>
                    <a:pt x="18931" y="2228"/>
                  </a:cubicBezTo>
                  <a:cubicBezTo>
                    <a:pt x="18910" y="2146"/>
                    <a:pt x="18893" y="2092"/>
                    <a:pt x="18890" y="2023"/>
                  </a:cubicBezTo>
                  <a:cubicBezTo>
                    <a:pt x="18846" y="2027"/>
                    <a:pt x="18798" y="2027"/>
                    <a:pt x="18753" y="2027"/>
                  </a:cubicBezTo>
                  <a:cubicBezTo>
                    <a:pt x="18739" y="2029"/>
                    <a:pt x="18724" y="2030"/>
                    <a:pt x="18708" y="2030"/>
                  </a:cubicBezTo>
                  <a:cubicBezTo>
                    <a:pt x="18638" y="2030"/>
                    <a:pt x="18553" y="2012"/>
                    <a:pt x="18470" y="1976"/>
                  </a:cubicBezTo>
                  <a:cubicBezTo>
                    <a:pt x="18316" y="1907"/>
                    <a:pt x="18244" y="1781"/>
                    <a:pt x="18268" y="1630"/>
                  </a:cubicBezTo>
                  <a:cubicBezTo>
                    <a:pt x="18299" y="1463"/>
                    <a:pt x="18422" y="1415"/>
                    <a:pt x="18565" y="1405"/>
                  </a:cubicBezTo>
                  <a:cubicBezTo>
                    <a:pt x="18605" y="1400"/>
                    <a:pt x="18645" y="1397"/>
                    <a:pt x="18685" y="1397"/>
                  </a:cubicBezTo>
                  <a:cubicBezTo>
                    <a:pt x="18726" y="1397"/>
                    <a:pt x="18767" y="1400"/>
                    <a:pt x="18808" y="1405"/>
                  </a:cubicBezTo>
                  <a:cubicBezTo>
                    <a:pt x="18798" y="1347"/>
                    <a:pt x="18787" y="1289"/>
                    <a:pt x="18781" y="1234"/>
                  </a:cubicBezTo>
                  <a:cubicBezTo>
                    <a:pt x="18763" y="1186"/>
                    <a:pt x="18763" y="1138"/>
                    <a:pt x="18781" y="1097"/>
                  </a:cubicBezTo>
                  <a:cubicBezTo>
                    <a:pt x="18804" y="1091"/>
                    <a:pt x="18811" y="1080"/>
                    <a:pt x="18815" y="1056"/>
                  </a:cubicBezTo>
                  <a:cubicBezTo>
                    <a:pt x="18815" y="995"/>
                    <a:pt x="18726" y="875"/>
                    <a:pt x="18702" y="827"/>
                  </a:cubicBezTo>
                  <a:cubicBezTo>
                    <a:pt x="18623" y="694"/>
                    <a:pt x="18548" y="568"/>
                    <a:pt x="18541" y="407"/>
                  </a:cubicBezTo>
                  <a:cubicBezTo>
                    <a:pt x="18538" y="305"/>
                    <a:pt x="18538" y="185"/>
                    <a:pt x="18548" y="82"/>
                  </a:cubicBezTo>
                  <a:cubicBezTo>
                    <a:pt x="18548" y="59"/>
                    <a:pt x="18552" y="28"/>
                    <a:pt x="18555" y="4"/>
                  </a:cubicBezTo>
                  <a:lnTo>
                    <a:pt x="16611" y="4"/>
                  </a:lnTo>
                  <a:cubicBezTo>
                    <a:pt x="16737" y="48"/>
                    <a:pt x="16860" y="96"/>
                    <a:pt x="16987" y="134"/>
                  </a:cubicBezTo>
                  <a:cubicBezTo>
                    <a:pt x="17031" y="147"/>
                    <a:pt x="17055" y="185"/>
                    <a:pt x="17052" y="233"/>
                  </a:cubicBezTo>
                  <a:cubicBezTo>
                    <a:pt x="17052" y="281"/>
                    <a:pt x="17017" y="311"/>
                    <a:pt x="16976" y="322"/>
                  </a:cubicBezTo>
                  <a:cubicBezTo>
                    <a:pt x="16652" y="404"/>
                    <a:pt x="16337" y="540"/>
                    <a:pt x="16091" y="561"/>
                  </a:cubicBezTo>
                  <a:cubicBezTo>
                    <a:pt x="16087" y="561"/>
                    <a:pt x="16082" y="561"/>
                    <a:pt x="16077" y="561"/>
                  </a:cubicBezTo>
                  <a:cubicBezTo>
                    <a:pt x="15717" y="561"/>
                    <a:pt x="15534" y="432"/>
                    <a:pt x="15534" y="233"/>
                  </a:cubicBezTo>
                  <a:cubicBezTo>
                    <a:pt x="15534" y="144"/>
                    <a:pt x="15579" y="62"/>
                    <a:pt x="15647" y="0"/>
                  </a:cubicBezTo>
                  <a:lnTo>
                    <a:pt x="105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44546A"/>
                </a:solidFill>
                <a:latin typeface="Times New Roman" pitchFamily="18" charset="0"/>
              </a:endParaRPr>
            </a:p>
          </p:txBody>
        </p:sp>
        <p:sp>
          <p:nvSpPr>
            <p:cNvPr id="59" name="Google Shape;2618;p32"/>
            <p:cNvSpPr/>
            <p:nvPr/>
          </p:nvSpPr>
          <p:spPr>
            <a:xfrm>
              <a:off x="938999" y="4821975"/>
              <a:ext cx="53955" cy="23740"/>
            </a:xfrm>
            <a:custGeom>
              <a:avLst/>
              <a:gdLst/>
              <a:ahLst/>
              <a:cxnLst/>
              <a:rect l="l" t="t" r="r" b="b"/>
              <a:pathLst>
                <a:path w="1614" h="721" extrusionOk="0">
                  <a:moveTo>
                    <a:pt x="447" y="0"/>
                  </a:moveTo>
                  <a:cubicBezTo>
                    <a:pt x="433" y="0"/>
                    <a:pt x="419" y="1"/>
                    <a:pt x="404" y="2"/>
                  </a:cubicBezTo>
                  <a:cubicBezTo>
                    <a:pt x="196" y="19"/>
                    <a:pt x="38" y="142"/>
                    <a:pt x="21" y="306"/>
                  </a:cubicBezTo>
                  <a:cubicBezTo>
                    <a:pt x="1" y="487"/>
                    <a:pt x="127" y="637"/>
                    <a:pt x="343" y="699"/>
                  </a:cubicBezTo>
                  <a:cubicBezTo>
                    <a:pt x="399" y="715"/>
                    <a:pt x="454" y="721"/>
                    <a:pt x="509" y="721"/>
                  </a:cubicBezTo>
                  <a:cubicBezTo>
                    <a:pt x="608" y="721"/>
                    <a:pt x="705" y="702"/>
                    <a:pt x="804" y="689"/>
                  </a:cubicBezTo>
                  <a:cubicBezTo>
                    <a:pt x="1036" y="654"/>
                    <a:pt x="1269" y="589"/>
                    <a:pt x="1491" y="501"/>
                  </a:cubicBezTo>
                  <a:cubicBezTo>
                    <a:pt x="1559" y="477"/>
                    <a:pt x="1600" y="425"/>
                    <a:pt x="1610" y="350"/>
                  </a:cubicBezTo>
                  <a:cubicBezTo>
                    <a:pt x="1614" y="292"/>
                    <a:pt x="1573" y="258"/>
                    <a:pt x="1521" y="241"/>
                  </a:cubicBezTo>
                  <a:cubicBezTo>
                    <a:pt x="1197" y="138"/>
                    <a:pt x="876" y="15"/>
                    <a:pt x="530" y="2"/>
                  </a:cubicBezTo>
                  <a:cubicBezTo>
                    <a:pt x="501" y="2"/>
                    <a:pt x="474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0" name="Google Shape;2619;p32"/>
            <p:cNvSpPr/>
            <p:nvPr/>
          </p:nvSpPr>
          <p:spPr>
            <a:xfrm>
              <a:off x="532369" y="4841758"/>
              <a:ext cx="51322" cy="23740"/>
            </a:xfrm>
            <a:custGeom>
              <a:avLst/>
              <a:gdLst/>
              <a:ahLst/>
              <a:cxnLst/>
              <a:rect l="l" t="t" r="r" b="b"/>
              <a:pathLst>
                <a:path w="1546" h="721" extrusionOk="0">
                  <a:moveTo>
                    <a:pt x="478" y="0"/>
                  </a:moveTo>
                  <a:cubicBezTo>
                    <a:pt x="394" y="0"/>
                    <a:pt x="311" y="14"/>
                    <a:pt x="230" y="54"/>
                  </a:cubicBezTo>
                  <a:cubicBezTo>
                    <a:pt x="110" y="109"/>
                    <a:pt x="25" y="194"/>
                    <a:pt x="11" y="331"/>
                  </a:cubicBezTo>
                  <a:cubicBezTo>
                    <a:pt x="1" y="481"/>
                    <a:pt x="76" y="570"/>
                    <a:pt x="189" y="638"/>
                  </a:cubicBezTo>
                  <a:cubicBezTo>
                    <a:pt x="276" y="690"/>
                    <a:pt x="376" y="721"/>
                    <a:pt x="483" y="721"/>
                  </a:cubicBezTo>
                  <a:cubicBezTo>
                    <a:pt x="488" y="721"/>
                    <a:pt x="494" y="720"/>
                    <a:pt x="500" y="720"/>
                  </a:cubicBezTo>
                  <a:cubicBezTo>
                    <a:pt x="848" y="690"/>
                    <a:pt x="1152" y="512"/>
                    <a:pt x="1480" y="402"/>
                  </a:cubicBezTo>
                  <a:cubicBezTo>
                    <a:pt x="1525" y="392"/>
                    <a:pt x="1545" y="348"/>
                    <a:pt x="1538" y="300"/>
                  </a:cubicBezTo>
                  <a:cubicBezTo>
                    <a:pt x="1525" y="249"/>
                    <a:pt x="1487" y="228"/>
                    <a:pt x="1439" y="215"/>
                  </a:cubicBezTo>
                  <a:cubicBezTo>
                    <a:pt x="1214" y="156"/>
                    <a:pt x="995" y="85"/>
                    <a:pt x="763" y="37"/>
                  </a:cubicBezTo>
                  <a:cubicBezTo>
                    <a:pt x="670" y="19"/>
                    <a:pt x="573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1" name="Google Shape;2620;p32"/>
            <p:cNvSpPr/>
            <p:nvPr/>
          </p:nvSpPr>
          <p:spPr>
            <a:xfrm>
              <a:off x="1116653" y="4967382"/>
              <a:ext cx="10528" cy="21762"/>
            </a:xfrm>
            <a:custGeom>
              <a:avLst/>
              <a:gdLst/>
              <a:ahLst/>
              <a:cxnLst/>
              <a:rect l="l" t="t" r="r" b="b"/>
              <a:pathLst>
                <a:path w="301" h="657" extrusionOk="0">
                  <a:moveTo>
                    <a:pt x="291" y="1"/>
                  </a:moveTo>
                  <a:cubicBezTo>
                    <a:pt x="120" y="48"/>
                    <a:pt x="0" y="178"/>
                    <a:pt x="0" y="322"/>
                  </a:cubicBezTo>
                  <a:cubicBezTo>
                    <a:pt x="0" y="465"/>
                    <a:pt x="120" y="605"/>
                    <a:pt x="301" y="657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2" name="Google Shape;2621;p32"/>
            <p:cNvSpPr/>
            <p:nvPr/>
          </p:nvSpPr>
          <p:spPr>
            <a:xfrm>
              <a:off x="721867" y="4994090"/>
              <a:ext cx="56586" cy="21762"/>
            </a:xfrm>
            <a:custGeom>
              <a:avLst/>
              <a:gdLst/>
              <a:ahLst/>
              <a:cxnLst/>
              <a:rect l="l" t="t" r="r" b="b"/>
              <a:pathLst>
                <a:path w="1692" h="642" extrusionOk="0">
                  <a:moveTo>
                    <a:pt x="582" y="0"/>
                  </a:moveTo>
                  <a:cubicBezTo>
                    <a:pt x="516" y="0"/>
                    <a:pt x="450" y="6"/>
                    <a:pt x="383" y="16"/>
                  </a:cubicBezTo>
                  <a:cubicBezTo>
                    <a:pt x="188" y="47"/>
                    <a:pt x="21" y="214"/>
                    <a:pt x="7" y="378"/>
                  </a:cubicBezTo>
                  <a:cubicBezTo>
                    <a:pt x="0" y="474"/>
                    <a:pt x="45" y="566"/>
                    <a:pt x="120" y="641"/>
                  </a:cubicBezTo>
                  <a:lnTo>
                    <a:pt x="1121" y="641"/>
                  </a:lnTo>
                  <a:cubicBezTo>
                    <a:pt x="1282" y="594"/>
                    <a:pt x="1435" y="532"/>
                    <a:pt x="1593" y="481"/>
                  </a:cubicBezTo>
                  <a:cubicBezTo>
                    <a:pt x="1692" y="453"/>
                    <a:pt x="1675" y="344"/>
                    <a:pt x="1572" y="303"/>
                  </a:cubicBezTo>
                  <a:cubicBezTo>
                    <a:pt x="1370" y="218"/>
                    <a:pt x="1169" y="136"/>
                    <a:pt x="964" y="64"/>
                  </a:cubicBezTo>
                  <a:cubicBezTo>
                    <a:pt x="839" y="21"/>
                    <a:pt x="712" y="0"/>
                    <a:pt x="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3" name="Google Shape;2622;p32"/>
            <p:cNvSpPr/>
            <p:nvPr/>
          </p:nvSpPr>
          <p:spPr>
            <a:xfrm>
              <a:off x="863990" y="4856595"/>
              <a:ext cx="52638" cy="25718"/>
            </a:xfrm>
            <a:custGeom>
              <a:avLst/>
              <a:gdLst/>
              <a:ahLst/>
              <a:cxnLst/>
              <a:rect l="l" t="t" r="r" b="b"/>
              <a:pathLst>
                <a:path w="1559" h="758" extrusionOk="0">
                  <a:moveTo>
                    <a:pt x="494" y="0"/>
                  </a:moveTo>
                  <a:cubicBezTo>
                    <a:pt x="467" y="0"/>
                    <a:pt x="439" y="1"/>
                    <a:pt x="410" y="3"/>
                  </a:cubicBezTo>
                  <a:cubicBezTo>
                    <a:pt x="205" y="17"/>
                    <a:pt x="62" y="144"/>
                    <a:pt x="28" y="328"/>
                  </a:cubicBezTo>
                  <a:cubicBezTo>
                    <a:pt x="0" y="478"/>
                    <a:pt x="106" y="632"/>
                    <a:pt x="291" y="704"/>
                  </a:cubicBezTo>
                  <a:cubicBezTo>
                    <a:pt x="369" y="736"/>
                    <a:pt x="449" y="758"/>
                    <a:pt x="509" y="758"/>
                  </a:cubicBezTo>
                  <a:cubicBezTo>
                    <a:pt x="520" y="758"/>
                    <a:pt x="531" y="757"/>
                    <a:pt x="540" y="755"/>
                  </a:cubicBezTo>
                  <a:cubicBezTo>
                    <a:pt x="851" y="752"/>
                    <a:pt x="1097" y="649"/>
                    <a:pt x="1354" y="584"/>
                  </a:cubicBezTo>
                  <a:cubicBezTo>
                    <a:pt x="1432" y="571"/>
                    <a:pt x="1535" y="567"/>
                    <a:pt x="1548" y="444"/>
                  </a:cubicBezTo>
                  <a:cubicBezTo>
                    <a:pt x="1559" y="314"/>
                    <a:pt x="1463" y="294"/>
                    <a:pt x="1381" y="253"/>
                  </a:cubicBezTo>
                  <a:cubicBezTo>
                    <a:pt x="1248" y="185"/>
                    <a:pt x="1107" y="133"/>
                    <a:pt x="961" y="85"/>
                  </a:cubicBezTo>
                  <a:cubicBezTo>
                    <a:pt x="809" y="33"/>
                    <a:pt x="655" y="0"/>
                    <a:pt x="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4" name="Google Shape;2623;p32"/>
            <p:cNvSpPr/>
            <p:nvPr/>
          </p:nvSpPr>
          <p:spPr>
            <a:xfrm>
              <a:off x="796876" y="4936718"/>
              <a:ext cx="51323" cy="22751"/>
            </a:xfrm>
            <a:custGeom>
              <a:avLst/>
              <a:gdLst/>
              <a:ahLst/>
              <a:cxnLst/>
              <a:rect l="l" t="t" r="r" b="b"/>
              <a:pathLst>
                <a:path w="1546" h="696" extrusionOk="0">
                  <a:moveTo>
                    <a:pt x="551" y="0"/>
                  </a:moveTo>
                  <a:cubicBezTo>
                    <a:pt x="431" y="0"/>
                    <a:pt x="277" y="31"/>
                    <a:pt x="212" y="65"/>
                  </a:cubicBezTo>
                  <a:cubicBezTo>
                    <a:pt x="69" y="140"/>
                    <a:pt x="0" y="277"/>
                    <a:pt x="24" y="441"/>
                  </a:cubicBezTo>
                  <a:cubicBezTo>
                    <a:pt x="48" y="591"/>
                    <a:pt x="158" y="667"/>
                    <a:pt x="288" y="684"/>
                  </a:cubicBezTo>
                  <a:cubicBezTo>
                    <a:pt x="354" y="692"/>
                    <a:pt x="420" y="696"/>
                    <a:pt x="486" y="696"/>
                  </a:cubicBezTo>
                  <a:cubicBezTo>
                    <a:pt x="819" y="696"/>
                    <a:pt x="1136" y="597"/>
                    <a:pt x="1456" y="506"/>
                  </a:cubicBezTo>
                  <a:cubicBezTo>
                    <a:pt x="1525" y="482"/>
                    <a:pt x="1531" y="427"/>
                    <a:pt x="1542" y="369"/>
                  </a:cubicBezTo>
                  <a:cubicBezTo>
                    <a:pt x="1545" y="311"/>
                    <a:pt x="1507" y="284"/>
                    <a:pt x="1463" y="267"/>
                  </a:cubicBezTo>
                  <a:cubicBezTo>
                    <a:pt x="1162" y="151"/>
                    <a:pt x="858" y="28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5" name="Google Shape;2624;p32"/>
            <p:cNvSpPr/>
            <p:nvPr/>
          </p:nvSpPr>
          <p:spPr>
            <a:xfrm>
              <a:off x="1075858" y="4898140"/>
              <a:ext cx="51323" cy="25718"/>
            </a:xfrm>
            <a:custGeom>
              <a:avLst/>
              <a:gdLst/>
              <a:ahLst/>
              <a:cxnLst/>
              <a:rect l="l" t="t" r="r" b="b"/>
              <a:pathLst>
                <a:path w="1552" h="784" extrusionOk="0">
                  <a:moveTo>
                    <a:pt x="472" y="0"/>
                  </a:moveTo>
                  <a:cubicBezTo>
                    <a:pt x="418" y="0"/>
                    <a:pt x="363" y="7"/>
                    <a:pt x="308" y="24"/>
                  </a:cubicBezTo>
                  <a:cubicBezTo>
                    <a:pt x="137" y="75"/>
                    <a:pt x="3" y="229"/>
                    <a:pt x="0" y="397"/>
                  </a:cubicBezTo>
                  <a:cubicBezTo>
                    <a:pt x="0" y="547"/>
                    <a:pt x="120" y="690"/>
                    <a:pt x="290" y="738"/>
                  </a:cubicBezTo>
                  <a:cubicBezTo>
                    <a:pt x="375" y="762"/>
                    <a:pt x="459" y="784"/>
                    <a:pt x="518" y="784"/>
                  </a:cubicBezTo>
                  <a:cubicBezTo>
                    <a:pt x="526" y="784"/>
                    <a:pt x="533" y="783"/>
                    <a:pt x="540" y="783"/>
                  </a:cubicBezTo>
                  <a:cubicBezTo>
                    <a:pt x="882" y="772"/>
                    <a:pt x="1158" y="680"/>
                    <a:pt x="1435" y="571"/>
                  </a:cubicBezTo>
                  <a:cubicBezTo>
                    <a:pt x="1486" y="550"/>
                    <a:pt x="1551" y="533"/>
                    <a:pt x="1551" y="461"/>
                  </a:cubicBezTo>
                  <a:cubicBezTo>
                    <a:pt x="1551" y="390"/>
                    <a:pt x="1500" y="349"/>
                    <a:pt x="1439" y="325"/>
                  </a:cubicBezTo>
                  <a:cubicBezTo>
                    <a:pt x="1199" y="212"/>
                    <a:pt x="957" y="106"/>
                    <a:pt x="704" y="38"/>
                  </a:cubicBezTo>
                  <a:cubicBezTo>
                    <a:pt x="629" y="15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6" name="Google Shape;2625;p32"/>
            <p:cNvSpPr/>
            <p:nvPr/>
          </p:nvSpPr>
          <p:spPr>
            <a:xfrm>
              <a:off x="631066" y="4914957"/>
              <a:ext cx="52638" cy="26707"/>
            </a:xfrm>
            <a:custGeom>
              <a:avLst/>
              <a:gdLst/>
              <a:ahLst/>
              <a:cxnLst/>
              <a:rect l="l" t="t" r="r" b="b"/>
              <a:pathLst>
                <a:path w="1566" h="801" extrusionOk="0">
                  <a:moveTo>
                    <a:pt x="479" y="0"/>
                  </a:moveTo>
                  <a:cubicBezTo>
                    <a:pt x="455" y="4"/>
                    <a:pt x="393" y="7"/>
                    <a:pt x="335" y="21"/>
                  </a:cubicBezTo>
                  <a:cubicBezTo>
                    <a:pt x="100" y="75"/>
                    <a:pt x="0" y="192"/>
                    <a:pt x="0" y="400"/>
                  </a:cubicBezTo>
                  <a:cubicBezTo>
                    <a:pt x="0" y="588"/>
                    <a:pt x="106" y="718"/>
                    <a:pt x="335" y="769"/>
                  </a:cubicBezTo>
                  <a:cubicBezTo>
                    <a:pt x="421" y="787"/>
                    <a:pt x="510" y="800"/>
                    <a:pt x="599" y="800"/>
                  </a:cubicBezTo>
                  <a:cubicBezTo>
                    <a:pt x="649" y="800"/>
                    <a:pt x="699" y="796"/>
                    <a:pt x="749" y="786"/>
                  </a:cubicBezTo>
                  <a:cubicBezTo>
                    <a:pt x="978" y="738"/>
                    <a:pt x="1196" y="670"/>
                    <a:pt x="1405" y="567"/>
                  </a:cubicBezTo>
                  <a:cubicBezTo>
                    <a:pt x="1548" y="489"/>
                    <a:pt x="1565" y="403"/>
                    <a:pt x="1453" y="335"/>
                  </a:cubicBezTo>
                  <a:cubicBezTo>
                    <a:pt x="1166" y="157"/>
                    <a:pt x="865" y="10"/>
                    <a:pt x="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7" name="Google Shape;2626;p32"/>
            <p:cNvSpPr/>
            <p:nvPr/>
          </p:nvSpPr>
          <p:spPr>
            <a:xfrm>
              <a:off x="482363" y="4809115"/>
              <a:ext cx="52638" cy="25718"/>
            </a:xfrm>
            <a:custGeom>
              <a:avLst/>
              <a:gdLst/>
              <a:ahLst/>
              <a:cxnLst/>
              <a:rect l="l" t="t" r="r" b="b"/>
              <a:pathLst>
                <a:path w="1549" h="787" extrusionOk="0">
                  <a:moveTo>
                    <a:pt x="449" y="1"/>
                  </a:moveTo>
                  <a:cubicBezTo>
                    <a:pt x="371" y="1"/>
                    <a:pt x="292" y="11"/>
                    <a:pt x="212" y="38"/>
                  </a:cubicBezTo>
                  <a:cubicBezTo>
                    <a:pt x="120" y="69"/>
                    <a:pt x="45" y="113"/>
                    <a:pt x="0" y="185"/>
                  </a:cubicBezTo>
                  <a:lnTo>
                    <a:pt x="0" y="585"/>
                  </a:lnTo>
                  <a:cubicBezTo>
                    <a:pt x="34" y="639"/>
                    <a:pt x="79" y="684"/>
                    <a:pt x="154" y="718"/>
                  </a:cubicBezTo>
                  <a:cubicBezTo>
                    <a:pt x="239" y="760"/>
                    <a:pt x="328" y="786"/>
                    <a:pt x="422" y="786"/>
                  </a:cubicBezTo>
                  <a:cubicBezTo>
                    <a:pt x="442" y="786"/>
                    <a:pt x="462" y="785"/>
                    <a:pt x="482" y="783"/>
                  </a:cubicBezTo>
                  <a:cubicBezTo>
                    <a:pt x="496" y="783"/>
                    <a:pt x="509" y="784"/>
                    <a:pt x="523" y="784"/>
                  </a:cubicBezTo>
                  <a:cubicBezTo>
                    <a:pt x="870" y="784"/>
                    <a:pt x="1163" y="616"/>
                    <a:pt x="1456" y="451"/>
                  </a:cubicBezTo>
                  <a:cubicBezTo>
                    <a:pt x="1548" y="400"/>
                    <a:pt x="1538" y="315"/>
                    <a:pt x="1425" y="267"/>
                  </a:cubicBezTo>
                  <a:cubicBezTo>
                    <a:pt x="1254" y="199"/>
                    <a:pt x="1080" y="127"/>
                    <a:pt x="899" y="79"/>
                  </a:cubicBezTo>
                  <a:cubicBezTo>
                    <a:pt x="750" y="41"/>
                    <a:pt x="60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8" name="Google Shape;2627;p32"/>
            <p:cNvSpPr/>
            <p:nvPr/>
          </p:nvSpPr>
          <p:spPr>
            <a:xfrm>
              <a:off x="765293" y="4835823"/>
              <a:ext cx="51323" cy="25718"/>
            </a:xfrm>
            <a:custGeom>
              <a:avLst/>
              <a:gdLst/>
              <a:ahLst/>
              <a:cxnLst/>
              <a:rect l="l" t="t" r="r" b="b"/>
              <a:pathLst>
                <a:path w="1539" h="751" extrusionOk="0">
                  <a:moveTo>
                    <a:pt x="501" y="0"/>
                  </a:moveTo>
                  <a:cubicBezTo>
                    <a:pt x="465" y="0"/>
                    <a:pt x="430" y="2"/>
                    <a:pt x="394" y="5"/>
                  </a:cubicBezTo>
                  <a:cubicBezTo>
                    <a:pt x="175" y="26"/>
                    <a:pt x="1" y="204"/>
                    <a:pt x="11" y="409"/>
                  </a:cubicBezTo>
                  <a:cubicBezTo>
                    <a:pt x="17" y="603"/>
                    <a:pt x="207" y="751"/>
                    <a:pt x="494" y="751"/>
                  </a:cubicBezTo>
                  <a:cubicBezTo>
                    <a:pt x="500" y="751"/>
                    <a:pt x="507" y="751"/>
                    <a:pt x="513" y="750"/>
                  </a:cubicBezTo>
                  <a:cubicBezTo>
                    <a:pt x="790" y="699"/>
                    <a:pt x="1108" y="621"/>
                    <a:pt x="1419" y="528"/>
                  </a:cubicBezTo>
                  <a:cubicBezTo>
                    <a:pt x="1490" y="508"/>
                    <a:pt x="1531" y="436"/>
                    <a:pt x="1535" y="364"/>
                  </a:cubicBezTo>
                  <a:cubicBezTo>
                    <a:pt x="1538" y="286"/>
                    <a:pt x="1466" y="272"/>
                    <a:pt x="1405" y="252"/>
                  </a:cubicBezTo>
                  <a:cubicBezTo>
                    <a:pt x="1292" y="211"/>
                    <a:pt x="1176" y="159"/>
                    <a:pt x="1060" y="115"/>
                  </a:cubicBezTo>
                  <a:cubicBezTo>
                    <a:pt x="881" y="51"/>
                    <a:pt x="695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9" name="Google Shape;2628;p32"/>
            <p:cNvSpPr/>
            <p:nvPr/>
          </p:nvSpPr>
          <p:spPr>
            <a:xfrm>
              <a:off x="882413" y="4812083"/>
              <a:ext cx="39479" cy="21762"/>
            </a:xfrm>
            <a:custGeom>
              <a:avLst/>
              <a:gdLst/>
              <a:ahLst/>
              <a:cxnLst/>
              <a:rect l="l" t="t" r="r" b="b"/>
              <a:pathLst>
                <a:path w="1200" h="659" extrusionOk="0">
                  <a:moveTo>
                    <a:pt x="403" y="1"/>
                  </a:moveTo>
                  <a:cubicBezTo>
                    <a:pt x="227" y="1"/>
                    <a:pt x="78" y="104"/>
                    <a:pt x="48" y="255"/>
                  </a:cubicBezTo>
                  <a:cubicBezTo>
                    <a:pt x="0" y="512"/>
                    <a:pt x="137" y="659"/>
                    <a:pt x="472" y="659"/>
                  </a:cubicBezTo>
                  <a:cubicBezTo>
                    <a:pt x="660" y="641"/>
                    <a:pt x="885" y="570"/>
                    <a:pt x="1104" y="467"/>
                  </a:cubicBezTo>
                  <a:cubicBezTo>
                    <a:pt x="1193" y="423"/>
                    <a:pt x="1199" y="317"/>
                    <a:pt x="1111" y="269"/>
                  </a:cubicBezTo>
                  <a:cubicBezTo>
                    <a:pt x="902" y="170"/>
                    <a:pt x="704" y="40"/>
                    <a:pt x="472" y="6"/>
                  </a:cubicBezTo>
                  <a:cubicBezTo>
                    <a:pt x="448" y="2"/>
                    <a:pt x="425" y="1"/>
                    <a:pt x="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0" name="Google Shape;2629;p32"/>
            <p:cNvSpPr/>
            <p:nvPr/>
          </p:nvSpPr>
          <p:spPr>
            <a:xfrm>
              <a:off x="685020" y="4785375"/>
              <a:ext cx="52638" cy="16816"/>
            </a:xfrm>
            <a:custGeom>
              <a:avLst/>
              <a:gdLst/>
              <a:ahLst/>
              <a:cxnLst/>
              <a:rect l="l" t="t" r="r" b="b"/>
              <a:pathLst>
                <a:path w="1579" h="496" extrusionOk="0">
                  <a:moveTo>
                    <a:pt x="51" y="0"/>
                  </a:moveTo>
                  <a:cubicBezTo>
                    <a:pt x="31" y="44"/>
                    <a:pt x="14" y="85"/>
                    <a:pt x="7" y="133"/>
                  </a:cubicBezTo>
                  <a:cubicBezTo>
                    <a:pt x="0" y="287"/>
                    <a:pt x="127" y="424"/>
                    <a:pt x="325" y="461"/>
                  </a:cubicBezTo>
                  <a:cubicBezTo>
                    <a:pt x="390" y="475"/>
                    <a:pt x="458" y="485"/>
                    <a:pt x="520" y="496"/>
                  </a:cubicBezTo>
                  <a:cubicBezTo>
                    <a:pt x="854" y="458"/>
                    <a:pt x="1169" y="369"/>
                    <a:pt x="1490" y="280"/>
                  </a:cubicBezTo>
                  <a:cubicBezTo>
                    <a:pt x="1552" y="263"/>
                    <a:pt x="1572" y="219"/>
                    <a:pt x="1575" y="164"/>
                  </a:cubicBezTo>
                  <a:cubicBezTo>
                    <a:pt x="1579" y="109"/>
                    <a:pt x="1562" y="58"/>
                    <a:pt x="1507" y="34"/>
                  </a:cubicBezTo>
                  <a:cubicBezTo>
                    <a:pt x="1476" y="24"/>
                    <a:pt x="1449" y="14"/>
                    <a:pt x="1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1" name="Google Shape;2630;p32"/>
            <p:cNvSpPr/>
            <p:nvPr/>
          </p:nvSpPr>
          <p:spPr>
            <a:xfrm>
              <a:off x="1000849" y="4785375"/>
              <a:ext cx="51322" cy="18795"/>
            </a:xfrm>
            <a:custGeom>
              <a:avLst/>
              <a:gdLst/>
              <a:ahLst/>
              <a:cxnLst/>
              <a:rect l="l" t="t" r="r" b="b"/>
              <a:pathLst>
                <a:path w="1518" h="561" extrusionOk="0">
                  <a:moveTo>
                    <a:pt x="116" y="0"/>
                  </a:moveTo>
                  <a:cubicBezTo>
                    <a:pt x="45" y="65"/>
                    <a:pt x="0" y="147"/>
                    <a:pt x="0" y="232"/>
                  </a:cubicBezTo>
                  <a:cubicBezTo>
                    <a:pt x="0" y="431"/>
                    <a:pt x="183" y="561"/>
                    <a:pt x="543" y="561"/>
                  </a:cubicBezTo>
                  <a:cubicBezTo>
                    <a:pt x="548" y="561"/>
                    <a:pt x="553" y="560"/>
                    <a:pt x="557" y="560"/>
                  </a:cubicBezTo>
                  <a:cubicBezTo>
                    <a:pt x="803" y="537"/>
                    <a:pt x="1118" y="403"/>
                    <a:pt x="1442" y="321"/>
                  </a:cubicBezTo>
                  <a:cubicBezTo>
                    <a:pt x="1483" y="308"/>
                    <a:pt x="1514" y="280"/>
                    <a:pt x="1518" y="232"/>
                  </a:cubicBezTo>
                  <a:cubicBezTo>
                    <a:pt x="1518" y="185"/>
                    <a:pt x="1497" y="150"/>
                    <a:pt x="1453" y="133"/>
                  </a:cubicBezTo>
                  <a:cubicBezTo>
                    <a:pt x="1326" y="96"/>
                    <a:pt x="1207" y="44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2" name="Google Shape;2631;p32"/>
            <p:cNvSpPr/>
            <p:nvPr/>
          </p:nvSpPr>
          <p:spPr>
            <a:xfrm>
              <a:off x="504734" y="4971339"/>
              <a:ext cx="53955" cy="24730"/>
            </a:xfrm>
            <a:custGeom>
              <a:avLst/>
              <a:gdLst/>
              <a:ahLst/>
              <a:cxnLst/>
              <a:rect l="l" t="t" r="r" b="b"/>
              <a:pathLst>
                <a:path w="1617" h="768" extrusionOk="0">
                  <a:moveTo>
                    <a:pt x="547" y="1"/>
                  </a:moveTo>
                  <a:cubicBezTo>
                    <a:pt x="445" y="1"/>
                    <a:pt x="343" y="18"/>
                    <a:pt x="243" y="64"/>
                  </a:cubicBezTo>
                  <a:cubicBezTo>
                    <a:pt x="96" y="129"/>
                    <a:pt x="1" y="238"/>
                    <a:pt x="7" y="399"/>
                  </a:cubicBezTo>
                  <a:cubicBezTo>
                    <a:pt x="11" y="556"/>
                    <a:pt x="107" y="662"/>
                    <a:pt x="257" y="720"/>
                  </a:cubicBezTo>
                  <a:cubicBezTo>
                    <a:pt x="346" y="754"/>
                    <a:pt x="438" y="751"/>
                    <a:pt x="517" y="768"/>
                  </a:cubicBezTo>
                  <a:cubicBezTo>
                    <a:pt x="882" y="751"/>
                    <a:pt x="1203" y="628"/>
                    <a:pt x="1528" y="505"/>
                  </a:cubicBezTo>
                  <a:cubicBezTo>
                    <a:pt x="1590" y="481"/>
                    <a:pt x="1617" y="440"/>
                    <a:pt x="1617" y="371"/>
                  </a:cubicBezTo>
                  <a:cubicBezTo>
                    <a:pt x="1610" y="296"/>
                    <a:pt x="1572" y="255"/>
                    <a:pt x="1504" y="235"/>
                  </a:cubicBezTo>
                  <a:cubicBezTo>
                    <a:pt x="1282" y="166"/>
                    <a:pt x="1063" y="91"/>
                    <a:pt x="838" y="40"/>
                  </a:cubicBezTo>
                  <a:cubicBezTo>
                    <a:pt x="741" y="17"/>
                    <a:pt x="644" y="1"/>
                    <a:pt x="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3" name="Google Shape;2632;p32"/>
            <p:cNvSpPr/>
            <p:nvPr/>
          </p:nvSpPr>
          <p:spPr>
            <a:xfrm>
              <a:off x="608695" y="4963426"/>
              <a:ext cx="55270" cy="27697"/>
            </a:xfrm>
            <a:custGeom>
              <a:avLst/>
              <a:gdLst/>
              <a:ahLst/>
              <a:cxnLst/>
              <a:rect l="l" t="t" r="r" b="b"/>
              <a:pathLst>
                <a:path w="1641" h="827" extrusionOk="0">
                  <a:moveTo>
                    <a:pt x="513" y="1"/>
                  </a:moveTo>
                  <a:cubicBezTo>
                    <a:pt x="236" y="8"/>
                    <a:pt x="17" y="185"/>
                    <a:pt x="10" y="428"/>
                  </a:cubicBezTo>
                  <a:cubicBezTo>
                    <a:pt x="0" y="633"/>
                    <a:pt x="171" y="780"/>
                    <a:pt x="455" y="817"/>
                  </a:cubicBezTo>
                  <a:cubicBezTo>
                    <a:pt x="504" y="824"/>
                    <a:pt x="552" y="827"/>
                    <a:pt x="600" y="827"/>
                  </a:cubicBezTo>
                  <a:cubicBezTo>
                    <a:pt x="940" y="827"/>
                    <a:pt x="1242" y="678"/>
                    <a:pt x="1548" y="537"/>
                  </a:cubicBezTo>
                  <a:cubicBezTo>
                    <a:pt x="1640" y="489"/>
                    <a:pt x="1637" y="387"/>
                    <a:pt x="1534" y="325"/>
                  </a:cubicBezTo>
                  <a:cubicBezTo>
                    <a:pt x="1240" y="151"/>
                    <a:pt x="933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4" name="Google Shape;2633;p32"/>
            <p:cNvSpPr/>
            <p:nvPr/>
          </p:nvSpPr>
          <p:spPr>
            <a:xfrm>
              <a:off x="1091650" y="4831866"/>
              <a:ext cx="21055" cy="21762"/>
            </a:xfrm>
            <a:custGeom>
              <a:avLst/>
              <a:gdLst/>
              <a:ahLst/>
              <a:cxnLst/>
              <a:rect l="l" t="t" r="r" b="b"/>
              <a:pathLst>
                <a:path w="643" h="634" extrusionOk="0">
                  <a:moveTo>
                    <a:pt x="446" y="1"/>
                  </a:moveTo>
                  <a:cubicBezTo>
                    <a:pt x="405" y="1"/>
                    <a:pt x="364" y="3"/>
                    <a:pt x="321" y="6"/>
                  </a:cubicBezTo>
                  <a:cubicBezTo>
                    <a:pt x="178" y="20"/>
                    <a:pt x="55" y="71"/>
                    <a:pt x="24" y="235"/>
                  </a:cubicBezTo>
                  <a:cubicBezTo>
                    <a:pt x="0" y="382"/>
                    <a:pt x="72" y="512"/>
                    <a:pt x="226" y="580"/>
                  </a:cubicBezTo>
                  <a:cubicBezTo>
                    <a:pt x="312" y="617"/>
                    <a:pt x="400" y="633"/>
                    <a:pt x="469" y="633"/>
                  </a:cubicBezTo>
                  <a:cubicBezTo>
                    <a:pt x="482" y="633"/>
                    <a:pt x="494" y="632"/>
                    <a:pt x="506" y="631"/>
                  </a:cubicBezTo>
                  <a:cubicBezTo>
                    <a:pt x="554" y="631"/>
                    <a:pt x="602" y="631"/>
                    <a:pt x="643" y="628"/>
                  </a:cubicBezTo>
                  <a:lnTo>
                    <a:pt x="643" y="584"/>
                  </a:lnTo>
                  <a:cubicBezTo>
                    <a:pt x="643" y="392"/>
                    <a:pt x="602" y="201"/>
                    <a:pt x="567" y="6"/>
                  </a:cubicBezTo>
                  <a:cubicBezTo>
                    <a:pt x="526" y="3"/>
                    <a:pt x="486" y="1"/>
                    <a:pt x="4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5" name="Google Shape;2634;p32"/>
            <p:cNvSpPr/>
            <p:nvPr/>
          </p:nvSpPr>
          <p:spPr>
            <a:xfrm>
              <a:off x="890309" y="4966393"/>
              <a:ext cx="50006" cy="24729"/>
            </a:xfrm>
            <a:custGeom>
              <a:avLst/>
              <a:gdLst/>
              <a:ahLst/>
              <a:cxnLst/>
              <a:rect l="l" t="t" r="r" b="b"/>
              <a:pathLst>
                <a:path w="1501" h="717" extrusionOk="0">
                  <a:moveTo>
                    <a:pt x="478" y="1"/>
                  </a:moveTo>
                  <a:cubicBezTo>
                    <a:pt x="346" y="1"/>
                    <a:pt x="221" y="40"/>
                    <a:pt x="110" y="152"/>
                  </a:cubicBezTo>
                  <a:cubicBezTo>
                    <a:pt x="1" y="268"/>
                    <a:pt x="1" y="405"/>
                    <a:pt x="103" y="528"/>
                  </a:cubicBezTo>
                  <a:cubicBezTo>
                    <a:pt x="230" y="675"/>
                    <a:pt x="407" y="689"/>
                    <a:pt x="568" y="716"/>
                  </a:cubicBezTo>
                  <a:cubicBezTo>
                    <a:pt x="862" y="689"/>
                    <a:pt x="1132" y="596"/>
                    <a:pt x="1405" y="528"/>
                  </a:cubicBezTo>
                  <a:cubicBezTo>
                    <a:pt x="1453" y="514"/>
                    <a:pt x="1487" y="480"/>
                    <a:pt x="1491" y="429"/>
                  </a:cubicBezTo>
                  <a:cubicBezTo>
                    <a:pt x="1501" y="361"/>
                    <a:pt x="1456" y="337"/>
                    <a:pt x="1409" y="309"/>
                  </a:cubicBezTo>
                  <a:cubicBezTo>
                    <a:pt x="1193" y="203"/>
                    <a:pt x="971" y="104"/>
                    <a:pt x="735" y="39"/>
                  </a:cubicBezTo>
                  <a:cubicBezTo>
                    <a:pt x="649" y="17"/>
                    <a:pt x="562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6" name="Google Shape;2635;p32"/>
            <p:cNvSpPr/>
            <p:nvPr/>
          </p:nvSpPr>
          <p:spPr>
            <a:xfrm>
              <a:off x="824511" y="5002004"/>
              <a:ext cx="56586" cy="13848"/>
            </a:xfrm>
            <a:custGeom>
              <a:avLst/>
              <a:gdLst/>
              <a:ahLst/>
              <a:cxnLst/>
              <a:rect l="l" t="t" r="r" b="b"/>
              <a:pathLst>
                <a:path w="1689" h="408" extrusionOk="0">
                  <a:moveTo>
                    <a:pt x="475" y="1"/>
                  </a:moveTo>
                  <a:cubicBezTo>
                    <a:pt x="428" y="4"/>
                    <a:pt x="380" y="4"/>
                    <a:pt x="335" y="8"/>
                  </a:cubicBezTo>
                  <a:cubicBezTo>
                    <a:pt x="137" y="38"/>
                    <a:pt x="18" y="151"/>
                    <a:pt x="4" y="305"/>
                  </a:cubicBezTo>
                  <a:cubicBezTo>
                    <a:pt x="0" y="342"/>
                    <a:pt x="4" y="373"/>
                    <a:pt x="11" y="407"/>
                  </a:cubicBezTo>
                  <a:lnTo>
                    <a:pt x="1689" y="407"/>
                  </a:lnTo>
                  <a:cubicBezTo>
                    <a:pt x="1685" y="349"/>
                    <a:pt x="1637" y="339"/>
                    <a:pt x="1593" y="322"/>
                  </a:cubicBezTo>
                  <a:cubicBezTo>
                    <a:pt x="1456" y="271"/>
                    <a:pt x="1319" y="223"/>
                    <a:pt x="1183" y="175"/>
                  </a:cubicBezTo>
                  <a:cubicBezTo>
                    <a:pt x="954" y="93"/>
                    <a:pt x="721" y="8"/>
                    <a:pt x="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7" name="Google Shape;2636;p32"/>
            <p:cNvSpPr/>
            <p:nvPr/>
          </p:nvSpPr>
          <p:spPr>
            <a:xfrm>
              <a:off x="1015324" y="4859563"/>
              <a:ext cx="59218" cy="26707"/>
            </a:xfrm>
            <a:custGeom>
              <a:avLst/>
              <a:gdLst/>
              <a:ahLst/>
              <a:cxnLst/>
              <a:rect l="l" t="t" r="r" b="b"/>
              <a:pathLst>
                <a:path w="1778" h="813" extrusionOk="0">
                  <a:moveTo>
                    <a:pt x="527" y="0"/>
                  </a:moveTo>
                  <a:cubicBezTo>
                    <a:pt x="501" y="0"/>
                    <a:pt x="474" y="1"/>
                    <a:pt x="448" y="3"/>
                  </a:cubicBezTo>
                  <a:cubicBezTo>
                    <a:pt x="229" y="13"/>
                    <a:pt x="41" y="167"/>
                    <a:pt x="24" y="345"/>
                  </a:cubicBezTo>
                  <a:cubicBezTo>
                    <a:pt x="0" y="560"/>
                    <a:pt x="106" y="703"/>
                    <a:pt x="349" y="772"/>
                  </a:cubicBezTo>
                  <a:cubicBezTo>
                    <a:pt x="441" y="796"/>
                    <a:pt x="540" y="806"/>
                    <a:pt x="598" y="813"/>
                  </a:cubicBezTo>
                  <a:cubicBezTo>
                    <a:pt x="813" y="813"/>
                    <a:pt x="1541" y="635"/>
                    <a:pt x="1695" y="553"/>
                  </a:cubicBezTo>
                  <a:cubicBezTo>
                    <a:pt x="1743" y="526"/>
                    <a:pt x="1777" y="488"/>
                    <a:pt x="1777" y="430"/>
                  </a:cubicBezTo>
                  <a:cubicBezTo>
                    <a:pt x="1777" y="369"/>
                    <a:pt x="1733" y="351"/>
                    <a:pt x="1685" y="334"/>
                  </a:cubicBezTo>
                  <a:cubicBezTo>
                    <a:pt x="1456" y="252"/>
                    <a:pt x="1230" y="167"/>
                    <a:pt x="998" y="88"/>
                  </a:cubicBezTo>
                  <a:cubicBezTo>
                    <a:pt x="845" y="35"/>
                    <a:pt x="689" y="0"/>
                    <a:pt x="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" name="Google Shape;2637;p32"/>
            <p:cNvSpPr/>
            <p:nvPr/>
          </p:nvSpPr>
          <p:spPr>
            <a:xfrm>
              <a:off x="540265" y="4891217"/>
              <a:ext cx="57902" cy="30664"/>
            </a:xfrm>
            <a:custGeom>
              <a:avLst/>
              <a:gdLst/>
              <a:ahLst/>
              <a:cxnLst/>
              <a:rect l="l" t="t" r="r" b="b"/>
              <a:pathLst>
                <a:path w="1730" h="914" extrusionOk="0">
                  <a:moveTo>
                    <a:pt x="522" y="1"/>
                  </a:moveTo>
                  <a:cubicBezTo>
                    <a:pt x="488" y="1"/>
                    <a:pt x="455" y="2"/>
                    <a:pt x="420" y="5"/>
                  </a:cubicBezTo>
                  <a:cubicBezTo>
                    <a:pt x="191" y="22"/>
                    <a:pt x="7" y="213"/>
                    <a:pt x="3" y="445"/>
                  </a:cubicBezTo>
                  <a:cubicBezTo>
                    <a:pt x="0" y="730"/>
                    <a:pt x="215" y="914"/>
                    <a:pt x="624" y="914"/>
                  </a:cubicBezTo>
                  <a:cubicBezTo>
                    <a:pt x="628" y="914"/>
                    <a:pt x="632" y="914"/>
                    <a:pt x="636" y="914"/>
                  </a:cubicBezTo>
                  <a:cubicBezTo>
                    <a:pt x="943" y="883"/>
                    <a:pt x="1285" y="753"/>
                    <a:pt x="1616" y="589"/>
                  </a:cubicBezTo>
                  <a:cubicBezTo>
                    <a:pt x="1729" y="538"/>
                    <a:pt x="1719" y="415"/>
                    <a:pt x="1596" y="346"/>
                  </a:cubicBezTo>
                  <a:cubicBezTo>
                    <a:pt x="1262" y="161"/>
                    <a:pt x="914" y="1"/>
                    <a:pt x="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9" name="Google Shape;2638;p32"/>
            <p:cNvSpPr/>
            <p:nvPr/>
          </p:nvSpPr>
          <p:spPr>
            <a:xfrm>
              <a:off x="798192" y="4785375"/>
              <a:ext cx="47374" cy="18795"/>
            </a:xfrm>
            <a:custGeom>
              <a:avLst/>
              <a:gdLst/>
              <a:ahLst/>
              <a:cxnLst/>
              <a:rect l="l" t="t" r="r" b="b"/>
              <a:pathLst>
                <a:path w="1425" h="542" extrusionOk="0">
                  <a:moveTo>
                    <a:pt x="103" y="1"/>
                  </a:moveTo>
                  <a:cubicBezTo>
                    <a:pt x="41" y="59"/>
                    <a:pt x="7" y="131"/>
                    <a:pt x="14" y="216"/>
                  </a:cubicBezTo>
                  <a:cubicBezTo>
                    <a:pt x="0" y="336"/>
                    <a:pt x="55" y="418"/>
                    <a:pt x="154" y="472"/>
                  </a:cubicBezTo>
                  <a:cubicBezTo>
                    <a:pt x="240" y="521"/>
                    <a:pt x="332" y="542"/>
                    <a:pt x="431" y="542"/>
                  </a:cubicBezTo>
                  <a:cubicBezTo>
                    <a:pt x="458" y="542"/>
                    <a:pt x="485" y="540"/>
                    <a:pt x="513" y="537"/>
                  </a:cubicBezTo>
                  <a:cubicBezTo>
                    <a:pt x="783" y="503"/>
                    <a:pt x="1032" y="414"/>
                    <a:pt x="1288" y="343"/>
                  </a:cubicBezTo>
                  <a:cubicBezTo>
                    <a:pt x="1346" y="326"/>
                    <a:pt x="1408" y="315"/>
                    <a:pt x="1418" y="247"/>
                  </a:cubicBezTo>
                  <a:cubicBezTo>
                    <a:pt x="1425" y="175"/>
                    <a:pt x="1370" y="131"/>
                    <a:pt x="1319" y="103"/>
                  </a:cubicBezTo>
                  <a:cubicBezTo>
                    <a:pt x="1251" y="62"/>
                    <a:pt x="1179" y="28"/>
                    <a:pt x="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0" name="Google Shape;2639;p32"/>
            <p:cNvSpPr/>
            <p:nvPr/>
          </p:nvSpPr>
          <p:spPr>
            <a:xfrm>
              <a:off x="637646" y="4819996"/>
              <a:ext cx="52638" cy="25718"/>
            </a:xfrm>
            <a:custGeom>
              <a:avLst/>
              <a:gdLst/>
              <a:ahLst/>
              <a:cxnLst/>
              <a:rect l="l" t="t" r="r" b="b"/>
              <a:pathLst>
                <a:path w="1559" h="763" extrusionOk="0">
                  <a:moveTo>
                    <a:pt x="470" y="0"/>
                  </a:moveTo>
                  <a:cubicBezTo>
                    <a:pt x="446" y="0"/>
                    <a:pt x="421" y="1"/>
                    <a:pt x="397" y="4"/>
                  </a:cubicBezTo>
                  <a:cubicBezTo>
                    <a:pt x="212" y="21"/>
                    <a:pt x="62" y="154"/>
                    <a:pt x="31" y="328"/>
                  </a:cubicBezTo>
                  <a:cubicBezTo>
                    <a:pt x="0" y="516"/>
                    <a:pt x="79" y="643"/>
                    <a:pt x="274" y="725"/>
                  </a:cubicBezTo>
                  <a:cubicBezTo>
                    <a:pt x="363" y="762"/>
                    <a:pt x="458" y="755"/>
                    <a:pt x="544" y="762"/>
                  </a:cubicBezTo>
                  <a:cubicBezTo>
                    <a:pt x="875" y="745"/>
                    <a:pt x="1172" y="622"/>
                    <a:pt x="1466" y="502"/>
                  </a:cubicBezTo>
                  <a:cubicBezTo>
                    <a:pt x="1514" y="482"/>
                    <a:pt x="1559" y="448"/>
                    <a:pt x="1555" y="386"/>
                  </a:cubicBezTo>
                  <a:cubicBezTo>
                    <a:pt x="1541" y="335"/>
                    <a:pt x="1500" y="311"/>
                    <a:pt x="1449" y="291"/>
                  </a:cubicBezTo>
                  <a:cubicBezTo>
                    <a:pt x="1295" y="229"/>
                    <a:pt x="1142" y="164"/>
                    <a:pt x="988" y="109"/>
                  </a:cubicBezTo>
                  <a:cubicBezTo>
                    <a:pt x="820" y="52"/>
                    <a:pt x="649" y="0"/>
                    <a:pt x="4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1" name="Google Shape;2640;p32"/>
            <p:cNvSpPr/>
            <p:nvPr/>
          </p:nvSpPr>
          <p:spPr>
            <a:xfrm>
              <a:off x="695548" y="4887260"/>
              <a:ext cx="57902" cy="26707"/>
            </a:xfrm>
            <a:custGeom>
              <a:avLst/>
              <a:gdLst/>
              <a:ahLst/>
              <a:cxnLst/>
              <a:rect l="l" t="t" r="r" b="b"/>
              <a:pathLst>
                <a:path w="1703" h="775" extrusionOk="0">
                  <a:moveTo>
                    <a:pt x="577" y="0"/>
                  </a:moveTo>
                  <a:cubicBezTo>
                    <a:pt x="418" y="0"/>
                    <a:pt x="269" y="55"/>
                    <a:pt x="147" y="180"/>
                  </a:cubicBezTo>
                  <a:cubicBezTo>
                    <a:pt x="0" y="334"/>
                    <a:pt x="24" y="542"/>
                    <a:pt x="209" y="658"/>
                  </a:cubicBezTo>
                  <a:cubicBezTo>
                    <a:pt x="345" y="744"/>
                    <a:pt x="496" y="774"/>
                    <a:pt x="656" y="774"/>
                  </a:cubicBezTo>
                  <a:cubicBezTo>
                    <a:pt x="991" y="754"/>
                    <a:pt x="1302" y="628"/>
                    <a:pt x="1613" y="522"/>
                  </a:cubicBezTo>
                  <a:cubicBezTo>
                    <a:pt x="1658" y="505"/>
                    <a:pt x="1702" y="477"/>
                    <a:pt x="1699" y="423"/>
                  </a:cubicBezTo>
                  <a:cubicBezTo>
                    <a:pt x="1699" y="368"/>
                    <a:pt x="1651" y="347"/>
                    <a:pt x="1610" y="327"/>
                  </a:cubicBezTo>
                  <a:cubicBezTo>
                    <a:pt x="1319" y="166"/>
                    <a:pt x="1015" y="57"/>
                    <a:pt x="691" y="9"/>
                  </a:cubicBezTo>
                  <a:cubicBezTo>
                    <a:pt x="652" y="3"/>
                    <a:pt x="615" y="0"/>
                    <a:pt x="5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2" name="Google Shape;2641;p32"/>
            <p:cNvSpPr/>
            <p:nvPr/>
          </p:nvSpPr>
          <p:spPr>
            <a:xfrm>
              <a:off x="1025852" y="4986177"/>
              <a:ext cx="56586" cy="23740"/>
            </a:xfrm>
            <a:custGeom>
              <a:avLst/>
              <a:gdLst/>
              <a:ahLst/>
              <a:cxnLst/>
              <a:rect l="l" t="t" r="r" b="b"/>
              <a:pathLst>
                <a:path w="1710" h="708" extrusionOk="0">
                  <a:moveTo>
                    <a:pt x="542" y="1"/>
                  </a:moveTo>
                  <a:cubicBezTo>
                    <a:pt x="475" y="1"/>
                    <a:pt x="407" y="7"/>
                    <a:pt x="339" y="20"/>
                  </a:cubicBezTo>
                  <a:cubicBezTo>
                    <a:pt x="175" y="55"/>
                    <a:pt x="45" y="181"/>
                    <a:pt x="21" y="325"/>
                  </a:cubicBezTo>
                  <a:cubicBezTo>
                    <a:pt x="1" y="475"/>
                    <a:pt x="69" y="584"/>
                    <a:pt x="209" y="642"/>
                  </a:cubicBezTo>
                  <a:cubicBezTo>
                    <a:pt x="312" y="687"/>
                    <a:pt x="421" y="707"/>
                    <a:pt x="527" y="707"/>
                  </a:cubicBezTo>
                  <a:cubicBezTo>
                    <a:pt x="910" y="694"/>
                    <a:pt x="1251" y="512"/>
                    <a:pt x="1624" y="448"/>
                  </a:cubicBezTo>
                  <a:cubicBezTo>
                    <a:pt x="1675" y="437"/>
                    <a:pt x="1709" y="386"/>
                    <a:pt x="1709" y="328"/>
                  </a:cubicBezTo>
                  <a:cubicBezTo>
                    <a:pt x="1709" y="260"/>
                    <a:pt x="1661" y="239"/>
                    <a:pt x="1610" y="225"/>
                  </a:cubicBezTo>
                  <a:cubicBezTo>
                    <a:pt x="1432" y="178"/>
                    <a:pt x="1251" y="123"/>
                    <a:pt x="1074" y="85"/>
                  </a:cubicBezTo>
                  <a:cubicBezTo>
                    <a:pt x="897" y="43"/>
                    <a:pt x="722" y="1"/>
                    <a:pt x="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3" name="Google Shape;2642;p32"/>
            <p:cNvSpPr/>
            <p:nvPr/>
          </p:nvSpPr>
          <p:spPr>
            <a:xfrm>
              <a:off x="925839" y="4900119"/>
              <a:ext cx="60534" cy="26708"/>
            </a:xfrm>
            <a:custGeom>
              <a:avLst/>
              <a:gdLst/>
              <a:ahLst/>
              <a:cxnLst/>
              <a:rect l="l" t="t" r="r" b="b"/>
              <a:pathLst>
                <a:path w="1784" h="802" extrusionOk="0">
                  <a:moveTo>
                    <a:pt x="551" y="0"/>
                  </a:moveTo>
                  <a:cubicBezTo>
                    <a:pt x="490" y="0"/>
                    <a:pt x="428" y="5"/>
                    <a:pt x="366" y="17"/>
                  </a:cubicBezTo>
                  <a:cubicBezTo>
                    <a:pt x="198" y="51"/>
                    <a:pt x="48" y="188"/>
                    <a:pt x="24" y="338"/>
                  </a:cubicBezTo>
                  <a:cubicBezTo>
                    <a:pt x="0" y="485"/>
                    <a:pt x="82" y="625"/>
                    <a:pt x="250" y="710"/>
                  </a:cubicBezTo>
                  <a:cubicBezTo>
                    <a:pt x="355" y="768"/>
                    <a:pt x="466" y="801"/>
                    <a:pt x="589" y="801"/>
                  </a:cubicBezTo>
                  <a:cubicBezTo>
                    <a:pt x="606" y="801"/>
                    <a:pt x="622" y="800"/>
                    <a:pt x="639" y="799"/>
                  </a:cubicBezTo>
                  <a:cubicBezTo>
                    <a:pt x="1015" y="769"/>
                    <a:pt x="1360" y="632"/>
                    <a:pt x="1709" y="519"/>
                  </a:cubicBezTo>
                  <a:cubicBezTo>
                    <a:pt x="1760" y="502"/>
                    <a:pt x="1784" y="458"/>
                    <a:pt x="1774" y="406"/>
                  </a:cubicBezTo>
                  <a:cubicBezTo>
                    <a:pt x="1770" y="352"/>
                    <a:pt x="1733" y="321"/>
                    <a:pt x="1668" y="300"/>
                  </a:cubicBezTo>
                  <a:cubicBezTo>
                    <a:pt x="1435" y="229"/>
                    <a:pt x="1210" y="140"/>
                    <a:pt x="974" y="71"/>
                  </a:cubicBezTo>
                  <a:cubicBezTo>
                    <a:pt x="835" y="28"/>
                    <a:pt x="695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4" name="Google Shape;2643;p32"/>
            <p:cNvSpPr/>
            <p:nvPr/>
          </p:nvSpPr>
          <p:spPr>
            <a:xfrm>
              <a:off x="992954" y="4939686"/>
              <a:ext cx="48690" cy="23740"/>
            </a:xfrm>
            <a:custGeom>
              <a:avLst/>
              <a:gdLst/>
              <a:ahLst/>
              <a:cxnLst/>
              <a:rect l="l" t="t" r="r" b="b"/>
              <a:pathLst>
                <a:path w="1463" h="710" extrusionOk="0">
                  <a:moveTo>
                    <a:pt x="410" y="1"/>
                  </a:moveTo>
                  <a:cubicBezTo>
                    <a:pt x="188" y="18"/>
                    <a:pt x="27" y="158"/>
                    <a:pt x="14" y="346"/>
                  </a:cubicBezTo>
                  <a:cubicBezTo>
                    <a:pt x="0" y="541"/>
                    <a:pt x="92" y="640"/>
                    <a:pt x="352" y="691"/>
                  </a:cubicBezTo>
                  <a:cubicBezTo>
                    <a:pt x="415" y="704"/>
                    <a:pt x="477" y="709"/>
                    <a:pt x="538" y="709"/>
                  </a:cubicBezTo>
                  <a:cubicBezTo>
                    <a:pt x="830" y="709"/>
                    <a:pt x="1097" y="582"/>
                    <a:pt x="1360" y="466"/>
                  </a:cubicBezTo>
                  <a:cubicBezTo>
                    <a:pt x="1463" y="418"/>
                    <a:pt x="1415" y="315"/>
                    <a:pt x="1340" y="278"/>
                  </a:cubicBezTo>
                  <a:cubicBezTo>
                    <a:pt x="1066" y="141"/>
                    <a:pt x="786" y="1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401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2E41C34-2F45-4086-97DF-57033E5A2C2F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7F41B15-A763-4A97-9548-53816565C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8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65" indent="0">
              <a:buNone/>
              <a:defRPr sz="1600"/>
            </a:lvl3pPr>
            <a:lvl4pPr marL="1371396" indent="0">
              <a:buNone/>
              <a:defRPr sz="1400"/>
            </a:lvl4pPr>
            <a:lvl5pPr marL="1828529" indent="0">
              <a:buNone/>
              <a:defRPr sz="1400"/>
            </a:lvl5pPr>
            <a:lvl6pPr marL="2285658" indent="0">
              <a:buNone/>
              <a:defRPr sz="1400"/>
            </a:lvl6pPr>
            <a:lvl7pPr marL="2742788" indent="0">
              <a:buNone/>
              <a:defRPr sz="1400"/>
            </a:lvl7pPr>
            <a:lvl8pPr marL="3199920" indent="0">
              <a:buNone/>
              <a:defRPr sz="1400"/>
            </a:lvl8pPr>
            <a:lvl9pPr marL="365705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6FE31-BFB2-45BE-817F-0944C6F34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21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A77E920-51AF-49F7-8393-F17DD07D43FD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9ACDD77-93BE-4FBD-B192-A62297EF9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67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2369820-9E3A-43A6-A4B9-9BBA621D8E36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44B7B47-E624-472C-84DA-1FA32E363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81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9E7C161-4805-4C13-A793-5D1EE509AD0A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2D622F4-4302-4005-AB2B-E0D54CF51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43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29C2474-8513-4E3C-A65C-1C33684DDB4B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D961F10-096C-4071-8304-9C5ACEF9C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30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56FC44E-1061-43C8-A6D5-C3C73AEC0634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6DF8F8A-095D-4EF5-9994-C49C64298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17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B55FB44-5C6C-427B-A80A-3D35CD244A85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6D20C80-90D0-4BD6-9504-5834546D0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56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714D863-1133-4CA5-A19F-0A3192A6430F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E10155A-B9F5-496A-BCD1-3569AC447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23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A1D2A61-B9BD-4003-80E0-1FC9BA2D3AED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AE48893-87AF-457D-8F0A-3A20AEB6F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34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3D1349A-42F9-4DD6-A5C1-A0811B800A95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D7E3249-720E-4955-A3A9-6AA831DAD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5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B32469C-ACA2-4DE8-B207-83252CDA56ED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ED0D88-9EE9-4146-A1EC-4B134DA7B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8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F2991-F0D0-4DC1-93A6-41CCF04B03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711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0" indent="0" algn="ctr">
              <a:buNone/>
              <a:defRPr sz="2000"/>
            </a:lvl2pPr>
            <a:lvl3pPr marL="914265" indent="0" algn="ctr">
              <a:buNone/>
              <a:defRPr sz="1800"/>
            </a:lvl3pPr>
            <a:lvl4pPr marL="1371396" indent="0" algn="ctr">
              <a:buNone/>
              <a:defRPr sz="1600"/>
            </a:lvl4pPr>
            <a:lvl5pPr marL="1828529" indent="0" algn="ctr">
              <a:buNone/>
              <a:defRPr sz="1600"/>
            </a:lvl5pPr>
            <a:lvl6pPr marL="2285658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81F1EC6-69B1-4E2F-9122-09753AD3A218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85BBDF5-7659-45FA-97BA-FA4BC55D57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912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31D7D4D-B1B7-42E5-9D3A-412F1FE0E6EC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D4BB721-A8AA-4B29-976A-40EBB493AC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3604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9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9030BA8-8AC7-4EC7-90CA-90FB303AB01A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880D979-2892-4A38-BD47-47568F887E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1267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5188981-91E1-446F-9CA4-08B40A9675D9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88E78D6-D198-4575-B1FB-D93EEB1ACE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229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8B6B902-6A65-4099-9A8F-D36D30479067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5DFD78B-9EB4-4AE4-BA54-A8A804388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489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CC4E9DF-7AEB-44F8-9C8F-BA6BFBCF0ECF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EAC2181-4086-41EC-9785-39FD945168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620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9189284-693D-49DF-BE26-199B52BE75FA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B6C4E9F-6FFF-49AF-A6F8-A4269BA8B2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6378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96DB74D-1169-4C4E-AA29-AE09A29181A2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21B7417-3D0F-4C66-B05D-88EA736133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1294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20B5E46-350A-4919-AF2A-A144F8534F89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B61E967-E9D6-4A67-B521-B618327354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1792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05FF4AD-5060-44CD-97FE-2B9E3F397A9A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423F5A0-D72F-4ABB-B4FB-35BC9D00F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40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B284A-ABCD-4D0F-AAF3-3553717721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110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7" y="27386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6C90D06-BEC5-42B0-BC89-976A0150CDA6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100CE26-FE93-42B5-A28E-DE3E5AACF0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4951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8F40-5564-47DA-A1A1-BB31543FC15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D9BA0-860C-42A5-A83E-343137450C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93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7EFA0-C3B8-4376-83C4-4B7D9D2F5A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26037-75A9-469E-84B6-870F1296B7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487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40E45-E6EE-4EDE-AD95-CC9B672FEA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243B4-6F4B-425C-BBB2-61B192A635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26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32BED-84F5-4448-A17B-705BB1F0A4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2D656-ECDA-494C-AE8B-550D261D2F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96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84D7A-479B-4B59-A8D9-03963A1F7E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9001E-9191-4E58-ABF1-B0C719AE40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843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D7FBB-60F2-47AF-9C41-B31321A1E5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BC15A-D9A0-45A3-82D7-1DE6816516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555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FB894-04DB-447A-8CD2-049A9548C1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EDD9F-FB00-447D-852F-34B90AD9E9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36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39F3F-D2C8-496C-9EF1-2C4E1DF970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05736-B01D-4567-A341-FFA3C7882C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908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3CF39-6502-40B0-ADF3-EC58EC1542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E8792-FBB7-4C92-90DE-0883202EA5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54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55602-C717-4A3F-A4CD-371F04EC3A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924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96FB9-5B40-42C7-A58B-FAC6C81BE5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FF23C-1AF6-44C0-B01E-FFDC9F41A0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67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53B69-45BE-402E-931D-5A8D8802F4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742FD-8294-4065-B53A-F8CC034B20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053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8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8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20C41-2AEF-4C43-86D1-60A8E97B1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9598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8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06085-A257-42C1-9248-58481D7652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7782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16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677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5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15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73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31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288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46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04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62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676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3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3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062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8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75" indent="0">
              <a:buNone/>
              <a:defRPr sz="1000" b="1"/>
            </a:lvl2pPr>
            <a:lvl3pPr marL="457151" indent="0">
              <a:buNone/>
              <a:defRPr sz="900" b="1"/>
            </a:lvl3pPr>
            <a:lvl4pPr marL="685733" indent="0">
              <a:buNone/>
              <a:defRPr sz="800" b="1"/>
            </a:lvl4pPr>
            <a:lvl5pPr marL="914310" indent="0">
              <a:buNone/>
              <a:defRPr sz="800" b="1"/>
            </a:lvl5pPr>
            <a:lvl6pPr marL="1142887" indent="0">
              <a:buNone/>
              <a:defRPr sz="800" b="1"/>
            </a:lvl6pPr>
            <a:lvl7pPr marL="1371464" indent="0">
              <a:buNone/>
              <a:defRPr sz="800" b="1"/>
            </a:lvl7pPr>
            <a:lvl8pPr marL="1600040" indent="0">
              <a:buNone/>
              <a:defRPr sz="800" b="1"/>
            </a:lvl8pPr>
            <a:lvl9pPr marL="182862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8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75" indent="0">
              <a:buNone/>
              <a:defRPr sz="1000" b="1"/>
            </a:lvl2pPr>
            <a:lvl3pPr marL="457151" indent="0">
              <a:buNone/>
              <a:defRPr sz="900" b="1"/>
            </a:lvl3pPr>
            <a:lvl4pPr marL="685733" indent="0">
              <a:buNone/>
              <a:defRPr sz="800" b="1"/>
            </a:lvl4pPr>
            <a:lvl5pPr marL="914310" indent="0">
              <a:buNone/>
              <a:defRPr sz="800" b="1"/>
            </a:lvl5pPr>
            <a:lvl6pPr marL="1142887" indent="0">
              <a:buNone/>
              <a:defRPr sz="800" b="1"/>
            </a:lvl6pPr>
            <a:lvl7pPr marL="1371464" indent="0">
              <a:buNone/>
              <a:defRPr sz="800" b="1"/>
            </a:lvl7pPr>
            <a:lvl8pPr marL="1600040" indent="0">
              <a:buNone/>
              <a:defRPr sz="800" b="1"/>
            </a:lvl8pPr>
            <a:lvl9pPr marL="182862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037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4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02E6A-B843-40D0-8EAE-1A0466AA94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087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574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7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1" y="136528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7" y="717559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575" indent="0">
              <a:buNone/>
              <a:defRPr sz="600"/>
            </a:lvl2pPr>
            <a:lvl3pPr marL="457151" indent="0">
              <a:buNone/>
              <a:defRPr sz="500"/>
            </a:lvl3pPr>
            <a:lvl4pPr marL="685733" indent="0">
              <a:buNone/>
              <a:defRPr sz="500"/>
            </a:lvl4pPr>
            <a:lvl5pPr marL="914310" indent="0">
              <a:buNone/>
              <a:defRPr sz="500"/>
            </a:lvl5pPr>
            <a:lvl6pPr marL="1142887" indent="0">
              <a:buNone/>
              <a:defRPr sz="500"/>
            </a:lvl6pPr>
            <a:lvl7pPr marL="1371464" indent="0">
              <a:buNone/>
              <a:defRPr sz="500"/>
            </a:lvl7pPr>
            <a:lvl8pPr marL="1600040" indent="0">
              <a:buNone/>
              <a:defRPr sz="500"/>
            </a:lvl8pPr>
            <a:lvl9pPr marL="1828622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083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8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575" indent="0">
              <a:buNone/>
              <a:defRPr sz="1400"/>
            </a:lvl2pPr>
            <a:lvl3pPr marL="457151" indent="0">
              <a:buNone/>
              <a:defRPr sz="1200"/>
            </a:lvl3pPr>
            <a:lvl4pPr marL="685733" indent="0">
              <a:buNone/>
              <a:defRPr sz="1000"/>
            </a:lvl4pPr>
            <a:lvl5pPr marL="914310" indent="0">
              <a:buNone/>
              <a:defRPr sz="1000"/>
            </a:lvl5pPr>
            <a:lvl6pPr marL="1142887" indent="0">
              <a:buNone/>
              <a:defRPr sz="1000"/>
            </a:lvl6pPr>
            <a:lvl7pPr marL="1371464" indent="0">
              <a:buNone/>
              <a:defRPr sz="1000"/>
            </a:lvl7pPr>
            <a:lvl8pPr marL="1600040" indent="0">
              <a:buNone/>
              <a:defRPr sz="1000"/>
            </a:lvl8pPr>
            <a:lvl9pPr marL="182862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7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575" indent="0">
              <a:buNone/>
              <a:defRPr sz="600"/>
            </a:lvl2pPr>
            <a:lvl3pPr marL="457151" indent="0">
              <a:buNone/>
              <a:defRPr sz="500"/>
            </a:lvl3pPr>
            <a:lvl4pPr marL="685733" indent="0">
              <a:buNone/>
              <a:defRPr sz="500"/>
            </a:lvl4pPr>
            <a:lvl5pPr marL="914310" indent="0">
              <a:buNone/>
              <a:defRPr sz="500"/>
            </a:lvl5pPr>
            <a:lvl6pPr marL="1142887" indent="0">
              <a:buNone/>
              <a:defRPr sz="500"/>
            </a:lvl6pPr>
            <a:lvl7pPr marL="1371464" indent="0">
              <a:buNone/>
              <a:defRPr sz="500"/>
            </a:lvl7pPr>
            <a:lvl8pPr marL="1600040" indent="0">
              <a:buNone/>
              <a:defRPr sz="500"/>
            </a:lvl8pPr>
            <a:lvl9pPr marL="1828622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353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081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5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5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883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513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892" y="816561"/>
            <a:ext cx="7314056" cy="816769"/>
          </a:xfrm>
          <a:prstGeom prst="rect">
            <a:avLst/>
          </a:prstGeom>
        </p:spPr>
        <p:txBody>
          <a:bodyPr lIns="68571" tIns="34289" rIns="68571" bIns="34289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Futura PT Medium" panose="020B05020202040203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895" y="1713691"/>
            <a:ext cx="7678936" cy="2632472"/>
          </a:xfrm>
          <a:prstGeom prst="rect">
            <a:avLst/>
          </a:prstGeom>
        </p:spPr>
        <p:txBody>
          <a:bodyPr lIns="68571" tIns="34289" rIns="68571" bIns="34289"/>
          <a:lstStyle>
            <a:lvl1pPr algn="just">
              <a:lnSpc>
                <a:spcPct val="180000"/>
              </a:lnSpc>
              <a:defRPr sz="800" b="0" i="0">
                <a:latin typeface="Futura PT Medium" panose="020B0502020204020303" pitchFamily="34" charset="0"/>
              </a:defRPr>
            </a:lvl1pPr>
            <a:lvl2pPr algn="just">
              <a:lnSpc>
                <a:spcPct val="180000"/>
              </a:lnSpc>
              <a:defRPr sz="800" b="0" i="0">
                <a:latin typeface="Futura PT Medium" panose="020B0502020204020303" pitchFamily="34" charset="0"/>
              </a:defRPr>
            </a:lvl2pPr>
            <a:lvl3pPr algn="just">
              <a:lnSpc>
                <a:spcPct val="180000"/>
              </a:lnSpc>
              <a:defRPr sz="800" b="0" i="0">
                <a:latin typeface="Futura PT Medium" panose="020B0502020204020303" pitchFamily="34" charset="0"/>
              </a:defRPr>
            </a:lvl3pPr>
            <a:lvl4pPr algn="just">
              <a:lnSpc>
                <a:spcPct val="180000"/>
              </a:lnSpc>
              <a:defRPr sz="800" b="0" i="0">
                <a:latin typeface="Futura PT Medium" panose="020B0502020204020303" pitchFamily="34" charset="0"/>
              </a:defRPr>
            </a:lvl4pPr>
            <a:lvl5pPr algn="just">
              <a:lnSpc>
                <a:spcPct val="180000"/>
              </a:lnSpc>
              <a:defRPr sz="800" b="0" i="0">
                <a:latin typeface="Futura PT Medium" panose="020B05020202040203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5F016E1-9677-EB43-9584-D1E1AD4155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33199" y="303500"/>
            <a:ext cx="335756" cy="180975"/>
          </a:xfrm>
          <a:prstGeom prst="rect">
            <a:avLst/>
          </a:prstGeom>
        </p:spPr>
        <p:txBody>
          <a:bodyPr lIns="68571" tIns="34289" rIns="68571" bIns="34289"/>
          <a:lstStyle>
            <a:lvl1pPr>
              <a:defRPr b="0" i="0">
                <a:solidFill>
                  <a:schemeClr val="accent2"/>
                </a:solidFill>
                <a:latin typeface="Futura PT Medium" panose="020B0502020204020303" pitchFamily="34" charset="0"/>
                <a:ea typeface="Futura PT Medium" panose="020B0502020204020303" pitchFamily="34" charset="0"/>
                <a:cs typeface="Futura PT Medium" panose="020B0502020204020303" pitchFamily="34" charset="0"/>
                <a:sym typeface="Poppins" charset="0"/>
              </a:defRPr>
            </a:lvl1pPr>
          </a:lstStyle>
          <a:p>
            <a:pPr defTabSz="685698">
              <a:defRPr/>
            </a:pPr>
            <a:fld id="{CDE451A0-47B6-574D-A8E6-A6979ECF6B5F}" type="slidenum">
              <a:rPr lang="x-none" altLang="x-none" sz="1400" smtClean="0">
                <a:solidFill>
                  <a:srgbClr val="24C1F7"/>
                </a:solidFill>
              </a:rPr>
              <a:pPr defTabSz="685698">
                <a:defRPr/>
              </a:pPr>
              <a:t>‹#›</a:t>
            </a:fld>
            <a:endParaRPr lang="x-none" altLang="x-none" sz="1400">
              <a:solidFill>
                <a:srgbClr val="24C1F7"/>
              </a:solidFill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2BD2AEA-95DC-9C49-85D8-596DC22449AF}"/>
              </a:ext>
            </a:extLst>
          </p:cNvPr>
          <p:cNvGrpSpPr/>
          <p:nvPr userDrawn="1"/>
        </p:nvGrpSpPr>
        <p:grpSpPr>
          <a:xfrm>
            <a:off x="7461322" y="4598975"/>
            <a:ext cx="1304330" cy="213717"/>
            <a:chOff x="19896856" y="12263934"/>
            <a:chExt cx="3478213" cy="569912"/>
          </a:xfrm>
        </p:grpSpPr>
        <p:sp>
          <p:nvSpPr>
            <p:cNvPr id="9" name="Oval 3">
              <a:extLst>
                <a:ext uri="{FF2B5EF4-FFF2-40B4-BE49-F238E27FC236}">
                  <a16:creationId xmlns:a16="http://schemas.microsoft.com/office/drawing/2014/main" id="{E44CE207-0F3B-B946-AB23-F33D8B118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96856" y="12263934"/>
              <a:ext cx="569913" cy="569912"/>
            </a:xfrm>
            <a:prstGeom prst="ellipse">
              <a:avLst/>
            </a:prstGeom>
            <a:solidFill>
              <a:schemeClr val="tx2">
                <a:alpha val="26000"/>
              </a:schemeClr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en-US" altLang="en-US" sz="1200">
                <a:solidFill>
                  <a:srgbClr val="FFFFFF"/>
                </a:solidFill>
                <a:latin typeface="Helvetica Light" charset="0"/>
                <a:ea typeface="Poppins" charset="0"/>
                <a:cs typeface="Poppins" charset="0"/>
                <a:sym typeface="Helvetica Light" charset="0"/>
              </a:endParaRPr>
            </a:p>
          </p:txBody>
        </p:sp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FE938A41-B9B1-2F4C-A824-8DC61509C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7519" y="12429034"/>
              <a:ext cx="128587" cy="242887"/>
            </a:xfrm>
            <a:custGeom>
              <a:avLst/>
              <a:gdLst>
                <a:gd name="T0" fmla="*/ 64300 w 21600"/>
                <a:gd name="T1" fmla="*/ 121362 h 21595"/>
                <a:gd name="T2" fmla="*/ 64300 w 21600"/>
                <a:gd name="T3" fmla="*/ 121362 h 21595"/>
                <a:gd name="T4" fmla="*/ 64300 w 21600"/>
                <a:gd name="T5" fmla="*/ 121362 h 21595"/>
                <a:gd name="T6" fmla="*/ 64300 w 21600"/>
                <a:gd name="T7" fmla="*/ 121362 h 2159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95">
                  <a:moveTo>
                    <a:pt x="14325" y="0"/>
                  </a:moveTo>
                  <a:cubicBezTo>
                    <a:pt x="11947" y="-5"/>
                    <a:pt x="9683" y="535"/>
                    <a:pt x="8120" y="1477"/>
                  </a:cubicBezTo>
                  <a:cubicBezTo>
                    <a:pt x="6945" y="2186"/>
                    <a:pt x="6249" y="3081"/>
                    <a:pt x="6144" y="4019"/>
                  </a:cubicBezTo>
                  <a:lnTo>
                    <a:pt x="6123" y="7733"/>
                  </a:lnTo>
                  <a:lnTo>
                    <a:pt x="0" y="7733"/>
                  </a:lnTo>
                  <a:lnTo>
                    <a:pt x="0" y="11796"/>
                  </a:lnTo>
                  <a:lnTo>
                    <a:pt x="6103" y="11796"/>
                  </a:lnTo>
                  <a:lnTo>
                    <a:pt x="6052" y="21595"/>
                  </a:lnTo>
                  <a:lnTo>
                    <a:pt x="14509" y="21595"/>
                  </a:lnTo>
                  <a:lnTo>
                    <a:pt x="14509" y="11796"/>
                  </a:lnTo>
                  <a:lnTo>
                    <a:pt x="20469" y="11796"/>
                  </a:lnTo>
                  <a:lnTo>
                    <a:pt x="21447" y="7733"/>
                  </a:lnTo>
                  <a:lnTo>
                    <a:pt x="14509" y="7733"/>
                  </a:lnTo>
                  <a:lnTo>
                    <a:pt x="14509" y="4988"/>
                  </a:lnTo>
                  <a:cubicBezTo>
                    <a:pt x="14453" y="4560"/>
                    <a:pt x="14822" y="4150"/>
                    <a:pt x="15487" y="3901"/>
                  </a:cubicBezTo>
                  <a:cubicBezTo>
                    <a:pt x="15925" y="3738"/>
                    <a:pt x="16459" y="3660"/>
                    <a:pt x="16995" y="3682"/>
                  </a:cubicBezTo>
                  <a:lnTo>
                    <a:pt x="21600" y="3677"/>
                  </a:lnTo>
                  <a:lnTo>
                    <a:pt x="21590" y="0"/>
                  </a:lnTo>
                  <a:lnTo>
                    <a:pt x="14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ru-RU" sz="700">
                <a:solidFill>
                  <a:srgbClr val="D2DDE5"/>
                </a:solidFill>
              </a:endParaRPr>
            </a:p>
          </p:txBody>
        </p:sp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80E3BC80-9EE0-FA47-A0D2-D75735049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23931" y="12263934"/>
              <a:ext cx="569913" cy="569912"/>
            </a:xfrm>
            <a:prstGeom prst="ellipse">
              <a:avLst/>
            </a:prstGeom>
            <a:solidFill>
              <a:schemeClr val="tx2">
                <a:alpha val="26000"/>
              </a:schemeClr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en-US" altLang="en-US" sz="1200">
                <a:solidFill>
                  <a:srgbClr val="FFFFFF"/>
                </a:solidFill>
                <a:latin typeface="Helvetica Light" charset="0"/>
                <a:ea typeface="Poppins" charset="0"/>
                <a:cs typeface="Poppins" charset="0"/>
                <a:sym typeface="Helvetica Light" charset="0"/>
              </a:endParaRPr>
            </a:p>
          </p:txBody>
        </p:sp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84350E81-E2C0-4F4D-94B7-AA5ADD918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5381" y="12444909"/>
              <a:ext cx="247650" cy="204787"/>
            </a:xfrm>
            <a:custGeom>
              <a:avLst/>
              <a:gdLst>
                <a:gd name="T0" fmla="*/ 123838 w 21600"/>
                <a:gd name="T1" fmla="*/ 106277 h 20609"/>
                <a:gd name="T2" fmla="*/ 123838 w 21600"/>
                <a:gd name="T3" fmla="*/ 106277 h 20609"/>
                <a:gd name="T4" fmla="*/ 123838 w 21600"/>
                <a:gd name="T5" fmla="*/ 106277 h 20609"/>
                <a:gd name="T6" fmla="*/ 123838 w 21600"/>
                <a:gd name="T7" fmla="*/ 106277 h 2060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609">
                  <a:moveTo>
                    <a:pt x="20989" y="488"/>
                  </a:moveTo>
                  <a:cubicBezTo>
                    <a:pt x="20829" y="951"/>
                    <a:pt x="20629" y="1394"/>
                    <a:pt x="20393" y="1811"/>
                  </a:cubicBezTo>
                  <a:cubicBezTo>
                    <a:pt x="20078" y="2370"/>
                    <a:pt x="19700" y="2878"/>
                    <a:pt x="19269" y="3322"/>
                  </a:cubicBezTo>
                  <a:cubicBezTo>
                    <a:pt x="19683" y="3307"/>
                    <a:pt x="20095" y="3243"/>
                    <a:pt x="20498" y="3130"/>
                  </a:cubicBezTo>
                  <a:cubicBezTo>
                    <a:pt x="20877" y="3024"/>
                    <a:pt x="21246" y="2876"/>
                    <a:pt x="21600" y="2687"/>
                  </a:cubicBezTo>
                  <a:cubicBezTo>
                    <a:pt x="21316" y="3218"/>
                    <a:pt x="20987" y="3713"/>
                    <a:pt x="20617" y="4166"/>
                  </a:cubicBezTo>
                  <a:cubicBezTo>
                    <a:pt x="20223" y="4649"/>
                    <a:pt x="19784" y="5081"/>
                    <a:pt x="19309" y="5454"/>
                  </a:cubicBezTo>
                  <a:cubicBezTo>
                    <a:pt x="19444" y="7795"/>
                    <a:pt x="19109" y="10097"/>
                    <a:pt x="18370" y="12200"/>
                  </a:cubicBezTo>
                  <a:cubicBezTo>
                    <a:pt x="17648" y="14253"/>
                    <a:pt x="16533" y="16141"/>
                    <a:pt x="14986" y="17569"/>
                  </a:cubicBezTo>
                  <a:cubicBezTo>
                    <a:pt x="13903" y="18568"/>
                    <a:pt x="12649" y="19278"/>
                    <a:pt x="11333" y="19776"/>
                  </a:cubicBezTo>
                  <a:cubicBezTo>
                    <a:pt x="7577" y="21197"/>
                    <a:pt x="3487" y="20789"/>
                    <a:pt x="0" y="18635"/>
                  </a:cubicBezTo>
                  <a:cubicBezTo>
                    <a:pt x="1193" y="18716"/>
                    <a:pt x="2389" y="18532"/>
                    <a:pt x="3523" y="18094"/>
                  </a:cubicBezTo>
                  <a:cubicBezTo>
                    <a:pt x="4495" y="17719"/>
                    <a:pt x="5407" y="17162"/>
                    <a:pt x="6225" y="16446"/>
                  </a:cubicBezTo>
                  <a:cubicBezTo>
                    <a:pt x="5098" y="16406"/>
                    <a:pt x="4024" y="15887"/>
                    <a:pt x="3208" y="14986"/>
                  </a:cubicBezTo>
                  <a:cubicBezTo>
                    <a:pt x="2632" y="14351"/>
                    <a:pt x="2210" y="13551"/>
                    <a:pt x="1985" y="12667"/>
                  </a:cubicBezTo>
                  <a:cubicBezTo>
                    <a:pt x="2291" y="12709"/>
                    <a:pt x="2600" y="12724"/>
                    <a:pt x="2908" y="12712"/>
                  </a:cubicBezTo>
                  <a:cubicBezTo>
                    <a:pt x="3196" y="12701"/>
                    <a:pt x="3482" y="12666"/>
                    <a:pt x="3766" y="12608"/>
                  </a:cubicBezTo>
                  <a:cubicBezTo>
                    <a:pt x="2710" y="12261"/>
                    <a:pt x="1802" y="11471"/>
                    <a:pt x="1219" y="10392"/>
                  </a:cubicBezTo>
                  <a:cubicBezTo>
                    <a:pt x="728" y="9483"/>
                    <a:pt x="496" y="8418"/>
                    <a:pt x="556" y="7347"/>
                  </a:cubicBezTo>
                  <a:cubicBezTo>
                    <a:pt x="865" y="7528"/>
                    <a:pt x="1185" y="7682"/>
                    <a:pt x="1514" y="7808"/>
                  </a:cubicBezTo>
                  <a:cubicBezTo>
                    <a:pt x="1827" y="7928"/>
                    <a:pt x="2147" y="8023"/>
                    <a:pt x="2471" y="8092"/>
                  </a:cubicBezTo>
                  <a:cubicBezTo>
                    <a:pt x="1633" y="7267"/>
                    <a:pt x="1044" y="6153"/>
                    <a:pt x="791" y="4912"/>
                  </a:cubicBezTo>
                  <a:cubicBezTo>
                    <a:pt x="541" y="3690"/>
                    <a:pt x="630" y="2408"/>
                    <a:pt x="1044" y="1248"/>
                  </a:cubicBezTo>
                  <a:cubicBezTo>
                    <a:pt x="2154" y="2776"/>
                    <a:pt x="3509" y="4041"/>
                    <a:pt x="5034" y="4972"/>
                  </a:cubicBezTo>
                  <a:cubicBezTo>
                    <a:pt x="6714" y="5998"/>
                    <a:pt x="8564" y="6597"/>
                    <a:pt x="10460" y="6728"/>
                  </a:cubicBezTo>
                  <a:cubicBezTo>
                    <a:pt x="9854" y="4014"/>
                    <a:pt x="11145" y="1215"/>
                    <a:pt x="13427" y="291"/>
                  </a:cubicBezTo>
                  <a:cubicBezTo>
                    <a:pt x="15140" y="-403"/>
                    <a:pt x="17045" y="169"/>
                    <a:pt x="18253" y="1739"/>
                  </a:cubicBezTo>
                  <a:cubicBezTo>
                    <a:pt x="18767" y="1670"/>
                    <a:pt x="19270" y="1521"/>
                    <a:pt x="19749" y="1295"/>
                  </a:cubicBezTo>
                  <a:cubicBezTo>
                    <a:pt x="20190" y="1087"/>
                    <a:pt x="20606" y="816"/>
                    <a:pt x="20989" y="4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ru-RU" sz="700">
                <a:solidFill>
                  <a:srgbClr val="D2DDE5"/>
                </a:solidFill>
              </a:endParaRPr>
            </a:p>
          </p:txBody>
        </p:sp>
        <p:sp>
          <p:nvSpPr>
            <p:cNvPr id="16" name="Oval 9">
              <a:extLst>
                <a:ext uri="{FF2B5EF4-FFF2-40B4-BE49-F238E27FC236}">
                  <a16:creationId xmlns:a16="http://schemas.microsoft.com/office/drawing/2014/main" id="{40074889-AEEA-1647-8D33-3149C799B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51006" y="12263934"/>
              <a:ext cx="569913" cy="569912"/>
            </a:xfrm>
            <a:prstGeom prst="ellipse">
              <a:avLst/>
            </a:prstGeom>
            <a:solidFill>
              <a:schemeClr val="tx2">
                <a:alpha val="26000"/>
              </a:schemeClr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en-US" altLang="en-US" sz="1200">
                <a:solidFill>
                  <a:srgbClr val="FFFFFF"/>
                </a:solidFill>
                <a:latin typeface="Helvetica Light" charset="0"/>
                <a:ea typeface="Poppins" charset="0"/>
                <a:cs typeface="Poppins" charset="0"/>
                <a:sym typeface="Helvetica Light" charset="0"/>
              </a:endParaRPr>
            </a:p>
          </p:txBody>
        </p:sp>
        <p:sp>
          <p:nvSpPr>
            <p:cNvPr id="17" name="AutoShape 10">
              <a:extLst>
                <a:ext uri="{FF2B5EF4-FFF2-40B4-BE49-F238E27FC236}">
                  <a16:creationId xmlns:a16="http://schemas.microsoft.com/office/drawing/2014/main" id="{FE94BD7D-5F2F-D340-AC2D-110781625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03406" y="12454434"/>
              <a:ext cx="303213" cy="193675"/>
            </a:xfrm>
            <a:custGeom>
              <a:avLst/>
              <a:gdLst>
                <a:gd name="T0" fmla="*/ 151614 w 20949"/>
                <a:gd name="T1" fmla="*/ 96727 h 20595"/>
                <a:gd name="T2" fmla="*/ 151614 w 20949"/>
                <a:gd name="T3" fmla="*/ 96727 h 20595"/>
                <a:gd name="T4" fmla="*/ 151614 w 20949"/>
                <a:gd name="T5" fmla="*/ 96727 h 20595"/>
                <a:gd name="T6" fmla="*/ 151614 w 20949"/>
                <a:gd name="T7" fmla="*/ 96727 h 2059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49" h="20595">
                  <a:moveTo>
                    <a:pt x="6669" y="0"/>
                  </a:moveTo>
                  <a:cubicBezTo>
                    <a:pt x="4962" y="0"/>
                    <a:pt x="3255" y="1006"/>
                    <a:pt x="1953" y="3017"/>
                  </a:cubicBezTo>
                  <a:cubicBezTo>
                    <a:pt x="-651" y="7038"/>
                    <a:pt x="-651" y="13558"/>
                    <a:pt x="1953" y="17579"/>
                  </a:cubicBezTo>
                  <a:cubicBezTo>
                    <a:pt x="4557" y="21600"/>
                    <a:pt x="8780" y="21600"/>
                    <a:pt x="11384" y="17579"/>
                  </a:cubicBezTo>
                  <a:cubicBezTo>
                    <a:pt x="13022" y="15050"/>
                    <a:pt x="13627" y="11534"/>
                    <a:pt x="13205" y="8272"/>
                  </a:cubicBezTo>
                  <a:lnTo>
                    <a:pt x="13026" y="8272"/>
                  </a:lnTo>
                  <a:lnTo>
                    <a:pt x="13026" y="8259"/>
                  </a:lnTo>
                  <a:lnTo>
                    <a:pt x="6690" y="8259"/>
                  </a:lnTo>
                  <a:lnTo>
                    <a:pt x="6690" y="12305"/>
                  </a:lnTo>
                  <a:lnTo>
                    <a:pt x="10410" y="12305"/>
                  </a:lnTo>
                  <a:cubicBezTo>
                    <a:pt x="10222" y="13151"/>
                    <a:pt x="9915" y="13949"/>
                    <a:pt x="9477" y="14627"/>
                  </a:cubicBezTo>
                  <a:cubicBezTo>
                    <a:pt x="7927" y="17019"/>
                    <a:pt x="5415" y="17019"/>
                    <a:pt x="3865" y="14627"/>
                  </a:cubicBezTo>
                  <a:cubicBezTo>
                    <a:pt x="2316" y="12234"/>
                    <a:pt x="2316" y="8361"/>
                    <a:pt x="3865" y="5969"/>
                  </a:cubicBezTo>
                  <a:cubicBezTo>
                    <a:pt x="4640" y="4773"/>
                    <a:pt x="5654" y="4174"/>
                    <a:pt x="6669" y="4174"/>
                  </a:cubicBezTo>
                  <a:cubicBezTo>
                    <a:pt x="7633" y="4174"/>
                    <a:pt x="8593" y="4730"/>
                    <a:pt x="9352" y="5808"/>
                  </a:cubicBezTo>
                  <a:lnTo>
                    <a:pt x="11297" y="2894"/>
                  </a:lnTo>
                  <a:cubicBezTo>
                    <a:pt x="10006" y="970"/>
                    <a:pt x="8339" y="0"/>
                    <a:pt x="6669" y="0"/>
                  </a:cubicBezTo>
                  <a:close/>
                  <a:moveTo>
                    <a:pt x="16904" y="5120"/>
                  </a:moveTo>
                  <a:lnTo>
                    <a:pt x="16904" y="8490"/>
                  </a:lnTo>
                  <a:lnTo>
                    <a:pt x="14721" y="8490"/>
                  </a:lnTo>
                  <a:lnTo>
                    <a:pt x="14721" y="11359"/>
                  </a:lnTo>
                  <a:lnTo>
                    <a:pt x="16904" y="11359"/>
                  </a:lnTo>
                  <a:lnTo>
                    <a:pt x="16904" y="14730"/>
                  </a:lnTo>
                  <a:lnTo>
                    <a:pt x="18766" y="14730"/>
                  </a:lnTo>
                  <a:lnTo>
                    <a:pt x="18766" y="11359"/>
                  </a:lnTo>
                  <a:lnTo>
                    <a:pt x="20949" y="11359"/>
                  </a:lnTo>
                  <a:lnTo>
                    <a:pt x="20949" y="8490"/>
                  </a:lnTo>
                  <a:lnTo>
                    <a:pt x="18766" y="8490"/>
                  </a:lnTo>
                  <a:lnTo>
                    <a:pt x="18766" y="5120"/>
                  </a:lnTo>
                  <a:lnTo>
                    <a:pt x="16904" y="5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ru-RU" sz="700">
                <a:solidFill>
                  <a:srgbClr val="D2DDE5"/>
                </a:solidFill>
              </a:endParaRPr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3815BFA6-0E80-1A42-A6BA-E8960C7CB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8081" y="12263934"/>
              <a:ext cx="569913" cy="569912"/>
            </a:xfrm>
            <a:prstGeom prst="ellipse">
              <a:avLst/>
            </a:prstGeom>
            <a:solidFill>
              <a:schemeClr val="tx2">
                <a:alpha val="26000"/>
              </a:schemeClr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en-US" altLang="en-US" sz="1200">
                <a:solidFill>
                  <a:srgbClr val="FFFFFF"/>
                </a:solidFill>
                <a:latin typeface="Helvetica Light" charset="0"/>
                <a:ea typeface="Poppins" charset="0"/>
                <a:cs typeface="Poppins" charset="0"/>
                <a:sym typeface="Helvetica Light" charset="0"/>
              </a:endParaRPr>
            </a:p>
          </p:txBody>
        </p:sp>
        <p:sp>
          <p:nvSpPr>
            <p:cNvPr id="19" name="AutoShape 13">
              <a:extLst>
                <a:ext uri="{FF2B5EF4-FFF2-40B4-BE49-F238E27FC236}">
                  <a16:creationId xmlns:a16="http://schemas.microsoft.com/office/drawing/2014/main" id="{049D2B6C-B4FD-F04C-9FC1-6A6931AB4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9056" y="12435384"/>
              <a:ext cx="227013" cy="225425"/>
            </a:xfrm>
            <a:custGeom>
              <a:avLst/>
              <a:gdLst>
                <a:gd name="T0" fmla="*/ 113518 w 21352"/>
                <a:gd name="T1" fmla="*/ 112590 h 21600"/>
                <a:gd name="T2" fmla="*/ 113518 w 21352"/>
                <a:gd name="T3" fmla="*/ 112590 h 21600"/>
                <a:gd name="T4" fmla="*/ 113518 w 21352"/>
                <a:gd name="T5" fmla="*/ 112590 h 21600"/>
                <a:gd name="T6" fmla="*/ 113518 w 21352"/>
                <a:gd name="T7" fmla="*/ 1125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52" h="21600">
                  <a:moveTo>
                    <a:pt x="2512" y="0"/>
                  </a:moveTo>
                  <a:cubicBezTo>
                    <a:pt x="1868" y="0"/>
                    <a:pt x="1228" y="252"/>
                    <a:pt x="736" y="755"/>
                  </a:cubicBezTo>
                  <a:cubicBezTo>
                    <a:pt x="-246" y="1760"/>
                    <a:pt x="-246" y="3389"/>
                    <a:pt x="736" y="4394"/>
                  </a:cubicBezTo>
                  <a:cubicBezTo>
                    <a:pt x="1719" y="5400"/>
                    <a:pt x="3311" y="5400"/>
                    <a:pt x="4293" y="4394"/>
                  </a:cubicBezTo>
                  <a:cubicBezTo>
                    <a:pt x="5276" y="3389"/>
                    <a:pt x="5276" y="1760"/>
                    <a:pt x="4293" y="755"/>
                  </a:cubicBezTo>
                  <a:cubicBezTo>
                    <a:pt x="3802" y="252"/>
                    <a:pt x="3156" y="0"/>
                    <a:pt x="2512" y="0"/>
                  </a:cubicBezTo>
                  <a:close/>
                  <a:moveTo>
                    <a:pt x="15974" y="6786"/>
                  </a:moveTo>
                  <a:cubicBezTo>
                    <a:pt x="14493" y="6827"/>
                    <a:pt x="13075" y="7479"/>
                    <a:pt x="12048" y="8609"/>
                  </a:cubicBezTo>
                  <a:lnTo>
                    <a:pt x="12048" y="7250"/>
                  </a:lnTo>
                  <a:lnTo>
                    <a:pt x="7561" y="7250"/>
                  </a:lnTo>
                  <a:lnTo>
                    <a:pt x="7561" y="21600"/>
                  </a:lnTo>
                  <a:lnTo>
                    <a:pt x="12048" y="21600"/>
                  </a:lnTo>
                  <a:lnTo>
                    <a:pt x="12048" y="13067"/>
                  </a:lnTo>
                  <a:cubicBezTo>
                    <a:pt x="12157" y="11669"/>
                    <a:pt x="13375" y="10577"/>
                    <a:pt x="14805" y="10756"/>
                  </a:cubicBezTo>
                  <a:cubicBezTo>
                    <a:pt x="16039" y="10911"/>
                    <a:pt x="16934" y="12021"/>
                    <a:pt x="16865" y="13287"/>
                  </a:cubicBezTo>
                  <a:lnTo>
                    <a:pt x="16865" y="21600"/>
                  </a:lnTo>
                  <a:lnTo>
                    <a:pt x="21352" y="21600"/>
                  </a:lnTo>
                  <a:lnTo>
                    <a:pt x="21352" y="13357"/>
                  </a:lnTo>
                  <a:lnTo>
                    <a:pt x="21352" y="13287"/>
                  </a:lnTo>
                  <a:lnTo>
                    <a:pt x="21346" y="13287"/>
                  </a:lnTo>
                  <a:cubicBezTo>
                    <a:pt x="21354" y="12646"/>
                    <a:pt x="21328" y="12016"/>
                    <a:pt x="21244" y="11407"/>
                  </a:cubicBezTo>
                  <a:cubicBezTo>
                    <a:pt x="21154" y="10757"/>
                    <a:pt x="21010" y="10115"/>
                    <a:pt x="20734" y="9532"/>
                  </a:cubicBezTo>
                  <a:cubicBezTo>
                    <a:pt x="20160" y="8321"/>
                    <a:pt x="19052" y="7432"/>
                    <a:pt x="17710" y="7024"/>
                  </a:cubicBezTo>
                  <a:cubicBezTo>
                    <a:pt x="17135" y="6849"/>
                    <a:pt x="16551" y="6770"/>
                    <a:pt x="15974" y="6786"/>
                  </a:cubicBezTo>
                  <a:close/>
                  <a:moveTo>
                    <a:pt x="271" y="7250"/>
                  </a:moveTo>
                  <a:lnTo>
                    <a:pt x="271" y="21600"/>
                  </a:lnTo>
                  <a:lnTo>
                    <a:pt x="4759" y="21600"/>
                  </a:lnTo>
                  <a:lnTo>
                    <a:pt x="4759" y="7250"/>
                  </a:lnTo>
                  <a:lnTo>
                    <a:pt x="271" y="7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ru-RU" sz="700">
                <a:solidFill>
                  <a:srgbClr val="D2DDE5"/>
                </a:solidFill>
              </a:endParaRPr>
            </a:p>
          </p:txBody>
        </p:sp>
        <p:sp>
          <p:nvSpPr>
            <p:cNvPr id="20" name="Oval 24">
              <a:extLst>
                <a:ext uri="{FF2B5EF4-FFF2-40B4-BE49-F238E27FC236}">
                  <a16:creationId xmlns:a16="http://schemas.microsoft.com/office/drawing/2014/main" id="{0839C006-EEE9-B541-9656-F1F509AE4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05156" y="12263934"/>
              <a:ext cx="569913" cy="569912"/>
            </a:xfrm>
            <a:prstGeom prst="ellipse">
              <a:avLst/>
            </a:prstGeom>
            <a:solidFill>
              <a:schemeClr val="tx2">
                <a:alpha val="26000"/>
              </a:schemeClr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en-US" altLang="en-US" sz="1200">
                <a:solidFill>
                  <a:srgbClr val="FFFFFF"/>
                </a:solidFill>
                <a:latin typeface="Helvetica Light" charset="0"/>
                <a:ea typeface="Poppins" charset="0"/>
                <a:cs typeface="Poppins" charset="0"/>
                <a:sym typeface="Helvetica Light" charset="0"/>
              </a:endParaRPr>
            </a:p>
          </p:txBody>
        </p:sp>
        <p:sp>
          <p:nvSpPr>
            <p:cNvPr id="21" name="AutoShape 25">
              <a:extLst>
                <a:ext uri="{FF2B5EF4-FFF2-40B4-BE49-F238E27FC236}">
                  <a16:creationId xmlns:a16="http://schemas.microsoft.com/office/drawing/2014/main" id="{00B18235-E624-9041-9C2D-71D305A87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8194" y="12436971"/>
              <a:ext cx="225425" cy="223838"/>
            </a:xfrm>
            <a:custGeom>
              <a:avLst/>
              <a:gdLst>
                <a:gd name="T0" fmla="*/ 112718 w 21597"/>
                <a:gd name="T1" fmla="*/ 111813 h 21597"/>
                <a:gd name="T2" fmla="*/ 112718 w 21597"/>
                <a:gd name="T3" fmla="*/ 111813 h 21597"/>
                <a:gd name="T4" fmla="*/ 112718 w 21597"/>
                <a:gd name="T5" fmla="*/ 111813 h 21597"/>
                <a:gd name="T6" fmla="*/ 112718 w 21597"/>
                <a:gd name="T7" fmla="*/ 111813 h 2159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97" h="21597">
                  <a:moveTo>
                    <a:pt x="4955" y="0"/>
                  </a:moveTo>
                  <a:cubicBezTo>
                    <a:pt x="4242" y="0"/>
                    <a:pt x="3702" y="-2"/>
                    <a:pt x="3248" y="29"/>
                  </a:cubicBezTo>
                  <a:cubicBezTo>
                    <a:pt x="2794" y="59"/>
                    <a:pt x="2425" y="122"/>
                    <a:pt x="2044" y="243"/>
                  </a:cubicBezTo>
                  <a:cubicBezTo>
                    <a:pt x="1625" y="395"/>
                    <a:pt x="1251" y="636"/>
                    <a:pt x="944" y="943"/>
                  </a:cubicBezTo>
                  <a:cubicBezTo>
                    <a:pt x="637" y="1251"/>
                    <a:pt x="396" y="1624"/>
                    <a:pt x="244" y="2044"/>
                  </a:cubicBezTo>
                  <a:cubicBezTo>
                    <a:pt x="122" y="2427"/>
                    <a:pt x="60" y="2800"/>
                    <a:pt x="29" y="3254"/>
                  </a:cubicBezTo>
                  <a:cubicBezTo>
                    <a:pt x="-1" y="3707"/>
                    <a:pt x="0" y="4240"/>
                    <a:pt x="1" y="4950"/>
                  </a:cubicBezTo>
                  <a:lnTo>
                    <a:pt x="1" y="16623"/>
                  </a:lnTo>
                  <a:cubicBezTo>
                    <a:pt x="1" y="17344"/>
                    <a:pt x="-1" y="17886"/>
                    <a:pt x="29" y="18342"/>
                  </a:cubicBezTo>
                  <a:cubicBezTo>
                    <a:pt x="60" y="18799"/>
                    <a:pt x="122" y="19170"/>
                    <a:pt x="244" y="19553"/>
                  </a:cubicBezTo>
                  <a:cubicBezTo>
                    <a:pt x="396" y="19972"/>
                    <a:pt x="637" y="20345"/>
                    <a:pt x="944" y="20653"/>
                  </a:cubicBezTo>
                  <a:cubicBezTo>
                    <a:pt x="1251" y="20960"/>
                    <a:pt x="1625" y="21201"/>
                    <a:pt x="2044" y="21353"/>
                  </a:cubicBezTo>
                  <a:cubicBezTo>
                    <a:pt x="2427" y="21475"/>
                    <a:pt x="2799" y="21537"/>
                    <a:pt x="3254" y="21568"/>
                  </a:cubicBezTo>
                  <a:cubicBezTo>
                    <a:pt x="3708" y="21598"/>
                    <a:pt x="4246" y="21597"/>
                    <a:pt x="4955" y="21596"/>
                  </a:cubicBezTo>
                  <a:lnTo>
                    <a:pt x="16625" y="21596"/>
                  </a:lnTo>
                  <a:cubicBezTo>
                    <a:pt x="17346" y="21596"/>
                    <a:pt x="17884" y="21598"/>
                    <a:pt x="18339" y="21568"/>
                  </a:cubicBezTo>
                  <a:cubicBezTo>
                    <a:pt x="18793" y="21537"/>
                    <a:pt x="19166" y="21475"/>
                    <a:pt x="19548" y="21353"/>
                  </a:cubicBezTo>
                  <a:cubicBezTo>
                    <a:pt x="19967" y="21201"/>
                    <a:pt x="20345" y="20960"/>
                    <a:pt x="20654" y="20653"/>
                  </a:cubicBezTo>
                  <a:cubicBezTo>
                    <a:pt x="20963" y="20345"/>
                    <a:pt x="21202" y="19972"/>
                    <a:pt x="21354" y="19553"/>
                  </a:cubicBezTo>
                  <a:cubicBezTo>
                    <a:pt x="21476" y="19170"/>
                    <a:pt x="21538" y="18796"/>
                    <a:pt x="21569" y="18342"/>
                  </a:cubicBezTo>
                  <a:cubicBezTo>
                    <a:pt x="21599" y="17889"/>
                    <a:pt x="21598" y="17356"/>
                    <a:pt x="21597" y="16646"/>
                  </a:cubicBezTo>
                  <a:lnTo>
                    <a:pt x="21597" y="4973"/>
                  </a:lnTo>
                  <a:cubicBezTo>
                    <a:pt x="21598" y="4252"/>
                    <a:pt x="21599" y="3710"/>
                    <a:pt x="21569" y="3254"/>
                  </a:cubicBezTo>
                  <a:cubicBezTo>
                    <a:pt x="21538" y="2797"/>
                    <a:pt x="21476" y="2426"/>
                    <a:pt x="21354" y="2044"/>
                  </a:cubicBezTo>
                  <a:cubicBezTo>
                    <a:pt x="21202" y="1624"/>
                    <a:pt x="20963" y="1251"/>
                    <a:pt x="20654" y="943"/>
                  </a:cubicBezTo>
                  <a:cubicBezTo>
                    <a:pt x="20345" y="636"/>
                    <a:pt x="19967" y="395"/>
                    <a:pt x="19548" y="243"/>
                  </a:cubicBezTo>
                  <a:cubicBezTo>
                    <a:pt x="19166" y="121"/>
                    <a:pt x="18792" y="59"/>
                    <a:pt x="18339" y="29"/>
                  </a:cubicBezTo>
                  <a:cubicBezTo>
                    <a:pt x="17885" y="-2"/>
                    <a:pt x="17352" y="0"/>
                    <a:pt x="16643" y="0"/>
                  </a:cubicBezTo>
                  <a:lnTo>
                    <a:pt x="4973" y="0"/>
                  </a:lnTo>
                  <a:lnTo>
                    <a:pt x="4955" y="0"/>
                  </a:lnTo>
                  <a:close/>
                  <a:moveTo>
                    <a:pt x="16093" y="2704"/>
                  </a:moveTo>
                  <a:lnTo>
                    <a:pt x="18599" y="2704"/>
                  </a:lnTo>
                  <a:cubicBezTo>
                    <a:pt x="18766" y="2704"/>
                    <a:pt x="18851" y="2704"/>
                    <a:pt x="18941" y="2733"/>
                  </a:cubicBezTo>
                  <a:cubicBezTo>
                    <a:pt x="19039" y="2768"/>
                    <a:pt x="19113" y="2843"/>
                    <a:pt x="19149" y="2941"/>
                  </a:cubicBezTo>
                  <a:cubicBezTo>
                    <a:pt x="19177" y="3031"/>
                    <a:pt x="19178" y="3119"/>
                    <a:pt x="19178" y="3288"/>
                  </a:cubicBezTo>
                  <a:lnTo>
                    <a:pt x="19178" y="5790"/>
                  </a:lnTo>
                  <a:cubicBezTo>
                    <a:pt x="19178" y="5956"/>
                    <a:pt x="19177" y="6041"/>
                    <a:pt x="19149" y="6131"/>
                  </a:cubicBezTo>
                  <a:cubicBezTo>
                    <a:pt x="19113" y="6230"/>
                    <a:pt x="19039" y="6304"/>
                    <a:pt x="18941" y="6340"/>
                  </a:cubicBezTo>
                  <a:cubicBezTo>
                    <a:pt x="18851" y="6368"/>
                    <a:pt x="18763" y="6369"/>
                    <a:pt x="18593" y="6369"/>
                  </a:cubicBezTo>
                  <a:lnTo>
                    <a:pt x="16093" y="6369"/>
                  </a:lnTo>
                  <a:cubicBezTo>
                    <a:pt x="15926" y="6369"/>
                    <a:pt x="15841" y="6368"/>
                    <a:pt x="15751" y="6340"/>
                  </a:cubicBezTo>
                  <a:cubicBezTo>
                    <a:pt x="15653" y="6304"/>
                    <a:pt x="15573" y="6230"/>
                    <a:pt x="15537" y="6131"/>
                  </a:cubicBezTo>
                  <a:cubicBezTo>
                    <a:pt x="15508" y="6041"/>
                    <a:pt x="15514" y="5953"/>
                    <a:pt x="15514" y="5784"/>
                  </a:cubicBezTo>
                  <a:lnTo>
                    <a:pt x="15514" y="3283"/>
                  </a:lnTo>
                  <a:cubicBezTo>
                    <a:pt x="15514" y="3116"/>
                    <a:pt x="15508" y="3031"/>
                    <a:pt x="15537" y="2941"/>
                  </a:cubicBezTo>
                  <a:cubicBezTo>
                    <a:pt x="15573" y="2843"/>
                    <a:pt x="15653" y="2768"/>
                    <a:pt x="15751" y="2733"/>
                  </a:cubicBezTo>
                  <a:cubicBezTo>
                    <a:pt x="15841" y="2704"/>
                    <a:pt x="15923" y="2704"/>
                    <a:pt x="16093" y="2704"/>
                  </a:cubicBezTo>
                  <a:close/>
                  <a:moveTo>
                    <a:pt x="10796" y="6537"/>
                  </a:moveTo>
                  <a:cubicBezTo>
                    <a:pt x="11896" y="6537"/>
                    <a:pt x="13001" y="6953"/>
                    <a:pt x="13841" y="7793"/>
                  </a:cubicBezTo>
                  <a:cubicBezTo>
                    <a:pt x="15520" y="9473"/>
                    <a:pt x="15520" y="12199"/>
                    <a:pt x="13841" y="13878"/>
                  </a:cubicBezTo>
                  <a:cubicBezTo>
                    <a:pt x="12162" y="15558"/>
                    <a:pt x="9436" y="15558"/>
                    <a:pt x="7757" y="13878"/>
                  </a:cubicBezTo>
                  <a:cubicBezTo>
                    <a:pt x="6078" y="12199"/>
                    <a:pt x="6078" y="9473"/>
                    <a:pt x="7757" y="7793"/>
                  </a:cubicBezTo>
                  <a:cubicBezTo>
                    <a:pt x="8597" y="6953"/>
                    <a:pt x="9696" y="6537"/>
                    <a:pt x="10796" y="6537"/>
                  </a:cubicBezTo>
                  <a:close/>
                  <a:moveTo>
                    <a:pt x="2403" y="9565"/>
                  </a:moveTo>
                  <a:lnTo>
                    <a:pt x="4191" y="9565"/>
                  </a:lnTo>
                  <a:cubicBezTo>
                    <a:pt x="3785" y="11684"/>
                    <a:pt x="4397" y="13957"/>
                    <a:pt x="6038" y="15598"/>
                  </a:cubicBezTo>
                  <a:cubicBezTo>
                    <a:pt x="8667" y="18228"/>
                    <a:pt x="12931" y="18228"/>
                    <a:pt x="15560" y="15598"/>
                  </a:cubicBezTo>
                  <a:cubicBezTo>
                    <a:pt x="17201" y="13957"/>
                    <a:pt x="17813" y="11684"/>
                    <a:pt x="17407" y="9565"/>
                  </a:cubicBezTo>
                  <a:lnTo>
                    <a:pt x="19195" y="9565"/>
                  </a:lnTo>
                  <a:lnTo>
                    <a:pt x="19195" y="17567"/>
                  </a:lnTo>
                  <a:cubicBezTo>
                    <a:pt x="19195" y="17800"/>
                    <a:pt x="19194" y="17974"/>
                    <a:pt x="19184" y="18122"/>
                  </a:cubicBezTo>
                  <a:cubicBezTo>
                    <a:pt x="19173" y="18271"/>
                    <a:pt x="19154" y="18396"/>
                    <a:pt x="19114" y="18522"/>
                  </a:cubicBezTo>
                  <a:cubicBezTo>
                    <a:pt x="19064" y="18660"/>
                    <a:pt x="18986" y="18779"/>
                    <a:pt x="18883" y="18881"/>
                  </a:cubicBezTo>
                  <a:cubicBezTo>
                    <a:pt x="18780" y="18983"/>
                    <a:pt x="18655" y="19064"/>
                    <a:pt x="18518" y="19113"/>
                  </a:cubicBezTo>
                  <a:cubicBezTo>
                    <a:pt x="18392" y="19153"/>
                    <a:pt x="18268" y="19172"/>
                    <a:pt x="18119" y="19182"/>
                  </a:cubicBezTo>
                  <a:cubicBezTo>
                    <a:pt x="17969" y="19192"/>
                    <a:pt x="17794" y="19194"/>
                    <a:pt x="17557" y="19194"/>
                  </a:cubicBezTo>
                  <a:lnTo>
                    <a:pt x="4035" y="19194"/>
                  </a:lnTo>
                  <a:cubicBezTo>
                    <a:pt x="3801" y="19194"/>
                    <a:pt x="3628" y="19192"/>
                    <a:pt x="3479" y="19182"/>
                  </a:cubicBezTo>
                  <a:cubicBezTo>
                    <a:pt x="3331" y="19172"/>
                    <a:pt x="3206" y="19153"/>
                    <a:pt x="3080" y="19113"/>
                  </a:cubicBezTo>
                  <a:cubicBezTo>
                    <a:pt x="2943" y="19064"/>
                    <a:pt x="2818" y="18983"/>
                    <a:pt x="2715" y="18881"/>
                  </a:cubicBezTo>
                  <a:cubicBezTo>
                    <a:pt x="2612" y="18779"/>
                    <a:pt x="2534" y="18660"/>
                    <a:pt x="2484" y="18522"/>
                  </a:cubicBezTo>
                  <a:cubicBezTo>
                    <a:pt x="2444" y="18396"/>
                    <a:pt x="2425" y="18273"/>
                    <a:pt x="2414" y="18122"/>
                  </a:cubicBezTo>
                  <a:cubicBezTo>
                    <a:pt x="2404" y="17972"/>
                    <a:pt x="2403" y="17792"/>
                    <a:pt x="2403" y="17555"/>
                  </a:cubicBezTo>
                  <a:lnTo>
                    <a:pt x="2403" y="9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ru-RU" sz="700">
                <a:solidFill>
                  <a:srgbClr val="D2DDE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09168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EBA2F8B-79F7-7B40-B924-3ED6B4B476A7}"/>
              </a:ext>
            </a:extLst>
          </p:cNvPr>
          <p:cNvGrpSpPr/>
          <p:nvPr userDrawn="1"/>
        </p:nvGrpSpPr>
        <p:grpSpPr>
          <a:xfrm>
            <a:off x="7461322" y="4598975"/>
            <a:ext cx="1304330" cy="213717"/>
            <a:chOff x="19896856" y="12263934"/>
            <a:chExt cx="3478213" cy="569912"/>
          </a:xfrm>
        </p:grpSpPr>
        <p:sp>
          <p:nvSpPr>
            <p:cNvPr id="37" name="Oval 3">
              <a:extLst>
                <a:ext uri="{FF2B5EF4-FFF2-40B4-BE49-F238E27FC236}">
                  <a16:creationId xmlns:a16="http://schemas.microsoft.com/office/drawing/2014/main" id="{354E06F6-20D2-074C-9486-6B2326265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96856" y="12263934"/>
              <a:ext cx="569913" cy="569912"/>
            </a:xfrm>
            <a:prstGeom prst="ellipse">
              <a:avLst/>
            </a:prstGeom>
            <a:solidFill>
              <a:schemeClr val="tx2">
                <a:alpha val="26000"/>
              </a:schemeClr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en-US" altLang="en-US" sz="1200">
                <a:solidFill>
                  <a:srgbClr val="FFFFFF"/>
                </a:solidFill>
                <a:latin typeface="Helvetica Light" charset="0"/>
                <a:ea typeface="Poppins" charset="0"/>
                <a:cs typeface="Poppins" charset="0"/>
                <a:sym typeface="Helvetica Light" charset="0"/>
              </a:endParaRPr>
            </a:p>
          </p:txBody>
        </p:sp>
        <p:sp>
          <p:nvSpPr>
            <p:cNvPr id="38" name="AutoShape 4">
              <a:extLst>
                <a:ext uri="{FF2B5EF4-FFF2-40B4-BE49-F238E27FC236}">
                  <a16:creationId xmlns:a16="http://schemas.microsoft.com/office/drawing/2014/main" id="{2A913D53-B2DE-6346-A33A-45B8B4CFE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7519" y="12429034"/>
              <a:ext cx="128587" cy="242887"/>
            </a:xfrm>
            <a:custGeom>
              <a:avLst/>
              <a:gdLst>
                <a:gd name="T0" fmla="*/ 64300 w 21600"/>
                <a:gd name="T1" fmla="*/ 121362 h 21595"/>
                <a:gd name="T2" fmla="*/ 64300 w 21600"/>
                <a:gd name="T3" fmla="*/ 121362 h 21595"/>
                <a:gd name="T4" fmla="*/ 64300 w 21600"/>
                <a:gd name="T5" fmla="*/ 121362 h 21595"/>
                <a:gd name="T6" fmla="*/ 64300 w 21600"/>
                <a:gd name="T7" fmla="*/ 121362 h 2159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95">
                  <a:moveTo>
                    <a:pt x="14325" y="0"/>
                  </a:moveTo>
                  <a:cubicBezTo>
                    <a:pt x="11947" y="-5"/>
                    <a:pt x="9683" y="535"/>
                    <a:pt x="8120" y="1477"/>
                  </a:cubicBezTo>
                  <a:cubicBezTo>
                    <a:pt x="6945" y="2186"/>
                    <a:pt x="6249" y="3081"/>
                    <a:pt x="6144" y="4019"/>
                  </a:cubicBezTo>
                  <a:lnTo>
                    <a:pt x="6123" y="7733"/>
                  </a:lnTo>
                  <a:lnTo>
                    <a:pt x="0" y="7733"/>
                  </a:lnTo>
                  <a:lnTo>
                    <a:pt x="0" y="11796"/>
                  </a:lnTo>
                  <a:lnTo>
                    <a:pt x="6103" y="11796"/>
                  </a:lnTo>
                  <a:lnTo>
                    <a:pt x="6052" y="21595"/>
                  </a:lnTo>
                  <a:lnTo>
                    <a:pt x="14509" y="21595"/>
                  </a:lnTo>
                  <a:lnTo>
                    <a:pt x="14509" y="11796"/>
                  </a:lnTo>
                  <a:lnTo>
                    <a:pt x="20469" y="11796"/>
                  </a:lnTo>
                  <a:lnTo>
                    <a:pt x="21447" y="7733"/>
                  </a:lnTo>
                  <a:lnTo>
                    <a:pt x="14509" y="7733"/>
                  </a:lnTo>
                  <a:lnTo>
                    <a:pt x="14509" y="4988"/>
                  </a:lnTo>
                  <a:cubicBezTo>
                    <a:pt x="14453" y="4560"/>
                    <a:pt x="14822" y="4150"/>
                    <a:pt x="15487" y="3901"/>
                  </a:cubicBezTo>
                  <a:cubicBezTo>
                    <a:pt x="15925" y="3738"/>
                    <a:pt x="16459" y="3660"/>
                    <a:pt x="16995" y="3682"/>
                  </a:cubicBezTo>
                  <a:lnTo>
                    <a:pt x="21600" y="3677"/>
                  </a:lnTo>
                  <a:lnTo>
                    <a:pt x="21590" y="0"/>
                  </a:lnTo>
                  <a:lnTo>
                    <a:pt x="14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ru-RU" sz="700">
                <a:solidFill>
                  <a:srgbClr val="D2DDE5"/>
                </a:solidFill>
              </a:endParaRPr>
            </a:p>
          </p:txBody>
        </p:sp>
        <p:sp>
          <p:nvSpPr>
            <p:cNvPr id="39" name="Oval 6">
              <a:extLst>
                <a:ext uri="{FF2B5EF4-FFF2-40B4-BE49-F238E27FC236}">
                  <a16:creationId xmlns:a16="http://schemas.microsoft.com/office/drawing/2014/main" id="{59718DEA-DBCD-6546-AEA6-FD6220ADE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23931" y="12263934"/>
              <a:ext cx="569913" cy="569912"/>
            </a:xfrm>
            <a:prstGeom prst="ellipse">
              <a:avLst/>
            </a:prstGeom>
            <a:solidFill>
              <a:schemeClr val="tx2">
                <a:alpha val="26000"/>
              </a:schemeClr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en-US" altLang="en-US" sz="1200">
                <a:solidFill>
                  <a:srgbClr val="FFFFFF"/>
                </a:solidFill>
                <a:latin typeface="Helvetica Light" charset="0"/>
                <a:ea typeface="Poppins" charset="0"/>
                <a:cs typeface="Poppins" charset="0"/>
                <a:sym typeface="Helvetica Light" charset="0"/>
              </a:endParaRPr>
            </a:p>
          </p:txBody>
        </p:sp>
        <p:sp>
          <p:nvSpPr>
            <p:cNvPr id="40" name="AutoShape 7">
              <a:extLst>
                <a:ext uri="{FF2B5EF4-FFF2-40B4-BE49-F238E27FC236}">
                  <a16:creationId xmlns:a16="http://schemas.microsoft.com/office/drawing/2014/main" id="{35827895-85AA-BC42-8F7A-2528A5179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5381" y="12444909"/>
              <a:ext cx="247650" cy="204787"/>
            </a:xfrm>
            <a:custGeom>
              <a:avLst/>
              <a:gdLst>
                <a:gd name="T0" fmla="*/ 123838 w 21600"/>
                <a:gd name="T1" fmla="*/ 106277 h 20609"/>
                <a:gd name="T2" fmla="*/ 123838 w 21600"/>
                <a:gd name="T3" fmla="*/ 106277 h 20609"/>
                <a:gd name="T4" fmla="*/ 123838 w 21600"/>
                <a:gd name="T5" fmla="*/ 106277 h 20609"/>
                <a:gd name="T6" fmla="*/ 123838 w 21600"/>
                <a:gd name="T7" fmla="*/ 106277 h 2060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0609">
                  <a:moveTo>
                    <a:pt x="20989" y="488"/>
                  </a:moveTo>
                  <a:cubicBezTo>
                    <a:pt x="20829" y="951"/>
                    <a:pt x="20629" y="1394"/>
                    <a:pt x="20393" y="1811"/>
                  </a:cubicBezTo>
                  <a:cubicBezTo>
                    <a:pt x="20078" y="2370"/>
                    <a:pt x="19700" y="2878"/>
                    <a:pt x="19269" y="3322"/>
                  </a:cubicBezTo>
                  <a:cubicBezTo>
                    <a:pt x="19683" y="3307"/>
                    <a:pt x="20095" y="3243"/>
                    <a:pt x="20498" y="3130"/>
                  </a:cubicBezTo>
                  <a:cubicBezTo>
                    <a:pt x="20877" y="3024"/>
                    <a:pt x="21246" y="2876"/>
                    <a:pt x="21600" y="2687"/>
                  </a:cubicBezTo>
                  <a:cubicBezTo>
                    <a:pt x="21316" y="3218"/>
                    <a:pt x="20987" y="3713"/>
                    <a:pt x="20617" y="4166"/>
                  </a:cubicBezTo>
                  <a:cubicBezTo>
                    <a:pt x="20223" y="4649"/>
                    <a:pt x="19784" y="5081"/>
                    <a:pt x="19309" y="5454"/>
                  </a:cubicBezTo>
                  <a:cubicBezTo>
                    <a:pt x="19444" y="7795"/>
                    <a:pt x="19109" y="10097"/>
                    <a:pt x="18370" y="12200"/>
                  </a:cubicBezTo>
                  <a:cubicBezTo>
                    <a:pt x="17648" y="14253"/>
                    <a:pt x="16533" y="16141"/>
                    <a:pt x="14986" y="17569"/>
                  </a:cubicBezTo>
                  <a:cubicBezTo>
                    <a:pt x="13903" y="18568"/>
                    <a:pt x="12649" y="19278"/>
                    <a:pt x="11333" y="19776"/>
                  </a:cubicBezTo>
                  <a:cubicBezTo>
                    <a:pt x="7577" y="21197"/>
                    <a:pt x="3487" y="20789"/>
                    <a:pt x="0" y="18635"/>
                  </a:cubicBezTo>
                  <a:cubicBezTo>
                    <a:pt x="1193" y="18716"/>
                    <a:pt x="2389" y="18532"/>
                    <a:pt x="3523" y="18094"/>
                  </a:cubicBezTo>
                  <a:cubicBezTo>
                    <a:pt x="4495" y="17719"/>
                    <a:pt x="5407" y="17162"/>
                    <a:pt x="6225" y="16446"/>
                  </a:cubicBezTo>
                  <a:cubicBezTo>
                    <a:pt x="5098" y="16406"/>
                    <a:pt x="4024" y="15887"/>
                    <a:pt x="3208" y="14986"/>
                  </a:cubicBezTo>
                  <a:cubicBezTo>
                    <a:pt x="2632" y="14351"/>
                    <a:pt x="2210" y="13551"/>
                    <a:pt x="1985" y="12667"/>
                  </a:cubicBezTo>
                  <a:cubicBezTo>
                    <a:pt x="2291" y="12709"/>
                    <a:pt x="2600" y="12724"/>
                    <a:pt x="2908" y="12712"/>
                  </a:cubicBezTo>
                  <a:cubicBezTo>
                    <a:pt x="3196" y="12701"/>
                    <a:pt x="3482" y="12666"/>
                    <a:pt x="3766" y="12608"/>
                  </a:cubicBezTo>
                  <a:cubicBezTo>
                    <a:pt x="2710" y="12261"/>
                    <a:pt x="1802" y="11471"/>
                    <a:pt x="1219" y="10392"/>
                  </a:cubicBezTo>
                  <a:cubicBezTo>
                    <a:pt x="728" y="9483"/>
                    <a:pt x="496" y="8418"/>
                    <a:pt x="556" y="7347"/>
                  </a:cubicBezTo>
                  <a:cubicBezTo>
                    <a:pt x="865" y="7528"/>
                    <a:pt x="1185" y="7682"/>
                    <a:pt x="1514" y="7808"/>
                  </a:cubicBezTo>
                  <a:cubicBezTo>
                    <a:pt x="1827" y="7928"/>
                    <a:pt x="2147" y="8023"/>
                    <a:pt x="2471" y="8092"/>
                  </a:cubicBezTo>
                  <a:cubicBezTo>
                    <a:pt x="1633" y="7267"/>
                    <a:pt x="1044" y="6153"/>
                    <a:pt x="791" y="4912"/>
                  </a:cubicBezTo>
                  <a:cubicBezTo>
                    <a:pt x="541" y="3690"/>
                    <a:pt x="630" y="2408"/>
                    <a:pt x="1044" y="1248"/>
                  </a:cubicBezTo>
                  <a:cubicBezTo>
                    <a:pt x="2154" y="2776"/>
                    <a:pt x="3509" y="4041"/>
                    <a:pt x="5034" y="4972"/>
                  </a:cubicBezTo>
                  <a:cubicBezTo>
                    <a:pt x="6714" y="5998"/>
                    <a:pt x="8564" y="6597"/>
                    <a:pt x="10460" y="6728"/>
                  </a:cubicBezTo>
                  <a:cubicBezTo>
                    <a:pt x="9854" y="4014"/>
                    <a:pt x="11145" y="1215"/>
                    <a:pt x="13427" y="291"/>
                  </a:cubicBezTo>
                  <a:cubicBezTo>
                    <a:pt x="15140" y="-403"/>
                    <a:pt x="17045" y="169"/>
                    <a:pt x="18253" y="1739"/>
                  </a:cubicBezTo>
                  <a:cubicBezTo>
                    <a:pt x="18767" y="1670"/>
                    <a:pt x="19270" y="1521"/>
                    <a:pt x="19749" y="1295"/>
                  </a:cubicBezTo>
                  <a:cubicBezTo>
                    <a:pt x="20190" y="1087"/>
                    <a:pt x="20606" y="816"/>
                    <a:pt x="20989" y="4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ru-RU" sz="700">
                <a:solidFill>
                  <a:srgbClr val="D2DDE5"/>
                </a:solidFill>
              </a:endParaRPr>
            </a:p>
          </p:txBody>
        </p:sp>
        <p:sp>
          <p:nvSpPr>
            <p:cNvPr id="41" name="Oval 9">
              <a:extLst>
                <a:ext uri="{FF2B5EF4-FFF2-40B4-BE49-F238E27FC236}">
                  <a16:creationId xmlns:a16="http://schemas.microsoft.com/office/drawing/2014/main" id="{8B0BF613-2ED2-6C49-8476-D8B5F7E39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51006" y="12263934"/>
              <a:ext cx="569913" cy="569912"/>
            </a:xfrm>
            <a:prstGeom prst="ellipse">
              <a:avLst/>
            </a:prstGeom>
            <a:solidFill>
              <a:schemeClr val="tx2">
                <a:alpha val="26000"/>
              </a:schemeClr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en-US" altLang="en-US" sz="1200">
                <a:solidFill>
                  <a:srgbClr val="FFFFFF"/>
                </a:solidFill>
                <a:latin typeface="Helvetica Light" charset="0"/>
                <a:ea typeface="Poppins" charset="0"/>
                <a:cs typeface="Poppins" charset="0"/>
                <a:sym typeface="Helvetica Light" charset="0"/>
              </a:endParaRPr>
            </a:p>
          </p:txBody>
        </p:sp>
        <p:sp>
          <p:nvSpPr>
            <p:cNvPr id="42" name="AutoShape 10">
              <a:extLst>
                <a:ext uri="{FF2B5EF4-FFF2-40B4-BE49-F238E27FC236}">
                  <a16:creationId xmlns:a16="http://schemas.microsoft.com/office/drawing/2014/main" id="{BBB304CF-B4FB-8940-82E8-DBD36626E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03406" y="12454434"/>
              <a:ext cx="303213" cy="193675"/>
            </a:xfrm>
            <a:custGeom>
              <a:avLst/>
              <a:gdLst>
                <a:gd name="T0" fmla="*/ 151614 w 20949"/>
                <a:gd name="T1" fmla="*/ 96727 h 20595"/>
                <a:gd name="T2" fmla="*/ 151614 w 20949"/>
                <a:gd name="T3" fmla="*/ 96727 h 20595"/>
                <a:gd name="T4" fmla="*/ 151614 w 20949"/>
                <a:gd name="T5" fmla="*/ 96727 h 20595"/>
                <a:gd name="T6" fmla="*/ 151614 w 20949"/>
                <a:gd name="T7" fmla="*/ 96727 h 2059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49" h="20595">
                  <a:moveTo>
                    <a:pt x="6669" y="0"/>
                  </a:moveTo>
                  <a:cubicBezTo>
                    <a:pt x="4962" y="0"/>
                    <a:pt x="3255" y="1006"/>
                    <a:pt x="1953" y="3017"/>
                  </a:cubicBezTo>
                  <a:cubicBezTo>
                    <a:pt x="-651" y="7038"/>
                    <a:pt x="-651" y="13558"/>
                    <a:pt x="1953" y="17579"/>
                  </a:cubicBezTo>
                  <a:cubicBezTo>
                    <a:pt x="4557" y="21600"/>
                    <a:pt x="8780" y="21600"/>
                    <a:pt x="11384" y="17579"/>
                  </a:cubicBezTo>
                  <a:cubicBezTo>
                    <a:pt x="13022" y="15050"/>
                    <a:pt x="13627" y="11534"/>
                    <a:pt x="13205" y="8272"/>
                  </a:cubicBezTo>
                  <a:lnTo>
                    <a:pt x="13026" y="8272"/>
                  </a:lnTo>
                  <a:lnTo>
                    <a:pt x="13026" y="8259"/>
                  </a:lnTo>
                  <a:lnTo>
                    <a:pt x="6690" y="8259"/>
                  </a:lnTo>
                  <a:lnTo>
                    <a:pt x="6690" y="12305"/>
                  </a:lnTo>
                  <a:lnTo>
                    <a:pt x="10410" y="12305"/>
                  </a:lnTo>
                  <a:cubicBezTo>
                    <a:pt x="10222" y="13151"/>
                    <a:pt x="9915" y="13949"/>
                    <a:pt x="9477" y="14627"/>
                  </a:cubicBezTo>
                  <a:cubicBezTo>
                    <a:pt x="7927" y="17019"/>
                    <a:pt x="5415" y="17019"/>
                    <a:pt x="3865" y="14627"/>
                  </a:cubicBezTo>
                  <a:cubicBezTo>
                    <a:pt x="2316" y="12234"/>
                    <a:pt x="2316" y="8361"/>
                    <a:pt x="3865" y="5969"/>
                  </a:cubicBezTo>
                  <a:cubicBezTo>
                    <a:pt x="4640" y="4773"/>
                    <a:pt x="5654" y="4174"/>
                    <a:pt x="6669" y="4174"/>
                  </a:cubicBezTo>
                  <a:cubicBezTo>
                    <a:pt x="7633" y="4174"/>
                    <a:pt x="8593" y="4730"/>
                    <a:pt x="9352" y="5808"/>
                  </a:cubicBezTo>
                  <a:lnTo>
                    <a:pt x="11297" y="2894"/>
                  </a:lnTo>
                  <a:cubicBezTo>
                    <a:pt x="10006" y="970"/>
                    <a:pt x="8339" y="0"/>
                    <a:pt x="6669" y="0"/>
                  </a:cubicBezTo>
                  <a:close/>
                  <a:moveTo>
                    <a:pt x="16904" y="5120"/>
                  </a:moveTo>
                  <a:lnTo>
                    <a:pt x="16904" y="8490"/>
                  </a:lnTo>
                  <a:lnTo>
                    <a:pt x="14721" y="8490"/>
                  </a:lnTo>
                  <a:lnTo>
                    <a:pt x="14721" y="11359"/>
                  </a:lnTo>
                  <a:lnTo>
                    <a:pt x="16904" y="11359"/>
                  </a:lnTo>
                  <a:lnTo>
                    <a:pt x="16904" y="14730"/>
                  </a:lnTo>
                  <a:lnTo>
                    <a:pt x="18766" y="14730"/>
                  </a:lnTo>
                  <a:lnTo>
                    <a:pt x="18766" y="11359"/>
                  </a:lnTo>
                  <a:lnTo>
                    <a:pt x="20949" y="11359"/>
                  </a:lnTo>
                  <a:lnTo>
                    <a:pt x="20949" y="8490"/>
                  </a:lnTo>
                  <a:lnTo>
                    <a:pt x="18766" y="8490"/>
                  </a:lnTo>
                  <a:lnTo>
                    <a:pt x="18766" y="5120"/>
                  </a:lnTo>
                  <a:lnTo>
                    <a:pt x="16904" y="5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ru-RU" sz="700">
                <a:solidFill>
                  <a:srgbClr val="D2DDE5"/>
                </a:solidFill>
              </a:endParaRPr>
            </a:p>
          </p:txBody>
        </p:sp>
        <p:sp>
          <p:nvSpPr>
            <p:cNvPr id="43" name="Oval 12">
              <a:extLst>
                <a:ext uri="{FF2B5EF4-FFF2-40B4-BE49-F238E27FC236}">
                  <a16:creationId xmlns:a16="http://schemas.microsoft.com/office/drawing/2014/main" id="{E1F94D4F-B73D-6742-96D3-DE50C8080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8081" y="12263934"/>
              <a:ext cx="569913" cy="569912"/>
            </a:xfrm>
            <a:prstGeom prst="ellipse">
              <a:avLst/>
            </a:prstGeom>
            <a:solidFill>
              <a:schemeClr val="tx2">
                <a:alpha val="26000"/>
              </a:schemeClr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en-US" altLang="en-US" sz="1200">
                <a:solidFill>
                  <a:srgbClr val="FFFFFF"/>
                </a:solidFill>
                <a:latin typeface="Helvetica Light" charset="0"/>
                <a:ea typeface="Poppins" charset="0"/>
                <a:cs typeface="Poppins" charset="0"/>
                <a:sym typeface="Helvetica Light" charset="0"/>
              </a:endParaRPr>
            </a:p>
          </p:txBody>
        </p:sp>
        <p:sp>
          <p:nvSpPr>
            <p:cNvPr id="44" name="AutoShape 13">
              <a:extLst>
                <a:ext uri="{FF2B5EF4-FFF2-40B4-BE49-F238E27FC236}">
                  <a16:creationId xmlns:a16="http://schemas.microsoft.com/office/drawing/2014/main" id="{14047650-512C-9248-80E1-530BF3922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9056" y="12435384"/>
              <a:ext cx="227013" cy="225425"/>
            </a:xfrm>
            <a:custGeom>
              <a:avLst/>
              <a:gdLst>
                <a:gd name="T0" fmla="*/ 113518 w 21352"/>
                <a:gd name="T1" fmla="*/ 112590 h 21600"/>
                <a:gd name="T2" fmla="*/ 113518 w 21352"/>
                <a:gd name="T3" fmla="*/ 112590 h 21600"/>
                <a:gd name="T4" fmla="*/ 113518 w 21352"/>
                <a:gd name="T5" fmla="*/ 112590 h 21600"/>
                <a:gd name="T6" fmla="*/ 113518 w 21352"/>
                <a:gd name="T7" fmla="*/ 1125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52" h="21600">
                  <a:moveTo>
                    <a:pt x="2512" y="0"/>
                  </a:moveTo>
                  <a:cubicBezTo>
                    <a:pt x="1868" y="0"/>
                    <a:pt x="1228" y="252"/>
                    <a:pt x="736" y="755"/>
                  </a:cubicBezTo>
                  <a:cubicBezTo>
                    <a:pt x="-246" y="1760"/>
                    <a:pt x="-246" y="3389"/>
                    <a:pt x="736" y="4394"/>
                  </a:cubicBezTo>
                  <a:cubicBezTo>
                    <a:pt x="1719" y="5400"/>
                    <a:pt x="3311" y="5400"/>
                    <a:pt x="4293" y="4394"/>
                  </a:cubicBezTo>
                  <a:cubicBezTo>
                    <a:pt x="5276" y="3389"/>
                    <a:pt x="5276" y="1760"/>
                    <a:pt x="4293" y="755"/>
                  </a:cubicBezTo>
                  <a:cubicBezTo>
                    <a:pt x="3802" y="252"/>
                    <a:pt x="3156" y="0"/>
                    <a:pt x="2512" y="0"/>
                  </a:cubicBezTo>
                  <a:close/>
                  <a:moveTo>
                    <a:pt x="15974" y="6786"/>
                  </a:moveTo>
                  <a:cubicBezTo>
                    <a:pt x="14493" y="6827"/>
                    <a:pt x="13075" y="7479"/>
                    <a:pt x="12048" y="8609"/>
                  </a:cubicBezTo>
                  <a:lnTo>
                    <a:pt x="12048" y="7250"/>
                  </a:lnTo>
                  <a:lnTo>
                    <a:pt x="7561" y="7250"/>
                  </a:lnTo>
                  <a:lnTo>
                    <a:pt x="7561" y="21600"/>
                  </a:lnTo>
                  <a:lnTo>
                    <a:pt x="12048" y="21600"/>
                  </a:lnTo>
                  <a:lnTo>
                    <a:pt x="12048" y="13067"/>
                  </a:lnTo>
                  <a:cubicBezTo>
                    <a:pt x="12157" y="11669"/>
                    <a:pt x="13375" y="10577"/>
                    <a:pt x="14805" y="10756"/>
                  </a:cubicBezTo>
                  <a:cubicBezTo>
                    <a:pt x="16039" y="10911"/>
                    <a:pt x="16934" y="12021"/>
                    <a:pt x="16865" y="13287"/>
                  </a:cubicBezTo>
                  <a:lnTo>
                    <a:pt x="16865" y="21600"/>
                  </a:lnTo>
                  <a:lnTo>
                    <a:pt x="21352" y="21600"/>
                  </a:lnTo>
                  <a:lnTo>
                    <a:pt x="21352" y="13357"/>
                  </a:lnTo>
                  <a:lnTo>
                    <a:pt x="21352" y="13287"/>
                  </a:lnTo>
                  <a:lnTo>
                    <a:pt x="21346" y="13287"/>
                  </a:lnTo>
                  <a:cubicBezTo>
                    <a:pt x="21354" y="12646"/>
                    <a:pt x="21328" y="12016"/>
                    <a:pt x="21244" y="11407"/>
                  </a:cubicBezTo>
                  <a:cubicBezTo>
                    <a:pt x="21154" y="10757"/>
                    <a:pt x="21010" y="10115"/>
                    <a:pt x="20734" y="9532"/>
                  </a:cubicBezTo>
                  <a:cubicBezTo>
                    <a:pt x="20160" y="8321"/>
                    <a:pt x="19052" y="7432"/>
                    <a:pt x="17710" y="7024"/>
                  </a:cubicBezTo>
                  <a:cubicBezTo>
                    <a:pt x="17135" y="6849"/>
                    <a:pt x="16551" y="6770"/>
                    <a:pt x="15974" y="6786"/>
                  </a:cubicBezTo>
                  <a:close/>
                  <a:moveTo>
                    <a:pt x="271" y="7250"/>
                  </a:moveTo>
                  <a:lnTo>
                    <a:pt x="271" y="21600"/>
                  </a:lnTo>
                  <a:lnTo>
                    <a:pt x="4759" y="21600"/>
                  </a:lnTo>
                  <a:lnTo>
                    <a:pt x="4759" y="7250"/>
                  </a:lnTo>
                  <a:lnTo>
                    <a:pt x="271" y="7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ru-RU" sz="700">
                <a:solidFill>
                  <a:srgbClr val="D2DDE5"/>
                </a:solidFill>
              </a:endParaRPr>
            </a:p>
          </p:txBody>
        </p:sp>
        <p:sp>
          <p:nvSpPr>
            <p:cNvPr id="45" name="Oval 24">
              <a:extLst>
                <a:ext uri="{FF2B5EF4-FFF2-40B4-BE49-F238E27FC236}">
                  <a16:creationId xmlns:a16="http://schemas.microsoft.com/office/drawing/2014/main" id="{CDC37551-0B36-3049-B62D-793D971D1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05156" y="12263934"/>
              <a:ext cx="569913" cy="569912"/>
            </a:xfrm>
            <a:prstGeom prst="ellipse">
              <a:avLst/>
            </a:prstGeom>
            <a:solidFill>
              <a:schemeClr val="tx2">
                <a:alpha val="26000"/>
              </a:schemeClr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en-US" altLang="en-US" sz="1200">
                <a:solidFill>
                  <a:srgbClr val="FFFFFF"/>
                </a:solidFill>
                <a:latin typeface="Helvetica Light" charset="0"/>
                <a:ea typeface="Poppins" charset="0"/>
                <a:cs typeface="Poppins" charset="0"/>
                <a:sym typeface="Helvetica Light" charset="0"/>
              </a:endParaRPr>
            </a:p>
          </p:txBody>
        </p:sp>
        <p:sp>
          <p:nvSpPr>
            <p:cNvPr id="46" name="AutoShape 25">
              <a:extLst>
                <a:ext uri="{FF2B5EF4-FFF2-40B4-BE49-F238E27FC236}">
                  <a16:creationId xmlns:a16="http://schemas.microsoft.com/office/drawing/2014/main" id="{5D8A6A0A-55C3-9647-AFEC-C2093985A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8194" y="12436971"/>
              <a:ext cx="225425" cy="223838"/>
            </a:xfrm>
            <a:custGeom>
              <a:avLst/>
              <a:gdLst>
                <a:gd name="T0" fmla="*/ 112718 w 21597"/>
                <a:gd name="T1" fmla="*/ 111813 h 21597"/>
                <a:gd name="T2" fmla="*/ 112718 w 21597"/>
                <a:gd name="T3" fmla="*/ 111813 h 21597"/>
                <a:gd name="T4" fmla="*/ 112718 w 21597"/>
                <a:gd name="T5" fmla="*/ 111813 h 21597"/>
                <a:gd name="T6" fmla="*/ 112718 w 21597"/>
                <a:gd name="T7" fmla="*/ 111813 h 2159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97" h="21597">
                  <a:moveTo>
                    <a:pt x="4955" y="0"/>
                  </a:moveTo>
                  <a:cubicBezTo>
                    <a:pt x="4242" y="0"/>
                    <a:pt x="3702" y="-2"/>
                    <a:pt x="3248" y="29"/>
                  </a:cubicBezTo>
                  <a:cubicBezTo>
                    <a:pt x="2794" y="59"/>
                    <a:pt x="2425" y="122"/>
                    <a:pt x="2044" y="243"/>
                  </a:cubicBezTo>
                  <a:cubicBezTo>
                    <a:pt x="1625" y="395"/>
                    <a:pt x="1251" y="636"/>
                    <a:pt x="944" y="943"/>
                  </a:cubicBezTo>
                  <a:cubicBezTo>
                    <a:pt x="637" y="1251"/>
                    <a:pt x="396" y="1624"/>
                    <a:pt x="244" y="2044"/>
                  </a:cubicBezTo>
                  <a:cubicBezTo>
                    <a:pt x="122" y="2427"/>
                    <a:pt x="60" y="2800"/>
                    <a:pt x="29" y="3254"/>
                  </a:cubicBezTo>
                  <a:cubicBezTo>
                    <a:pt x="-1" y="3707"/>
                    <a:pt x="0" y="4240"/>
                    <a:pt x="1" y="4950"/>
                  </a:cubicBezTo>
                  <a:lnTo>
                    <a:pt x="1" y="16623"/>
                  </a:lnTo>
                  <a:cubicBezTo>
                    <a:pt x="1" y="17344"/>
                    <a:pt x="-1" y="17886"/>
                    <a:pt x="29" y="18342"/>
                  </a:cubicBezTo>
                  <a:cubicBezTo>
                    <a:pt x="60" y="18799"/>
                    <a:pt x="122" y="19170"/>
                    <a:pt x="244" y="19553"/>
                  </a:cubicBezTo>
                  <a:cubicBezTo>
                    <a:pt x="396" y="19972"/>
                    <a:pt x="637" y="20345"/>
                    <a:pt x="944" y="20653"/>
                  </a:cubicBezTo>
                  <a:cubicBezTo>
                    <a:pt x="1251" y="20960"/>
                    <a:pt x="1625" y="21201"/>
                    <a:pt x="2044" y="21353"/>
                  </a:cubicBezTo>
                  <a:cubicBezTo>
                    <a:pt x="2427" y="21475"/>
                    <a:pt x="2799" y="21537"/>
                    <a:pt x="3254" y="21568"/>
                  </a:cubicBezTo>
                  <a:cubicBezTo>
                    <a:pt x="3708" y="21598"/>
                    <a:pt x="4246" y="21597"/>
                    <a:pt x="4955" y="21596"/>
                  </a:cubicBezTo>
                  <a:lnTo>
                    <a:pt x="16625" y="21596"/>
                  </a:lnTo>
                  <a:cubicBezTo>
                    <a:pt x="17346" y="21596"/>
                    <a:pt x="17884" y="21598"/>
                    <a:pt x="18339" y="21568"/>
                  </a:cubicBezTo>
                  <a:cubicBezTo>
                    <a:pt x="18793" y="21537"/>
                    <a:pt x="19166" y="21475"/>
                    <a:pt x="19548" y="21353"/>
                  </a:cubicBezTo>
                  <a:cubicBezTo>
                    <a:pt x="19967" y="21201"/>
                    <a:pt x="20345" y="20960"/>
                    <a:pt x="20654" y="20653"/>
                  </a:cubicBezTo>
                  <a:cubicBezTo>
                    <a:pt x="20963" y="20345"/>
                    <a:pt x="21202" y="19972"/>
                    <a:pt x="21354" y="19553"/>
                  </a:cubicBezTo>
                  <a:cubicBezTo>
                    <a:pt x="21476" y="19170"/>
                    <a:pt x="21538" y="18796"/>
                    <a:pt x="21569" y="18342"/>
                  </a:cubicBezTo>
                  <a:cubicBezTo>
                    <a:pt x="21599" y="17889"/>
                    <a:pt x="21598" y="17356"/>
                    <a:pt x="21597" y="16646"/>
                  </a:cubicBezTo>
                  <a:lnTo>
                    <a:pt x="21597" y="4973"/>
                  </a:lnTo>
                  <a:cubicBezTo>
                    <a:pt x="21598" y="4252"/>
                    <a:pt x="21599" y="3710"/>
                    <a:pt x="21569" y="3254"/>
                  </a:cubicBezTo>
                  <a:cubicBezTo>
                    <a:pt x="21538" y="2797"/>
                    <a:pt x="21476" y="2426"/>
                    <a:pt x="21354" y="2044"/>
                  </a:cubicBezTo>
                  <a:cubicBezTo>
                    <a:pt x="21202" y="1624"/>
                    <a:pt x="20963" y="1251"/>
                    <a:pt x="20654" y="943"/>
                  </a:cubicBezTo>
                  <a:cubicBezTo>
                    <a:pt x="20345" y="636"/>
                    <a:pt x="19967" y="395"/>
                    <a:pt x="19548" y="243"/>
                  </a:cubicBezTo>
                  <a:cubicBezTo>
                    <a:pt x="19166" y="121"/>
                    <a:pt x="18792" y="59"/>
                    <a:pt x="18339" y="29"/>
                  </a:cubicBezTo>
                  <a:cubicBezTo>
                    <a:pt x="17885" y="-2"/>
                    <a:pt x="17352" y="0"/>
                    <a:pt x="16643" y="0"/>
                  </a:cubicBezTo>
                  <a:lnTo>
                    <a:pt x="4973" y="0"/>
                  </a:lnTo>
                  <a:lnTo>
                    <a:pt x="4955" y="0"/>
                  </a:lnTo>
                  <a:close/>
                  <a:moveTo>
                    <a:pt x="16093" y="2704"/>
                  </a:moveTo>
                  <a:lnTo>
                    <a:pt x="18599" y="2704"/>
                  </a:lnTo>
                  <a:cubicBezTo>
                    <a:pt x="18766" y="2704"/>
                    <a:pt x="18851" y="2704"/>
                    <a:pt x="18941" y="2733"/>
                  </a:cubicBezTo>
                  <a:cubicBezTo>
                    <a:pt x="19039" y="2768"/>
                    <a:pt x="19113" y="2843"/>
                    <a:pt x="19149" y="2941"/>
                  </a:cubicBezTo>
                  <a:cubicBezTo>
                    <a:pt x="19177" y="3031"/>
                    <a:pt x="19178" y="3119"/>
                    <a:pt x="19178" y="3288"/>
                  </a:cubicBezTo>
                  <a:lnTo>
                    <a:pt x="19178" y="5790"/>
                  </a:lnTo>
                  <a:cubicBezTo>
                    <a:pt x="19178" y="5956"/>
                    <a:pt x="19177" y="6041"/>
                    <a:pt x="19149" y="6131"/>
                  </a:cubicBezTo>
                  <a:cubicBezTo>
                    <a:pt x="19113" y="6230"/>
                    <a:pt x="19039" y="6304"/>
                    <a:pt x="18941" y="6340"/>
                  </a:cubicBezTo>
                  <a:cubicBezTo>
                    <a:pt x="18851" y="6368"/>
                    <a:pt x="18763" y="6369"/>
                    <a:pt x="18593" y="6369"/>
                  </a:cubicBezTo>
                  <a:lnTo>
                    <a:pt x="16093" y="6369"/>
                  </a:lnTo>
                  <a:cubicBezTo>
                    <a:pt x="15926" y="6369"/>
                    <a:pt x="15841" y="6368"/>
                    <a:pt x="15751" y="6340"/>
                  </a:cubicBezTo>
                  <a:cubicBezTo>
                    <a:pt x="15653" y="6304"/>
                    <a:pt x="15573" y="6230"/>
                    <a:pt x="15537" y="6131"/>
                  </a:cubicBezTo>
                  <a:cubicBezTo>
                    <a:pt x="15508" y="6041"/>
                    <a:pt x="15514" y="5953"/>
                    <a:pt x="15514" y="5784"/>
                  </a:cubicBezTo>
                  <a:lnTo>
                    <a:pt x="15514" y="3283"/>
                  </a:lnTo>
                  <a:cubicBezTo>
                    <a:pt x="15514" y="3116"/>
                    <a:pt x="15508" y="3031"/>
                    <a:pt x="15537" y="2941"/>
                  </a:cubicBezTo>
                  <a:cubicBezTo>
                    <a:pt x="15573" y="2843"/>
                    <a:pt x="15653" y="2768"/>
                    <a:pt x="15751" y="2733"/>
                  </a:cubicBezTo>
                  <a:cubicBezTo>
                    <a:pt x="15841" y="2704"/>
                    <a:pt x="15923" y="2704"/>
                    <a:pt x="16093" y="2704"/>
                  </a:cubicBezTo>
                  <a:close/>
                  <a:moveTo>
                    <a:pt x="10796" y="6537"/>
                  </a:moveTo>
                  <a:cubicBezTo>
                    <a:pt x="11896" y="6537"/>
                    <a:pt x="13001" y="6953"/>
                    <a:pt x="13841" y="7793"/>
                  </a:cubicBezTo>
                  <a:cubicBezTo>
                    <a:pt x="15520" y="9473"/>
                    <a:pt x="15520" y="12199"/>
                    <a:pt x="13841" y="13878"/>
                  </a:cubicBezTo>
                  <a:cubicBezTo>
                    <a:pt x="12162" y="15558"/>
                    <a:pt x="9436" y="15558"/>
                    <a:pt x="7757" y="13878"/>
                  </a:cubicBezTo>
                  <a:cubicBezTo>
                    <a:pt x="6078" y="12199"/>
                    <a:pt x="6078" y="9473"/>
                    <a:pt x="7757" y="7793"/>
                  </a:cubicBezTo>
                  <a:cubicBezTo>
                    <a:pt x="8597" y="6953"/>
                    <a:pt x="9696" y="6537"/>
                    <a:pt x="10796" y="6537"/>
                  </a:cubicBezTo>
                  <a:close/>
                  <a:moveTo>
                    <a:pt x="2403" y="9565"/>
                  </a:moveTo>
                  <a:lnTo>
                    <a:pt x="4191" y="9565"/>
                  </a:lnTo>
                  <a:cubicBezTo>
                    <a:pt x="3785" y="11684"/>
                    <a:pt x="4397" y="13957"/>
                    <a:pt x="6038" y="15598"/>
                  </a:cubicBezTo>
                  <a:cubicBezTo>
                    <a:pt x="8667" y="18228"/>
                    <a:pt x="12931" y="18228"/>
                    <a:pt x="15560" y="15598"/>
                  </a:cubicBezTo>
                  <a:cubicBezTo>
                    <a:pt x="17201" y="13957"/>
                    <a:pt x="17813" y="11684"/>
                    <a:pt x="17407" y="9565"/>
                  </a:cubicBezTo>
                  <a:lnTo>
                    <a:pt x="19195" y="9565"/>
                  </a:lnTo>
                  <a:lnTo>
                    <a:pt x="19195" y="17567"/>
                  </a:lnTo>
                  <a:cubicBezTo>
                    <a:pt x="19195" y="17800"/>
                    <a:pt x="19194" y="17974"/>
                    <a:pt x="19184" y="18122"/>
                  </a:cubicBezTo>
                  <a:cubicBezTo>
                    <a:pt x="19173" y="18271"/>
                    <a:pt x="19154" y="18396"/>
                    <a:pt x="19114" y="18522"/>
                  </a:cubicBezTo>
                  <a:cubicBezTo>
                    <a:pt x="19064" y="18660"/>
                    <a:pt x="18986" y="18779"/>
                    <a:pt x="18883" y="18881"/>
                  </a:cubicBezTo>
                  <a:cubicBezTo>
                    <a:pt x="18780" y="18983"/>
                    <a:pt x="18655" y="19064"/>
                    <a:pt x="18518" y="19113"/>
                  </a:cubicBezTo>
                  <a:cubicBezTo>
                    <a:pt x="18392" y="19153"/>
                    <a:pt x="18268" y="19172"/>
                    <a:pt x="18119" y="19182"/>
                  </a:cubicBezTo>
                  <a:cubicBezTo>
                    <a:pt x="17969" y="19192"/>
                    <a:pt x="17794" y="19194"/>
                    <a:pt x="17557" y="19194"/>
                  </a:cubicBezTo>
                  <a:lnTo>
                    <a:pt x="4035" y="19194"/>
                  </a:lnTo>
                  <a:cubicBezTo>
                    <a:pt x="3801" y="19194"/>
                    <a:pt x="3628" y="19192"/>
                    <a:pt x="3479" y="19182"/>
                  </a:cubicBezTo>
                  <a:cubicBezTo>
                    <a:pt x="3331" y="19172"/>
                    <a:pt x="3206" y="19153"/>
                    <a:pt x="3080" y="19113"/>
                  </a:cubicBezTo>
                  <a:cubicBezTo>
                    <a:pt x="2943" y="19064"/>
                    <a:pt x="2818" y="18983"/>
                    <a:pt x="2715" y="18881"/>
                  </a:cubicBezTo>
                  <a:cubicBezTo>
                    <a:pt x="2612" y="18779"/>
                    <a:pt x="2534" y="18660"/>
                    <a:pt x="2484" y="18522"/>
                  </a:cubicBezTo>
                  <a:cubicBezTo>
                    <a:pt x="2444" y="18396"/>
                    <a:pt x="2425" y="18273"/>
                    <a:pt x="2414" y="18122"/>
                  </a:cubicBezTo>
                  <a:cubicBezTo>
                    <a:pt x="2404" y="17972"/>
                    <a:pt x="2403" y="17792"/>
                    <a:pt x="2403" y="17555"/>
                  </a:cubicBezTo>
                  <a:lnTo>
                    <a:pt x="2403" y="9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85698">
                <a:defRPr/>
              </a:pPr>
              <a:endParaRPr lang="ru-RU" sz="700">
                <a:solidFill>
                  <a:srgbClr val="D2DDE5"/>
                </a:solidFill>
              </a:endParaRPr>
            </a:p>
          </p:txBody>
        </p:sp>
      </p:grp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47824" y="659282"/>
            <a:ext cx="1917502" cy="1916906"/>
          </a:xfrm>
          <a:prstGeom prst="rect">
            <a:avLst/>
          </a:prstGeom>
          <a:solidFill>
            <a:schemeClr val="tx1"/>
          </a:solidFill>
        </p:spPr>
        <p:txBody>
          <a:bodyPr lIns="68571" tIns="34289" rIns="68571" bIns="34289"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2573778" y="659282"/>
            <a:ext cx="1917502" cy="1916906"/>
          </a:xfrm>
          <a:prstGeom prst="rect">
            <a:avLst/>
          </a:prstGeom>
          <a:solidFill>
            <a:schemeClr val="tx1"/>
          </a:solidFill>
        </p:spPr>
        <p:txBody>
          <a:bodyPr lIns="68571" tIns="34289" rIns="68571" bIns="34289"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599732" y="659282"/>
            <a:ext cx="1917502" cy="1916906"/>
          </a:xfrm>
          <a:prstGeom prst="rect">
            <a:avLst/>
          </a:prstGeom>
          <a:solidFill>
            <a:schemeClr val="tx1"/>
          </a:solidFill>
        </p:spPr>
        <p:txBody>
          <a:bodyPr lIns="68571" tIns="34289" rIns="68571" bIns="34289"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625689" y="659282"/>
            <a:ext cx="1917502" cy="1916906"/>
          </a:xfrm>
          <a:prstGeom prst="rect">
            <a:avLst/>
          </a:prstGeom>
          <a:solidFill>
            <a:schemeClr val="tx1"/>
          </a:solidFill>
        </p:spPr>
        <p:txBody>
          <a:bodyPr lIns="68571" tIns="34289" rIns="68571" bIns="34289"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547824" y="2717911"/>
            <a:ext cx="1917502" cy="1916906"/>
          </a:xfrm>
          <a:prstGeom prst="rect">
            <a:avLst/>
          </a:prstGeom>
          <a:solidFill>
            <a:schemeClr val="tx1"/>
          </a:solidFill>
        </p:spPr>
        <p:txBody>
          <a:bodyPr lIns="68571" tIns="34289" rIns="68571" bIns="34289"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573778" y="2717911"/>
            <a:ext cx="1917502" cy="1916906"/>
          </a:xfrm>
          <a:prstGeom prst="rect">
            <a:avLst/>
          </a:prstGeom>
          <a:solidFill>
            <a:schemeClr val="tx1"/>
          </a:solidFill>
        </p:spPr>
        <p:txBody>
          <a:bodyPr lIns="68571" tIns="34289" rIns="68571" bIns="34289"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599732" y="2717911"/>
            <a:ext cx="1917502" cy="1916906"/>
          </a:xfrm>
          <a:prstGeom prst="rect">
            <a:avLst/>
          </a:prstGeom>
          <a:solidFill>
            <a:schemeClr val="tx1"/>
          </a:solidFill>
        </p:spPr>
        <p:txBody>
          <a:bodyPr lIns="68571" tIns="34289" rIns="68571" bIns="34289"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625689" y="2717911"/>
            <a:ext cx="1917502" cy="1916906"/>
          </a:xfrm>
          <a:prstGeom prst="rect">
            <a:avLst/>
          </a:prstGeom>
          <a:solidFill>
            <a:schemeClr val="tx1"/>
          </a:solidFill>
        </p:spPr>
        <p:txBody>
          <a:bodyPr lIns="68571" tIns="34289" rIns="68571" bIns="34289"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433199" y="222491"/>
            <a:ext cx="335756" cy="180975"/>
          </a:xfrm>
          <a:prstGeom prst="rect">
            <a:avLst/>
          </a:prstGeom>
        </p:spPr>
        <p:txBody>
          <a:bodyPr lIns="68571" tIns="34289" rIns="68571" bIns="34289"/>
          <a:lstStyle>
            <a:lvl1pPr>
              <a:defRPr b="0" i="0">
                <a:solidFill>
                  <a:schemeClr val="accent2"/>
                </a:solidFill>
                <a:latin typeface="Montserrat" charset="0"/>
                <a:ea typeface="Montserrat" charset="0"/>
                <a:cs typeface="Montserrat" charset="0"/>
                <a:sym typeface="Poppins" charset="0"/>
              </a:defRPr>
            </a:lvl1pPr>
          </a:lstStyle>
          <a:p>
            <a:pPr defTabSz="685698">
              <a:defRPr/>
            </a:pPr>
            <a:fld id="{495FC7DF-7707-9845-8231-4E91938DA915}" type="slidenum">
              <a:rPr lang="x-none" altLang="x-none" sz="1400" smtClean="0">
                <a:solidFill>
                  <a:srgbClr val="24C1F7"/>
                </a:solidFill>
              </a:rPr>
              <a:pPr defTabSz="685698">
                <a:defRPr/>
              </a:pPr>
              <a:t>‹#›</a:t>
            </a:fld>
            <a:endParaRPr lang="x-none" altLang="x-none" sz="1400">
              <a:solidFill>
                <a:srgbClr val="24C1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171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38">
            <a:extLst>
              <a:ext uri="{FF2B5EF4-FFF2-40B4-BE49-F238E27FC236}">
                <a16:creationId xmlns:a16="http://schemas.microsoft.com/office/drawing/2014/main" id="{9C5205DB-DBE1-4D7F-B13E-184F701235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27761" y="1545637"/>
            <a:ext cx="3720479" cy="3719324"/>
          </a:xfrm>
          <a:prstGeom prst="ellipse">
            <a:avLst/>
          </a:prstGeom>
          <a:solidFill>
            <a:schemeClr val="tx1"/>
          </a:solidFill>
        </p:spPr>
      </p:sp>
      <p:sp>
        <p:nvSpPr>
          <p:cNvPr id="3" name="Рисунок 39">
            <a:extLst>
              <a:ext uri="{FF2B5EF4-FFF2-40B4-BE49-F238E27FC236}">
                <a16:creationId xmlns:a16="http://schemas.microsoft.com/office/drawing/2014/main" id="{4D9D8F76-63E2-4359-BD42-D6BDAC7AA8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35214" y="-462942"/>
            <a:ext cx="1801523" cy="1800965"/>
          </a:xfrm>
          <a:prstGeom prst="ellipse">
            <a:avLst/>
          </a:prstGeom>
          <a:solidFill>
            <a:schemeClr val="tx1"/>
          </a:solidFill>
        </p:spPr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C4606210-AFCA-4C5F-897F-B0BE194B28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93659" y="904965"/>
            <a:ext cx="1331937" cy="1331524"/>
          </a:xfrm>
          <a:prstGeom prst="ellipse">
            <a:avLst/>
          </a:prstGeom>
          <a:solidFill>
            <a:schemeClr val="tx1"/>
          </a:solidFill>
        </p:spPr>
      </p:sp>
    </p:spTree>
    <p:extLst>
      <p:ext uri="{BB962C8B-B14F-4D97-AF65-F5344CB8AC3E}">
        <p14:creationId xmlns:p14="http://schemas.microsoft.com/office/powerpoint/2010/main" val="244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2">
            <a:extLst>
              <a:ext uri="{FF2B5EF4-FFF2-40B4-BE49-F238E27FC236}">
                <a16:creationId xmlns:a16="http://schemas.microsoft.com/office/drawing/2014/main" id="{1B2D7CE5-93AF-4D38-AABD-1A8332D32B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80457" y="653345"/>
            <a:ext cx="3192387" cy="3849261"/>
          </a:xfrm>
          <a:prstGeom prst="roundRect">
            <a:avLst>
              <a:gd name="adj" fmla="val 1066"/>
            </a:avLst>
          </a:prstGeom>
          <a:solidFill>
            <a:schemeClr val="tx1"/>
          </a:solidFill>
        </p:spPr>
      </p:sp>
    </p:spTree>
    <p:extLst>
      <p:ext uri="{BB962C8B-B14F-4D97-AF65-F5344CB8AC3E}">
        <p14:creationId xmlns:p14="http://schemas.microsoft.com/office/powerpoint/2010/main" val="180139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AE454-0F31-4C6E-A428-3B8EBAB605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980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7F9CCA-CBFF-4232-A028-BF32BE1EEF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2938" y="857564"/>
            <a:ext cx="2853649" cy="3440823"/>
          </a:xfrm>
          <a:prstGeom prst="roundRect">
            <a:avLst>
              <a:gd name="adj" fmla="val 1066"/>
            </a:avLst>
          </a:prstGeom>
          <a:solidFill>
            <a:schemeClr val="tx1"/>
          </a:solidFill>
        </p:spPr>
      </p:sp>
    </p:spTree>
    <p:extLst>
      <p:ext uri="{BB962C8B-B14F-4D97-AF65-F5344CB8AC3E}">
        <p14:creationId xmlns:p14="http://schemas.microsoft.com/office/powerpoint/2010/main" val="30561428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one_gold.png">
            <a:extLst>
              <a:ext uri="{FF2B5EF4-FFF2-40B4-BE49-F238E27FC236}">
                <a16:creationId xmlns:a16="http://schemas.microsoft.com/office/drawing/2014/main" id="{AC1B45A3-1144-4D5E-A335-5B4249530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14" y="546525"/>
            <a:ext cx="1946672" cy="367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Кольцо 6">
            <a:extLst>
              <a:ext uri="{FF2B5EF4-FFF2-40B4-BE49-F238E27FC236}">
                <a16:creationId xmlns:a16="http://schemas.microsoft.com/office/drawing/2014/main" id="{41DF4586-BDAF-4A65-9D71-54C9F902D619}"/>
              </a:ext>
            </a:extLst>
          </p:cNvPr>
          <p:cNvSpPr/>
          <p:nvPr userDrawn="1"/>
        </p:nvSpPr>
        <p:spPr>
          <a:xfrm>
            <a:off x="-1692695" y="-1355236"/>
            <a:ext cx="5068395" cy="5068395"/>
          </a:xfrm>
          <a:prstGeom prst="donut">
            <a:avLst/>
          </a:prstGeom>
          <a:solidFill>
            <a:schemeClr val="accent1">
              <a:alpha val="7000"/>
            </a:schemeClr>
          </a:solidFill>
          <a:ln w="25400">
            <a:noFill/>
            <a:miter lim="400000"/>
          </a:ln>
          <a:effectLst/>
        </p:spPr>
        <p:txBody>
          <a:bodyPr lIns="19049" tIns="19049" rIns="19049" bIns="19049" rtlCol="0" anchor="ctr"/>
          <a:lstStyle/>
          <a:p>
            <a:pPr algn="ctr" defTabSz="685698"/>
            <a:endParaRPr lang="ru-RU" sz="12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" name="Рисунок 2">
            <a:extLst>
              <a:ext uri="{FF2B5EF4-FFF2-40B4-BE49-F238E27FC236}">
                <a16:creationId xmlns:a16="http://schemas.microsoft.com/office/drawing/2014/main" id="{89C6F41B-F374-42DF-A69F-6A60725DCB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86385" y="1054936"/>
            <a:ext cx="1535953" cy="2690588"/>
          </a:xfrm>
          <a:prstGeom prst="rect">
            <a:avLst/>
          </a:prstGeom>
          <a:solidFill>
            <a:schemeClr val="tx1"/>
          </a:solidFill>
        </p:spPr>
      </p:sp>
    </p:spTree>
    <p:extLst>
      <p:ext uri="{BB962C8B-B14F-4D97-AF65-F5344CB8AC3E}">
        <p14:creationId xmlns:p14="http://schemas.microsoft.com/office/powerpoint/2010/main" val="384050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8">
            <a:extLst>
              <a:ext uri="{FF2B5EF4-FFF2-40B4-BE49-F238E27FC236}">
                <a16:creationId xmlns:a16="http://schemas.microsoft.com/office/drawing/2014/main" id="{782D9490-6E09-44E5-BC47-55182D516B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2726" y="1275607"/>
            <a:ext cx="1410068" cy="1409630"/>
          </a:xfrm>
          <a:prstGeom prst="ellipse">
            <a:avLst/>
          </a:prstGeom>
          <a:solidFill>
            <a:schemeClr val="tx1"/>
          </a:solidFill>
        </p:spPr>
      </p:sp>
    </p:spTree>
    <p:extLst>
      <p:ext uri="{BB962C8B-B14F-4D97-AF65-F5344CB8AC3E}">
        <p14:creationId xmlns:p14="http://schemas.microsoft.com/office/powerpoint/2010/main" val="146920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10">
            <a:extLst>
              <a:ext uri="{FF2B5EF4-FFF2-40B4-BE49-F238E27FC236}">
                <a16:creationId xmlns:a16="http://schemas.microsoft.com/office/drawing/2014/main" id="{891E3B35-6A1E-451F-8196-E098FFB2D2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5870" y="4400092"/>
            <a:ext cx="1917502" cy="1916906"/>
          </a:xfrm>
          <a:prstGeom prst="roundRect">
            <a:avLst>
              <a:gd name="adj" fmla="val 2031"/>
            </a:avLst>
          </a:prstGeom>
          <a:solidFill>
            <a:schemeClr val="tx1"/>
          </a:solidFill>
        </p:spPr>
      </p:sp>
      <p:sp>
        <p:nvSpPr>
          <p:cNvPr id="4" name="Рисунок 11">
            <a:extLst>
              <a:ext uri="{FF2B5EF4-FFF2-40B4-BE49-F238E27FC236}">
                <a16:creationId xmlns:a16="http://schemas.microsoft.com/office/drawing/2014/main" id="{934E8359-FCFC-4494-AF29-EDFE4B178B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384" y="-666085"/>
            <a:ext cx="1917502" cy="3237835"/>
          </a:xfrm>
          <a:prstGeom prst="roundRect">
            <a:avLst>
              <a:gd name="adj" fmla="val 2442"/>
            </a:avLst>
          </a:prstGeom>
          <a:solidFill>
            <a:schemeClr val="tx1"/>
          </a:solidFill>
        </p:spPr>
      </p:sp>
      <p:sp>
        <p:nvSpPr>
          <p:cNvPr id="5" name="Рисунок 12">
            <a:extLst>
              <a:ext uri="{FF2B5EF4-FFF2-40B4-BE49-F238E27FC236}">
                <a16:creationId xmlns:a16="http://schemas.microsoft.com/office/drawing/2014/main" id="{BC51BFBF-253A-46B7-8F3F-D39FEDB908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7375" y="-1030524"/>
            <a:ext cx="1917502" cy="2576188"/>
          </a:xfrm>
          <a:prstGeom prst="roundRect">
            <a:avLst>
              <a:gd name="adj" fmla="val 1629"/>
            </a:avLst>
          </a:prstGeom>
          <a:solidFill>
            <a:schemeClr val="tx1"/>
          </a:solidFill>
        </p:spPr>
      </p:sp>
      <p:sp>
        <p:nvSpPr>
          <p:cNvPr id="6" name="Рисунок 18">
            <a:extLst>
              <a:ext uri="{FF2B5EF4-FFF2-40B4-BE49-F238E27FC236}">
                <a16:creationId xmlns:a16="http://schemas.microsoft.com/office/drawing/2014/main" id="{511DEF3A-027A-45C2-B34E-35177B921D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5384" y="2650527"/>
            <a:ext cx="1917502" cy="2492974"/>
          </a:xfrm>
          <a:prstGeom prst="roundRect">
            <a:avLst>
              <a:gd name="adj" fmla="val 2036"/>
            </a:avLst>
          </a:prstGeom>
          <a:solidFill>
            <a:schemeClr val="tx1"/>
          </a:solidFill>
        </p:spPr>
      </p:sp>
    </p:spTree>
    <p:extLst>
      <p:ext uri="{BB962C8B-B14F-4D97-AF65-F5344CB8AC3E}">
        <p14:creationId xmlns:p14="http://schemas.microsoft.com/office/powerpoint/2010/main" val="37443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33">
            <a:extLst>
              <a:ext uri="{FF2B5EF4-FFF2-40B4-BE49-F238E27FC236}">
                <a16:creationId xmlns:a16="http://schemas.microsoft.com/office/drawing/2014/main" id="{EA2AC3B5-F7C9-4A89-97B9-41AEBFFBBEF8}"/>
              </a:ext>
            </a:extLst>
          </p:cNvPr>
          <p:cNvSpPr/>
          <p:nvPr userDrawn="1"/>
        </p:nvSpPr>
        <p:spPr>
          <a:xfrm>
            <a:off x="3" y="708543"/>
            <a:ext cx="1680683" cy="1541652"/>
          </a:xfrm>
          <a:custGeom>
            <a:avLst/>
            <a:gdLst>
              <a:gd name="connsiteX0" fmla="*/ 6876061 w 7057521"/>
              <a:gd name="connsiteY0" fmla="*/ 6110780 h 6473704"/>
              <a:gd name="connsiteX1" fmla="*/ 7057521 w 7057521"/>
              <a:gd name="connsiteY1" fmla="*/ 6292242 h 6473704"/>
              <a:gd name="connsiteX2" fmla="*/ 6876061 w 7057521"/>
              <a:gd name="connsiteY2" fmla="*/ 6473704 h 6473704"/>
              <a:gd name="connsiteX3" fmla="*/ 6694597 w 7057521"/>
              <a:gd name="connsiteY3" fmla="*/ 6292242 h 6473704"/>
              <a:gd name="connsiteX4" fmla="*/ 6876061 w 7057521"/>
              <a:gd name="connsiteY4" fmla="*/ 6110780 h 6473704"/>
              <a:gd name="connsiteX5" fmla="*/ 5919689 w 7057521"/>
              <a:gd name="connsiteY5" fmla="*/ 6110780 h 6473704"/>
              <a:gd name="connsiteX6" fmla="*/ 6101149 w 7057521"/>
              <a:gd name="connsiteY6" fmla="*/ 6292242 h 6473704"/>
              <a:gd name="connsiteX7" fmla="*/ 5919689 w 7057521"/>
              <a:gd name="connsiteY7" fmla="*/ 6473704 h 6473704"/>
              <a:gd name="connsiteX8" fmla="*/ 5738225 w 7057521"/>
              <a:gd name="connsiteY8" fmla="*/ 6292242 h 6473704"/>
              <a:gd name="connsiteX9" fmla="*/ 5919689 w 7057521"/>
              <a:gd name="connsiteY9" fmla="*/ 6110780 h 6473704"/>
              <a:gd name="connsiteX10" fmla="*/ 4963317 w 7057521"/>
              <a:gd name="connsiteY10" fmla="*/ 6110780 h 6473704"/>
              <a:gd name="connsiteX11" fmla="*/ 5144781 w 7057521"/>
              <a:gd name="connsiteY11" fmla="*/ 6292242 h 6473704"/>
              <a:gd name="connsiteX12" fmla="*/ 4963317 w 7057521"/>
              <a:gd name="connsiteY12" fmla="*/ 6473704 h 6473704"/>
              <a:gd name="connsiteX13" fmla="*/ 4781857 w 7057521"/>
              <a:gd name="connsiteY13" fmla="*/ 6292242 h 6473704"/>
              <a:gd name="connsiteX14" fmla="*/ 4963317 w 7057521"/>
              <a:gd name="connsiteY14" fmla="*/ 6110780 h 6473704"/>
              <a:gd name="connsiteX15" fmla="*/ 4006945 w 7057521"/>
              <a:gd name="connsiteY15" fmla="*/ 6110780 h 6473704"/>
              <a:gd name="connsiteX16" fmla="*/ 4188409 w 7057521"/>
              <a:gd name="connsiteY16" fmla="*/ 6292242 h 6473704"/>
              <a:gd name="connsiteX17" fmla="*/ 4006945 w 7057521"/>
              <a:gd name="connsiteY17" fmla="*/ 6473704 h 6473704"/>
              <a:gd name="connsiteX18" fmla="*/ 3825485 w 7057521"/>
              <a:gd name="connsiteY18" fmla="*/ 6292242 h 6473704"/>
              <a:gd name="connsiteX19" fmla="*/ 4006945 w 7057521"/>
              <a:gd name="connsiteY19" fmla="*/ 6110780 h 6473704"/>
              <a:gd name="connsiteX20" fmla="*/ 3050577 w 7057521"/>
              <a:gd name="connsiteY20" fmla="*/ 6110780 h 6473704"/>
              <a:gd name="connsiteX21" fmla="*/ 3232037 w 7057521"/>
              <a:gd name="connsiteY21" fmla="*/ 6292242 h 6473704"/>
              <a:gd name="connsiteX22" fmla="*/ 3050577 w 7057521"/>
              <a:gd name="connsiteY22" fmla="*/ 6473704 h 6473704"/>
              <a:gd name="connsiteX23" fmla="*/ 2869113 w 7057521"/>
              <a:gd name="connsiteY23" fmla="*/ 6292242 h 6473704"/>
              <a:gd name="connsiteX24" fmla="*/ 3050577 w 7057521"/>
              <a:gd name="connsiteY24" fmla="*/ 6110780 h 6473704"/>
              <a:gd name="connsiteX25" fmla="*/ 2094205 w 7057521"/>
              <a:gd name="connsiteY25" fmla="*/ 6110780 h 6473704"/>
              <a:gd name="connsiteX26" fmla="*/ 2275665 w 7057521"/>
              <a:gd name="connsiteY26" fmla="*/ 6292242 h 6473704"/>
              <a:gd name="connsiteX27" fmla="*/ 2094205 w 7057521"/>
              <a:gd name="connsiteY27" fmla="*/ 6473704 h 6473704"/>
              <a:gd name="connsiteX28" fmla="*/ 1912741 w 7057521"/>
              <a:gd name="connsiteY28" fmla="*/ 6292242 h 6473704"/>
              <a:gd name="connsiteX29" fmla="*/ 2094205 w 7057521"/>
              <a:gd name="connsiteY29" fmla="*/ 6110780 h 6473704"/>
              <a:gd name="connsiteX30" fmla="*/ 1137833 w 7057521"/>
              <a:gd name="connsiteY30" fmla="*/ 6110780 h 6473704"/>
              <a:gd name="connsiteX31" fmla="*/ 1319295 w 7057521"/>
              <a:gd name="connsiteY31" fmla="*/ 6292242 h 6473704"/>
              <a:gd name="connsiteX32" fmla="*/ 1137833 w 7057521"/>
              <a:gd name="connsiteY32" fmla="*/ 6473704 h 6473704"/>
              <a:gd name="connsiteX33" fmla="*/ 956371 w 7057521"/>
              <a:gd name="connsiteY33" fmla="*/ 6292242 h 6473704"/>
              <a:gd name="connsiteX34" fmla="*/ 1137833 w 7057521"/>
              <a:gd name="connsiteY34" fmla="*/ 6110780 h 6473704"/>
              <a:gd name="connsiteX35" fmla="*/ 181462 w 7057521"/>
              <a:gd name="connsiteY35" fmla="*/ 6110780 h 6473704"/>
              <a:gd name="connsiteX36" fmla="*/ 362924 w 7057521"/>
              <a:gd name="connsiteY36" fmla="*/ 6292242 h 6473704"/>
              <a:gd name="connsiteX37" fmla="*/ 181462 w 7057521"/>
              <a:gd name="connsiteY37" fmla="*/ 6473704 h 6473704"/>
              <a:gd name="connsiteX38" fmla="*/ 0 w 7057521"/>
              <a:gd name="connsiteY38" fmla="*/ 6292242 h 6473704"/>
              <a:gd name="connsiteX39" fmla="*/ 181462 w 7057521"/>
              <a:gd name="connsiteY39" fmla="*/ 6110780 h 6473704"/>
              <a:gd name="connsiteX40" fmla="*/ 6876061 w 7057521"/>
              <a:gd name="connsiteY40" fmla="*/ 5237814 h 6473704"/>
              <a:gd name="connsiteX41" fmla="*/ 7057521 w 7057521"/>
              <a:gd name="connsiteY41" fmla="*/ 5419276 h 6473704"/>
              <a:gd name="connsiteX42" fmla="*/ 6876061 w 7057521"/>
              <a:gd name="connsiteY42" fmla="*/ 5600738 h 6473704"/>
              <a:gd name="connsiteX43" fmla="*/ 6694597 w 7057521"/>
              <a:gd name="connsiteY43" fmla="*/ 5419276 h 6473704"/>
              <a:gd name="connsiteX44" fmla="*/ 6876061 w 7057521"/>
              <a:gd name="connsiteY44" fmla="*/ 5237814 h 6473704"/>
              <a:gd name="connsiteX45" fmla="*/ 5919689 w 7057521"/>
              <a:gd name="connsiteY45" fmla="*/ 5237814 h 6473704"/>
              <a:gd name="connsiteX46" fmla="*/ 6101149 w 7057521"/>
              <a:gd name="connsiteY46" fmla="*/ 5419276 h 6473704"/>
              <a:gd name="connsiteX47" fmla="*/ 5919689 w 7057521"/>
              <a:gd name="connsiteY47" fmla="*/ 5600738 h 6473704"/>
              <a:gd name="connsiteX48" fmla="*/ 5738225 w 7057521"/>
              <a:gd name="connsiteY48" fmla="*/ 5419276 h 6473704"/>
              <a:gd name="connsiteX49" fmla="*/ 5919689 w 7057521"/>
              <a:gd name="connsiteY49" fmla="*/ 5237814 h 6473704"/>
              <a:gd name="connsiteX50" fmla="*/ 4963317 w 7057521"/>
              <a:gd name="connsiteY50" fmla="*/ 5237814 h 6473704"/>
              <a:gd name="connsiteX51" fmla="*/ 5144781 w 7057521"/>
              <a:gd name="connsiteY51" fmla="*/ 5419276 h 6473704"/>
              <a:gd name="connsiteX52" fmla="*/ 4963317 w 7057521"/>
              <a:gd name="connsiteY52" fmla="*/ 5600738 h 6473704"/>
              <a:gd name="connsiteX53" fmla="*/ 4781857 w 7057521"/>
              <a:gd name="connsiteY53" fmla="*/ 5419276 h 6473704"/>
              <a:gd name="connsiteX54" fmla="*/ 4963317 w 7057521"/>
              <a:gd name="connsiteY54" fmla="*/ 5237814 h 6473704"/>
              <a:gd name="connsiteX55" fmla="*/ 4006945 w 7057521"/>
              <a:gd name="connsiteY55" fmla="*/ 5237814 h 6473704"/>
              <a:gd name="connsiteX56" fmla="*/ 4188409 w 7057521"/>
              <a:gd name="connsiteY56" fmla="*/ 5419276 h 6473704"/>
              <a:gd name="connsiteX57" fmla="*/ 4006945 w 7057521"/>
              <a:gd name="connsiteY57" fmla="*/ 5600738 h 6473704"/>
              <a:gd name="connsiteX58" fmla="*/ 3825485 w 7057521"/>
              <a:gd name="connsiteY58" fmla="*/ 5419276 h 6473704"/>
              <a:gd name="connsiteX59" fmla="*/ 4006945 w 7057521"/>
              <a:gd name="connsiteY59" fmla="*/ 5237814 h 6473704"/>
              <a:gd name="connsiteX60" fmla="*/ 3050577 w 7057521"/>
              <a:gd name="connsiteY60" fmla="*/ 5237814 h 6473704"/>
              <a:gd name="connsiteX61" fmla="*/ 3232037 w 7057521"/>
              <a:gd name="connsiteY61" fmla="*/ 5419276 h 6473704"/>
              <a:gd name="connsiteX62" fmla="*/ 3050577 w 7057521"/>
              <a:gd name="connsiteY62" fmla="*/ 5600738 h 6473704"/>
              <a:gd name="connsiteX63" fmla="*/ 2869113 w 7057521"/>
              <a:gd name="connsiteY63" fmla="*/ 5419276 h 6473704"/>
              <a:gd name="connsiteX64" fmla="*/ 3050577 w 7057521"/>
              <a:gd name="connsiteY64" fmla="*/ 5237814 h 6473704"/>
              <a:gd name="connsiteX65" fmla="*/ 2094205 w 7057521"/>
              <a:gd name="connsiteY65" fmla="*/ 5237814 h 6473704"/>
              <a:gd name="connsiteX66" fmla="*/ 2275665 w 7057521"/>
              <a:gd name="connsiteY66" fmla="*/ 5419276 h 6473704"/>
              <a:gd name="connsiteX67" fmla="*/ 2094205 w 7057521"/>
              <a:gd name="connsiteY67" fmla="*/ 5600738 h 6473704"/>
              <a:gd name="connsiteX68" fmla="*/ 1912741 w 7057521"/>
              <a:gd name="connsiteY68" fmla="*/ 5419276 h 6473704"/>
              <a:gd name="connsiteX69" fmla="*/ 2094205 w 7057521"/>
              <a:gd name="connsiteY69" fmla="*/ 5237814 h 6473704"/>
              <a:gd name="connsiteX70" fmla="*/ 1137833 w 7057521"/>
              <a:gd name="connsiteY70" fmla="*/ 5237814 h 6473704"/>
              <a:gd name="connsiteX71" fmla="*/ 1319295 w 7057521"/>
              <a:gd name="connsiteY71" fmla="*/ 5419276 h 6473704"/>
              <a:gd name="connsiteX72" fmla="*/ 1137833 w 7057521"/>
              <a:gd name="connsiteY72" fmla="*/ 5600738 h 6473704"/>
              <a:gd name="connsiteX73" fmla="*/ 956371 w 7057521"/>
              <a:gd name="connsiteY73" fmla="*/ 5419276 h 6473704"/>
              <a:gd name="connsiteX74" fmla="*/ 1137833 w 7057521"/>
              <a:gd name="connsiteY74" fmla="*/ 5237814 h 6473704"/>
              <a:gd name="connsiteX75" fmla="*/ 181462 w 7057521"/>
              <a:gd name="connsiteY75" fmla="*/ 5237814 h 6473704"/>
              <a:gd name="connsiteX76" fmla="*/ 362924 w 7057521"/>
              <a:gd name="connsiteY76" fmla="*/ 5419276 h 6473704"/>
              <a:gd name="connsiteX77" fmla="*/ 181462 w 7057521"/>
              <a:gd name="connsiteY77" fmla="*/ 5600738 h 6473704"/>
              <a:gd name="connsiteX78" fmla="*/ 0 w 7057521"/>
              <a:gd name="connsiteY78" fmla="*/ 5419276 h 6473704"/>
              <a:gd name="connsiteX79" fmla="*/ 181462 w 7057521"/>
              <a:gd name="connsiteY79" fmla="*/ 5237814 h 6473704"/>
              <a:gd name="connsiteX80" fmla="*/ 6876061 w 7057521"/>
              <a:gd name="connsiteY80" fmla="*/ 4364845 h 6473704"/>
              <a:gd name="connsiteX81" fmla="*/ 7057521 w 7057521"/>
              <a:gd name="connsiteY81" fmla="*/ 4546307 h 6473704"/>
              <a:gd name="connsiteX82" fmla="*/ 6876061 w 7057521"/>
              <a:gd name="connsiteY82" fmla="*/ 4727769 h 6473704"/>
              <a:gd name="connsiteX83" fmla="*/ 6694597 w 7057521"/>
              <a:gd name="connsiteY83" fmla="*/ 4546307 h 6473704"/>
              <a:gd name="connsiteX84" fmla="*/ 6876061 w 7057521"/>
              <a:gd name="connsiteY84" fmla="*/ 4364845 h 6473704"/>
              <a:gd name="connsiteX85" fmla="*/ 5919689 w 7057521"/>
              <a:gd name="connsiteY85" fmla="*/ 4364845 h 6473704"/>
              <a:gd name="connsiteX86" fmla="*/ 6101149 w 7057521"/>
              <a:gd name="connsiteY86" fmla="*/ 4546307 h 6473704"/>
              <a:gd name="connsiteX87" fmla="*/ 5919689 w 7057521"/>
              <a:gd name="connsiteY87" fmla="*/ 4727769 h 6473704"/>
              <a:gd name="connsiteX88" fmla="*/ 5738225 w 7057521"/>
              <a:gd name="connsiteY88" fmla="*/ 4546307 h 6473704"/>
              <a:gd name="connsiteX89" fmla="*/ 5919689 w 7057521"/>
              <a:gd name="connsiteY89" fmla="*/ 4364845 h 6473704"/>
              <a:gd name="connsiteX90" fmla="*/ 4963317 w 7057521"/>
              <a:gd name="connsiteY90" fmla="*/ 4364845 h 6473704"/>
              <a:gd name="connsiteX91" fmla="*/ 5144781 w 7057521"/>
              <a:gd name="connsiteY91" fmla="*/ 4546307 h 6473704"/>
              <a:gd name="connsiteX92" fmla="*/ 4963317 w 7057521"/>
              <a:gd name="connsiteY92" fmla="*/ 4727769 h 6473704"/>
              <a:gd name="connsiteX93" fmla="*/ 4781857 w 7057521"/>
              <a:gd name="connsiteY93" fmla="*/ 4546307 h 6473704"/>
              <a:gd name="connsiteX94" fmla="*/ 4963317 w 7057521"/>
              <a:gd name="connsiteY94" fmla="*/ 4364845 h 6473704"/>
              <a:gd name="connsiteX95" fmla="*/ 4006945 w 7057521"/>
              <a:gd name="connsiteY95" fmla="*/ 4364845 h 6473704"/>
              <a:gd name="connsiteX96" fmla="*/ 4188409 w 7057521"/>
              <a:gd name="connsiteY96" fmla="*/ 4546307 h 6473704"/>
              <a:gd name="connsiteX97" fmla="*/ 4006945 w 7057521"/>
              <a:gd name="connsiteY97" fmla="*/ 4727769 h 6473704"/>
              <a:gd name="connsiteX98" fmla="*/ 3825485 w 7057521"/>
              <a:gd name="connsiteY98" fmla="*/ 4546307 h 6473704"/>
              <a:gd name="connsiteX99" fmla="*/ 4006945 w 7057521"/>
              <a:gd name="connsiteY99" fmla="*/ 4364845 h 6473704"/>
              <a:gd name="connsiteX100" fmla="*/ 3050577 w 7057521"/>
              <a:gd name="connsiteY100" fmla="*/ 4364845 h 6473704"/>
              <a:gd name="connsiteX101" fmla="*/ 3232037 w 7057521"/>
              <a:gd name="connsiteY101" fmla="*/ 4546307 h 6473704"/>
              <a:gd name="connsiteX102" fmla="*/ 3050577 w 7057521"/>
              <a:gd name="connsiteY102" fmla="*/ 4727769 h 6473704"/>
              <a:gd name="connsiteX103" fmla="*/ 2869113 w 7057521"/>
              <a:gd name="connsiteY103" fmla="*/ 4546307 h 6473704"/>
              <a:gd name="connsiteX104" fmla="*/ 3050577 w 7057521"/>
              <a:gd name="connsiteY104" fmla="*/ 4364845 h 6473704"/>
              <a:gd name="connsiteX105" fmla="*/ 2094205 w 7057521"/>
              <a:gd name="connsiteY105" fmla="*/ 4364845 h 6473704"/>
              <a:gd name="connsiteX106" fmla="*/ 2275665 w 7057521"/>
              <a:gd name="connsiteY106" fmla="*/ 4546307 h 6473704"/>
              <a:gd name="connsiteX107" fmla="*/ 2094205 w 7057521"/>
              <a:gd name="connsiteY107" fmla="*/ 4727769 h 6473704"/>
              <a:gd name="connsiteX108" fmla="*/ 1912741 w 7057521"/>
              <a:gd name="connsiteY108" fmla="*/ 4546307 h 6473704"/>
              <a:gd name="connsiteX109" fmla="*/ 2094205 w 7057521"/>
              <a:gd name="connsiteY109" fmla="*/ 4364845 h 6473704"/>
              <a:gd name="connsiteX110" fmla="*/ 1137833 w 7057521"/>
              <a:gd name="connsiteY110" fmla="*/ 4364845 h 6473704"/>
              <a:gd name="connsiteX111" fmla="*/ 1319295 w 7057521"/>
              <a:gd name="connsiteY111" fmla="*/ 4546307 h 6473704"/>
              <a:gd name="connsiteX112" fmla="*/ 1137833 w 7057521"/>
              <a:gd name="connsiteY112" fmla="*/ 4727769 h 6473704"/>
              <a:gd name="connsiteX113" fmla="*/ 956371 w 7057521"/>
              <a:gd name="connsiteY113" fmla="*/ 4546307 h 6473704"/>
              <a:gd name="connsiteX114" fmla="*/ 1137833 w 7057521"/>
              <a:gd name="connsiteY114" fmla="*/ 4364845 h 6473704"/>
              <a:gd name="connsiteX115" fmla="*/ 181462 w 7057521"/>
              <a:gd name="connsiteY115" fmla="*/ 4364845 h 6473704"/>
              <a:gd name="connsiteX116" fmla="*/ 362924 w 7057521"/>
              <a:gd name="connsiteY116" fmla="*/ 4546307 h 6473704"/>
              <a:gd name="connsiteX117" fmla="*/ 181462 w 7057521"/>
              <a:gd name="connsiteY117" fmla="*/ 4727769 h 6473704"/>
              <a:gd name="connsiteX118" fmla="*/ 0 w 7057521"/>
              <a:gd name="connsiteY118" fmla="*/ 4546307 h 6473704"/>
              <a:gd name="connsiteX119" fmla="*/ 181462 w 7057521"/>
              <a:gd name="connsiteY119" fmla="*/ 4364845 h 6473704"/>
              <a:gd name="connsiteX120" fmla="*/ 6876061 w 7057521"/>
              <a:gd name="connsiteY120" fmla="*/ 3491876 h 6473704"/>
              <a:gd name="connsiteX121" fmla="*/ 7057521 w 7057521"/>
              <a:gd name="connsiteY121" fmla="*/ 3673338 h 6473704"/>
              <a:gd name="connsiteX122" fmla="*/ 6876061 w 7057521"/>
              <a:gd name="connsiteY122" fmla="*/ 3854800 h 6473704"/>
              <a:gd name="connsiteX123" fmla="*/ 6694597 w 7057521"/>
              <a:gd name="connsiteY123" fmla="*/ 3673338 h 6473704"/>
              <a:gd name="connsiteX124" fmla="*/ 6876061 w 7057521"/>
              <a:gd name="connsiteY124" fmla="*/ 3491876 h 6473704"/>
              <a:gd name="connsiteX125" fmla="*/ 5919689 w 7057521"/>
              <a:gd name="connsiteY125" fmla="*/ 3491876 h 6473704"/>
              <a:gd name="connsiteX126" fmla="*/ 6101149 w 7057521"/>
              <a:gd name="connsiteY126" fmla="*/ 3673338 h 6473704"/>
              <a:gd name="connsiteX127" fmla="*/ 5919689 w 7057521"/>
              <a:gd name="connsiteY127" fmla="*/ 3854800 h 6473704"/>
              <a:gd name="connsiteX128" fmla="*/ 5738225 w 7057521"/>
              <a:gd name="connsiteY128" fmla="*/ 3673338 h 6473704"/>
              <a:gd name="connsiteX129" fmla="*/ 5919689 w 7057521"/>
              <a:gd name="connsiteY129" fmla="*/ 3491876 h 6473704"/>
              <a:gd name="connsiteX130" fmla="*/ 4963317 w 7057521"/>
              <a:gd name="connsiteY130" fmla="*/ 3491876 h 6473704"/>
              <a:gd name="connsiteX131" fmla="*/ 5144781 w 7057521"/>
              <a:gd name="connsiteY131" fmla="*/ 3673338 h 6473704"/>
              <a:gd name="connsiteX132" fmla="*/ 4963317 w 7057521"/>
              <a:gd name="connsiteY132" fmla="*/ 3854800 h 6473704"/>
              <a:gd name="connsiteX133" fmla="*/ 4781857 w 7057521"/>
              <a:gd name="connsiteY133" fmla="*/ 3673338 h 6473704"/>
              <a:gd name="connsiteX134" fmla="*/ 4963317 w 7057521"/>
              <a:gd name="connsiteY134" fmla="*/ 3491876 h 6473704"/>
              <a:gd name="connsiteX135" fmla="*/ 4006945 w 7057521"/>
              <a:gd name="connsiteY135" fmla="*/ 3491876 h 6473704"/>
              <a:gd name="connsiteX136" fmla="*/ 4188409 w 7057521"/>
              <a:gd name="connsiteY136" fmla="*/ 3673338 h 6473704"/>
              <a:gd name="connsiteX137" fmla="*/ 4006945 w 7057521"/>
              <a:gd name="connsiteY137" fmla="*/ 3854800 h 6473704"/>
              <a:gd name="connsiteX138" fmla="*/ 3825485 w 7057521"/>
              <a:gd name="connsiteY138" fmla="*/ 3673338 h 6473704"/>
              <a:gd name="connsiteX139" fmla="*/ 4006945 w 7057521"/>
              <a:gd name="connsiteY139" fmla="*/ 3491876 h 6473704"/>
              <a:gd name="connsiteX140" fmla="*/ 3050577 w 7057521"/>
              <a:gd name="connsiteY140" fmla="*/ 3491876 h 6473704"/>
              <a:gd name="connsiteX141" fmla="*/ 3232037 w 7057521"/>
              <a:gd name="connsiteY141" fmla="*/ 3673338 h 6473704"/>
              <a:gd name="connsiteX142" fmla="*/ 3050577 w 7057521"/>
              <a:gd name="connsiteY142" fmla="*/ 3854800 h 6473704"/>
              <a:gd name="connsiteX143" fmla="*/ 2869113 w 7057521"/>
              <a:gd name="connsiteY143" fmla="*/ 3673338 h 6473704"/>
              <a:gd name="connsiteX144" fmla="*/ 3050577 w 7057521"/>
              <a:gd name="connsiteY144" fmla="*/ 3491876 h 6473704"/>
              <a:gd name="connsiteX145" fmla="*/ 2094205 w 7057521"/>
              <a:gd name="connsiteY145" fmla="*/ 3491876 h 6473704"/>
              <a:gd name="connsiteX146" fmla="*/ 2275665 w 7057521"/>
              <a:gd name="connsiteY146" fmla="*/ 3673338 h 6473704"/>
              <a:gd name="connsiteX147" fmla="*/ 2094205 w 7057521"/>
              <a:gd name="connsiteY147" fmla="*/ 3854800 h 6473704"/>
              <a:gd name="connsiteX148" fmla="*/ 1912741 w 7057521"/>
              <a:gd name="connsiteY148" fmla="*/ 3673338 h 6473704"/>
              <a:gd name="connsiteX149" fmla="*/ 2094205 w 7057521"/>
              <a:gd name="connsiteY149" fmla="*/ 3491876 h 6473704"/>
              <a:gd name="connsiteX150" fmla="*/ 1137833 w 7057521"/>
              <a:gd name="connsiteY150" fmla="*/ 3491876 h 6473704"/>
              <a:gd name="connsiteX151" fmla="*/ 1319295 w 7057521"/>
              <a:gd name="connsiteY151" fmla="*/ 3673338 h 6473704"/>
              <a:gd name="connsiteX152" fmla="*/ 1137833 w 7057521"/>
              <a:gd name="connsiteY152" fmla="*/ 3854800 h 6473704"/>
              <a:gd name="connsiteX153" fmla="*/ 956371 w 7057521"/>
              <a:gd name="connsiteY153" fmla="*/ 3673338 h 6473704"/>
              <a:gd name="connsiteX154" fmla="*/ 1137833 w 7057521"/>
              <a:gd name="connsiteY154" fmla="*/ 3491876 h 6473704"/>
              <a:gd name="connsiteX155" fmla="*/ 181462 w 7057521"/>
              <a:gd name="connsiteY155" fmla="*/ 3491876 h 6473704"/>
              <a:gd name="connsiteX156" fmla="*/ 362924 w 7057521"/>
              <a:gd name="connsiteY156" fmla="*/ 3673338 h 6473704"/>
              <a:gd name="connsiteX157" fmla="*/ 181462 w 7057521"/>
              <a:gd name="connsiteY157" fmla="*/ 3854800 h 6473704"/>
              <a:gd name="connsiteX158" fmla="*/ 0 w 7057521"/>
              <a:gd name="connsiteY158" fmla="*/ 3673338 h 6473704"/>
              <a:gd name="connsiteX159" fmla="*/ 181462 w 7057521"/>
              <a:gd name="connsiteY159" fmla="*/ 3491876 h 6473704"/>
              <a:gd name="connsiteX160" fmla="*/ 6876061 w 7057521"/>
              <a:gd name="connsiteY160" fmla="*/ 2618907 h 6473704"/>
              <a:gd name="connsiteX161" fmla="*/ 7057521 w 7057521"/>
              <a:gd name="connsiteY161" fmla="*/ 2800369 h 6473704"/>
              <a:gd name="connsiteX162" fmla="*/ 6876061 w 7057521"/>
              <a:gd name="connsiteY162" fmla="*/ 2981831 h 6473704"/>
              <a:gd name="connsiteX163" fmla="*/ 6694597 w 7057521"/>
              <a:gd name="connsiteY163" fmla="*/ 2800369 h 6473704"/>
              <a:gd name="connsiteX164" fmla="*/ 6876061 w 7057521"/>
              <a:gd name="connsiteY164" fmla="*/ 2618907 h 6473704"/>
              <a:gd name="connsiteX165" fmla="*/ 5919689 w 7057521"/>
              <a:gd name="connsiteY165" fmla="*/ 2618907 h 6473704"/>
              <a:gd name="connsiteX166" fmla="*/ 6101149 w 7057521"/>
              <a:gd name="connsiteY166" fmla="*/ 2800369 h 6473704"/>
              <a:gd name="connsiteX167" fmla="*/ 5919689 w 7057521"/>
              <a:gd name="connsiteY167" fmla="*/ 2981831 h 6473704"/>
              <a:gd name="connsiteX168" fmla="*/ 5738225 w 7057521"/>
              <a:gd name="connsiteY168" fmla="*/ 2800369 h 6473704"/>
              <a:gd name="connsiteX169" fmla="*/ 5919689 w 7057521"/>
              <a:gd name="connsiteY169" fmla="*/ 2618907 h 6473704"/>
              <a:gd name="connsiteX170" fmla="*/ 4963317 w 7057521"/>
              <a:gd name="connsiteY170" fmla="*/ 2618907 h 6473704"/>
              <a:gd name="connsiteX171" fmla="*/ 5144781 w 7057521"/>
              <a:gd name="connsiteY171" fmla="*/ 2800369 h 6473704"/>
              <a:gd name="connsiteX172" fmla="*/ 4963317 w 7057521"/>
              <a:gd name="connsiteY172" fmla="*/ 2981831 h 6473704"/>
              <a:gd name="connsiteX173" fmla="*/ 4781857 w 7057521"/>
              <a:gd name="connsiteY173" fmla="*/ 2800369 h 6473704"/>
              <a:gd name="connsiteX174" fmla="*/ 4963317 w 7057521"/>
              <a:gd name="connsiteY174" fmla="*/ 2618907 h 6473704"/>
              <a:gd name="connsiteX175" fmla="*/ 4006945 w 7057521"/>
              <a:gd name="connsiteY175" fmla="*/ 2618907 h 6473704"/>
              <a:gd name="connsiteX176" fmla="*/ 4188409 w 7057521"/>
              <a:gd name="connsiteY176" fmla="*/ 2800369 h 6473704"/>
              <a:gd name="connsiteX177" fmla="*/ 4006945 w 7057521"/>
              <a:gd name="connsiteY177" fmla="*/ 2981831 h 6473704"/>
              <a:gd name="connsiteX178" fmla="*/ 3825485 w 7057521"/>
              <a:gd name="connsiteY178" fmla="*/ 2800369 h 6473704"/>
              <a:gd name="connsiteX179" fmla="*/ 4006945 w 7057521"/>
              <a:gd name="connsiteY179" fmla="*/ 2618907 h 6473704"/>
              <a:gd name="connsiteX180" fmla="*/ 3050577 w 7057521"/>
              <a:gd name="connsiteY180" fmla="*/ 2618907 h 6473704"/>
              <a:gd name="connsiteX181" fmla="*/ 3232037 w 7057521"/>
              <a:gd name="connsiteY181" fmla="*/ 2800369 h 6473704"/>
              <a:gd name="connsiteX182" fmla="*/ 3050577 w 7057521"/>
              <a:gd name="connsiteY182" fmla="*/ 2981831 h 6473704"/>
              <a:gd name="connsiteX183" fmla="*/ 2869113 w 7057521"/>
              <a:gd name="connsiteY183" fmla="*/ 2800369 h 6473704"/>
              <a:gd name="connsiteX184" fmla="*/ 3050577 w 7057521"/>
              <a:gd name="connsiteY184" fmla="*/ 2618907 h 6473704"/>
              <a:gd name="connsiteX185" fmla="*/ 2094205 w 7057521"/>
              <a:gd name="connsiteY185" fmla="*/ 2618907 h 6473704"/>
              <a:gd name="connsiteX186" fmla="*/ 2275665 w 7057521"/>
              <a:gd name="connsiteY186" fmla="*/ 2800369 h 6473704"/>
              <a:gd name="connsiteX187" fmla="*/ 2094205 w 7057521"/>
              <a:gd name="connsiteY187" fmla="*/ 2981831 h 6473704"/>
              <a:gd name="connsiteX188" fmla="*/ 1912741 w 7057521"/>
              <a:gd name="connsiteY188" fmla="*/ 2800369 h 6473704"/>
              <a:gd name="connsiteX189" fmla="*/ 2094205 w 7057521"/>
              <a:gd name="connsiteY189" fmla="*/ 2618907 h 6473704"/>
              <a:gd name="connsiteX190" fmla="*/ 1137833 w 7057521"/>
              <a:gd name="connsiteY190" fmla="*/ 2618907 h 6473704"/>
              <a:gd name="connsiteX191" fmla="*/ 1319295 w 7057521"/>
              <a:gd name="connsiteY191" fmla="*/ 2800369 h 6473704"/>
              <a:gd name="connsiteX192" fmla="*/ 1137833 w 7057521"/>
              <a:gd name="connsiteY192" fmla="*/ 2981831 h 6473704"/>
              <a:gd name="connsiteX193" fmla="*/ 956371 w 7057521"/>
              <a:gd name="connsiteY193" fmla="*/ 2800369 h 6473704"/>
              <a:gd name="connsiteX194" fmla="*/ 1137833 w 7057521"/>
              <a:gd name="connsiteY194" fmla="*/ 2618907 h 6473704"/>
              <a:gd name="connsiteX195" fmla="*/ 181462 w 7057521"/>
              <a:gd name="connsiteY195" fmla="*/ 2618907 h 6473704"/>
              <a:gd name="connsiteX196" fmla="*/ 362924 w 7057521"/>
              <a:gd name="connsiteY196" fmla="*/ 2800369 h 6473704"/>
              <a:gd name="connsiteX197" fmla="*/ 181462 w 7057521"/>
              <a:gd name="connsiteY197" fmla="*/ 2981831 h 6473704"/>
              <a:gd name="connsiteX198" fmla="*/ 0 w 7057521"/>
              <a:gd name="connsiteY198" fmla="*/ 2800369 h 6473704"/>
              <a:gd name="connsiteX199" fmla="*/ 181462 w 7057521"/>
              <a:gd name="connsiteY199" fmla="*/ 2618907 h 6473704"/>
              <a:gd name="connsiteX200" fmla="*/ 6876061 w 7057521"/>
              <a:gd name="connsiteY200" fmla="*/ 1745938 h 6473704"/>
              <a:gd name="connsiteX201" fmla="*/ 7057521 w 7057521"/>
              <a:gd name="connsiteY201" fmla="*/ 1927400 h 6473704"/>
              <a:gd name="connsiteX202" fmla="*/ 6876061 w 7057521"/>
              <a:gd name="connsiteY202" fmla="*/ 2108862 h 6473704"/>
              <a:gd name="connsiteX203" fmla="*/ 6694597 w 7057521"/>
              <a:gd name="connsiteY203" fmla="*/ 1927400 h 6473704"/>
              <a:gd name="connsiteX204" fmla="*/ 6876061 w 7057521"/>
              <a:gd name="connsiteY204" fmla="*/ 1745938 h 6473704"/>
              <a:gd name="connsiteX205" fmla="*/ 5919689 w 7057521"/>
              <a:gd name="connsiteY205" fmla="*/ 1745938 h 6473704"/>
              <a:gd name="connsiteX206" fmla="*/ 6101149 w 7057521"/>
              <a:gd name="connsiteY206" fmla="*/ 1927400 h 6473704"/>
              <a:gd name="connsiteX207" fmla="*/ 5919689 w 7057521"/>
              <a:gd name="connsiteY207" fmla="*/ 2108862 h 6473704"/>
              <a:gd name="connsiteX208" fmla="*/ 5738225 w 7057521"/>
              <a:gd name="connsiteY208" fmla="*/ 1927400 h 6473704"/>
              <a:gd name="connsiteX209" fmla="*/ 5919689 w 7057521"/>
              <a:gd name="connsiteY209" fmla="*/ 1745938 h 6473704"/>
              <a:gd name="connsiteX210" fmla="*/ 4963317 w 7057521"/>
              <a:gd name="connsiteY210" fmla="*/ 1745938 h 6473704"/>
              <a:gd name="connsiteX211" fmla="*/ 5144781 w 7057521"/>
              <a:gd name="connsiteY211" fmla="*/ 1927400 h 6473704"/>
              <a:gd name="connsiteX212" fmla="*/ 4963317 w 7057521"/>
              <a:gd name="connsiteY212" fmla="*/ 2108862 h 6473704"/>
              <a:gd name="connsiteX213" fmla="*/ 4781857 w 7057521"/>
              <a:gd name="connsiteY213" fmla="*/ 1927400 h 6473704"/>
              <a:gd name="connsiteX214" fmla="*/ 4963317 w 7057521"/>
              <a:gd name="connsiteY214" fmla="*/ 1745938 h 6473704"/>
              <a:gd name="connsiteX215" fmla="*/ 4006945 w 7057521"/>
              <a:gd name="connsiteY215" fmla="*/ 1745938 h 6473704"/>
              <a:gd name="connsiteX216" fmla="*/ 4188409 w 7057521"/>
              <a:gd name="connsiteY216" fmla="*/ 1927400 h 6473704"/>
              <a:gd name="connsiteX217" fmla="*/ 4006945 w 7057521"/>
              <a:gd name="connsiteY217" fmla="*/ 2108862 h 6473704"/>
              <a:gd name="connsiteX218" fmla="*/ 3825485 w 7057521"/>
              <a:gd name="connsiteY218" fmla="*/ 1927400 h 6473704"/>
              <a:gd name="connsiteX219" fmla="*/ 4006945 w 7057521"/>
              <a:gd name="connsiteY219" fmla="*/ 1745938 h 6473704"/>
              <a:gd name="connsiteX220" fmla="*/ 3050577 w 7057521"/>
              <a:gd name="connsiteY220" fmla="*/ 1745938 h 6473704"/>
              <a:gd name="connsiteX221" fmla="*/ 3232037 w 7057521"/>
              <a:gd name="connsiteY221" fmla="*/ 1927400 h 6473704"/>
              <a:gd name="connsiteX222" fmla="*/ 3050577 w 7057521"/>
              <a:gd name="connsiteY222" fmla="*/ 2108862 h 6473704"/>
              <a:gd name="connsiteX223" fmla="*/ 2869113 w 7057521"/>
              <a:gd name="connsiteY223" fmla="*/ 1927400 h 6473704"/>
              <a:gd name="connsiteX224" fmla="*/ 3050577 w 7057521"/>
              <a:gd name="connsiteY224" fmla="*/ 1745938 h 6473704"/>
              <a:gd name="connsiteX225" fmla="*/ 2094205 w 7057521"/>
              <a:gd name="connsiteY225" fmla="*/ 1745938 h 6473704"/>
              <a:gd name="connsiteX226" fmla="*/ 2275665 w 7057521"/>
              <a:gd name="connsiteY226" fmla="*/ 1927400 h 6473704"/>
              <a:gd name="connsiteX227" fmla="*/ 2094205 w 7057521"/>
              <a:gd name="connsiteY227" fmla="*/ 2108862 h 6473704"/>
              <a:gd name="connsiteX228" fmla="*/ 1912741 w 7057521"/>
              <a:gd name="connsiteY228" fmla="*/ 1927400 h 6473704"/>
              <a:gd name="connsiteX229" fmla="*/ 2094205 w 7057521"/>
              <a:gd name="connsiteY229" fmla="*/ 1745938 h 6473704"/>
              <a:gd name="connsiteX230" fmla="*/ 1137833 w 7057521"/>
              <a:gd name="connsiteY230" fmla="*/ 1745938 h 6473704"/>
              <a:gd name="connsiteX231" fmla="*/ 1319295 w 7057521"/>
              <a:gd name="connsiteY231" fmla="*/ 1927400 h 6473704"/>
              <a:gd name="connsiteX232" fmla="*/ 1137833 w 7057521"/>
              <a:gd name="connsiteY232" fmla="*/ 2108862 h 6473704"/>
              <a:gd name="connsiteX233" fmla="*/ 956371 w 7057521"/>
              <a:gd name="connsiteY233" fmla="*/ 1927400 h 6473704"/>
              <a:gd name="connsiteX234" fmla="*/ 1137833 w 7057521"/>
              <a:gd name="connsiteY234" fmla="*/ 1745938 h 6473704"/>
              <a:gd name="connsiteX235" fmla="*/ 181462 w 7057521"/>
              <a:gd name="connsiteY235" fmla="*/ 1745938 h 6473704"/>
              <a:gd name="connsiteX236" fmla="*/ 362924 w 7057521"/>
              <a:gd name="connsiteY236" fmla="*/ 1927400 h 6473704"/>
              <a:gd name="connsiteX237" fmla="*/ 181462 w 7057521"/>
              <a:gd name="connsiteY237" fmla="*/ 2108862 h 6473704"/>
              <a:gd name="connsiteX238" fmla="*/ 0 w 7057521"/>
              <a:gd name="connsiteY238" fmla="*/ 1927400 h 6473704"/>
              <a:gd name="connsiteX239" fmla="*/ 181462 w 7057521"/>
              <a:gd name="connsiteY239" fmla="*/ 1745938 h 6473704"/>
              <a:gd name="connsiteX240" fmla="*/ 6876061 w 7057521"/>
              <a:gd name="connsiteY240" fmla="*/ 872969 h 6473704"/>
              <a:gd name="connsiteX241" fmla="*/ 7057521 w 7057521"/>
              <a:gd name="connsiteY241" fmla="*/ 1054431 h 6473704"/>
              <a:gd name="connsiteX242" fmla="*/ 6876061 w 7057521"/>
              <a:gd name="connsiteY242" fmla="*/ 1235893 h 6473704"/>
              <a:gd name="connsiteX243" fmla="*/ 6694597 w 7057521"/>
              <a:gd name="connsiteY243" fmla="*/ 1054431 h 6473704"/>
              <a:gd name="connsiteX244" fmla="*/ 6876061 w 7057521"/>
              <a:gd name="connsiteY244" fmla="*/ 872969 h 6473704"/>
              <a:gd name="connsiteX245" fmla="*/ 5919689 w 7057521"/>
              <a:gd name="connsiteY245" fmla="*/ 872969 h 6473704"/>
              <a:gd name="connsiteX246" fmla="*/ 6101149 w 7057521"/>
              <a:gd name="connsiteY246" fmla="*/ 1054431 h 6473704"/>
              <a:gd name="connsiteX247" fmla="*/ 5919689 w 7057521"/>
              <a:gd name="connsiteY247" fmla="*/ 1235893 h 6473704"/>
              <a:gd name="connsiteX248" fmla="*/ 5738225 w 7057521"/>
              <a:gd name="connsiteY248" fmla="*/ 1054431 h 6473704"/>
              <a:gd name="connsiteX249" fmla="*/ 5919689 w 7057521"/>
              <a:gd name="connsiteY249" fmla="*/ 872969 h 6473704"/>
              <a:gd name="connsiteX250" fmla="*/ 4963317 w 7057521"/>
              <a:gd name="connsiteY250" fmla="*/ 872969 h 6473704"/>
              <a:gd name="connsiteX251" fmla="*/ 5144781 w 7057521"/>
              <a:gd name="connsiteY251" fmla="*/ 1054431 h 6473704"/>
              <a:gd name="connsiteX252" fmla="*/ 4963317 w 7057521"/>
              <a:gd name="connsiteY252" fmla="*/ 1235893 h 6473704"/>
              <a:gd name="connsiteX253" fmla="*/ 4781857 w 7057521"/>
              <a:gd name="connsiteY253" fmla="*/ 1054431 h 6473704"/>
              <a:gd name="connsiteX254" fmla="*/ 4963317 w 7057521"/>
              <a:gd name="connsiteY254" fmla="*/ 872969 h 6473704"/>
              <a:gd name="connsiteX255" fmla="*/ 4006945 w 7057521"/>
              <a:gd name="connsiteY255" fmla="*/ 872969 h 6473704"/>
              <a:gd name="connsiteX256" fmla="*/ 4188409 w 7057521"/>
              <a:gd name="connsiteY256" fmla="*/ 1054431 h 6473704"/>
              <a:gd name="connsiteX257" fmla="*/ 4006945 w 7057521"/>
              <a:gd name="connsiteY257" fmla="*/ 1235893 h 6473704"/>
              <a:gd name="connsiteX258" fmla="*/ 3825485 w 7057521"/>
              <a:gd name="connsiteY258" fmla="*/ 1054431 h 6473704"/>
              <a:gd name="connsiteX259" fmla="*/ 4006945 w 7057521"/>
              <a:gd name="connsiteY259" fmla="*/ 872969 h 6473704"/>
              <a:gd name="connsiteX260" fmla="*/ 3050577 w 7057521"/>
              <a:gd name="connsiteY260" fmla="*/ 872969 h 6473704"/>
              <a:gd name="connsiteX261" fmla="*/ 3232037 w 7057521"/>
              <a:gd name="connsiteY261" fmla="*/ 1054431 h 6473704"/>
              <a:gd name="connsiteX262" fmla="*/ 3050577 w 7057521"/>
              <a:gd name="connsiteY262" fmla="*/ 1235893 h 6473704"/>
              <a:gd name="connsiteX263" fmla="*/ 2869113 w 7057521"/>
              <a:gd name="connsiteY263" fmla="*/ 1054431 h 6473704"/>
              <a:gd name="connsiteX264" fmla="*/ 3050577 w 7057521"/>
              <a:gd name="connsiteY264" fmla="*/ 872969 h 6473704"/>
              <a:gd name="connsiteX265" fmla="*/ 2094205 w 7057521"/>
              <a:gd name="connsiteY265" fmla="*/ 872969 h 6473704"/>
              <a:gd name="connsiteX266" fmla="*/ 2275665 w 7057521"/>
              <a:gd name="connsiteY266" fmla="*/ 1054431 h 6473704"/>
              <a:gd name="connsiteX267" fmla="*/ 2094205 w 7057521"/>
              <a:gd name="connsiteY267" fmla="*/ 1235893 h 6473704"/>
              <a:gd name="connsiteX268" fmla="*/ 1912741 w 7057521"/>
              <a:gd name="connsiteY268" fmla="*/ 1054431 h 6473704"/>
              <a:gd name="connsiteX269" fmla="*/ 2094205 w 7057521"/>
              <a:gd name="connsiteY269" fmla="*/ 872969 h 6473704"/>
              <a:gd name="connsiteX270" fmla="*/ 1137833 w 7057521"/>
              <a:gd name="connsiteY270" fmla="*/ 872969 h 6473704"/>
              <a:gd name="connsiteX271" fmla="*/ 1319295 w 7057521"/>
              <a:gd name="connsiteY271" fmla="*/ 1054431 h 6473704"/>
              <a:gd name="connsiteX272" fmla="*/ 1137833 w 7057521"/>
              <a:gd name="connsiteY272" fmla="*/ 1235893 h 6473704"/>
              <a:gd name="connsiteX273" fmla="*/ 956371 w 7057521"/>
              <a:gd name="connsiteY273" fmla="*/ 1054431 h 6473704"/>
              <a:gd name="connsiteX274" fmla="*/ 1137833 w 7057521"/>
              <a:gd name="connsiteY274" fmla="*/ 872969 h 6473704"/>
              <a:gd name="connsiteX275" fmla="*/ 181462 w 7057521"/>
              <a:gd name="connsiteY275" fmla="*/ 872969 h 6473704"/>
              <a:gd name="connsiteX276" fmla="*/ 362924 w 7057521"/>
              <a:gd name="connsiteY276" fmla="*/ 1054431 h 6473704"/>
              <a:gd name="connsiteX277" fmla="*/ 181462 w 7057521"/>
              <a:gd name="connsiteY277" fmla="*/ 1235893 h 6473704"/>
              <a:gd name="connsiteX278" fmla="*/ 0 w 7057521"/>
              <a:gd name="connsiteY278" fmla="*/ 1054431 h 6473704"/>
              <a:gd name="connsiteX279" fmla="*/ 181462 w 7057521"/>
              <a:gd name="connsiteY279" fmla="*/ 872969 h 6473704"/>
              <a:gd name="connsiteX280" fmla="*/ 6876061 w 7057521"/>
              <a:gd name="connsiteY280" fmla="*/ 0 h 6473704"/>
              <a:gd name="connsiteX281" fmla="*/ 7057521 w 7057521"/>
              <a:gd name="connsiteY281" fmla="*/ 181462 h 6473704"/>
              <a:gd name="connsiteX282" fmla="*/ 6876061 w 7057521"/>
              <a:gd name="connsiteY282" fmla="*/ 362924 h 6473704"/>
              <a:gd name="connsiteX283" fmla="*/ 6694597 w 7057521"/>
              <a:gd name="connsiteY283" fmla="*/ 181462 h 6473704"/>
              <a:gd name="connsiteX284" fmla="*/ 6876061 w 7057521"/>
              <a:gd name="connsiteY284" fmla="*/ 0 h 6473704"/>
              <a:gd name="connsiteX285" fmla="*/ 5919689 w 7057521"/>
              <a:gd name="connsiteY285" fmla="*/ 0 h 6473704"/>
              <a:gd name="connsiteX286" fmla="*/ 6101149 w 7057521"/>
              <a:gd name="connsiteY286" fmla="*/ 181462 h 6473704"/>
              <a:gd name="connsiteX287" fmla="*/ 5919689 w 7057521"/>
              <a:gd name="connsiteY287" fmla="*/ 362924 h 6473704"/>
              <a:gd name="connsiteX288" fmla="*/ 5738225 w 7057521"/>
              <a:gd name="connsiteY288" fmla="*/ 181462 h 6473704"/>
              <a:gd name="connsiteX289" fmla="*/ 5919689 w 7057521"/>
              <a:gd name="connsiteY289" fmla="*/ 0 h 6473704"/>
              <a:gd name="connsiteX290" fmla="*/ 4963317 w 7057521"/>
              <a:gd name="connsiteY290" fmla="*/ 0 h 6473704"/>
              <a:gd name="connsiteX291" fmla="*/ 5144781 w 7057521"/>
              <a:gd name="connsiteY291" fmla="*/ 181462 h 6473704"/>
              <a:gd name="connsiteX292" fmla="*/ 4963317 w 7057521"/>
              <a:gd name="connsiteY292" fmla="*/ 362924 h 6473704"/>
              <a:gd name="connsiteX293" fmla="*/ 4781857 w 7057521"/>
              <a:gd name="connsiteY293" fmla="*/ 181462 h 6473704"/>
              <a:gd name="connsiteX294" fmla="*/ 4963317 w 7057521"/>
              <a:gd name="connsiteY294" fmla="*/ 0 h 6473704"/>
              <a:gd name="connsiteX295" fmla="*/ 4006945 w 7057521"/>
              <a:gd name="connsiteY295" fmla="*/ 0 h 6473704"/>
              <a:gd name="connsiteX296" fmla="*/ 4188409 w 7057521"/>
              <a:gd name="connsiteY296" fmla="*/ 181462 h 6473704"/>
              <a:gd name="connsiteX297" fmla="*/ 4006945 w 7057521"/>
              <a:gd name="connsiteY297" fmla="*/ 362924 h 6473704"/>
              <a:gd name="connsiteX298" fmla="*/ 3825485 w 7057521"/>
              <a:gd name="connsiteY298" fmla="*/ 181462 h 6473704"/>
              <a:gd name="connsiteX299" fmla="*/ 4006945 w 7057521"/>
              <a:gd name="connsiteY299" fmla="*/ 0 h 6473704"/>
              <a:gd name="connsiteX300" fmla="*/ 3050577 w 7057521"/>
              <a:gd name="connsiteY300" fmla="*/ 0 h 6473704"/>
              <a:gd name="connsiteX301" fmla="*/ 3232037 w 7057521"/>
              <a:gd name="connsiteY301" fmla="*/ 181462 h 6473704"/>
              <a:gd name="connsiteX302" fmla="*/ 3050577 w 7057521"/>
              <a:gd name="connsiteY302" fmla="*/ 362924 h 6473704"/>
              <a:gd name="connsiteX303" fmla="*/ 2869113 w 7057521"/>
              <a:gd name="connsiteY303" fmla="*/ 181462 h 6473704"/>
              <a:gd name="connsiteX304" fmla="*/ 3050577 w 7057521"/>
              <a:gd name="connsiteY304" fmla="*/ 0 h 6473704"/>
              <a:gd name="connsiteX305" fmla="*/ 2094205 w 7057521"/>
              <a:gd name="connsiteY305" fmla="*/ 0 h 6473704"/>
              <a:gd name="connsiteX306" fmla="*/ 2275665 w 7057521"/>
              <a:gd name="connsiteY306" fmla="*/ 181462 h 6473704"/>
              <a:gd name="connsiteX307" fmla="*/ 2094205 w 7057521"/>
              <a:gd name="connsiteY307" fmla="*/ 362924 h 6473704"/>
              <a:gd name="connsiteX308" fmla="*/ 1912741 w 7057521"/>
              <a:gd name="connsiteY308" fmla="*/ 181462 h 6473704"/>
              <a:gd name="connsiteX309" fmla="*/ 2094205 w 7057521"/>
              <a:gd name="connsiteY309" fmla="*/ 0 h 6473704"/>
              <a:gd name="connsiteX310" fmla="*/ 1137833 w 7057521"/>
              <a:gd name="connsiteY310" fmla="*/ 0 h 6473704"/>
              <a:gd name="connsiteX311" fmla="*/ 1319295 w 7057521"/>
              <a:gd name="connsiteY311" fmla="*/ 181462 h 6473704"/>
              <a:gd name="connsiteX312" fmla="*/ 1137833 w 7057521"/>
              <a:gd name="connsiteY312" fmla="*/ 362924 h 6473704"/>
              <a:gd name="connsiteX313" fmla="*/ 956371 w 7057521"/>
              <a:gd name="connsiteY313" fmla="*/ 181462 h 6473704"/>
              <a:gd name="connsiteX314" fmla="*/ 1137833 w 7057521"/>
              <a:gd name="connsiteY314" fmla="*/ 0 h 6473704"/>
              <a:gd name="connsiteX315" fmla="*/ 181462 w 7057521"/>
              <a:gd name="connsiteY315" fmla="*/ 0 h 6473704"/>
              <a:gd name="connsiteX316" fmla="*/ 362924 w 7057521"/>
              <a:gd name="connsiteY316" fmla="*/ 181462 h 6473704"/>
              <a:gd name="connsiteX317" fmla="*/ 181462 w 7057521"/>
              <a:gd name="connsiteY317" fmla="*/ 362924 h 6473704"/>
              <a:gd name="connsiteX318" fmla="*/ 0 w 7057521"/>
              <a:gd name="connsiteY318" fmla="*/ 181462 h 6473704"/>
              <a:gd name="connsiteX319" fmla="*/ 181462 w 7057521"/>
              <a:gd name="connsiteY319" fmla="*/ 0 h 647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7057521" h="6473704">
                <a:moveTo>
                  <a:pt x="6876061" y="6110780"/>
                </a:moveTo>
                <a:cubicBezTo>
                  <a:pt x="6976277" y="6110780"/>
                  <a:pt x="7057521" y="6192023"/>
                  <a:pt x="7057521" y="6292242"/>
                </a:cubicBezTo>
                <a:cubicBezTo>
                  <a:pt x="7057521" y="6392461"/>
                  <a:pt x="6976277" y="6473704"/>
                  <a:pt x="6876061" y="6473704"/>
                </a:cubicBezTo>
                <a:cubicBezTo>
                  <a:pt x="6775841" y="6473704"/>
                  <a:pt x="6694597" y="6392461"/>
                  <a:pt x="6694597" y="6292242"/>
                </a:cubicBezTo>
                <a:cubicBezTo>
                  <a:pt x="6694597" y="6192023"/>
                  <a:pt x="6775841" y="6110780"/>
                  <a:pt x="6876061" y="6110780"/>
                </a:cubicBezTo>
                <a:close/>
                <a:moveTo>
                  <a:pt x="5919689" y="6110780"/>
                </a:moveTo>
                <a:cubicBezTo>
                  <a:pt x="6019909" y="6110780"/>
                  <a:pt x="6101149" y="6192023"/>
                  <a:pt x="6101149" y="6292242"/>
                </a:cubicBezTo>
                <a:cubicBezTo>
                  <a:pt x="6101149" y="6392461"/>
                  <a:pt x="6019909" y="6473704"/>
                  <a:pt x="5919689" y="6473704"/>
                </a:cubicBezTo>
                <a:cubicBezTo>
                  <a:pt x="5819469" y="6473704"/>
                  <a:pt x="5738225" y="6392461"/>
                  <a:pt x="5738225" y="6292242"/>
                </a:cubicBezTo>
                <a:cubicBezTo>
                  <a:pt x="5738225" y="6192023"/>
                  <a:pt x="5819469" y="6110780"/>
                  <a:pt x="5919689" y="6110780"/>
                </a:cubicBezTo>
                <a:close/>
                <a:moveTo>
                  <a:pt x="4963317" y="6110780"/>
                </a:moveTo>
                <a:cubicBezTo>
                  <a:pt x="5063537" y="6110780"/>
                  <a:pt x="5144781" y="6192023"/>
                  <a:pt x="5144781" y="6292242"/>
                </a:cubicBezTo>
                <a:cubicBezTo>
                  <a:pt x="5144781" y="6392461"/>
                  <a:pt x="5063537" y="6473704"/>
                  <a:pt x="4963317" y="6473704"/>
                </a:cubicBezTo>
                <a:cubicBezTo>
                  <a:pt x="4863097" y="6473704"/>
                  <a:pt x="4781857" y="6392461"/>
                  <a:pt x="4781857" y="6292242"/>
                </a:cubicBezTo>
                <a:cubicBezTo>
                  <a:pt x="4781857" y="6192023"/>
                  <a:pt x="4863097" y="6110780"/>
                  <a:pt x="4963317" y="6110780"/>
                </a:cubicBezTo>
                <a:close/>
                <a:moveTo>
                  <a:pt x="4006945" y="6110780"/>
                </a:moveTo>
                <a:cubicBezTo>
                  <a:pt x="4107165" y="6110780"/>
                  <a:pt x="4188409" y="6192023"/>
                  <a:pt x="4188409" y="6292242"/>
                </a:cubicBezTo>
                <a:cubicBezTo>
                  <a:pt x="4188409" y="6392461"/>
                  <a:pt x="4107165" y="6473704"/>
                  <a:pt x="4006945" y="6473704"/>
                </a:cubicBezTo>
                <a:cubicBezTo>
                  <a:pt x="3906729" y="6473704"/>
                  <a:pt x="3825485" y="6392461"/>
                  <a:pt x="3825485" y="6292242"/>
                </a:cubicBezTo>
                <a:cubicBezTo>
                  <a:pt x="3825485" y="6192023"/>
                  <a:pt x="3906729" y="6110780"/>
                  <a:pt x="4006945" y="6110780"/>
                </a:cubicBezTo>
                <a:close/>
                <a:moveTo>
                  <a:pt x="3050577" y="6110780"/>
                </a:moveTo>
                <a:cubicBezTo>
                  <a:pt x="3150793" y="6110780"/>
                  <a:pt x="3232037" y="6192023"/>
                  <a:pt x="3232037" y="6292242"/>
                </a:cubicBezTo>
                <a:cubicBezTo>
                  <a:pt x="3232037" y="6392461"/>
                  <a:pt x="3150793" y="6473704"/>
                  <a:pt x="3050577" y="6473704"/>
                </a:cubicBezTo>
                <a:cubicBezTo>
                  <a:pt x="2950357" y="6473704"/>
                  <a:pt x="2869113" y="6392461"/>
                  <a:pt x="2869113" y="6292242"/>
                </a:cubicBezTo>
                <a:cubicBezTo>
                  <a:pt x="2869113" y="6192023"/>
                  <a:pt x="2950357" y="6110780"/>
                  <a:pt x="3050577" y="6110780"/>
                </a:cubicBezTo>
                <a:close/>
                <a:moveTo>
                  <a:pt x="2094205" y="6110780"/>
                </a:moveTo>
                <a:cubicBezTo>
                  <a:pt x="2194425" y="6110780"/>
                  <a:pt x="2275665" y="6192023"/>
                  <a:pt x="2275665" y="6292242"/>
                </a:cubicBezTo>
                <a:cubicBezTo>
                  <a:pt x="2275665" y="6392461"/>
                  <a:pt x="2194425" y="6473704"/>
                  <a:pt x="2094205" y="6473704"/>
                </a:cubicBezTo>
                <a:cubicBezTo>
                  <a:pt x="1993985" y="6473704"/>
                  <a:pt x="1912741" y="6392461"/>
                  <a:pt x="1912741" y="6292242"/>
                </a:cubicBezTo>
                <a:cubicBezTo>
                  <a:pt x="1912741" y="6192023"/>
                  <a:pt x="1993985" y="6110780"/>
                  <a:pt x="2094205" y="6110780"/>
                </a:cubicBezTo>
                <a:close/>
                <a:moveTo>
                  <a:pt x="1137833" y="6110780"/>
                </a:moveTo>
                <a:cubicBezTo>
                  <a:pt x="1238052" y="6110780"/>
                  <a:pt x="1319295" y="6192023"/>
                  <a:pt x="1319295" y="6292242"/>
                </a:cubicBezTo>
                <a:cubicBezTo>
                  <a:pt x="1319295" y="6392461"/>
                  <a:pt x="1238052" y="6473704"/>
                  <a:pt x="1137833" y="6473704"/>
                </a:cubicBezTo>
                <a:cubicBezTo>
                  <a:pt x="1037614" y="6473704"/>
                  <a:pt x="956371" y="6392461"/>
                  <a:pt x="956371" y="6292242"/>
                </a:cubicBezTo>
                <a:cubicBezTo>
                  <a:pt x="956371" y="6192023"/>
                  <a:pt x="1037614" y="6110780"/>
                  <a:pt x="1137833" y="6110780"/>
                </a:cubicBezTo>
                <a:close/>
                <a:moveTo>
                  <a:pt x="181462" y="6110780"/>
                </a:moveTo>
                <a:cubicBezTo>
                  <a:pt x="281681" y="6110780"/>
                  <a:pt x="362924" y="6192023"/>
                  <a:pt x="362924" y="6292242"/>
                </a:cubicBezTo>
                <a:cubicBezTo>
                  <a:pt x="362924" y="6392461"/>
                  <a:pt x="281681" y="6473704"/>
                  <a:pt x="181462" y="6473704"/>
                </a:cubicBezTo>
                <a:cubicBezTo>
                  <a:pt x="81243" y="6473704"/>
                  <a:pt x="0" y="6392461"/>
                  <a:pt x="0" y="6292242"/>
                </a:cubicBezTo>
                <a:cubicBezTo>
                  <a:pt x="0" y="6192023"/>
                  <a:pt x="81243" y="6110780"/>
                  <a:pt x="181462" y="6110780"/>
                </a:cubicBezTo>
                <a:close/>
                <a:moveTo>
                  <a:pt x="6876061" y="5237814"/>
                </a:moveTo>
                <a:cubicBezTo>
                  <a:pt x="6976277" y="5237814"/>
                  <a:pt x="7057521" y="5319057"/>
                  <a:pt x="7057521" y="5419276"/>
                </a:cubicBezTo>
                <a:cubicBezTo>
                  <a:pt x="7057521" y="5519495"/>
                  <a:pt x="6976277" y="5600738"/>
                  <a:pt x="6876061" y="5600738"/>
                </a:cubicBezTo>
                <a:cubicBezTo>
                  <a:pt x="6775841" y="5600738"/>
                  <a:pt x="6694597" y="5519495"/>
                  <a:pt x="6694597" y="5419276"/>
                </a:cubicBezTo>
                <a:cubicBezTo>
                  <a:pt x="6694597" y="5319057"/>
                  <a:pt x="6775841" y="5237814"/>
                  <a:pt x="6876061" y="5237814"/>
                </a:cubicBezTo>
                <a:close/>
                <a:moveTo>
                  <a:pt x="5919689" y="5237814"/>
                </a:moveTo>
                <a:cubicBezTo>
                  <a:pt x="6019909" y="5237814"/>
                  <a:pt x="6101149" y="5319057"/>
                  <a:pt x="6101149" y="5419276"/>
                </a:cubicBezTo>
                <a:cubicBezTo>
                  <a:pt x="6101149" y="5519495"/>
                  <a:pt x="6019909" y="5600738"/>
                  <a:pt x="5919689" y="5600738"/>
                </a:cubicBezTo>
                <a:cubicBezTo>
                  <a:pt x="5819469" y="5600738"/>
                  <a:pt x="5738225" y="5519495"/>
                  <a:pt x="5738225" y="5419276"/>
                </a:cubicBezTo>
                <a:cubicBezTo>
                  <a:pt x="5738225" y="5319057"/>
                  <a:pt x="5819469" y="5237814"/>
                  <a:pt x="5919689" y="5237814"/>
                </a:cubicBezTo>
                <a:close/>
                <a:moveTo>
                  <a:pt x="4963317" y="5237814"/>
                </a:moveTo>
                <a:cubicBezTo>
                  <a:pt x="5063537" y="5237814"/>
                  <a:pt x="5144781" y="5319057"/>
                  <a:pt x="5144781" y="5419276"/>
                </a:cubicBezTo>
                <a:cubicBezTo>
                  <a:pt x="5144781" y="5519495"/>
                  <a:pt x="5063537" y="5600738"/>
                  <a:pt x="4963317" y="5600738"/>
                </a:cubicBezTo>
                <a:cubicBezTo>
                  <a:pt x="4863097" y="5600738"/>
                  <a:pt x="4781857" y="5519495"/>
                  <a:pt x="4781857" y="5419276"/>
                </a:cubicBezTo>
                <a:cubicBezTo>
                  <a:pt x="4781857" y="5319057"/>
                  <a:pt x="4863097" y="5237814"/>
                  <a:pt x="4963317" y="5237814"/>
                </a:cubicBezTo>
                <a:close/>
                <a:moveTo>
                  <a:pt x="4006945" y="5237814"/>
                </a:moveTo>
                <a:cubicBezTo>
                  <a:pt x="4107165" y="5237814"/>
                  <a:pt x="4188409" y="5319057"/>
                  <a:pt x="4188409" y="5419276"/>
                </a:cubicBezTo>
                <a:cubicBezTo>
                  <a:pt x="4188409" y="5519495"/>
                  <a:pt x="4107165" y="5600738"/>
                  <a:pt x="4006945" y="5600738"/>
                </a:cubicBezTo>
                <a:cubicBezTo>
                  <a:pt x="3906729" y="5600738"/>
                  <a:pt x="3825485" y="5519495"/>
                  <a:pt x="3825485" y="5419276"/>
                </a:cubicBezTo>
                <a:cubicBezTo>
                  <a:pt x="3825485" y="5319057"/>
                  <a:pt x="3906729" y="5237814"/>
                  <a:pt x="4006945" y="5237814"/>
                </a:cubicBezTo>
                <a:close/>
                <a:moveTo>
                  <a:pt x="3050577" y="5237814"/>
                </a:moveTo>
                <a:cubicBezTo>
                  <a:pt x="3150793" y="5237814"/>
                  <a:pt x="3232037" y="5319057"/>
                  <a:pt x="3232037" y="5419276"/>
                </a:cubicBezTo>
                <a:cubicBezTo>
                  <a:pt x="3232037" y="5519495"/>
                  <a:pt x="3150793" y="5600738"/>
                  <a:pt x="3050577" y="5600738"/>
                </a:cubicBezTo>
                <a:cubicBezTo>
                  <a:pt x="2950357" y="5600738"/>
                  <a:pt x="2869113" y="5519495"/>
                  <a:pt x="2869113" y="5419276"/>
                </a:cubicBezTo>
                <a:cubicBezTo>
                  <a:pt x="2869113" y="5319057"/>
                  <a:pt x="2950357" y="5237814"/>
                  <a:pt x="3050577" y="5237814"/>
                </a:cubicBezTo>
                <a:close/>
                <a:moveTo>
                  <a:pt x="2094205" y="5237814"/>
                </a:moveTo>
                <a:cubicBezTo>
                  <a:pt x="2194425" y="5237814"/>
                  <a:pt x="2275665" y="5319057"/>
                  <a:pt x="2275665" y="5419276"/>
                </a:cubicBezTo>
                <a:cubicBezTo>
                  <a:pt x="2275665" y="5519495"/>
                  <a:pt x="2194425" y="5600738"/>
                  <a:pt x="2094205" y="5600738"/>
                </a:cubicBezTo>
                <a:cubicBezTo>
                  <a:pt x="1993985" y="5600738"/>
                  <a:pt x="1912741" y="5519495"/>
                  <a:pt x="1912741" y="5419276"/>
                </a:cubicBezTo>
                <a:cubicBezTo>
                  <a:pt x="1912741" y="5319057"/>
                  <a:pt x="1993985" y="5237814"/>
                  <a:pt x="2094205" y="5237814"/>
                </a:cubicBezTo>
                <a:close/>
                <a:moveTo>
                  <a:pt x="1137833" y="5237814"/>
                </a:moveTo>
                <a:cubicBezTo>
                  <a:pt x="1238052" y="5237814"/>
                  <a:pt x="1319295" y="5319057"/>
                  <a:pt x="1319295" y="5419276"/>
                </a:cubicBezTo>
                <a:cubicBezTo>
                  <a:pt x="1319295" y="5519495"/>
                  <a:pt x="1238052" y="5600738"/>
                  <a:pt x="1137833" y="5600738"/>
                </a:cubicBezTo>
                <a:cubicBezTo>
                  <a:pt x="1037614" y="5600738"/>
                  <a:pt x="956371" y="5519495"/>
                  <a:pt x="956371" y="5419276"/>
                </a:cubicBezTo>
                <a:cubicBezTo>
                  <a:pt x="956371" y="5319057"/>
                  <a:pt x="1037614" y="5237814"/>
                  <a:pt x="1137833" y="5237814"/>
                </a:cubicBezTo>
                <a:close/>
                <a:moveTo>
                  <a:pt x="181462" y="5237814"/>
                </a:moveTo>
                <a:cubicBezTo>
                  <a:pt x="281681" y="5237814"/>
                  <a:pt x="362924" y="5319057"/>
                  <a:pt x="362924" y="5419276"/>
                </a:cubicBezTo>
                <a:cubicBezTo>
                  <a:pt x="362924" y="5519495"/>
                  <a:pt x="281681" y="5600738"/>
                  <a:pt x="181462" y="5600738"/>
                </a:cubicBezTo>
                <a:cubicBezTo>
                  <a:pt x="81243" y="5600738"/>
                  <a:pt x="0" y="5519495"/>
                  <a:pt x="0" y="5419276"/>
                </a:cubicBezTo>
                <a:cubicBezTo>
                  <a:pt x="0" y="5319057"/>
                  <a:pt x="81243" y="5237814"/>
                  <a:pt x="181462" y="5237814"/>
                </a:cubicBezTo>
                <a:close/>
                <a:moveTo>
                  <a:pt x="6876061" y="4364845"/>
                </a:moveTo>
                <a:cubicBezTo>
                  <a:pt x="6976277" y="4364845"/>
                  <a:pt x="7057521" y="4446088"/>
                  <a:pt x="7057521" y="4546307"/>
                </a:cubicBezTo>
                <a:cubicBezTo>
                  <a:pt x="7057521" y="4646526"/>
                  <a:pt x="6976277" y="4727769"/>
                  <a:pt x="6876061" y="4727769"/>
                </a:cubicBezTo>
                <a:cubicBezTo>
                  <a:pt x="6775841" y="4727769"/>
                  <a:pt x="6694597" y="4646526"/>
                  <a:pt x="6694597" y="4546307"/>
                </a:cubicBezTo>
                <a:cubicBezTo>
                  <a:pt x="6694597" y="4446088"/>
                  <a:pt x="6775841" y="4364845"/>
                  <a:pt x="6876061" y="4364845"/>
                </a:cubicBezTo>
                <a:close/>
                <a:moveTo>
                  <a:pt x="5919689" y="4364845"/>
                </a:moveTo>
                <a:cubicBezTo>
                  <a:pt x="6019909" y="4364845"/>
                  <a:pt x="6101149" y="4446088"/>
                  <a:pt x="6101149" y="4546307"/>
                </a:cubicBezTo>
                <a:cubicBezTo>
                  <a:pt x="6101149" y="4646526"/>
                  <a:pt x="6019909" y="4727769"/>
                  <a:pt x="5919689" y="4727769"/>
                </a:cubicBezTo>
                <a:cubicBezTo>
                  <a:pt x="5819469" y="4727769"/>
                  <a:pt x="5738225" y="4646526"/>
                  <a:pt x="5738225" y="4546307"/>
                </a:cubicBezTo>
                <a:cubicBezTo>
                  <a:pt x="5738225" y="4446088"/>
                  <a:pt x="5819469" y="4364845"/>
                  <a:pt x="5919689" y="4364845"/>
                </a:cubicBezTo>
                <a:close/>
                <a:moveTo>
                  <a:pt x="4963317" y="4364845"/>
                </a:moveTo>
                <a:cubicBezTo>
                  <a:pt x="5063537" y="4364845"/>
                  <a:pt x="5144781" y="4446088"/>
                  <a:pt x="5144781" y="4546307"/>
                </a:cubicBezTo>
                <a:cubicBezTo>
                  <a:pt x="5144781" y="4646526"/>
                  <a:pt x="5063537" y="4727769"/>
                  <a:pt x="4963317" y="4727769"/>
                </a:cubicBezTo>
                <a:cubicBezTo>
                  <a:pt x="4863097" y="4727769"/>
                  <a:pt x="4781857" y="4646526"/>
                  <a:pt x="4781857" y="4546307"/>
                </a:cubicBezTo>
                <a:cubicBezTo>
                  <a:pt x="4781857" y="4446088"/>
                  <a:pt x="4863097" y="4364845"/>
                  <a:pt x="4963317" y="4364845"/>
                </a:cubicBezTo>
                <a:close/>
                <a:moveTo>
                  <a:pt x="4006945" y="4364845"/>
                </a:moveTo>
                <a:cubicBezTo>
                  <a:pt x="4107165" y="4364845"/>
                  <a:pt x="4188409" y="4446088"/>
                  <a:pt x="4188409" y="4546307"/>
                </a:cubicBezTo>
                <a:cubicBezTo>
                  <a:pt x="4188409" y="4646526"/>
                  <a:pt x="4107165" y="4727769"/>
                  <a:pt x="4006945" y="4727769"/>
                </a:cubicBezTo>
                <a:cubicBezTo>
                  <a:pt x="3906729" y="4727769"/>
                  <a:pt x="3825485" y="4646526"/>
                  <a:pt x="3825485" y="4546307"/>
                </a:cubicBezTo>
                <a:cubicBezTo>
                  <a:pt x="3825485" y="4446088"/>
                  <a:pt x="3906729" y="4364845"/>
                  <a:pt x="4006945" y="4364845"/>
                </a:cubicBezTo>
                <a:close/>
                <a:moveTo>
                  <a:pt x="3050577" y="4364845"/>
                </a:moveTo>
                <a:cubicBezTo>
                  <a:pt x="3150793" y="4364845"/>
                  <a:pt x="3232037" y="4446088"/>
                  <a:pt x="3232037" y="4546307"/>
                </a:cubicBezTo>
                <a:cubicBezTo>
                  <a:pt x="3232037" y="4646526"/>
                  <a:pt x="3150793" y="4727769"/>
                  <a:pt x="3050577" y="4727769"/>
                </a:cubicBezTo>
                <a:cubicBezTo>
                  <a:pt x="2950357" y="4727769"/>
                  <a:pt x="2869113" y="4646526"/>
                  <a:pt x="2869113" y="4546307"/>
                </a:cubicBezTo>
                <a:cubicBezTo>
                  <a:pt x="2869113" y="4446088"/>
                  <a:pt x="2950357" y="4364845"/>
                  <a:pt x="3050577" y="4364845"/>
                </a:cubicBezTo>
                <a:close/>
                <a:moveTo>
                  <a:pt x="2094205" y="4364845"/>
                </a:moveTo>
                <a:cubicBezTo>
                  <a:pt x="2194425" y="4364845"/>
                  <a:pt x="2275665" y="4446088"/>
                  <a:pt x="2275665" y="4546307"/>
                </a:cubicBezTo>
                <a:cubicBezTo>
                  <a:pt x="2275665" y="4646526"/>
                  <a:pt x="2194425" y="4727769"/>
                  <a:pt x="2094205" y="4727769"/>
                </a:cubicBezTo>
                <a:cubicBezTo>
                  <a:pt x="1993985" y="4727769"/>
                  <a:pt x="1912741" y="4646526"/>
                  <a:pt x="1912741" y="4546307"/>
                </a:cubicBezTo>
                <a:cubicBezTo>
                  <a:pt x="1912741" y="4446088"/>
                  <a:pt x="1993985" y="4364845"/>
                  <a:pt x="2094205" y="4364845"/>
                </a:cubicBezTo>
                <a:close/>
                <a:moveTo>
                  <a:pt x="1137833" y="4364845"/>
                </a:moveTo>
                <a:cubicBezTo>
                  <a:pt x="1238052" y="4364845"/>
                  <a:pt x="1319295" y="4446088"/>
                  <a:pt x="1319295" y="4546307"/>
                </a:cubicBezTo>
                <a:cubicBezTo>
                  <a:pt x="1319295" y="4646526"/>
                  <a:pt x="1238052" y="4727769"/>
                  <a:pt x="1137833" y="4727769"/>
                </a:cubicBezTo>
                <a:cubicBezTo>
                  <a:pt x="1037614" y="4727769"/>
                  <a:pt x="956371" y="4646526"/>
                  <a:pt x="956371" y="4546307"/>
                </a:cubicBezTo>
                <a:cubicBezTo>
                  <a:pt x="956371" y="4446088"/>
                  <a:pt x="1037614" y="4364845"/>
                  <a:pt x="1137833" y="4364845"/>
                </a:cubicBezTo>
                <a:close/>
                <a:moveTo>
                  <a:pt x="181462" y="4364845"/>
                </a:moveTo>
                <a:cubicBezTo>
                  <a:pt x="281681" y="4364845"/>
                  <a:pt x="362924" y="4446088"/>
                  <a:pt x="362924" y="4546307"/>
                </a:cubicBezTo>
                <a:cubicBezTo>
                  <a:pt x="362924" y="4646526"/>
                  <a:pt x="281681" y="4727769"/>
                  <a:pt x="181462" y="4727769"/>
                </a:cubicBezTo>
                <a:cubicBezTo>
                  <a:pt x="81243" y="4727769"/>
                  <a:pt x="0" y="4646526"/>
                  <a:pt x="0" y="4546307"/>
                </a:cubicBezTo>
                <a:cubicBezTo>
                  <a:pt x="0" y="4446088"/>
                  <a:pt x="81243" y="4364845"/>
                  <a:pt x="181462" y="4364845"/>
                </a:cubicBezTo>
                <a:close/>
                <a:moveTo>
                  <a:pt x="6876061" y="3491876"/>
                </a:moveTo>
                <a:cubicBezTo>
                  <a:pt x="6976277" y="3491876"/>
                  <a:pt x="7057521" y="3573119"/>
                  <a:pt x="7057521" y="3673338"/>
                </a:cubicBezTo>
                <a:cubicBezTo>
                  <a:pt x="7057521" y="3773557"/>
                  <a:pt x="6976277" y="3854800"/>
                  <a:pt x="6876061" y="3854800"/>
                </a:cubicBezTo>
                <a:cubicBezTo>
                  <a:pt x="6775841" y="3854800"/>
                  <a:pt x="6694597" y="3773557"/>
                  <a:pt x="6694597" y="3673338"/>
                </a:cubicBezTo>
                <a:cubicBezTo>
                  <a:pt x="6694597" y="3573119"/>
                  <a:pt x="6775841" y="3491876"/>
                  <a:pt x="6876061" y="3491876"/>
                </a:cubicBezTo>
                <a:close/>
                <a:moveTo>
                  <a:pt x="5919689" y="3491876"/>
                </a:moveTo>
                <a:cubicBezTo>
                  <a:pt x="6019909" y="3491876"/>
                  <a:pt x="6101149" y="3573119"/>
                  <a:pt x="6101149" y="3673338"/>
                </a:cubicBezTo>
                <a:cubicBezTo>
                  <a:pt x="6101149" y="3773557"/>
                  <a:pt x="6019909" y="3854800"/>
                  <a:pt x="5919689" y="3854800"/>
                </a:cubicBezTo>
                <a:cubicBezTo>
                  <a:pt x="5819469" y="3854800"/>
                  <a:pt x="5738225" y="3773557"/>
                  <a:pt x="5738225" y="3673338"/>
                </a:cubicBezTo>
                <a:cubicBezTo>
                  <a:pt x="5738225" y="3573119"/>
                  <a:pt x="5819469" y="3491876"/>
                  <a:pt x="5919689" y="3491876"/>
                </a:cubicBezTo>
                <a:close/>
                <a:moveTo>
                  <a:pt x="4963317" y="3491876"/>
                </a:moveTo>
                <a:cubicBezTo>
                  <a:pt x="5063537" y="3491876"/>
                  <a:pt x="5144781" y="3573119"/>
                  <a:pt x="5144781" y="3673338"/>
                </a:cubicBezTo>
                <a:cubicBezTo>
                  <a:pt x="5144781" y="3773557"/>
                  <a:pt x="5063537" y="3854800"/>
                  <a:pt x="4963317" y="3854800"/>
                </a:cubicBezTo>
                <a:cubicBezTo>
                  <a:pt x="4863097" y="3854800"/>
                  <a:pt x="4781857" y="3773557"/>
                  <a:pt x="4781857" y="3673338"/>
                </a:cubicBezTo>
                <a:cubicBezTo>
                  <a:pt x="4781857" y="3573119"/>
                  <a:pt x="4863097" y="3491876"/>
                  <a:pt x="4963317" y="3491876"/>
                </a:cubicBezTo>
                <a:close/>
                <a:moveTo>
                  <a:pt x="4006945" y="3491876"/>
                </a:moveTo>
                <a:cubicBezTo>
                  <a:pt x="4107165" y="3491876"/>
                  <a:pt x="4188409" y="3573119"/>
                  <a:pt x="4188409" y="3673338"/>
                </a:cubicBezTo>
                <a:cubicBezTo>
                  <a:pt x="4188409" y="3773557"/>
                  <a:pt x="4107165" y="3854800"/>
                  <a:pt x="4006945" y="3854800"/>
                </a:cubicBezTo>
                <a:cubicBezTo>
                  <a:pt x="3906729" y="3854800"/>
                  <a:pt x="3825485" y="3773557"/>
                  <a:pt x="3825485" y="3673338"/>
                </a:cubicBezTo>
                <a:cubicBezTo>
                  <a:pt x="3825485" y="3573119"/>
                  <a:pt x="3906729" y="3491876"/>
                  <a:pt x="4006945" y="3491876"/>
                </a:cubicBezTo>
                <a:close/>
                <a:moveTo>
                  <a:pt x="3050577" y="3491876"/>
                </a:moveTo>
                <a:cubicBezTo>
                  <a:pt x="3150793" y="3491876"/>
                  <a:pt x="3232037" y="3573119"/>
                  <a:pt x="3232037" y="3673338"/>
                </a:cubicBezTo>
                <a:cubicBezTo>
                  <a:pt x="3232037" y="3773557"/>
                  <a:pt x="3150793" y="3854800"/>
                  <a:pt x="3050577" y="3854800"/>
                </a:cubicBezTo>
                <a:cubicBezTo>
                  <a:pt x="2950357" y="3854800"/>
                  <a:pt x="2869113" y="3773557"/>
                  <a:pt x="2869113" y="3673338"/>
                </a:cubicBezTo>
                <a:cubicBezTo>
                  <a:pt x="2869113" y="3573119"/>
                  <a:pt x="2950357" y="3491876"/>
                  <a:pt x="3050577" y="3491876"/>
                </a:cubicBezTo>
                <a:close/>
                <a:moveTo>
                  <a:pt x="2094205" y="3491876"/>
                </a:moveTo>
                <a:cubicBezTo>
                  <a:pt x="2194425" y="3491876"/>
                  <a:pt x="2275665" y="3573119"/>
                  <a:pt x="2275665" y="3673338"/>
                </a:cubicBezTo>
                <a:cubicBezTo>
                  <a:pt x="2275665" y="3773557"/>
                  <a:pt x="2194425" y="3854800"/>
                  <a:pt x="2094205" y="3854800"/>
                </a:cubicBezTo>
                <a:cubicBezTo>
                  <a:pt x="1993985" y="3854800"/>
                  <a:pt x="1912741" y="3773557"/>
                  <a:pt x="1912741" y="3673338"/>
                </a:cubicBezTo>
                <a:cubicBezTo>
                  <a:pt x="1912741" y="3573119"/>
                  <a:pt x="1993985" y="3491876"/>
                  <a:pt x="2094205" y="3491876"/>
                </a:cubicBezTo>
                <a:close/>
                <a:moveTo>
                  <a:pt x="1137833" y="3491876"/>
                </a:moveTo>
                <a:cubicBezTo>
                  <a:pt x="1238052" y="3491876"/>
                  <a:pt x="1319295" y="3573119"/>
                  <a:pt x="1319295" y="3673338"/>
                </a:cubicBezTo>
                <a:cubicBezTo>
                  <a:pt x="1319295" y="3773557"/>
                  <a:pt x="1238052" y="3854800"/>
                  <a:pt x="1137833" y="3854800"/>
                </a:cubicBezTo>
                <a:cubicBezTo>
                  <a:pt x="1037614" y="3854800"/>
                  <a:pt x="956371" y="3773557"/>
                  <a:pt x="956371" y="3673338"/>
                </a:cubicBezTo>
                <a:cubicBezTo>
                  <a:pt x="956371" y="3573119"/>
                  <a:pt x="1037614" y="3491876"/>
                  <a:pt x="1137833" y="3491876"/>
                </a:cubicBezTo>
                <a:close/>
                <a:moveTo>
                  <a:pt x="181462" y="3491876"/>
                </a:moveTo>
                <a:cubicBezTo>
                  <a:pt x="281681" y="3491876"/>
                  <a:pt x="362924" y="3573119"/>
                  <a:pt x="362924" y="3673338"/>
                </a:cubicBezTo>
                <a:cubicBezTo>
                  <a:pt x="362924" y="3773557"/>
                  <a:pt x="281681" y="3854800"/>
                  <a:pt x="181462" y="3854800"/>
                </a:cubicBezTo>
                <a:cubicBezTo>
                  <a:pt x="81243" y="3854800"/>
                  <a:pt x="0" y="3773557"/>
                  <a:pt x="0" y="3673338"/>
                </a:cubicBezTo>
                <a:cubicBezTo>
                  <a:pt x="0" y="3573119"/>
                  <a:pt x="81243" y="3491876"/>
                  <a:pt x="181462" y="3491876"/>
                </a:cubicBezTo>
                <a:close/>
                <a:moveTo>
                  <a:pt x="6876061" y="2618907"/>
                </a:moveTo>
                <a:cubicBezTo>
                  <a:pt x="6976277" y="2618907"/>
                  <a:pt x="7057521" y="2700150"/>
                  <a:pt x="7057521" y="2800369"/>
                </a:cubicBezTo>
                <a:cubicBezTo>
                  <a:pt x="7057521" y="2900588"/>
                  <a:pt x="6976277" y="2981831"/>
                  <a:pt x="6876061" y="2981831"/>
                </a:cubicBezTo>
                <a:cubicBezTo>
                  <a:pt x="6775841" y="2981831"/>
                  <a:pt x="6694597" y="2900588"/>
                  <a:pt x="6694597" y="2800369"/>
                </a:cubicBezTo>
                <a:cubicBezTo>
                  <a:pt x="6694597" y="2700150"/>
                  <a:pt x="6775841" y="2618907"/>
                  <a:pt x="6876061" y="2618907"/>
                </a:cubicBezTo>
                <a:close/>
                <a:moveTo>
                  <a:pt x="5919689" y="2618907"/>
                </a:moveTo>
                <a:cubicBezTo>
                  <a:pt x="6019909" y="2618907"/>
                  <a:pt x="6101149" y="2700150"/>
                  <a:pt x="6101149" y="2800369"/>
                </a:cubicBezTo>
                <a:cubicBezTo>
                  <a:pt x="6101149" y="2900588"/>
                  <a:pt x="6019909" y="2981831"/>
                  <a:pt x="5919689" y="2981831"/>
                </a:cubicBezTo>
                <a:cubicBezTo>
                  <a:pt x="5819469" y="2981831"/>
                  <a:pt x="5738225" y="2900588"/>
                  <a:pt x="5738225" y="2800369"/>
                </a:cubicBezTo>
                <a:cubicBezTo>
                  <a:pt x="5738225" y="2700150"/>
                  <a:pt x="5819469" y="2618907"/>
                  <a:pt x="5919689" y="2618907"/>
                </a:cubicBezTo>
                <a:close/>
                <a:moveTo>
                  <a:pt x="4963317" y="2618907"/>
                </a:moveTo>
                <a:cubicBezTo>
                  <a:pt x="5063537" y="2618907"/>
                  <a:pt x="5144781" y="2700150"/>
                  <a:pt x="5144781" y="2800369"/>
                </a:cubicBezTo>
                <a:cubicBezTo>
                  <a:pt x="5144781" y="2900588"/>
                  <a:pt x="5063537" y="2981831"/>
                  <a:pt x="4963317" y="2981831"/>
                </a:cubicBezTo>
                <a:cubicBezTo>
                  <a:pt x="4863097" y="2981831"/>
                  <a:pt x="4781857" y="2900588"/>
                  <a:pt x="4781857" y="2800369"/>
                </a:cubicBezTo>
                <a:cubicBezTo>
                  <a:pt x="4781857" y="2700150"/>
                  <a:pt x="4863097" y="2618907"/>
                  <a:pt x="4963317" y="2618907"/>
                </a:cubicBezTo>
                <a:close/>
                <a:moveTo>
                  <a:pt x="4006945" y="2618907"/>
                </a:moveTo>
                <a:cubicBezTo>
                  <a:pt x="4107165" y="2618907"/>
                  <a:pt x="4188409" y="2700150"/>
                  <a:pt x="4188409" y="2800369"/>
                </a:cubicBezTo>
                <a:cubicBezTo>
                  <a:pt x="4188409" y="2900588"/>
                  <a:pt x="4107165" y="2981831"/>
                  <a:pt x="4006945" y="2981831"/>
                </a:cubicBezTo>
                <a:cubicBezTo>
                  <a:pt x="3906729" y="2981831"/>
                  <a:pt x="3825485" y="2900588"/>
                  <a:pt x="3825485" y="2800369"/>
                </a:cubicBezTo>
                <a:cubicBezTo>
                  <a:pt x="3825485" y="2700150"/>
                  <a:pt x="3906729" y="2618907"/>
                  <a:pt x="4006945" y="2618907"/>
                </a:cubicBezTo>
                <a:close/>
                <a:moveTo>
                  <a:pt x="3050577" y="2618907"/>
                </a:moveTo>
                <a:cubicBezTo>
                  <a:pt x="3150793" y="2618907"/>
                  <a:pt x="3232037" y="2700150"/>
                  <a:pt x="3232037" y="2800369"/>
                </a:cubicBezTo>
                <a:cubicBezTo>
                  <a:pt x="3232037" y="2900588"/>
                  <a:pt x="3150793" y="2981831"/>
                  <a:pt x="3050577" y="2981831"/>
                </a:cubicBezTo>
                <a:cubicBezTo>
                  <a:pt x="2950357" y="2981831"/>
                  <a:pt x="2869113" y="2900588"/>
                  <a:pt x="2869113" y="2800369"/>
                </a:cubicBezTo>
                <a:cubicBezTo>
                  <a:pt x="2869113" y="2700150"/>
                  <a:pt x="2950357" y="2618907"/>
                  <a:pt x="3050577" y="2618907"/>
                </a:cubicBezTo>
                <a:close/>
                <a:moveTo>
                  <a:pt x="2094205" y="2618907"/>
                </a:moveTo>
                <a:cubicBezTo>
                  <a:pt x="2194425" y="2618907"/>
                  <a:pt x="2275665" y="2700150"/>
                  <a:pt x="2275665" y="2800369"/>
                </a:cubicBezTo>
                <a:cubicBezTo>
                  <a:pt x="2275665" y="2900588"/>
                  <a:pt x="2194425" y="2981831"/>
                  <a:pt x="2094205" y="2981831"/>
                </a:cubicBezTo>
                <a:cubicBezTo>
                  <a:pt x="1993985" y="2981831"/>
                  <a:pt x="1912741" y="2900588"/>
                  <a:pt x="1912741" y="2800369"/>
                </a:cubicBezTo>
                <a:cubicBezTo>
                  <a:pt x="1912741" y="2700150"/>
                  <a:pt x="1993985" y="2618907"/>
                  <a:pt x="2094205" y="2618907"/>
                </a:cubicBezTo>
                <a:close/>
                <a:moveTo>
                  <a:pt x="1137833" y="2618907"/>
                </a:moveTo>
                <a:cubicBezTo>
                  <a:pt x="1238052" y="2618907"/>
                  <a:pt x="1319295" y="2700150"/>
                  <a:pt x="1319295" y="2800369"/>
                </a:cubicBezTo>
                <a:cubicBezTo>
                  <a:pt x="1319295" y="2900588"/>
                  <a:pt x="1238052" y="2981831"/>
                  <a:pt x="1137833" y="2981831"/>
                </a:cubicBezTo>
                <a:cubicBezTo>
                  <a:pt x="1037614" y="2981831"/>
                  <a:pt x="956371" y="2900588"/>
                  <a:pt x="956371" y="2800369"/>
                </a:cubicBezTo>
                <a:cubicBezTo>
                  <a:pt x="956371" y="2700150"/>
                  <a:pt x="1037614" y="2618907"/>
                  <a:pt x="1137833" y="2618907"/>
                </a:cubicBezTo>
                <a:close/>
                <a:moveTo>
                  <a:pt x="181462" y="2618907"/>
                </a:moveTo>
                <a:cubicBezTo>
                  <a:pt x="281681" y="2618907"/>
                  <a:pt x="362924" y="2700150"/>
                  <a:pt x="362924" y="2800369"/>
                </a:cubicBezTo>
                <a:cubicBezTo>
                  <a:pt x="362924" y="2900588"/>
                  <a:pt x="281681" y="2981831"/>
                  <a:pt x="181462" y="2981831"/>
                </a:cubicBezTo>
                <a:cubicBezTo>
                  <a:pt x="81243" y="2981831"/>
                  <a:pt x="0" y="2900588"/>
                  <a:pt x="0" y="2800369"/>
                </a:cubicBezTo>
                <a:cubicBezTo>
                  <a:pt x="0" y="2700150"/>
                  <a:pt x="81243" y="2618907"/>
                  <a:pt x="181462" y="2618907"/>
                </a:cubicBezTo>
                <a:close/>
                <a:moveTo>
                  <a:pt x="6876061" y="1745938"/>
                </a:moveTo>
                <a:cubicBezTo>
                  <a:pt x="6976277" y="1745938"/>
                  <a:pt x="7057521" y="1827181"/>
                  <a:pt x="7057521" y="1927400"/>
                </a:cubicBezTo>
                <a:cubicBezTo>
                  <a:pt x="7057521" y="2027619"/>
                  <a:pt x="6976277" y="2108862"/>
                  <a:pt x="6876061" y="2108862"/>
                </a:cubicBezTo>
                <a:cubicBezTo>
                  <a:pt x="6775841" y="2108862"/>
                  <a:pt x="6694597" y="2027619"/>
                  <a:pt x="6694597" y="1927400"/>
                </a:cubicBezTo>
                <a:cubicBezTo>
                  <a:pt x="6694597" y="1827181"/>
                  <a:pt x="6775841" y="1745938"/>
                  <a:pt x="6876061" y="1745938"/>
                </a:cubicBezTo>
                <a:close/>
                <a:moveTo>
                  <a:pt x="5919689" y="1745938"/>
                </a:moveTo>
                <a:cubicBezTo>
                  <a:pt x="6019909" y="1745938"/>
                  <a:pt x="6101149" y="1827181"/>
                  <a:pt x="6101149" y="1927400"/>
                </a:cubicBezTo>
                <a:cubicBezTo>
                  <a:pt x="6101149" y="2027619"/>
                  <a:pt x="6019909" y="2108862"/>
                  <a:pt x="5919689" y="2108862"/>
                </a:cubicBezTo>
                <a:cubicBezTo>
                  <a:pt x="5819469" y="2108862"/>
                  <a:pt x="5738225" y="2027619"/>
                  <a:pt x="5738225" y="1927400"/>
                </a:cubicBezTo>
                <a:cubicBezTo>
                  <a:pt x="5738225" y="1827181"/>
                  <a:pt x="5819469" y="1745938"/>
                  <a:pt x="5919689" y="1745938"/>
                </a:cubicBezTo>
                <a:close/>
                <a:moveTo>
                  <a:pt x="4963317" y="1745938"/>
                </a:moveTo>
                <a:cubicBezTo>
                  <a:pt x="5063537" y="1745938"/>
                  <a:pt x="5144781" y="1827181"/>
                  <a:pt x="5144781" y="1927400"/>
                </a:cubicBezTo>
                <a:cubicBezTo>
                  <a:pt x="5144781" y="2027619"/>
                  <a:pt x="5063537" y="2108862"/>
                  <a:pt x="4963317" y="2108862"/>
                </a:cubicBezTo>
                <a:cubicBezTo>
                  <a:pt x="4863097" y="2108862"/>
                  <a:pt x="4781857" y="2027619"/>
                  <a:pt x="4781857" y="1927400"/>
                </a:cubicBezTo>
                <a:cubicBezTo>
                  <a:pt x="4781857" y="1827181"/>
                  <a:pt x="4863097" y="1745938"/>
                  <a:pt x="4963317" y="1745938"/>
                </a:cubicBezTo>
                <a:close/>
                <a:moveTo>
                  <a:pt x="4006945" y="1745938"/>
                </a:moveTo>
                <a:cubicBezTo>
                  <a:pt x="4107165" y="1745938"/>
                  <a:pt x="4188409" y="1827181"/>
                  <a:pt x="4188409" y="1927400"/>
                </a:cubicBezTo>
                <a:cubicBezTo>
                  <a:pt x="4188409" y="2027619"/>
                  <a:pt x="4107165" y="2108862"/>
                  <a:pt x="4006945" y="2108862"/>
                </a:cubicBezTo>
                <a:cubicBezTo>
                  <a:pt x="3906729" y="2108862"/>
                  <a:pt x="3825485" y="2027619"/>
                  <a:pt x="3825485" y="1927400"/>
                </a:cubicBezTo>
                <a:cubicBezTo>
                  <a:pt x="3825485" y="1827181"/>
                  <a:pt x="3906729" y="1745938"/>
                  <a:pt x="4006945" y="1745938"/>
                </a:cubicBezTo>
                <a:close/>
                <a:moveTo>
                  <a:pt x="3050577" y="1745938"/>
                </a:moveTo>
                <a:cubicBezTo>
                  <a:pt x="3150793" y="1745938"/>
                  <a:pt x="3232037" y="1827181"/>
                  <a:pt x="3232037" y="1927400"/>
                </a:cubicBezTo>
                <a:cubicBezTo>
                  <a:pt x="3232037" y="2027619"/>
                  <a:pt x="3150793" y="2108862"/>
                  <a:pt x="3050577" y="2108862"/>
                </a:cubicBezTo>
                <a:cubicBezTo>
                  <a:pt x="2950357" y="2108862"/>
                  <a:pt x="2869113" y="2027619"/>
                  <a:pt x="2869113" y="1927400"/>
                </a:cubicBezTo>
                <a:cubicBezTo>
                  <a:pt x="2869113" y="1827181"/>
                  <a:pt x="2950357" y="1745938"/>
                  <a:pt x="3050577" y="1745938"/>
                </a:cubicBezTo>
                <a:close/>
                <a:moveTo>
                  <a:pt x="2094205" y="1745938"/>
                </a:moveTo>
                <a:cubicBezTo>
                  <a:pt x="2194425" y="1745938"/>
                  <a:pt x="2275665" y="1827181"/>
                  <a:pt x="2275665" y="1927400"/>
                </a:cubicBezTo>
                <a:cubicBezTo>
                  <a:pt x="2275665" y="2027619"/>
                  <a:pt x="2194425" y="2108862"/>
                  <a:pt x="2094205" y="2108862"/>
                </a:cubicBezTo>
                <a:cubicBezTo>
                  <a:pt x="1993985" y="2108862"/>
                  <a:pt x="1912741" y="2027619"/>
                  <a:pt x="1912741" y="1927400"/>
                </a:cubicBezTo>
                <a:cubicBezTo>
                  <a:pt x="1912741" y="1827181"/>
                  <a:pt x="1993985" y="1745938"/>
                  <a:pt x="2094205" y="1745938"/>
                </a:cubicBezTo>
                <a:close/>
                <a:moveTo>
                  <a:pt x="1137833" y="1745938"/>
                </a:moveTo>
                <a:cubicBezTo>
                  <a:pt x="1238052" y="1745938"/>
                  <a:pt x="1319295" y="1827181"/>
                  <a:pt x="1319295" y="1927400"/>
                </a:cubicBezTo>
                <a:cubicBezTo>
                  <a:pt x="1319295" y="2027619"/>
                  <a:pt x="1238052" y="2108862"/>
                  <a:pt x="1137833" y="2108862"/>
                </a:cubicBezTo>
                <a:cubicBezTo>
                  <a:pt x="1037614" y="2108862"/>
                  <a:pt x="956371" y="2027619"/>
                  <a:pt x="956371" y="1927400"/>
                </a:cubicBezTo>
                <a:cubicBezTo>
                  <a:pt x="956371" y="1827181"/>
                  <a:pt x="1037614" y="1745938"/>
                  <a:pt x="1137833" y="1745938"/>
                </a:cubicBezTo>
                <a:close/>
                <a:moveTo>
                  <a:pt x="181462" y="1745938"/>
                </a:moveTo>
                <a:cubicBezTo>
                  <a:pt x="281681" y="1745938"/>
                  <a:pt x="362924" y="1827181"/>
                  <a:pt x="362924" y="1927400"/>
                </a:cubicBezTo>
                <a:cubicBezTo>
                  <a:pt x="362924" y="2027619"/>
                  <a:pt x="281681" y="2108862"/>
                  <a:pt x="181462" y="2108862"/>
                </a:cubicBezTo>
                <a:cubicBezTo>
                  <a:pt x="81243" y="2108862"/>
                  <a:pt x="0" y="2027619"/>
                  <a:pt x="0" y="1927400"/>
                </a:cubicBezTo>
                <a:cubicBezTo>
                  <a:pt x="0" y="1827181"/>
                  <a:pt x="81243" y="1745938"/>
                  <a:pt x="181462" y="1745938"/>
                </a:cubicBezTo>
                <a:close/>
                <a:moveTo>
                  <a:pt x="6876061" y="872969"/>
                </a:moveTo>
                <a:cubicBezTo>
                  <a:pt x="6976277" y="872969"/>
                  <a:pt x="7057521" y="954212"/>
                  <a:pt x="7057521" y="1054431"/>
                </a:cubicBezTo>
                <a:cubicBezTo>
                  <a:pt x="7057521" y="1154650"/>
                  <a:pt x="6976277" y="1235893"/>
                  <a:pt x="6876061" y="1235893"/>
                </a:cubicBezTo>
                <a:cubicBezTo>
                  <a:pt x="6775841" y="1235893"/>
                  <a:pt x="6694597" y="1154650"/>
                  <a:pt x="6694597" y="1054431"/>
                </a:cubicBezTo>
                <a:cubicBezTo>
                  <a:pt x="6694597" y="954212"/>
                  <a:pt x="6775841" y="872969"/>
                  <a:pt x="6876061" y="872969"/>
                </a:cubicBezTo>
                <a:close/>
                <a:moveTo>
                  <a:pt x="5919689" y="872969"/>
                </a:moveTo>
                <a:cubicBezTo>
                  <a:pt x="6019909" y="872969"/>
                  <a:pt x="6101149" y="954212"/>
                  <a:pt x="6101149" y="1054431"/>
                </a:cubicBezTo>
                <a:cubicBezTo>
                  <a:pt x="6101149" y="1154650"/>
                  <a:pt x="6019909" y="1235893"/>
                  <a:pt x="5919689" y="1235893"/>
                </a:cubicBezTo>
                <a:cubicBezTo>
                  <a:pt x="5819469" y="1235893"/>
                  <a:pt x="5738225" y="1154650"/>
                  <a:pt x="5738225" y="1054431"/>
                </a:cubicBezTo>
                <a:cubicBezTo>
                  <a:pt x="5738225" y="954212"/>
                  <a:pt x="5819469" y="872969"/>
                  <a:pt x="5919689" y="872969"/>
                </a:cubicBezTo>
                <a:close/>
                <a:moveTo>
                  <a:pt x="4963317" y="872969"/>
                </a:moveTo>
                <a:cubicBezTo>
                  <a:pt x="5063537" y="872969"/>
                  <a:pt x="5144781" y="954212"/>
                  <a:pt x="5144781" y="1054431"/>
                </a:cubicBezTo>
                <a:cubicBezTo>
                  <a:pt x="5144781" y="1154650"/>
                  <a:pt x="5063537" y="1235893"/>
                  <a:pt x="4963317" y="1235893"/>
                </a:cubicBezTo>
                <a:cubicBezTo>
                  <a:pt x="4863097" y="1235893"/>
                  <a:pt x="4781857" y="1154650"/>
                  <a:pt x="4781857" y="1054431"/>
                </a:cubicBezTo>
                <a:cubicBezTo>
                  <a:pt x="4781857" y="954212"/>
                  <a:pt x="4863097" y="872969"/>
                  <a:pt x="4963317" y="872969"/>
                </a:cubicBezTo>
                <a:close/>
                <a:moveTo>
                  <a:pt x="4006945" y="872969"/>
                </a:moveTo>
                <a:cubicBezTo>
                  <a:pt x="4107165" y="872969"/>
                  <a:pt x="4188409" y="954212"/>
                  <a:pt x="4188409" y="1054431"/>
                </a:cubicBezTo>
                <a:cubicBezTo>
                  <a:pt x="4188409" y="1154650"/>
                  <a:pt x="4107165" y="1235893"/>
                  <a:pt x="4006945" y="1235893"/>
                </a:cubicBezTo>
                <a:cubicBezTo>
                  <a:pt x="3906729" y="1235893"/>
                  <a:pt x="3825485" y="1154650"/>
                  <a:pt x="3825485" y="1054431"/>
                </a:cubicBezTo>
                <a:cubicBezTo>
                  <a:pt x="3825485" y="954212"/>
                  <a:pt x="3906729" y="872969"/>
                  <a:pt x="4006945" y="872969"/>
                </a:cubicBezTo>
                <a:close/>
                <a:moveTo>
                  <a:pt x="3050577" y="872969"/>
                </a:moveTo>
                <a:cubicBezTo>
                  <a:pt x="3150793" y="872969"/>
                  <a:pt x="3232037" y="954212"/>
                  <a:pt x="3232037" y="1054431"/>
                </a:cubicBezTo>
                <a:cubicBezTo>
                  <a:pt x="3232037" y="1154650"/>
                  <a:pt x="3150793" y="1235893"/>
                  <a:pt x="3050577" y="1235893"/>
                </a:cubicBezTo>
                <a:cubicBezTo>
                  <a:pt x="2950357" y="1235893"/>
                  <a:pt x="2869113" y="1154650"/>
                  <a:pt x="2869113" y="1054431"/>
                </a:cubicBezTo>
                <a:cubicBezTo>
                  <a:pt x="2869113" y="954212"/>
                  <a:pt x="2950357" y="872969"/>
                  <a:pt x="3050577" y="872969"/>
                </a:cubicBezTo>
                <a:close/>
                <a:moveTo>
                  <a:pt x="2094205" y="872969"/>
                </a:moveTo>
                <a:cubicBezTo>
                  <a:pt x="2194425" y="872969"/>
                  <a:pt x="2275665" y="954212"/>
                  <a:pt x="2275665" y="1054431"/>
                </a:cubicBezTo>
                <a:cubicBezTo>
                  <a:pt x="2275665" y="1154650"/>
                  <a:pt x="2194425" y="1235893"/>
                  <a:pt x="2094205" y="1235893"/>
                </a:cubicBezTo>
                <a:cubicBezTo>
                  <a:pt x="1993985" y="1235893"/>
                  <a:pt x="1912741" y="1154650"/>
                  <a:pt x="1912741" y="1054431"/>
                </a:cubicBezTo>
                <a:cubicBezTo>
                  <a:pt x="1912741" y="954212"/>
                  <a:pt x="1993985" y="872969"/>
                  <a:pt x="2094205" y="872969"/>
                </a:cubicBezTo>
                <a:close/>
                <a:moveTo>
                  <a:pt x="1137833" y="872969"/>
                </a:moveTo>
                <a:cubicBezTo>
                  <a:pt x="1238052" y="872969"/>
                  <a:pt x="1319295" y="954212"/>
                  <a:pt x="1319295" y="1054431"/>
                </a:cubicBezTo>
                <a:cubicBezTo>
                  <a:pt x="1319295" y="1154650"/>
                  <a:pt x="1238052" y="1235893"/>
                  <a:pt x="1137833" y="1235893"/>
                </a:cubicBezTo>
                <a:cubicBezTo>
                  <a:pt x="1037614" y="1235893"/>
                  <a:pt x="956371" y="1154650"/>
                  <a:pt x="956371" y="1054431"/>
                </a:cubicBezTo>
                <a:cubicBezTo>
                  <a:pt x="956371" y="954212"/>
                  <a:pt x="1037614" y="872969"/>
                  <a:pt x="1137833" y="872969"/>
                </a:cubicBezTo>
                <a:close/>
                <a:moveTo>
                  <a:pt x="181462" y="872969"/>
                </a:moveTo>
                <a:cubicBezTo>
                  <a:pt x="281681" y="872969"/>
                  <a:pt x="362924" y="954212"/>
                  <a:pt x="362924" y="1054431"/>
                </a:cubicBezTo>
                <a:cubicBezTo>
                  <a:pt x="362924" y="1154650"/>
                  <a:pt x="281681" y="1235893"/>
                  <a:pt x="181462" y="1235893"/>
                </a:cubicBezTo>
                <a:cubicBezTo>
                  <a:pt x="81243" y="1235893"/>
                  <a:pt x="0" y="1154650"/>
                  <a:pt x="0" y="1054431"/>
                </a:cubicBezTo>
                <a:cubicBezTo>
                  <a:pt x="0" y="954212"/>
                  <a:pt x="81243" y="872969"/>
                  <a:pt x="181462" y="872969"/>
                </a:cubicBezTo>
                <a:close/>
                <a:moveTo>
                  <a:pt x="6876061" y="0"/>
                </a:moveTo>
                <a:cubicBezTo>
                  <a:pt x="6976277" y="0"/>
                  <a:pt x="7057521" y="81243"/>
                  <a:pt x="7057521" y="181462"/>
                </a:cubicBezTo>
                <a:cubicBezTo>
                  <a:pt x="7057521" y="281681"/>
                  <a:pt x="6976277" y="362924"/>
                  <a:pt x="6876061" y="362924"/>
                </a:cubicBezTo>
                <a:cubicBezTo>
                  <a:pt x="6775841" y="362924"/>
                  <a:pt x="6694597" y="281681"/>
                  <a:pt x="6694597" y="181462"/>
                </a:cubicBezTo>
                <a:cubicBezTo>
                  <a:pt x="6694597" y="81243"/>
                  <a:pt x="6775841" y="0"/>
                  <a:pt x="6876061" y="0"/>
                </a:cubicBezTo>
                <a:close/>
                <a:moveTo>
                  <a:pt x="5919689" y="0"/>
                </a:moveTo>
                <a:cubicBezTo>
                  <a:pt x="6019909" y="0"/>
                  <a:pt x="6101149" y="81243"/>
                  <a:pt x="6101149" y="181462"/>
                </a:cubicBezTo>
                <a:cubicBezTo>
                  <a:pt x="6101149" y="281681"/>
                  <a:pt x="6019909" y="362924"/>
                  <a:pt x="5919689" y="362924"/>
                </a:cubicBezTo>
                <a:cubicBezTo>
                  <a:pt x="5819469" y="362924"/>
                  <a:pt x="5738225" y="281681"/>
                  <a:pt x="5738225" y="181462"/>
                </a:cubicBezTo>
                <a:cubicBezTo>
                  <a:pt x="5738225" y="81243"/>
                  <a:pt x="5819469" y="0"/>
                  <a:pt x="5919689" y="0"/>
                </a:cubicBezTo>
                <a:close/>
                <a:moveTo>
                  <a:pt x="4963317" y="0"/>
                </a:moveTo>
                <a:cubicBezTo>
                  <a:pt x="5063537" y="0"/>
                  <a:pt x="5144781" y="81243"/>
                  <a:pt x="5144781" y="181462"/>
                </a:cubicBezTo>
                <a:cubicBezTo>
                  <a:pt x="5144781" y="281681"/>
                  <a:pt x="5063537" y="362924"/>
                  <a:pt x="4963317" y="362924"/>
                </a:cubicBezTo>
                <a:cubicBezTo>
                  <a:pt x="4863097" y="362924"/>
                  <a:pt x="4781857" y="281681"/>
                  <a:pt x="4781857" y="181462"/>
                </a:cubicBezTo>
                <a:cubicBezTo>
                  <a:pt x="4781857" y="81243"/>
                  <a:pt x="4863097" y="0"/>
                  <a:pt x="4963317" y="0"/>
                </a:cubicBezTo>
                <a:close/>
                <a:moveTo>
                  <a:pt x="4006945" y="0"/>
                </a:moveTo>
                <a:cubicBezTo>
                  <a:pt x="4107165" y="0"/>
                  <a:pt x="4188409" y="81243"/>
                  <a:pt x="4188409" y="181462"/>
                </a:cubicBezTo>
                <a:cubicBezTo>
                  <a:pt x="4188409" y="281681"/>
                  <a:pt x="4107165" y="362924"/>
                  <a:pt x="4006945" y="362924"/>
                </a:cubicBezTo>
                <a:cubicBezTo>
                  <a:pt x="3906729" y="362924"/>
                  <a:pt x="3825485" y="281681"/>
                  <a:pt x="3825485" y="181462"/>
                </a:cubicBezTo>
                <a:cubicBezTo>
                  <a:pt x="3825485" y="81243"/>
                  <a:pt x="3906729" y="0"/>
                  <a:pt x="4006945" y="0"/>
                </a:cubicBezTo>
                <a:close/>
                <a:moveTo>
                  <a:pt x="3050577" y="0"/>
                </a:moveTo>
                <a:cubicBezTo>
                  <a:pt x="3150793" y="0"/>
                  <a:pt x="3232037" y="81243"/>
                  <a:pt x="3232037" y="181462"/>
                </a:cubicBezTo>
                <a:cubicBezTo>
                  <a:pt x="3232037" y="281681"/>
                  <a:pt x="3150793" y="362924"/>
                  <a:pt x="3050577" y="362924"/>
                </a:cubicBezTo>
                <a:cubicBezTo>
                  <a:pt x="2950357" y="362924"/>
                  <a:pt x="2869113" y="281681"/>
                  <a:pt x="2869113" y="181462"/>
                </a:cubicBezTo>
                <a:cubicBezTo>
                  <a:pt x="2869113" y="81243"/>
                  <a:pt x="2950357" y="0"/>
                  <a:pt x="3050577" y="0"/>
                </a:cubicBezTo>
                <a:close/>
                <a:moveTo>
                  <a:pt x="2094205" y="0"/>
                </a:moveTo>
                <a:cubicBezTo>
                  <a:pt x="2194425" y="0"/>
                  <a:pt x="2275665" y="81243"/>
                  <a:pt x="2275665" y="181462"/>
                </a:cubicBezTo>
                <a:cubicBezTo>
                  <a:pt x="2275665" y="281681"/>
                  <a:pt x="2194425" y="362924"/>
                  <a:pt x="2094205" y="362924"/>
                </a:cubicBezTo>
                <a:cubicBezTo>
                  <a:pt x="1993985" y="362924"/>
                  <a:pt x="1912741" y="281681"/>
                  <a:pt x="1912741" y="181462"/>
                </a:cubicBezTo>
                <a:cubicBezTo>
                  <a:pt x="1912741" y="81243"/>
                  <a:pt x="1993985" y="0"/>
                  <a:pt x="2094205" y="0"/>
                </a:cubicBezTo>
                <a:close/>
                <a:moveTo>
                  <a:pt x="1137833" y="0"/>
                </a:moveTo>
                <a:cubicBezTo>
                  <a:pt x="1238052" y="0"/>
                  <a:pt x="1319295" y="81243"/>
                  <a:pt x="1319295" y="181462"/>
                </a:cubicBezTo>
                <a:cubicBezTo>
                  <a:pt x="1319295" y="281681"/>
                  <a:pt x="1238052" y="362924"/>
                  <a:pt x="1137833" y="362924"/>
                </a:cubicBezTo>
                <a:cubicBezTo>
                  <a:pt x="1037614" y="362924"/>
                  <a:pt x="956371" y="281681"/>
                  <a:pt x="956371" y="181462"/>
                </a:cubicBezTo>
                <a:cubicBezTo>
                  <a:pt x="956371" y="81243"/>
                  <a:pt x="1037614" y="0"/>
                  <a:pt x="1137833" y="0"/>
                </a:cubicBezTo>
                <a:close/>
                <a:moveTo>
                  <a:pt x="181462" y="0"/>
                </a:moveTo>
                <a:cubicBezTo>
                  <a:pt x="281681" y="0"/>
                  <a:pt x="362924" y="81243"/>
                  <a:pt x="362924" y="181462"/>
                </a:cubicBezTo>
                <a:cubicBezTo>
                  <a:pt x="362924" y="281681"/>
                  <a:pt x="281681" y="362924"/>
                  <a:pt x="181462" y="362924"/>
                </a:cubicBezTo>
                <a:cubicBezTo>
                  <a:pt x="81243" y="362924"/>
                  <a:pt x="0" y="281681"/>
                  <a:pt x="0" y="181462"/>
                </a:cubicBezTo>
                <a:cubicBezTo>
                  <a:pt x="0" y="81243"/>
                  <a:pt x="81243" y="0"/>
                  <a:pt x="181462" y="0"/>
                </a:cubicBezTo>
                <a:close/>
              </a:path>
            </a:pathLst>
          </a:custGeom>
          <a:solidFill>
            <a:schemeClr val="tx1">
              <a:alpha val="21000"/>
            </a:schemeClr>
          </a:solidFill>
          <a:ln w="25400">
            <a:noFill/>
            <a:miter lim="400000"/>
          </a:ln>
        </p:spPr>
        <p:txBody>
          <a:bodyPr lIns="19049" tIns="19049" rIns="19049" bIns="19049" rtlCol="0" anchor="ctr"/>
          <a:lstStyle/>
          <a:p>
            <a:pPr algn="ctr" defTabSz="685698"/>
            <a:endParaRPr lang="ru-RU" sz="12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Рисунок 8">
            <a:extLst>
              <a:ext uri="{FF2B5EF4-FFF2-40B4-BE49-F238E27FC236}">
                <a16:creationId xmlns:a16="http://schemas.microsoft.com/office/drawing/2014/main" id="{FFF0CAEB-FFFB-47EA-8433-8D38A9039F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07267" y="1153978"/>
            <a:ext cx="2808312" cy="2807441"/>
          </a:xfrm>
          <a:prstGeom prst="ellipse">
            <a:avLst/>
          </a:prstGeom>
          <a:solidFill>
            <a:schemeClr val="tx1"/>
          </a:solidFill>
        </p:spPr>
      </p:sp>
    </p:spTree>
    <p:extLst>
      <p:ext uri="{BB962C8B-B14F-4D97-AF65-F5344CB8AC3E}">
        <p14:creationId xmlns:p14="http://schemas.microsoft.com/office/powerpoint/2010/main" val="399527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льцо 11">
            <a:extLst>
              <a:ext uri="{FF2B5EF4-FFF2-40B4-BE49-F238E27FC236}">
                <a16:creationId xmlns:a16="http://schemas.microsoft.com/office/drawing/2014/main" id="{4550139F-23FB-45FA-B046-6B3839E2F0E1}"/>
              </a:ext>
            </a:extLst>
          </p:cNvPr>
          <p:cNvSpPr/>
          <p:nvPr userDrawn="1"/>
        </p:nvSpPr>
        <p:spPr>
          <a:xfrm>
            <a:off x="4193958" y="-526787"/>
            <a:ext cx="3483462" cy="3483462"/>
          </a:xfrm>
          <a:prstGeom prst="donut">
            <a:avLst/>
          </a:prstGeom>
          <a:solidFill>
            <a:schemeClr val="accent3">
              <a:alpha val="11000"/>
            </a:schemeClr>
          </a:solidFill>
          <a:ln w="25400">
            <a:noFill/>
            <a:miter lim="400000"/>
          </a:ln>
          <a:effectLst/>
        </p:spPr>
        <p:txBody>
          <a:bodyPr lIns="19049" tIns="19049" rIns="19049" bIns="19049" rtlCol="0" anchor="ctr"/>
          <a:lstStyle/>
          <a:p>
            <a:pPr algn="ctr" defTabSz="685698"/>
            <a:endParaRPr lang="ru-RU" sz="12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8" name="Computer_7.png">
            <a:extLst>
              <a:ext uri="{FF2B5EF4-FFF2-40B4-BE49-F238E27FC236}">
                <a16:creationId xmlns:a16="http://schemas.microsoft.com/office/drawing/2014/main" id="{6484A39E-B0CD-4610-BDE6-19D88E66A0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378" y="715647"/>
            <a:ext cx="4428492" cy="371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" name="Рисунок 2">
            <a:extLst>
              <a:ext uri="{FF2B5EF4-FFF2-40B4-BE49-F238E27FC236}">
                <a16:creationId xmlns:a16="http://schemas.microsoft.com/office/drawing/2014/main" id="{79566271-9E18-43A7-9D56-B422113F7E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23112" y="974149"/>
            <a:ext cx="3922922" cy="2200556"/>
          </a:xfrm>
          <a:prstGeom prst="rect">
            <a:avLst/>
          </a:prstGeom>
          <a:solidFill>
            <a:schemeClr val="tx1"/>
          </a:solidFill>
        </p:spPr>
      </p:sp>
    </p:spTree>
    <p:extLst>
      <p:ext uri="{BB962C8B-B14F-4D97-AF65-F5344CB8AC3E}">
        <p14:creationId xmlns:p14="http://schemas.microsoft.com/office/powerpoint/2010/main" val="192547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10">
            <a:extLst>
              <a:ext uri="{FF2B5EF4-FFF2-40B4-BE49-F238E27FC236}">
                <a16:creationId xmlns:a16="http://schemas.microsoft.com/office/drawing/2014/main" id="{554BAB88-E6A6-43F9-B007-78412E0841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49997" y="3614035"/>
            <a:ext cx="2483345" cy="2004750"/>
          </a:xfrm>
          <a:prstGeom prst="roundRect">
            <a:avLst>
              <a:gd name="adj" fmla="val 2284"/>
            </a:avLst>
          </a:prstGeom>
          <a:solidFill>
            <a:schemeClr val="tx1"/>
          </a:solidFill>
        </p:spPr>
      </p:sp>
      <p:sp>
        <p:nvSpPr>
          <p:cNvPr id="4" name="Рисунок 12">
            <a:extLst>
              <a:ext uri="{FF2B5EF4-FFF2-40B4-BE49-F238E27FC236}">
                <a16:creationId xmlns:a16="http://schemas.microsoft.com/office/drawing/2014/main" id="{E6CCD208-EAE2-4104-8832-701A5F67A4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49997" y="-560598"/>
            <a:ext cx="2485019" cy="2004750"/>
          </a:xfrm>
          <a:prstGeom prst="roundRect">
            <a:avLst>
              <a:gd name="adj" fmla="val 2284"/>
            </a:avLst>
          </a:prstGeom>
          <a:solidFill>
            <a:schemeClr val="tx1"/>
          </a:solidFill>
        </p:spPr>
      </p:sp>
      <p:sp>
        <p:nvSpPr>
          <p:cNvPr id="5" name="Рисунок 11">
            <a:extLst>
              <a:ext uri="{FF2B5EF4-FFF2-40B4-BE49-F238E27FC236}">
                <a16:creationId xmlns:a16="http://schemas.microsoft.com/office/drawing/2014/main" id="{7F6A498D-8BE4-4898-B778-99A515C388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9997" y="1526719"/>
            <a:ext cx="2483345" cy="2004750"/>
          </a:xfrm>
          <a:prstGeom prst="roundRect">
            <a:avLst>
              <a:gd name="adj" fmla="val 2284"/>
            </a:avLst>
          </a:prstGeom>
          <a:solidFill>
            <a:schemeClr val="tx1"/>
          </a:solidFill>
        </p:spPr>
      </p:sp>
    </p:spTree>
    <p:extLst>
      <p:ext uri="{BB962C8B-B14F-4D97-AF65-F5344CB8AC3E}">
        <p14:creationId xmlns:p14="http://schemas.microsoft.com/office/powerpoint/2010/main" val="132861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Кольцо 13">
            <a:extLst>
              <a:ext uri="{FF2B5EF4-FFF2-40B4-BE49-F238E27FC236}">
                <a16:creationId xmlns:a16="http://schemas.microsoft.com/office/drawing/2014/main" id="{DB98B579-5605-4ECA-9A72-414424806534}"/>
              </a:ext>
            </a:extLst>
          </p:cNvPr>
          <p:cNvSpPr/>
          <p:nvPr userDrawn="1"/>
        </p:nvSpPr>
        <p:spPr>
          <a:xfrm>
            <a:off x="4220967" y="-965643"/>
            <a:ext cx="2095085" cy="2095085"/>
          </a:xfrm>
          <a:prstGeom prst="donut">
            <a:avLst/>
          </a:prstGeom>
          <a:solidFill>
            <a:schemeClr val="accent1">
              <a:alpha val="14000"/>
            </a:schemeClr>
          </a:solidFill>
          <a:ln w="25400">
            <a:noFill/>
            <a:miter lim="400000"/>
          </a:ln>
          <a:effectLst/>
        </p:spPr>
        <p:txBody>
          <a:bodyPr lIns="19049" tIns="19049" rIns="19049" bIns="19049" rtlCol="0" anchor="ctr"/>
          <a:lstStyle/>
          <a:p>
            <a:pPr algn="ctr" defTabSz="685698"/>
            <a:endParaRPr lang="ru-RU" sz="12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" name="Скругленный прямоугольник 18">
            <a:extLst>
              <a:ext uri="{FF2B5EF4-FFF2-40B4-BE49-F238E27FC236}">
                <a16:creationId xmlns:a16="http://schemas.microsoft.com/office/drawing/2014/main" id="{63001285-DE5B-4381-AD8A-1868364F6ED3}"/>
              </a:ext>
            </a:extLst>
          </p:cNvPr>
          <p:cNvSpPr/>
          <p:nvPr userDrawn="1"/>
        </p:nvSpPr>
        <p:spPr>
          <a:xfrm>
            <a:off x="5720196" y="490971"/>
            <a:ext cx="2879622" cy="4216112"/>
          </a:xfrm>
          <a:prstGeom prst="roundRect">
            <a:avLst>
              <a:gd name="adj" fmla="val 1892"/>
            </a:avLst>
          </a:prstGeom>
          <a:solidFill>
            <a:srgbClr val="FFFFFF"/>
          </a:solidFill>
          <a:ln w="25400">
            <a:noFill/>
            <a:miter lim="400000"/>
          </a:ln>
          <a:effectLst>
            <a:outerShdw blurRad="673100" dist="165100" dir="5400000" sx="101000" sy="101000" algn="t" rotWithShape="0">
              <a:schemeClr val="bg1">
                <a:alpha val="21000"/>
              </a:schemeClr>
            </a:outerShdw>
          </a:effectLst>
        </p:spPr>
        <p:txBody>
          <a:bodyPr lIns="19049" tIns="19049" rIns="19049" bIns="19049" rtlCol="0" anchor="ctr"/>
          <a:lstStyle/>
          <a:p>
            <a:pPr algn="ctr" defTabSz="685698"/>
            <a:endParaRPr lang="ru-RU" sz="12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B5948D1E-3C57-49EB-96CC-5AA9467F7B9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96081" y="3300697"/>
            <a:ext cx="1260935" cy="1260935"/>
          </a:xfrm>
          <a:prstGeom prst="rect">
            <a:avLst/>
          </a:prstGeom>
        </p:spPr>
      </p:sp>
      <p:sp>
        <p:nvSpPr>
          <p:cNvPr id="5" name="Рисунок 7">
            <a:extLst>
              <a:ext uri="{FF2B5EF4-FFF2-40B4-BE49-F238E27FC236}">
                <a16:creationId xmlns:a16="http://schemas.microsoft.com/office/drawing/2014/main" id="{EE6D1258-3AF9-4D33-8ED3-9004D9867B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56476" y="631601"/>
            <a:ext cx="1260931" cy="1260935"/>
          </a:xfrm>
          <a:prstGeom prst="rect">
            <a:avLst/>
          </a:prstGeom>
        </p:spPr>
      </p:sp>
      <p:sp>
        <p:nvSpPr>
          <p:cNvPr id="6" name="Рисунок 8">
            <a:extLst>
              <a:ext uri="{FF2B5EF4-FFF2-40B4-BE49-F238E27FC236}">
                <a16:creationId xmlns:a16="http://schemas.microsoft.com/office/drawing/2014/main" id="{0626C465-5A6B-4430-84F5-278882BE85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96082" y="631997"/>
            <a:ext cx="1260931" cy="1260539"/>
          </a:xfrm>
          <a:prstGeom prst="rect">
            <a:avLst/>
          </a:prstGeom>
        </p:spPr>
      </p:sp>
      <p:sp>
        <p:nvSpPr>
          <p:cNvPr id="7" name="Рисунок 10">
            <a:extLst>
              <a:ext uri="{FF2B5EF4-FFF2-40B4-BE49-F238E27FC236}">
                <a16:creationId xmlns:a16="http://schemas.microsoft.com/office/drawing/2014/main" id="{51D963E6-A512-4259-B8DA-3856273551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56474" y="3300697"/>
            <a:ext cx="1260935" cy="1260935"/>
          </a:xfrm>
          <a:prstGeom prst="rect">
            <a:avLst/>
          </a:prstGeom>
        </p:spPr>
      </p:sp>
      <p:sp>
        <p:nvSpPr>
          <p:cNvPr id="8" name="Рисунок 23">
            <a:extLst>
              <a:ext uri="{FF2B5EF4-FFF2-40B4-BE49-F238E27FC236}">
                <a16:creationId xmlns:a16="http://schemas.microsoft.com/office/drawing/2014/main" id="{BD5ADDEC-97B0-430F-8C51-25A7B0A60E9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96081" y="1966150"/>
            <a:ext cx="1260935" cy="1260935"/>
          </a:xfrm>
          <a:prstGeom prst="rect">
            <a:avLst/>
          </a:prstGeom>
        </p:spPr>
      </p:sp>
      <p:sp>
        <p:nvSpPr>
          <p:cNvPr id="9" name="Рисунок 24">
            <a:extLst>
              <a:ext uri="{FF2B5EF4-FFF2-40B4-BE49-F238E27FC236}">
                <a16:creationId xmlns:a16="http://schemas.microsoft.com/office/drawing/2014/main" id="{1AA332C8-A825-4270-8871-AE109E764E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81186" y="1590859"/>
            <a:ext cx="2011510" cy="2011508"/>
          </a:xfrm>
          <a:prstGeom prst="rect">
            <a:avLst/>
          </a:prstGeom>
          <a:effectLst>
            <a:outerShdw blurRad="635000" dist="165100" dir="5400000" algn="t" rotWithShape="0">
              <a:schemeClr val="tx2">
                <a:alpha val="47000"/>
              </a:schemeClr>
            </a:outerShdw>
          </a:effectLst>
        </p:spPr>
      </p:sp>
    </p:spTree>
    <p:extLst>
      <p:ext uri="{BB962C8B-B14F-4D97-AF65-F5344CB8AC3E}">
        <p14:creationId xmlns:p14="http://schemas.microsoft.com/office/powerpoint/2010/main" val="403356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0974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</p:spPr>
        <p:txBody>
          <a:bodyPr lIns="68571" tIns="34289" rIns="68571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71" tIns="34289" rIns="68571" bIns="34289"/>
          <a:lstStyle>
            <a:lvl1pPr marL="0" indent="0" algn="ctr">
              <a:buNone/>
              <a:defRPr sz="1800"/>
            </a:lvl1pPr>
            <a:lvl2pPr marL="342839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BAAA482E-A155-48C9-8662-D1F0948206C3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98"/>
              <a:t>2/22/2024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1DA8F6C4-2948-4822-AD03-7456A6438D84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2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7DAA7-B8E1-4F4E-99F8-646BD57F5A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535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659D31F-0718-4DB1-B258-B2B51E6CBEC9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83E4351-462C-4F33-9D4C-9A17F833CE4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02943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091EA68-6434-481B-940C-064210F070F6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48A9EEC-9E50-4815-B053-471F1265B60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25691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3888" y="128232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2655114-D37E-403E-8C65-8985B30B2F5E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18C6C0D-B28A-4139-895A-DE6816378D2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91639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BEE969D-6D95-4008-BE40-2024CF10E946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A4E61A7-4D46-47AA-AAA6-C8876E2780C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67995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4629157" y="1878809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97FF79A-C8AB-4F25-A1A4-F0853B112CBE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F060152-E8B8-4004-9490-93ACCA14455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68752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E8F6767-BBA9-40BB-B531-E53C334937F9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C0F64EF-C3A6-4EE1-9078-25E880BEE8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91056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B8DF295-A104-46AA-A1A0-8D2A3F0F263E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B3CCD2F-C905-489C-B1E5-1D928D8EAF4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48224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3887391" y="740591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102A6CE-429E-4297-838A-52A68AE5E0F0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C21FF01-4414-416E-A6CA-1E28FAC7028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79153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3887391" y="740591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17EFEE-2990-4043-8907-216C3C2B0ACB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0A74712-FD0A-4C68-BF4E-750667E895B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04218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3CEBCC8-E3E7-4091-8979-A3815A1CF47B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6F9B172-959B-4B44-96B0-3F84595459B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4984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2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22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2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0ACF1A-C038-4663-97D0-D838A60B86B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6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2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3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52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30" indent="-22856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60" indent="-22856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093" indent="-22856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22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56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87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18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hỗ dành sẵn cho Tiêu đề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để sửa kiểu tiêu đề Bản cái</a:t>
            </a:r>
          </a:p>
        </p:txBody>
      </p:sp>
      <p:sp>
        <p:nvSpPr>
          <p:cNvPr id="4099" name="Chỗ dành sẵn cho Văn bản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89E1E976-DE75-4FC8-865F-0908F7AA23A7}" type="datetimeFigureOut">
              <a:rPr lang="vi-VN"/>
              <a:pPr>
                <a:defRPr/>
              </a:pPr>
              <a:t>22/02/2024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66691A51-85CC-4BE8-AF03-6BEA4FB7A21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63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2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39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52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564" indent="-22856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8" indent="-22856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9B9723B-A1D3-4F61-B9D6-35F54F18E15E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36620EC-A4FF-4892-A91A-D9DEA4C40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6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39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2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DDA5188-DE32-405B-AAE1-9EF1D9530B59}" type="datetimeFigureOut">
              <a:rPr lang="en-US"/>
              <a:pPr>
                <a:defRPr/>
              </a:pPr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B58B5A2-716F-4243-9514-738CC0E31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12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2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39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52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64" indent="-22856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8" indent="-22856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FB6A84-518B-4DA6-8268-4C0377B6EB16}" type="datetimeFigureOut">
              <a:rPr lang="en-US">
                <a:solidFill>
                  <a:prstClr val="black">
                    <a:tint val="75000"/>
                  </a:prstClr>
                </a:solidFill>
                <a:latin typeface=".Vn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.Vn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F1F559-F26C-4003-A749-0B829F68C7D1}" type="slidenum">
              <a:rPr lang="en-US" smtClean="0">
                <a:latin typeface=".Vn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05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1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26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39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52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3"/>
            <a:ext cx="4114800" cy="226298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83"/>
            <a:ext cx="1066800" cy="182563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83"/>
            <a:ext cx="1447800" cy="182563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83"/>
            <a:ext cx="1066800" cy="182563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6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defTabSz="457151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45715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40" indent="-142865" algn="l" defTabSz="457151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45" indent="-114288" algn="l" defTabSz="457151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20" indent="-114288" algn="l" defTabSz="457151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598" indent="-114288" algn="l" defTabSz="457151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175" indent="-114288" algn="l" defTabSz="457151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752" indent="-114288" algn="l" defTabSz="457151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334" indent="-114288" algn="l" defTabSz="457151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910" indent="-114288" algn="l" defTabSz="457151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75" algn="l" defTabSz="45715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51" algn="l" defTabSz="45715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33" algn="l" defTabSz="45715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10" algn="l" defTabSz="45715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887" algn="l" defTabSz="45715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464" algn="l" defTabSz="45715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040" algn="l" defTabSz="45715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622" algn="l" defTabSz="45715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3496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</p:sldLayoutIdLst>
  <p:txStyles>
    <p:titleStyle>
      <a:lvl1pPr algn="l" defTabSz="309518" rtl="0" eaLnBrk="0" fontAlgn="base" hangingPunct="0">
        <a:spcBef>
          <a:spcPct val="0"/>
        </a:spcBef>
        <a:spcAft>
          <a:spcPct val="0"/>
        </a:spcAft>
        <a:defRPr sz="3800" b="0" i="0" kern="1200">
          <a:solidFill>
            <a:schemeClr val="bg1"/>
          </a:solidFill>
          <a:latin typeface="Futura PT Medium" panose="020B0502020204020303" pitchFamily="34" charset="0"/>
          <a:ea typeface="Open Sans" panose="020B0606030504020204" pitchFamily="34" charset="0"/>
          <a:cs typeface="Open Sans" panose="020B0606030504020204" pitchFamily="34" charset="0"/>
          <a:sym typeface="Poppins Medium"/>
        </a:defRPr>
      </a:lvl1pPr>
      <a:lvl2pPr algn="l" defTabSz="309518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Montserrat Semi" charset="0"/>
          <a:ea typeface="Montserrat Semi" charset="0"/>
          <a:cs typeface="Montserrat Semi" charset="0"/>
          <a:sym typeface="Poppins Medium"/>
        </a:defRPr>
      </a:lvl2pPr>
      <a:lvl3pPr algn="l" defTabSz="309518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Montserrat Semi" charset="0"/>
          <a:ea typeface="Montserrat Semi" charset="0"/>
          <a:cs typeface="Montserrat Semi" charset="0"/>
          <a:sym typeface="Poppins Medium"/>
        </a:defRPr>
      </a:lvl3pPr>
      <a:lvl4pPr algn="l" defTabSz="309518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Montserrat Semi" charset="0"/>
          <a:ea typeface="Montserrat Semi" charset="0"/>
          <a:cs typeface="Montserrat Semi" charset="0"/>
          <a:sym typeface="Poppins Medium"/>
        </a:defRPr>
      </a:lvl4pPr>
      <a:lvl5pPr algn="l" defTabSz="309518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Montserrat Semi" charset="0"/>
          <a:ea typeface="Montserrat Semi" charset="0"/>
          <a:cs typeface="Montserrat Semi" charset="0"/>
          <a:sym typeface="Poppins Medium"/>
        </a:defRPr>
      </a:lvl5pPr>
      <a:lvl6pPr marL="171426" algn="l" defTabSz="309518" rtl="0" fontAlgn="base" hangingPunct="0">
        <a:lnSpc>
          <a:spcPct val="80000"/>
        </a:lnSpc>
        <a:spcBef>
          <a:spcPct val="0"/>
        </a:spcBef>
        <a:spcAft>
          <a:spcPct val="0"/>
        </a:spcAft>
        <a:defRPr sz="38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6pPr>
      <a:lvl7pPr marL="342848" algn="l" defTabSz="309518" rtl="0" fontAlgn="base" hangingPunct="0">
        <a:lnSpc>
          <a:spcPct val="80000"/>
        </a:lnSpc>
        <a:spcBef>
          <a:spcPct val="0"/>
        </a:spcBef>
        <a:spcAft>
          <a:spcPct val="0"/>
        </a:spcAft>
        <a:defRPr sz="38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7pPr>
      <a:lvl8pPr marL="514277" algn="l" defTabSz="309518" rtl="0" fontAlgn="base" hangingPunct="0">
        <a:lnSpc>
          <a:spcPct val="80000"/>
        </a:lnSpc>
        <a:spcBef>
          <a:spcPct val="0"/>
        </a:spcBef>
        <a:spcAft>
          <a:spcPct val="0"/>
        </a:spcAft>
        <a:defRPr sz="38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8pPr>
      <a:lvl9pPr marL="685698" algn="l" defTabSz="309518" rtl="0" fontAlgn="base" hangingPunct="0">
        <a:lnSpc>
          <a:spcPct val="80000"/>
        </a:lnSpc>
        <a:spcBef>
          <a:spcPct val="0"/>
        </a:spcBef>
        <a:spcAft>
          <a:spcPct val="0"/>
        </a:spcAft>
        <a:defRPr sz="38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9pPr>
    </p:titleStyle>
    <p:bodyStyle>
      <a:lvl1pPr algn="l" defTabSz="309518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800" b="0" i="0" kern="1200">
          <a:solidFill>
            <a:schemeClr val="bg2"/>
          </a:solidFill>
          <a:latin typeface="Futura PT Medium" panose="020B0502020204020303" pitchFamily="34" charset="0"/>
          <a:ea typeface="Open Sans" charset="0"/>
          <a:cs typeface="Open Sans" charset="0"/>
          <a:sym typeface="Poppins"/>
        </a:defRPr>
      </a:lvl1pPr>
      <a:lvl2pPr indent="85713" algn="l" defTabSz="309518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800" b="0" i="0" kern="1200">
          <a:solidFill>
            <a:schemeClr val="bg2"/>
          </a:solidFill>
          <a:latin typeface="Futura PT Medium" panose="020B0502020204020303" pitchFamily="34" charset="0"/>
          <a:ea typeface="Open Sans" charset="0"/>
          <a:cs typeface="Open Sans" charset="0"/>
          <a:sym typeface="Poppins"/>
        </a:defRPr>
      </a:lvl2pPr>
      <a:lvl3pPr indent="171426" algn="l" defTabSz="309518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800" b="0" i="0" kern="1200">
          <a:solidFill>
            <a:schemeClr val="bg2"/>
          </a:solidFill>
          <a:latin typeface="Futura PT Medium" panose="020B0502020204020303" pitchFamily="34" charset="0"/>
          <a:ea typeface="Open Sans" charset="0"/>
          <a:cs typeface="Open Sans" charset="0"/>
          <a:sym typeface="Poppins"/>
        </a:defRPr>
      </a:lvl3pPr>
      <a:lvl4pPr indent="257138" algn="l" defTabSz="309518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800" b="0" i="0" kern="1200">
          <a:solidFill>
            <a:schemeClr val="bg2"/>
          </a:solidFill>
          <a:latin typeface="Futura PT Medium" panose="020B0502020204020303" pitchFamily="34" charset="0"/>
          <a:ea typeface="Open Sans" charset="0"/>
          <a:cs typeface="Open Sans" charset="0"/>
          <a:sym typeface="Poppins"/>
        </a:defRPr>
      </a:lvl4pPr>
      <a:lvl5pPr indent="342848" algn="l" defTabSz="309518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800" b="0" i="0" kern="1200">
          <a:solidFill>
            <a:schemeClr val="bg2"/>
          </a:solidFill>
          <a:latin typeface="Futura PT Medium" panose="020B0502020204020303" pitchFamily="34" charset="0"/>
          <a:ea typeface="Open Sans" charset="0"/>
          <a:cs typeface="Open Sans" charset="0"/>
          <a:sym typeface="Poppins"/>
        </a:defRPr>
      </a:lvl5pPr>
      <a:lvl6pPr marL="942833" indent="-85713" algn="l" defTabSz="342848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114262" indent="-85713" algn="l" defTabSz="342848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85683" indent="-85713" algn="l" defTabSz="342848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457108" indent="-85713" algn="l" defTabSz="342848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4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26" algn="l" defTabSz="34284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848" algn="l" defTabSz="34284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277" algn="l" defTabSz="34284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698" algn="l" defTabSz="34284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123" algn="l" defTabSz="34284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547" algn="l" defTabSz="34284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199970" algn="l" defTabSz="34284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396" algn="l" defTabSz="342848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hỗ dành sẵn cho Tiêu đề 1"/>
          <p:cNvSpPr>
            <a:spLocks noGrp="1"/>
          </p:cNvSpPr>
          <p:nvPr>
            <p:ph type="title"/>
          </p:nvPr>
        </p:nvSpPr>
        <p:spPr bwMode="auto">
          <a:xfrm>
            <a:off x="628650" y="273847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để sửa kiểu tiêu đề Bản cái</a:t>
            </a:r>
          </a:p>
        </p:txBody>
      </p:sp>
      <p:sp>
        <p:nvSpPr>
          <p:cNvPr id="3075" name="Chỗ dành sẵn cho Văn bản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 defTabSz="914400">
              <a:defRPr/>
            </a:pPr>
            <a:fld id="{73679513-1CD5-4629-BD38-06642606F34A}" type="datetimeFigureOut">
              <a:rPr lang="vi-VN"/>
              <a:pPr defTabSz="914400">
                <a:defRPr/>
              </a:pPr>
              <a:t>22/02/2024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 defTabSz="914400"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 defTabSz="914400">
              <a:defRPr/>
            </a:pPr>
            <a:fld id="{0AEA4CFB-1FCE-4589-B721-E712B632300F}" type="slidenum">
              <a:rPr lang="vi-VN"/>
              <a:pPr defTabSz="9144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142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DFB6A84-518B-4DA6-8268-4C0377B6EB16}" type="datetimeFigureOut">
              <a:rPr lang="en-US">
                <a:solidFill>
                  <a:prstClr val="black">
                    <a:tint val="75000"/>
                  </a:prstClr>
                </a:solidFill>
                <a:latin typeface=".VnArial Narrow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.Vn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EF1F559-F26C-4003-A749-0B829F68C7D1}" type="slidenum">
              <a:rPr lang="en-US" smtClean="0">
                <a:latin typeface=".VnArial Narrow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64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3.jpe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3.jpe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RengReng-DangCapNhat-2458302.mp3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hyperlink" Target="RengReng-DangCapNhat-2458302.mp3" TargetMode="Externa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hyperlink" Target="RengReng-DangCapNhat-2458302.mp3" TargetMode="Externa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wmf"/><Relationship Id="rId4" Type="http://schemas.openxmlformats.org/officeDocument/2006/relationships/image" Target="../media/image4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8.emf"/><Relationship Id="rId3" Type="http://schemas.openxmlformats.org/officeDocument/2006/relationships/image" Target="../media/image14.jpg"/><Relationship Id="rId7" Type="http://schemas.openxmlformats.org/officeDocument/2006/relationships/image" Target="../media/image16.png"/><Relationship Id="rId12" Type="http://schemas.openxmlformats.org/officeDocument/2006/relationships/slide" Target="slide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8.xml"/><Relationship Id="rId11" Type="http://schemas.openxmlformats.org/officeDocument/2006/relationships/image" Target="../media/image12.jpeg"/><Relationship Id="rId5" Type="http://schemas.openxmlformats.org/officeDocument/2006/relationships/image" Target="../media/image15.png"/><Relationship Id="rId10" Type="http://schemas.openxmlformats.org/officeDocument/2006/relationships/slide" Target="slide14.xml"/><Relationship Id="rId4" Type="http://schemas.openxmlformats.org/officeDocument/2006/relationships/slide" Target="slide6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3.jpe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5.xml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3.jpe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hông trống đồ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" y="-628650"/>
            <a:ext cx="9144000" cy="577215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17573E96-8ED6-0703-E266-9E70F21933BC}"/>
              </a:ext>
            </a:extLst>
          </p:cNvPr>
          <p:cNvSpPr txBox="1"/>
          <p:nvPr/>
        </p:nvSpPr>
        <p:spPr>
          <a:xfrm>
            <a:off x="902074" y="1445208"/>
            <a:ext cx="7670426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681">
              <a:lnSpc>
                <a:spcPct val="150000"/>
              </a:lnSpc>
            </a:pPr>
            <a:r>
              <a:rPr lang="en-US" sz="2700" b="1">
                <a:solidFill>
                  <a:srgbClr val="FF0000"/>
                </a:solidFill>
                <a:cs typeface="Arial" panose="020B0604020202020204" pitchFamily="34" charset="0"/>
              </a:rPr>
              <a:t>CHÀO MỪNG CÁC THẦY CÔ GIÁO VÀ CÁC EM HỌC SINH  ĐẾN VỚI BÀI GIẢNG HÔM NAY!</a:t>
            </a:r>
          </a:p>
        </p:txBody>
      </p:sp>
    </p:spTree>
    <p:extLst>
      <p:ext uri="{BB962C8B-B14F-4D97-AF65-F5344CB8AC3E}">
        <p14:creationId xmlns:p14="http://schemas.microsoft.com/office/powerpoint/2010/main" val="149928300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28835" y="3171446"/>
            <a:ext cx="1981165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8969" y="3848911"/>
            <a:ext cx="195103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35" y="2532079"/>
            <a:ext cx="1981165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>
            <a:fillRect/>
          </a:stretch>
        </p:blipFill>
        <p:spPr bwMode="auto">
          <a:xfrm>
            <a:off x="7008814" y="2474120"/>
            <a:ext cx="2208212" cy="271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2" b="18755"/>
          <a:stretch>
            <a:fillRect/>
          </a:stretch>
        </p:blipFill>
        <p:spPr bwMode="auto">
          <a:xfrm>
            <a:off x="6324602" y="2793628"/>
            <a:ext cx="2181225" cy="219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2" b="18755"/>
          <a:stretch>
            <a:fillRect/>
          </a:stretch>
        </p:blipFill>
        <p:spPr bwMode="auto">
          <a:xfrm>
            <a:off x="4187037" y="2890069"/>
            <a:ext cx="198913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1" name="Am-thanh-tra-loi-dung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0" y="16311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2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13" y="8763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3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38" y="171211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4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0" y="2628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4114800" y="70248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100513" y="57150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100513" y="30956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100513" y="54769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114800" y="70248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114800" y="54769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114800" y="54769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114800" y="57150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02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114800" y="70248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14800" y="57150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Times New Roman"/>
              </a:rPr>
              <a:t>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114800" y="57150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10</a:t>
            </a:r>
            <a:endParaRPr lang="en-US" sz="2800" b="1" kern="0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14313" y="438150"/>
            <a:ext cx="8839200" cy="1319034"/>
          </a:xfrm>
          <a:prstGeom prst="roundRect">
            <a:avLst/>
          </a:prstGeom>
          <a:solidFill>
            <a:srgbClr val="6699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2"/>
              <p:cNvSpPr txBox="1">
                <a:spLocks noChangeArrowheads="1"/>
              </p:cNvSpPr>
              <p:nvPr/>
            </p:nvSpPr>
            <p:spPr bwMode="auto">
              <a:xfrm>
                <a:off x="228600" y="571507"/>
                <a:ext cx="8839200" cy="138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8" tIns="45714" rIns="91428" bIns="45714">
                <a:spAutoFit/>
              </a:bodyPr>
              <a:lstStyle>
                <a:lvl1pPr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Câu</a:t>
                </a:r>
                <a:r>
                  <a:rPr lang="en-US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3: Cho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là</a:t>
                </a:r>
                <a:r>
                  <a:rPr lang="en-US" dirty="0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số</a:t>
                </a:r>
                <a:r>
                  <a:rPr lang="en-US" dirty="0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tự</a:t>
                </a:r>
                <a:r>
                  <a:rPr lang="en-US" dirty="0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nhiên</a:t>
                </a:r>
                <a:r>
                  <a:rPr lang="en-US" dirty="0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, </a:t>
                </a:r>
                <a:r>
                  <a:rPr lang="en-US" dirty="0" err="1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biết</a:t>
                </a:r>
                <a:r>
                  <a:rPr lang="en-US" dirty="0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+5=7</m:t>
                    </m:r>
                  </m:oMath>
                </a14:m>
                <a:r>
                  <a:rPr lang="en-US" spc="25" dirty="0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pc="25" dirty="0" err="1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pc="25" dirty="0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pc="25" dirty="0" err="1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pc="25" dirty="0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pc="25" dirty="0" err="1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pc="25" dirty="0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pc="25" dirty="0" err="1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pc="25" dirty="0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pc="25" dirty="0" err="1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pc="25" dirty="0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pc="25" dirty="0" smtClean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bằng:</a:t>
                </a:r>
                <a:endParaRPr lang="en-US" spc="25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 :</a:t>
                </a:r>
                <a:endParaRPr lang="en-US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571507"/>
                <a:ext cx="8839200" cy="1384982"/>
              </a:xfrm>
              <a:prstGeom prst="rect">
                <a:avLst/>
              </a:prstGeom>
              <a:blipFill rotWithShape="1">
                <a:blip r:embed="rId8"/>
                <a:stretch>
                  <a:fillRect l="-1448" t="-4405" b="-1145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67640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00420" y="1331153"/>
            <a:ext cx="3343275" cy="2669349"/>
            <a:chOff x="3505200" y="2303277"/>
            <a:chExt cx="3343275" cy="355913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303277"/>
              <a:ext cx="3343275" cy="3559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962400" y="3041809"/>
              <a:ext cx="2286000" cy="209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>
                  <a:solidFill>
                    <a:prstClr val="white"/>
                  </a:solidFill>
                  <a:latin typeface="VnBodoni" pitchFamily="2" charset="0"/>
                </a:rPr>
                <a:t>25</a:t>
              </a:r>
              <a:endParaRPr lang="en-US" sz="9600" dirty="0">
                <a:solidFill>
                  <a:prstClr val="white"/>
                </a:solidFill>
                <a:latin typeface="VnBodoni" pitchFamily="2" charset="0"/>
              </a:endParaRPr>
            </a:p>
          </p:txBody>
        </p:sp>
      </p:grpSp>
      <p:pic>
        <p:nvPicPr>
          <p:cNvPr id="4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5"/>
          <a:stretch>
            <a:fillRect/>
          </a:stretch>
        </p:blipFill>
        <p:spPr bwMode="auto">
          <a:xfrm>
            <a:off x="1" y="3743328"/>
            <a:ext cx="1652588" cy="144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2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52606" y="3115330"/>
            <a:ext cx="2857501" cy="5232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1" y="3867151"/>
            <a:ext cx="28575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a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6" y="2266951"/>
            <a:ext cx="285750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Đ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>
            <a:fillRect/>
          </a:stretch>
        </p:blipFill>
        <p:spPr bwMode="auto">
          <a:xfrm>
            <a:off x="-228598" y="2468290"/>
            <a:ext cx="1527175" cy="187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2" b="18755"/>
          <a:stretch>
            <a:fillRect/>
          </a:stretch>
        </p:blipFill>
        <p:spPr bwMode="auto">
          <a:xfrm>
            <a:off x="6185756" y="2704826"/>
            <a:ext cx="2103828" cy="211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2" b="18755"/>
          <a:stretch>
            <a:fillRect/>
          </a:stretch>
        </p:blipFill>
        <p:spPr bwMode="auto">
          <a:xfrm>
            <a:off x="7324807" y="2628901"/>
            <a:ext cx="1972382" cy="198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6" name="Am-thanh-tra-loi-dung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0" y="16311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7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13" y="8763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8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38" y="171211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9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0" y="2628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76200" y="382701"/>
            <a:ext cx="9067800" cy="1046049"/>
          </a:xfrm>
          <a:prstGeom prst="roundRect">
            <a:avLst/>
          </a:prstGeom>
          <a:solidFill>
            <a:srgbClr val="6699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Box 2"/>
          <p:cNvSpPr txBox="1">
            <a:spLocks noChangeArrowheads="1"/>
          </p:cNvSpPr>
          <p:nvPr/>
        </p:nvSpPr>
        <p:spPr bwMode="auto">
          <a:xfrm>
            <a:off x="228600" y="438152"/>
            <a:ext cx="5867400" cy="5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Câu</a:t>
            </a:r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4: </a:t>
            </a:r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S</a:t>
            </a:r>
            <a:r>
              <a:rPr 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ố</a:t>
            </a:r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đối</a:t>
            </a:r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a </a:t>
            </a:r>
            <a:r>
              <a:rPr 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là</a:t>
            </a:r>
            <a:endParaRPr lang="en-US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976687" y="-38100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962400" y="-51198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962400" y="-77392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962400" y="-53579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976687" y="-38100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976687" y="-53579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3976687" y="-53579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3976687" y="-51198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976687" y="-38100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3976687" y="-51198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Times New Roman"/>
              </a:rPr>
              <a:t>00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3976687" y="-51198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Times New Roman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202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00420" y="1331153"/>
            <a:ext cx="3343275" cy="2669349"/>
            <a:chOff x="3505200" y="2303277"/>
            <a:chExt cx="3343275" cy="355913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303277"/>
              <a:ext cx="3343275" cy="3559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962400" y="3041809"/>
              <a:ext cx="2286000" cy="209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prstClr val="white"/>
                  </a:solidFill>
                  <a:latin typeface="VnBodoni" pitchFamily="2" charset="0"/>
                </a:rPr>
                <a:t>50</a:t>
              </a:r>
            </a:p>
          </p:txBody>
        </p:sp>
      </p:grpSp>
      <p:pic>
        <p:nvPicPr>
          <p:cNvPr id="4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5"/>
          <a:stretch>
            <a:fillRect/>
          </a:stretch>
        </p:blipFill>
        <p:spPr bwMode="auto">
          <a:xfrm>
            <a:off x="1" y="3743328"/>
            <a:ext cx="1652588" cy="144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2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8" y="1014414"/>
            <a:ext cx="3402012" cy="412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4476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981200" y="57168"/>
            <a:ext cx="4222530" cy="1523999"/>
          </a:xfrm>
          <a:prstGeom prst="wedgeRoundRectCallout">
            <a:avLst>
              <a:gd name="adj1" fmla="val 50723"/>
              <a:gd name="adj2" fmla="val 110049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CẢM ƠN CÁC BẠN THẬT NHIỀU. CÁC BẠN GIỎI QUÁ ĐI!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4" y="2493203"/>
            <a:ext cx="3343275" cy="266934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43211" y="3019611"/>
            <a:ext cx="2886075" cy="144655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8800">
                <a:solidFill>
                  <a:prstClr val="white"/>
                </a:solidFill>
                <a:latin typeface="VnBodoni" pitchFamily="2" charset="0"/>
              </a:rPr>
              <a:t>150</a:t>
            </a:r>
            <a:endParaRPr lang="en-US" sz="8800" dirty="0">
              <a:solidFill>
                <a:prstClr val="white"/>
              </a:solidFill>
              <a:latin typeface="VnBodo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66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14400" y="1342132"/>
                <a:ext cx="739140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3200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smtClean="0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+5=</m:t>
                    </m:r>
                  </m:oMath>
                </a14:m>
                <a:r>
                  <a:rPr lang="en-US" sz="3200" spc="25" dirty="0" smtClean="0">
                    <a:solidFill>
                      <a:srgbClr val="FF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3</a:t>
                </a:r>
                <a:r>
                  <a:rPr lang="en-US" sz="3200" spc="25" dirty="0">
                    <a:solidFill>
                      <a:srgbClr val="FF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spc="25" dirty="0" err="1">
                    <a:solidFill>
                      <a:srgbClr val="0000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khi</a:t>
                </a:r>
                <a:r>
                  <a:rPr lang="en-US" sz="3200" spc="25" dirty="0">
                    <a:solidFill>
                      <a:srgbClr val="0000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spc="25" dirty="0" err="1">
                    <a:solidFill>
                      <a:srgbClr val="0000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đó</a:t>
                </a:r>
                <a:r>
                  <a:rPr lang="en-US" sz="3200" spc="25" dirty="0">
                    <a:solidFill>
                      <a:srgbClr val="0000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spc="25" dirty="0" err="1">
                    <a:solidFill>
                      <a:srgbClr val="0000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</a:t>
                </a:r>
                <a:r>
                  <a:rPr lang="en-US" sz="3200" spc="25" dirty="0">
                    <a:solidFill>
                      <a:srgbClr val="0000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spc="25" dirty="0" err="1">
                    <a:solidFill>
                      <a:srgbClr val="0000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trị</a:t>
                </a:r>
                <a:r>
                  <a:rPr lang="en-US" sz="3200" spc="25" dirty="0">
                    <a:solidFill>
                      <a:srgbClr val="0000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spc="25" dirty="0" err="1">
                    <a:solidFill>
                      <a:srgbClr val="0000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của</a:t>
                </a:r>
                <a:r>
                  <a:rPr lang="en-US" sz="3200" spc="25" dirty="0">
                    <a:solidFill>
                      <a:srgbClr val="0000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spc="25" dirty="0">
                    <a:solidFill>
                      <a:srgbClr val="0000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spc="25" dirty="0" err="1" smtClean="0">
                    <a:solidFill>
                      <a:srgbClr val="0000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bằng</a:t>
                </a:r>
                <a:r>
                  <a:rPr lang="en-US" sz="3200" spc="25" dirty="0" smtClean="0">
                    <a:solidFill>
                      <a:srgbClr val="0000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spc="25" dirty="0" err="1" smtClean="0">
                    <a:solidFill>
                      <a:srgbClr val="0000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bao</a:t>
                </a:r>
                <a:r>
                  <a:rPr lang="en-US" sz="3200" spc="25" dirty="0" smtClean="0">
                    <a:solidFill>
                      <a:srgbClr val="0000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spc="25" dirty="0" err="1" smtClean="0">
                    <a:solidFill>
                      <a:srgbClr val="0000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nhiêu</a:t>
                </a:r>
                <a:r>
                  <a:rPr lang="en-US" sz="3200" spc="25" dirty="0" smtClean="0">
                    <a:solidFill>
                      <a:srgbClr val="0000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?</a:t>
                </a:r>
                <a:endParaRPr lang="en-US" sz="3200" spc="25" dirty="0">
                  <a:solidFill>
                    <a:srgbClr val="0000FF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342132"/>
                <a:ext cx="7391400" cy="1077218"/>
              </a:xfrm>
              <a:prstGeom prst="rect">
                <a:avLst/>
              </a:prstGeom>
              <a:blipFill rotWithShape="1">
                <a:blip r:embed="rId2"/>
                <a:stretch>
                  <a:fillRect l="-2061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40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N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66121"/>
            <a:ext cx="9144000" cy="17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461966" y="1714688"/>
            <a:ext cx="8077200" cy="18859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8" tIns="45714" rIns="91428" bIns="457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err="1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cs typeface="Times New Roman"/>
              </a:rPr>
              <a:t>Phép</a:t>
            </a:r>
            <a:r>
              <a:rPr lang="en-US" sz="3200" b="1" kern="10" dirty="0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cs typeface="Times New Roman"/>
              </a:rPr>
              <a:t> </a:t>
            </a:r>
            <a:r>
              <a:rPr lang="en-US" sz="3200" b="1" kern="10" dirty="0" err="1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cs typeface="Times New Roman"/>
              </a:rPr>
              <a:t>cộng</a:t>
            </a:r>
            <a:r>
              <a:rPr lang="en-US" sz="3200" b="1" kern="10" dirty="0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cs typeface="Times New Roman"/>
              </a:rPr>
              <a:t> </a:t>
            </a:r>
            <a:r>
              <a:rPr lang="en-US" sz="3200" b="1" kern="10" dirty="0" err="1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cs typeface="Times New Roman"/>
              </a:rPr>
              <a:t>và</a:t>
            </a:r>
            <a:r>
              <a:rPr lang="en-US" sz="3200" b="1" kern="10" dirty="0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cs typeface="Times New Roman"/>
              </a:rPr>
              <a:t> </a:t>
            </a:r>
            <a:r>
              <a:rPr lang="en-US" sz="3200" b="1" kern="10" dirty="0" err="1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cs typeface="Times New Roman"/>
              </a:rPr>
              <a:t>phép</a:t>
            </a:r>
            <a:r>
              <a:rPr lang="en-US" sz="3200" b="1" kern="10" dirty="0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cs typeface="Times New Roman"/>
              </a:rPr>
              <a:t> </a:t>
            </a:r>
            <a:r>
              <a:rPr lang="en-US" sz="3200" b="1" kern="10" dirty="0" err="1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cs typeface="Times New Roman"/>
              </a:rPr>
              <a:t>trừ</a:t>
            </a:r>
            <a:r>
              <a:rPr lang="en-US" sz="3200" b="1" kern="10" dirty="0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cs typeface="Times New Roman"/>
              </a:rPr>
              <a:t> </a:t>
            </a:r>
            <a:r>
              <a:rPr lang="en-US" sz="3200" b="1" kern="10" dirty="0" err="1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cs typeface="Times New Roman"/>
              </a:rPr>
              <a:t>số</a:t>
            </a:r>
            <a:r>
              <a:rPr lang="en-US" sz="3200" b="1" kern="10" dirty="0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cs typeface="Times New Roman"/>
              </a:rPr>
              <a:t> </a:t>
            </a:r>
            <a:r>
              <a:rPr lang="en-US" sz="3200" b="1" kern="10" dirty="0" err="1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2700000">
                    <a:srgbClr val="59008E"/>
                  </a:prstShdw>
                </a:effectLst>
                <a:cs typeface="Times New Roman"/>
              </a:rPr>
              <a:t>nguyên</a:t>
            </a:r>
            <a:endParaRPr lang="vi-VN" sz="3200" b="1" kern="10" dirty="0"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prstShdw prst="shdw17" dist="17961" dir="2700000">
                  <a:srgbClr val="59008E"/>
                </a:prstShdw>
              </a:effectLst>
              <a:cs typeface="Times New Roman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90600" y="544121"/>
            <a:ext cx="7162800" cy="120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7200" b="1" smtClean="0">
                <a:solidFill>
                  <a:srgbClr val="0000FF"/>
                </a:solidFill>
                <a:cs typeface="Times New Roman" pitchFamily="18" charset="0"/>
              </a:rPr>
              <a:t>Tiết 1.31- Bài 14 </a:t>
            </a:r>
            <a:endParaRPr lang="en-US" sz="7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6" name="Picture 1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" y="3"/>
            <a:ext cx="1258888" cy="94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83751" y="-149405"/>
            <a:ext cx="91083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40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228600" y="57151"/>
            <a:ext cx="5181600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marL="342900" indent="-3429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u="sng" dirty="0">
                <a:solidFill>
                  <a:srgbClr val="800000"/>
                </a:solidFill>
              </a:rPr>
              <a:t>3</a:t>
            </a:r>
            <a:r>
              <a:rPr lang="en-US" sz="3200" b="1" u="sng" dirty="0" smtClean="0">
                <a:solidFill>
                  <a:srgbClr val="800000"/>
                </a:solidFill>
              </a:rPr>
              <a:t>. </a:t>
            </a:r>
            <a:r>
              <a:rPr lang="en-US" sz="3200" b="1" u="sng" dirty="0" err="1" smtClean="0">
                <a:solidFill>
                  <a:srgbClr val="800000"/>
                </a:solidFill>
              </a:rPr>
              <a:t>Tính</a:t>
            </a:r>
            <a:r>
              <a:rPr lang="en-US" sz="3200" b="1" u="sng" dirty="0" smtClean="0">
                <a:solidFill>
                  <a:srgbClr val="800000"/>
                </a:solidFill>
              </a:rPr>
              <a:t> </a:t>
            </a:r>
            <a:r>
              <a:rPr lang="en-US" sz="3200" b="1" u="sng" dirty="0" err="1" smtClean="0">
                <a:solidFill>
                  <a:srgbClr val="800000"/>
                </a:solidFill>
              </a:rPr>
              <a:t>chất</a:t>
            </a:r>
            <a:r>
              <a:rPr lang="en-US" sz="3200" b="1" u="sng" dirty="0" smtClean="0">
                <a:solidFill>
                  <a:srgbClr val="800000"/>
                </a:solidFill>
              </a:rPr>
              <a:t> </a:t>
            </a:r>
            <a:r>
              <a:rPr lang="en-US" sz="3200" b="1" u="sng" dirty="0" err="1" smtClean="0">
                <a:solidFill>
                  <a:srgbClr val="800000"/>
                </a:solidFill>
              </a:rPr>
              <a:t>của</a:t>
            </a:r>
            <a:r>
              <a:rPr lang="en-US" sz="3200" b="1" u="sng" dirty="0" smtClean="0">
                <a:solidFill>
                  <a:srgbClr val="800000"/>
                </a:solidFill>
              </a:rPr>
              <a:t> </a:t>
            </a:r>
            <a:r>
              <a:rPr lang="en-US" sz="3200" b="1" u="sng" dirty="0" err="1" smtClean="0">
                <a:solidFill>
                  <a:srgbClr val="800000"/>
                </a:solidFill>
              </a:rPr>
              <a:t>phép</a:t>
            </a:r>
            <a:r>
              <a:rPr lang="en-US" sz="3200" b="1" u="sng" dirty="0" smtClean="0">
                <a:solidFill>
                  <a:srgbClr val="800000"/>
                </a:solidFill>
              </a:rPr>
              <a:t> </a:t>
            </a:r>
            <a:r>
              <a:rPr lang="en-US" sz="3200" b="1" u="sng" dirty="0" err="1" smtClean="0">
                <a:solidFill>
                  <a:srgbClr val="800000"/>
                </a:solidFill>
              </a:rPr>
              <a:t>cộng</a:t>
            </a:r>
            <a:r>
              <a:rPr lang="en-US" sz="3200" dirty="0" smtClean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   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1" y="77396"/>
            <a:ext cx="8775700" cy="479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iêu đề 1"/>
          <p:cNvSpPr>
            <a:spLocks noGrp="1"/>
          </p:cNvSpPr>
          <p:nvPr>
            <p:ph type="title"/>
          </p:nvPr>
        </p:nvSpPr>
        <p:spPr>
          <a:xfrm>
            <a:off x="1204925" y="285765"/>
            <a:ext cx="6734175" cy="634603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“TIẾP SỨC”</a:t>
            </a:r>
            <a:endParaRPr lang="vi-VN" sz="36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74756" name="Hộp Văn bản 2"/>
          <p:cNvSpPr txBox="1">
            <a:spLocks noChangeArrowheads="1"/>
          </p:cNvSpPr>
          <p:nvPr/>
        </p:nvSpPr>
        <p:spPr bwMode="auto">
          <a:xfrm>
            <a:off x="304809" y="742950"/>
            <a:ext cx="8655051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>
                <a:solidFill>
                  <a:srgbClr val="000000"/>
                </a:solidFill>
                <a:cs typeface="Times New Roman" pitchFamily="18" charset="0"/>
              </a:rPr>
              <a:t>Lớp</a:t>
            </a:r>
            <a:r>
              <a:rPr lang="en-US" sz="2700" b="1" dirty="0">
                <a:solidFill>
                  <a:srgbClr val="000000"/>
                </a:solidFill>
                <a:cs typeface="Times New Roman" pitchFamily="18" charset="0"/>
              </a:rPr>
              <a:t> chia </a:t>
            </a:r>
            <a:r>
              <a:rPr lang="en-US" sz="2700" b="1" dirty="0" err="1">
                <a:solidFill>
                  <a:srgbClr val="000000"/>
                </a:solidFill>
                <a:cs typeface="Times New Roman" pitchFamily="18" charset="0"/>
              </a:rPr>
              <a:t>thành</a:t>
            </a:r>
            <a:r>
              <a:rPr lang="en-US" sz="2700" b="1" dirty="0">
                <a:solidFill>
                  <a:srgbClr val="000000"/>
                </a:solidFill>
                <a:cs typeface="Times New Roman" pitchFamily="18" charset="0"/>
              </a:rPr>
              <a:t> 2 </a:t>
            </a:r>
            <a:r>
              <a:rPr lang="en-US" sz="2700" b="1" dirty="0" err="1">
                <a:solidFill>
                  <a:srgbClr val="000000"/>
                </a:solidFill>
                <a:cs typeface="Times New Roman" pitchFamily="18" charset="0"/>
              </a:rPr>
              <a:t>đội</a:t>
            </a:r>
            <a:r>
              <a:rPr lang="en-US" sz="2700" b="1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000000"/>
                </a:solidFill>
                <a:cs typeface="Times New Roman" pitchFamily="18" charset="0"/>
              </a:rPr>
              <a:t>mỗi</a:t>
            </a:r>
            <a:r>
              <a:rPr lang="en-US" sz="27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cs typeface="Times New Roman" pitchFamily="18" charset="0"/>
              </a:rPr>
              <a:t>đội</a:t>
            </a:r>
            <a:r>
              <a:rPr lang="en-US" sz="27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cs typeface="Times New Roman" pitchFamily="18" charset="0"/>
              </a:rPr>
              <a:t>cử</a:t>
            </a:r>
            <a:r>
              <a:rPr lang="en-US" sz="2700" b="1" dirty="0">
                <a:solidFill>
                  <a:srgbClr val="000000"/>
                </a:solidFill>
                <a:cs typeface="Times New Roman" pitchFamily="18" charset="0"/>
              </a:rPr>
              <a:t> 4 </a:t>
            </a:r>
            <a:r>
              <a:rPr lang="en-US" sz="2700" b="1" dirty="0" err="1">
                <a:solidFill>
                  <a:srgbClr val="000000"/>
                </a:solidFill>
                <a:cs typeface="Times New Roman" pitchFamily="18" charset="0"/>
              </a:rPr>
              <a:t>thành</a:t>
            </a:r>
            <a:r>
              <a:rPr lang="en-US" sz="27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cs typeface="Times New Roman" pitchFamily="18" charset="0"/>
              </a:rPr>
              <a:t>viên</a:t>
            </a:r>
            <a:r>
              <a:rPr lang="en-US" sz="27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cs typeface="Times New Roman" pitchFamily="18" charset="0"/>
              </a:rPr>
              <a:t>tham</a:t>
            </a:r>
            <a:r>
              <a:rPr lang="en-US" sz="27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cs typeface="Times New Roman" pitchFamily="18" charset="0"/>
              </a:rPr>
              <a:t>gia</a:t>
            </a:r>
            <a:r>
              <a:rPr lang="en-US" sz="2700" b="1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>
                <a:solidFill>
                  <a:srgbClr val="000000"/>
                </a:solidFill>
                <a:cs typeface="Times New Roman" pitchFamily="18" charset="0"/>
              </a:rPr>
              <a:t>Cách</a:t>
            </a:r>
            <a:r>
              <a:rPr lang="en-US" sz="27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cs typeface="Times New Roman" pitchFamily="18" charset="0"/>
              </a:rPr>
              <a:t>thức</a:t>
            </a:r>
            <a:r>
              <a:rPr lang="en-US" sz="27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cs typeface="Times New Roman" pitchFamily="18" charset="0"/>
              </a:rPr>
              <a:t>chơi</a:t>
            </a:r>
            <a:r>
              <a:rPr lang="en-US" sz="2700" b="1" dirty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Mỗi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thành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viên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của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đội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lựa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chọn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dán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cs typeface="Times New Roman" pitchFamily="18" charset="0"/>
              </a:rPr>
              <a:t>nội</a:t>
            </a:r>
            <a:r>
              <a:rPr lang="en-US" sz="2700" dirty="0" smtClean="0">
                <a:solidFill>
                  <a:srgbClr val="000000"/>
                </a:solidFill>
                <a:cs typeface="Times New Roman" pitchFamily="18" charset="0"/>
              </a:rPr>
              <a:t> dung </a:t>
            </a:r>
            <a:r>
              <a:rPr lang="en-US" sz="2700" dirty="0" err="1" smtClean="0">
                <a:solidFill>
                  <a:srgbClr val="000000"/>
                </a:solidFill>
                <a:cs typeface="Times New Roman" pitchFamily="18" charset="0"/>
              </a:rPr>
              <a:t>thích</a:t>
            </a:r>
            <a:r>
              <a:rPr lang="en-US" sz="27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hợp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(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đã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chuẩn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bị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)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vào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ô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trống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sau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đó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về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đứng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cuối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hàng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Thành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viên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tiếp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theo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của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đội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mình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dán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tiếp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nội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dung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thứ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2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hoặc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sửa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lại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nội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dung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bạn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trước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dán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chưa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chính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xác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...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Cứ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như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vậy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đến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khi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hết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giờ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hoặc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hoàn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thành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bài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làm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>
                <a:solidFill>
                  <a:srgbClr val="000000"/>
                </a:solidFill>
                <a:cs typeface="Times New Roman" pitchFamily="18" charset="0"/>
              </a:rPr>
              <a:t>Thời</a:t>
            </a:r>
            <a:r>
              <a:rPr lang="en-US" sz="27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cs typeface="Times New Roman" pitchFamily="18" charset="0"/>
              </a:rPr>
              <a:t>gian</a:t>
            </a:r>
            <a:r>
              <a:rPr lang="en-US" sz="2700" b="1" dirty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2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phút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Đội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nào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dán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đúng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nhanh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nhất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đội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chiến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thắng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Các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bạn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sẽ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nhận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được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một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hộp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cs typeface="Times New Roman" pitchFamily="18" charset="0"/>
              </a:rPr>
              <a:t>quà</a:t>
            </a:r>
            <a:r>
              <a:rPr lang="en-US" sz="27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vi-VN" sz="2700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8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57151"/>
            <a:ext cx="8991600" cy="761999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 NỘI DUNG THÍCH HỢP VÀO CHỖ TRỐNG</a:t>
            </a:r>
            <a:endParaRPr lang="vi-VN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81915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1657350"/>
            <a:ext cx="1905000" cy="533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37486" y="2468262"/>
            <a:ext cx="3977514" cy="5606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942" y="2571750"/>
            <a:ext cx="1354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Kết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hợp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3181350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Cộng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với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số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0:</a:t>
            </a:r>
            <a:endParaRPr lang="en-US" sz="24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790950"/>
            <a:ext cx="2286000" cy="5994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09800" y="3105150"/>
            <a:ext cx="3048000" cy="6368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62200" y="1657350"/>
                <a:ext cx="27432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i="1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200" i="1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200" spc="25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1657350"/>
                <a:ext cx="2743200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514600" y="3867150"/>
                <a:ext cx="29718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+(−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)=0</m:t>
                    </m:r>
                  </m:oMath>
                </a14:m>
                <a:r>
                  <a:rPr lang="en-US" sz="2800" spc="25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867150"/>
                <a:ext cx="2971800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BD2EB4C6-3000-6695-EBB8-3348823F7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0358" y="4100751"/>
            <a:ext cx="1481242" cy="83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52" y="875113"/>
            <a:ext cx="7634287" cy="260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8" name="Google Shape;2948;p32"/>
          <p:cNvSpPr>
            <a:spLocks noGrp="1"/>
          </p:cNvSpPr>
          <p:nvPr>
            <p:ph type="title"/>
          </p:nvPr>
        </p:nvSpPr>
        <p:spPr>
          <a:xfrm>
            <a:off x="588987" y="1449014"/>
            <a:ext cx="8351837" cy="1148953"/>
          </a:xfrm>
        </p:spPr>
        <p:txBody>
          <a:bodyPr lIns="121882" tIns="121882" rIns="121882" bIns="121882"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7200" b="1">
                <a:solidFill>
                  <a:srgbClr val="0000CC"/>
                </a:solidFill>
                <a:ea typeface="Calibri Light"/>
                <a:cs typeface="Calibri Light"/>
              </a:rPr>
              <a:t>TRÒ CHƠI</a:t>
            </a:r>
            <a:endParaRPr lang="vi-VN" sz="7200" b="1">
              <a:solidFill>
                <a:srgbClr val="0000CC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57348" name="Google Shape;2951;p32"/>
          <p:cNvSpPr>
            <a:spLocks/>
          </p:cNvSpPr>
          <p:nvPr/>
        </p:nvSpPr>
        <p:spPr bwMode="auto">
          <a:xfrm>
            <a:off x="-71438" y="2571751"/>
            <a:ext cx="1050926" cy="1040606"/>
          </a:xfrm>
          <a:custGeom>
            <a:avLst/>
            <a:gdLst>
              <a:gd name="T0" fmla="*/ 2147483647 w 25263"/>
              <a:gd name="T1" fmla="*/ 0 h 30455"/>
              <a:gd name="T2" fmla="*/ 125763182 w 25263"/>
              <a:gd name="T3" fmla="*/ 2147483647 h 30455"/>
              <a:gd name="T4" fmla="*/ 2147483647 w 25263"/>
              <a:gd name="T5" fmla="*/ 2147483647 h 30455"/>
              <a:gd name="T6" fmla="*/ 2147483647 w 25263"/>
              <a:gd name="T7" fmla="*/ 2147483647 h 30455"/>
              <a:gd name="T8" fmla="*/ 2147483647 w 25263"/>
              <a:gd name="T9" fmla="*/ 0 h 304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263" h="30455" extrusionOk="0">
                <a:moveTo>
                  <a:pt x="12804" y="0"/>
                </a:moveTo>
                <a:cubicBezTo>
                  <a:pt x="9344" y="13841"/>
                  <a:pt x="1" y="15918"/>
                  <a:pt x="1" y="15918"/>
                </a:cubicBezTo>
                <a:cubicBezTo>
                  <a:pt x="11422" y="15918"/>
                  <a:pt x="13496" y="30454"/>
                  <a:pt x="13496" y="30454"/>
                </a:cubicBezTo>
                <a:cubicBezTo>
                  <a:pt x="13496" y="17996"/>
                  <a:pt x="25263" y="14882"/>
                  <a:pt x="25263" y="14882"/>
                </a:cubicBezTo>
                <a:cubicBezTo>
                  <a:pt x="13846" y="9689"/>
                  <a:pt x="12804" y="0"/>
                  <a:pt x="1280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57349" name="Google Shape;2952;p32"/>
          <p:cNvSpPr>
            <a:spLocks/>
          </p:cNvSpPr>
          <p:nvPr/>
        </p:nvSpPr>
        <p:spPr bwMode="auto">
          <a:xfrm>
            <a:off x="2444786" y="3808833"/>
            <a:ext cx="766763" cy="925115"/>
          </a:xfrm>
          <a:custGeom>
            <a:avLst/>
            <a:gdLst>
              <a:gd name="T0" fmla="*/ 2147483647 w 14200"/>
              <a:gd name="T1" fmla="*/ 1942822172 h 17114"/>
              <a:gd name="T2" fmla="*/ 0 w 14200"/>
              <a:gd name="T3" fmla="*/ 2147483647 h 17114"/>
              <a:gd name="T4" fmla="*/ 2147483647 w 14200"/>
              <a:gd name="T5" fmla="*/ 2147483647 h 17114"/>
              <a:gd name="T6" fmla="*/ 2147483647 w 14200"/>
              <a:gd name="T7" fmla="*/ 2147483647 h 17114"/>
              <a:gd name="T8" fmla="*/ 2147483647 w 14200"/>
              <a:gd name="T9" fmla="*/ 1942822172 h 17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00" h="17114" extrusionOk="0">
                <a:moveTo>
                  <a:pt x="7196" y="1"/>
                </a:moveTo>
                <a:cubicBezTo>
                  <a:pt x="5249" y="7778"/>
                  <a:pt x="0" y="8946"/>
                  <a:pt x="0" y="8946"/>
                </a:cubicBezTo>
                <a:cubicBezTo>
                  <a:pt x="6417" y="8946"/>
                  <a:pt x="7585" y="17113"/>
                  <a:pt x="7585" y="17113"/>
                </a:cubicBezTo>
                <a:cubicBezTo>
                  <a:pt x="7585" y="10110"/>
                  <a:pt x="14199" y="8360"/>
                  <a:pt x="14199" y="8360"/>
                </a:cubicBezTo>
                <a:cubicBezTo>
                  <a:pt x="7778" y="5447"/>
                  <a:pt x="7196" y="1"/>
                  <a:pt x="7196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57350" name="Google Shape;2953;p32"/>
          <p:cNvSpPr>
            <a:spLocks/>
          </p:cNvSpPr>
          <p:nvPr/>
        </p:nvSpPr>
        <p:spPr bwMode="auto">
          <a:xfrm>
            <a:off x="5962653" y="417933"/>
            <a:ext cx="766763" cy="925115"/>
          </a:xfrm>
          <a:custGeom>
            <a:avLst/>
            <a:gdLst>
              <a:gd name="T0" fmla="*/ 2147483647 w 14200"/>
              <a:gd name="T1" fmla="*/ 1941083541 h 17118"/>
              <a:gd name="T2" fmla="*/ 459097402 w 14200"/>
              <a:gd name="T3" fmla="*/ 2147483647 h 17118"/>
              <a:gd name="T4" fmla="*/ 2147483647 w 14200"/>
              <a:gd name="T5" fmla="*/ 2147483647 h 17118"/>
              <a:gd name="T6" fmla="*/ 2147483647 w 14200"/>
              <a:gd name="T7" fmla="*/ 2147483647 h 17118"/>
              <a:gd name="T8" fmla="*/ 2147483647 w 14200"/>
              <a:gd name="T9" fmla="*/ 1941083541 h 171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00" h="17118" extrusionOk="0">
                <a:moveTo>
                  <a:pt x="7197" y="1"/>
                </a:moveTo>
                <a:cubicBezTo>
                  <a:pt x="5250" y="7783"/>
                  <a:pt x="1" y="8947"/>
                  <a:pt x="1" y="8947"/>
                </a:cubicBezTo>
                <a:cubicBezTo>
                  <a:pt x="6422" y="8947"/>
                  <a:pt x="7586" y="17118"/>
                  <a:pt x="7586" y="17118"/>
                </a:cubicBezTo>
                <a:cubicBezTo>
                  <a:pt x="7586" y="10119"/>
                  <a:pt x="14200" y="8369"/>
                  <a:pt x="14200" y="8369"/>
                </a:cubicBezTo>
                <a:cubicBezTo>
                  <a:pt x="7783" y="5447"/>
                  <a:pt x="7197" y="1"/>
                  <a:pt x="7197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grpSp>
        <p:nvGrpSpPr>
          <p:cNvPr id="57351" name="Google Shape;2954;p32"/>
          <p:cNvGrpSpPr>
            <a:grpSpLocks/>
          </p:cNvGrpSpPr>
          <p:nvPr/>
        </p:nvGrpSpPr>
        <p:grpSpPr bwMode="auto">
          <a:xfrm>
            <a:off x="8016875" y="4057653"/>
            <a:ext cx="641350" cy="997744"/>
            <a:chOff x="6173643" y="3486875"/>
            <a:chExt cx="640841" cy="997716"/>
          </a:xfrm>
        </p:grpSpPr>
        <p:sp>
          <p:nvSpPr>
            <p:cNvPr id="2955" name="Google Shape;2955;p32"/>
            <p:cNvSpPr/>
            <p:nvPr/>
          </p:nvSpPr>
          <p:spPr>
            <a:xfrm>
              <a:off x="6173643" y="3621412"/>
              <a:ext cx="618634" cy="853654"/>
            </a:xfrm>
            <a:custGeom>
              <a:avLst/>
              <a:gdLst/>
              <a:ahLst/>
              <a:cxnLst/>
              <a:rect l="l" t="t" r="r" b="b"/>
              <a:pathLst>
                <a:path w="11435" h="15810" extrusionOk="0">
                  <a:moveTo>
                    <a:pt x="7699" y="1"/>
                  </a:moveTo>
                  <a:lnTo>
                    <a:pt x="0" y="8185"/>
                  </a:lnTo>
                  <a:lnTo>
                    <a:pt x="3460" y="15285"/>
                  </a:lnTo>
                  <a:lnTo>
                    <a:pt x="5800" y="15810"/>
                  </a:lnTo>
                  <a:lnTo>
                    <a:pt x="11435" y="10420"/>
                  </a:lnTo>
                  <a:lnTo>
                    <a:pt x="76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56" name="Google Shape;2956;p32"/>
            <p:cNvSpPr/>
            <p:nvPr/>
          </p:nvSpPr>
          <p:spPr>
            <a:xfrm>
              <a:off x="6184747" y="3621412"/>
              <a:ext cx="628151" cy="863179"/>
            </a:xfrm>
            <a:custGeom>
              <a:avLst/>
              <a:gdLst/>
              <a:ahLst/>
              <a:cxnLst/>
              <a:rect l="l" t="t" r="r" b="b"/>
              <a:pathLst>
                <a:path w="11615" h="15980" extrusionOk="0">
                  <a:moveTo>
                    <a:pt x="8005" y="332"/>
                  </a:moveTo>
                  <a:lnTo>
                    <a:pt x="11356" y="10599"/>
                  </a:lnTo>
                  <a:lnTo>
                    <a:pt x="5669" y="15734"/>
                  </a:lnTo>
                  <a:lnTo>
                    <a:pt x="3465" y="15174"/>
                  </a:lnTo>
                  <a:lnTo>
                    <a:pt x="263" y="8105"/>
                  </a:lnTo>
                  <a:lnTo>
                    <a:pt x="8005" y="332"/>
                  </a:lnTo>
                  <a:close/>
                  <a:moveTo>
                    <a:pt x="8055" y="1"/>
                  </a:moveTo>
                  <a:cubicBezTo>
                    <a:pt x="8025" y="1"/>
                    <a:pt x="7995" y="11"/>
                    <a:pt x="7975" y="35"/>
                  </a:cubicBezTo>
                  <a:lnTo>
                    <a:pt x="44" y="7996"/>
                  </a:lnTo>
                  <a:cubicBezTo>
                    <a:pt x="9" y="8031"/>
                    <a:pt x="0" y="8083"/>
                    <a:pt x="18" y="8127"/>
                  </a:cubicBezTo>
                  <a:lnTo>
                    <a:pt x="3277" y="15319"/>
                  </a:lnTo>
                  <a:cubicBezTo>
                    <a:pt x="3290" y="15349"/>
                    <a:pt x="3320" y="15376"/>
                    <a:pt x="3355" y="15384"/>
                  </a:cubicBezTo>
                  <a:lnTo>
                    <a:pt x="5678" y="15975"/>
                  </a:lnTo>
                  <a:cubicBezTo>
                    <a:pt x="5687" y="15975"/>
                    <a:pt x="5696" y="15979"/>
                    <a:pt x="5704" y="15979"/>
                  </a:cubicBezTo>
                  <a:cubicBezTo>
                    <a:pt x="5735" y="15979"/>
                    <a:pt x="5761" y="15966"/>
                    <a:pt x="5783" y="15949"/>
                  </a:cubicBezTo>
                  <a:lnTo>
                    <a:pt x="11570" y="10721"/>
                  </a:lnTo>
                  <a:cubicBezTo>
                    <a:pt x="11601" y="10691"/>
                    <a:pt x="11614" y="10642"/>
                    <a:pt x="11601" y="10599"/>
                  </a:cubicBezTo>
                  <a:lnTo>
                    <a:pt x="8167" y="78"/>
                  </a:lnTo>
                  <a:cubicBezTo>
                    <a:pt x="8154" y="43"/>
                    <a:pt x="8123" y="13"/>
                    <a:pt x="8084" y="4"/>
                  </a:cubicBezTo>
                  <a:cubicBezTo>
                    <a:pt x="8075" y="2"/>
                    <a:pt x="8065" y="1"/>
                    <a:pt x="80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6181575" y="4051216"/>
              <a:ext cx="632909" cy="182161"/>
            </a:xfrm>
            <a:custGeom>
              <a:avLst/>
              <a:gdLst/>
              <a:ahLst/>
              <a:cxnLst/>
              <a:rect l="l" t="t" r="r" b="b"/>
              <a:pathLst>
                <a:path w="11703" h="3361" extrusionOk="0">
                  <a:moveTo>
                    <a:pt x="172" y="0"/>
                  </a:moveTo>
                  <a:cubicBezTo>
                    <a:pt x="72" y="0"/>
                    <a:pt x="0" y="140"/>
                    <a:pt x="104" y="215"/>
                  </a:cubicBezTo>
                  <a:lnTo>
                    <a:pt x="2877" y="2166"/>
                  </a:lnTo>
                  <a:cubicBezTo>
                    <a:pt x="2891" y="2175"/>
                    <a:pt x="2904" y="2184"/>
                    <a:pt x="2917" y="2184"/>
                  </a:cubicBezTo>
                  <a:lnTo>
                    <a:pt x="7838" y="3356"/>
                  </a:lnTo>
                  <a:cubicBezTo>
                    <a:pt x="7847" y="3360"/>
                    <a:pt x="7856" y="3360"/>
                    <a:pt x="7864" y="3360"/>
                  </a:cubicBezTo>
                  <a:lnTo>
                    <a:pt x="7886" y="3360"/>
                  </a:lnTo>
                  <a:lnTo>
                    <a:pt x="11556" y="2792"/>
                  </a:lnTo>
                  <a:cubicBezTo>
                    <a:pt x="11702" y="2767"/>
                    <a:pt x="11677" y="2558"/>
                    <a:pt x="11541" y="2558"/>
                  </a:cubicBezTo>
                  <a:cubicBezTo>
                    <a:pt x="11535" y="2558"/>
                    <a:pt x="11528" y="2559"/>
                    <a:pt x="11521" y="2560"/>
                  </a:cubicBezTo>
                  <a:lnTo>
                    <a:pt x="7873" y="3129"/>
                  </a:lnTo>
                  <a:lnTo>
                    <a:pt x="2991" y="1965"/>
                  </a:lnTo>
                  <a:lnTo>
                    <a:pt x="240" y="23"/>
                  </a:lnTo>
                  <a:cubicBezTo>
                    <a:pt x="217" y="7"/>
                    <a:pt x="194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6333854" y="3621412"/>
              <a:ext cx="291868" cy="863179"/>
            </a:xfrm>
            <a:custGeom>
              <a:avLst/>
              <a:gdLst/>
              <a:ahLst/>
              <a:cxnLst/>
              <a:rect l="l" t="t" r="r" b="b"/>
              <a:pathLst>
                <a:path w="5395" h="15980" extrusionOk="0">
                  <a:moveTo>
                    <a:pt x="5277" y="0"/>
                  </a:moveTo>
                  <a:cubicBezTo>
                    <a:pt x="5238" y="0"/>
                    <a:pt x="5198" y="19"/>
                    <a:pt x="5176" y="61"/>
                  </a:cubicBezTo>
                  <a:lnTo>
                    <a:pt x="14" y="9978"/>
                  </a:lnTo>
                  <a:cubicBezTo>
                    <a:pt x="5" y="9999"/>
                    <a:pt x="1" y="10021"/>
                    <a:pt x="1" y="10043"/>
                  </a:cubicBezTo>
                  <a:lnTo>
                    <a:pt x="491" y="15279"/>
                  </a:lnTo>
                  <a:cubicBezTo>
                    <a:pt x="495" y="15354"/>
                    <a:pt x="549" y="15389"/>
                    <a:pt x="603" y="15389"/>
                  </a:cubicBezTo>
                  <a:cubicBezTo>
                    <a:pt x="667" y="15389"/>
                    <a:pt x="732" y="15342"/>
                    <a:pt x="723" y="15257"/>
                  </a:cubicBezTo>
                  <a:lnTo>
                    <a:pt x="237" y="10056"/>
                  </a:lnTo>
                  <a:lnTo>
                    <a:pt x="5154" y="612"/>
                  </a:lnTo>
                  <a:lnTo>
                    <a:pt x="5154" y="612"/>
                  </a:lnTo>
                  <a:lnTo>
                    <a:pt x="4927" y="11181"/>
                  </a:lnTo>
                  <a:lnTo>
                    <a:pt x="2822" y="15813"/>
                  </a:lnTo>
                  <a:cubicBezTo>
                    <a:pt x="2796" y="15874"/>
                    <a:pt x="2822" y="15940"/>
                    <a:pt x="2879" y="15966"/>
                  </a:cubicBezTo>
                  <a:cubicBezTo>
                    <a:pt x="2897" y="15975"/>
                    <a:pt x="2910" y="15979"/>
                    <a:pt x="2927" y="15979"/>
                  </a:cubicBezTo>
                  <a:cubicBezTo>
                    <a:pt x="2976" y="15979"/>
                    <a:pt x="3015" y="15949"/>
                    <a:pt x="3032" y="15909"/>
                  </a:cubicBezTo>
                  <a:lnTo>
                    <a:pt x="5145" y="11250"/>
                  </a:lnTo>
                  <a:cubicBezTo>
                    <a:pt x="5154" y="11237"/>
                    <a:pt x="5154" y="11224"/>
                    <a:pt x="5154" y="11207"/>
                  </a:cubicBezTo>
                  <a:lnTo>
                    <a:pt x="5395" y="118"/>
                  </a:lnTo>
                  <a:cubicBezTo>
                    <a:pt x="5395" y="44"/>
                    <a:pt x="5336" y="0"/>
                    <a:pt x="52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6722482" y="3626175"/>
              <a:ext cx="82484" cy="45242"/>
            </a:xfrm>
            <a:custGeom>
              <a:avLst/>
              <a:gdLst/>
              <a:ahLst/>
              <a:cxnLst/>
              <a:rect l="l" t="t" r="r" b="b"/>
              <a:pathLst>
                <a:path w="1507" h="842" extrusionOk="0">
                  <a:moveTo>
                    <a:pt x="1337" y="0"/>
                  </a:moveTo>
                  <a:cubicBezTo>
                    <a:pt x="1320" y="0"/>
                    <a:pt x="1301" y="5"/>
                    <a:pt x="1282" y="15"/>
                  </a:cubicBezTo>
                  <a:lnTo>
                    <a:pt x="105" y="623"/>
                  </a:lnTo>
                  <a:cubicBezTo>
                    <a:pt x="0" y="675"/>
                    <a:pt x="39" y="841"/>
                    <a:pt x="162" y="841"/>
                  </a:cubicBezTo>
                  <a:cubicBezTo>
                    <a:pt x="179" y="841"/>
                    <a:pt x="197" y="837"/>
                    <a:pt x="214" y="828"/>
                  </a:cubicBezTo>
                  <a:lnTo>
                    <a:pt x="1387" y="220"/>
                  </a:lnTo>
                  <a:cubicBezTo>
                    <a:pt x="1507" y="160"/>
                    <a:pt x="1443" y="0"/>
                    <a:pt x="1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60" name="Google Shape;2960;p32"/>
            <p:cNvSpPr/>
            <p:nvPr/>
          </p:nvSpPr>
          <p:spPr>
            <a:xfrm>
              <a:off x="6668550" y="3534499"/>
              <a:ext cx="61864" cy="79770"/>
            </a:xfrm>
            <a:custGeom>
              <a:avLst/>
              <a:gdLst/>
              <a:ahLst/>
              <a:cxnLst/>
              <a:rect l="l" t="t" r="r" b="b"/>
              <a:pathLst>
                <a:path w="1144" h="1479" extrusionOk="0">
                  <a:moveTo>
                    <a:pt x="985" y="0"/>
                  </a:moveTo>
                  <a:cubicBezTo>
                    <a:pt x="952" y="0"/>
                    <a:pt x="918" y="16"/>
                    <a:pt x="893" y="52"/>
                  </a:cubicBezTo>
                  <a:lnTo>
                    <a:pt x="40" y="1294"/>
                  </a:lnTo>
                  <a:cubicBezTo>
                    <a:pt x="1" y="1347"/>
                    <a:pt x="14" y="1421"/>
                    <a:pt x="71" y="1456"/>
                  </a:cubicBezTo>
                  <a:cubicBezTo>
                    <a:pt x="88" y="1469"/>
                    <a:pt x="110" y="1474"/>
                    <a:pt x="136" y="1478"/>
                  </a:cubicBezTo>
                  <a:cubicBezTo>
                    <a:pt x="171" y="1478"/>
                    <a:pt x="206" y="1456"/>
                    <a:pt x="228" y="1426"/>
                  </a:cubicBezTo>
                  <a:lnTo>
                    <a:pt x="1081" y="183"/>
                  </a:lnTo>
                  <a:cubicBezTo>
                    <a:pt x="1144" y="93"/>
                    <a:pt x="1066" y="0"/>
                    <a:pt x="9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61" name="Google Shape;2961;p32"/>
            <p:cNvSpPr/>
            <p:nvPr/>
          </p:nvSpPr>
          <p:spPr>
            <a:xfrm>
              <a:off x="6617790" y="3486875"/>
              <a:ext cx="28552" cy="95247"/>
            </a:xfrm>
            <a:custGeom>
              <a:avLst/>
              <a:gdLst/>
              <a:ahLst/>
              <a:cxnLst/>
              <a:rect l="l" t="t" r="r" b="b"/>
              <a:pathLst>
                <a:path w="535" h="1767" extrusionOk="0">
                  <a:moveTo>
                    <a:pt x="399" y="0"/>
                  </a:moveTo>
                  <a:cubicBezTo>
                    <a:pt x="346" y="0"/>
                    <a:pt x="294" y="31"/>
                    <a:pt x="285" y="100"/>
                  </a:cubicBezTo>
                  <a:lnTo>
                    <a:pt x="14" y="1631"/>
                  </a:lnTo>
                  <a:cubicBezTo>
                    <a:pt x="0" y="1697"/>
                    <a:pt x="44" y="1758"/>
                    <a:pt x="105" y="1767"/>
                  </a:cubicBezTo>
                  <a:lnTo>
                    <a:pt x="127" y="1767"/>
                  </a:lnTo>
                  <a:cubicBezTo>
                    <a:pt x="184" y="1767"/>
                    <a:pt x="228" y="1727"/>
                    <a:pt x="241" y="1675"/>
                  </a:cubicBezTo>
                  <a:lnTo>
                    <a:pt x="512" y="144"/>
                  </a:lnTo>
                  <a:cubicBezTo>
                    <a:pt x="534" y="52"/>
                    <a:pt x="466" y="0"/>
                    <a:pt x="3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62" name="Google Shape;2962;p32"/>
            <p:cNvSpPr/>
            <p:nvPr/>
          </p:nvSpPr>
          <p:spPr>
            <a:xfrm>
              <a:off x="6501995" y="3526165"/>
              <a:ext cx="66622" cy="57148"/>
            </a:xfrm>
            <a:custGeom>
              <a:avLst/>
              <a:gdLst/>
              <a:ahLst/>
              <a:cxnLst/>
              <a:rect l="l" t="t" r="r" b="b"/>
              <a:pathLst>
                <a:path w="1235" h="1057" extrusionOk="0">
                  <a:moveTo>
                    <a:pt x="167" y="0"/>
                  </a:moveTo>
                  <a:cubicBezTo>
                    <a:pt x="76" y="0"/>
                    <a:pt x="0" y="122"/>
                    <a:pt x="93" y="204"/>
                  </a:cubicBezTo>
                  <a:lnTo>
                    <a:pt x="998" y="1026"/>
                  </a:lnTo>
                  <a:cubicBezTo>
                    <a:pt x="1020" y="1044"/>
                    <a:pt x="1046" y="1057"/>
                    <a:pt x="1077" y="1057"/>
                  </a:cubicBezTo>
                  <a:cubicBezTo>
                    <a:pt x="1182" y="1057"/>
                    <a:pt x="1234" y="925"/>
                    <a:pt x="1155" y="851"/>
                  </a:cubicBezTo>
                  <a:lnTo>
                    <a:pt x="246" y="33"/>
                  </a:lnTo>
                  <a:cubicBezTo>
                    <a:pt x="221" y="10"/>
                    <a:pt x="193" y="0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6443304" y="3584504"/>
              <a:ext cx="77726" cy="48815"/>
            </a:xfrm>
            <a:custGeom>
              <a:avLst/>
              <a:gdLst/>
              <a:ahLst/>
              <a:cxnLst/>
              <a:rect l="l" t="t" r="r" b="b"/>
              <a:pathLst>
                <a:path w="1427" h="900" extrusionOk="0">
                  <a:moveTo>
                    <a:pt x="168" y="0"/>
                  </a:moveTo>
                  <a:cubicBezTo>
                    <a:pt x="67" y="0"/>
                    <a:pt x="1" y="148"/>
                    <a:pt x="110" y="217"/>
                  </a:cubicBezTo>
                  <a:lnTo>
                    <a:pt x="1203" y="886"/>
                  </a:lnTo>
                  <a:cubicBezTo>
                    <a:pt x="1225" y="895"/>
                    <a:pt x="1243" y="899"/>
                    <a:pt x="1265" y="899"/>
                  </a:cubicBezTo>
                  <a:cubicBezTo>
                    <a:pt x="1383" y="899"/>
                    <a:pt x="1426" y="746"/>
                    <a:pt x="1326" y="685"/>
                  </a:cubicBezTo>
                  <a:lnTo>
                    <a:pt x="232" y="20"/>
                  </a:lnTo>
                  <a:cubicBezTo>
                    <a:pt x="210" y="6"/>
                    <a:pt x="188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6636825" y="3946443"/>
              <a:ext cx="12690" cy="214307"/>
            </a:xfrm>
            <a:custGeom>
              <a:avLst/>
              <a:gdLst/>
              <a:ahLst/>
              <a:cxnLst/>
              <a:rect l="l" t="t" r="r" b="b"/>
              <a:pathLst>
                <a:path w="237" h="3959" extrusionOk="0">
                  <a:moveTo>
                    <a:pt x="114" y="0"/>
                  </a:moveTo>
                  <a:cubicBezTo>
                    <a:pt x="49" y="0"/>
                    <a:pt x="0" y="53"/>
                    <a:pt x="0" y="118"/>
                  </a:cubicBezTo>
                  <a:lnTo>
                    <a:pt x="5" y="3841"/>
                  </a:lnTo>
                  <a:cubicBezTo>
                    <a:pt x="5" y="3906"/>
                    <a:pt x="57" y="3959"/>
                    <a:pt x="123" y="3959"/>
                  </a:cubicBezTo>
                  <a:cubicBezTo>
                    <a:pt x="189" y="3959"/>
                    <a:pt x="237" y="3906"/>
                    <a:pt x="237" y="3841"/>
                  </a:cubicBezTo>
                  <a:lnTo>
                    <a:pt x="232" y="114"/>
                  </a:lnTo>
                  <a:cubicBezTo>
                    <a:pt x="232" y="53"/>
                    <a:pt x="180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6378268" y="4217898"/>
              <a:ext cx="22207" cy="154777"/>
            </a:xfrm>
            <a:custGeom>
              <a:avLst/>
              <a:gdLst/>
              <a:ahLst/>
              <a:cxnLst/>
              <a:rect l="l" t="t" r="r" b="b"/>
              <a:pathLst>
                <a:path w="419" h="2856" extrusionOk="0">
                  <a:moveTo>
                    <a:pt x="120" y="0"/>
                  </a:moveTo>
                  <a:cubicBezTo>
                    <a:pt x="60" y="0"/>
                    <a:pt x="1" y="42"/>
                    <a:pt x="7" y="122"/>
                  </a:cubicBezTo>
                  <a:lnTo>
                    <a:pt x="182" y="2746"/>
                  </a:lnTo>
                  <a:cubicBezTo>
                    <a:pt x="187" y="2808"/>
                    <a:pt x="235" y="2856"/>
                    <a:pt x="301" y="2856"/>
                  </a:cubicBezTo>
                  <a:lnTo>
                    <a:pt x="305" y="2856"/>
                  </a:lnTo>
                  <a:cubicBezTo>
                    <a:pt x="371" y="2851"/>
                    <a:pt x="419" y="2794"/>
                    <a:pt x="414" y="2733"/>
                  </a:cubicBezTo>
                  <a:lnTo>
                    <a:pt x="235" y="109"/>
                  </a:lnTo>
                  <a:cubicBezTo>
                    <a:pt x="231" y="35"/>
                    <a:pt x="175" y="0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7352" name="Google Shape;2979;p32"/>
          <p:cNvGrpSpPr>
            <a:grpSpLocks/>
          </p:cNvGrpSpPr>
          <p:nvPr/>
        </p:nvGrpSpPr>
        <p:grpSpPr bwMode="auto">
          <a:xfrm>
            <a:off x="8689977" y="1774032"/>
            <a:ext cx="249238" cy="1503760"/>
            <a:chOff x="7584432" y="1787470"/>
            <a:chExt cx="248943" cy="1503377"/>
          </a:xfrm>
        </p:grpSpPr>
        <p:sp>
          <p:nvSpPr>
            <p:cNvPr id="2980" name="Google Shape;2980;p32"/>
            <p:cNvSpPr/>
            <p:nvPr/>
          </p:nvSpPr>
          <p:spPr>
            <a:xfrm>
              <a:off x="7693840" y="1810086"/>
              <a:ext cx="22199" cy="1470047"/>
            </a:xfrm>
            <a:custGeom>
              <a:avLst/>
              <a:gdLst/>
              <a:ahLst/>
              <a:cxnLst/>
              <a:rect l="l" t="t" r="r" b="b"/>
              <a:pathLst>
                <a:path w="421" h="27196" extrusionOk="0">
                  <a:moveTo>
                    <a:pt x="145" y="0"/>
                  </a:moveTo>
                  <a:cubicBezTo>
                    <a:pt x="66" y="0"/>
                    <a:pt x="0" y="62"/>
                    <a:pt x="5" y="145"/>
                  </a:cubicBezTo>
                  <a:lnTo>
                    <a:pt x="131" y="27051"/>
                  </a:lnTo>
                  <a:cubicBezTo>
                    <a:pt x="131" y="27130"/>
                    <a:pt x="197" y="27196"/>
                    <a:pt x="276" y="27196"/>
                  </a:cubicBezTo>
                  <a:cubicBezTo>
                    <a:pt x="355" y="27196"/>
                    <a:pt x="416" y="27130"/>
                    <a:pt x="420" y="27051"/>
                  </a:cubicBezTo>
                  <a:lnTo>
                    <a:pt x="289" y="140"/>
                  </a:lnTo>
                  <a:cubicBezTo>
                    <a:pt x="289" y="62"/>
                    <a:pt x="223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81" name="Google Shape;2981;p32"/>
            <p:cNvSpPr/>
            <p:nvPr/>
          </p:nvSpPr>
          <p:spPr>
            <a:xfrm>
              <a:off x="7660542" y="1787470"/>
              <a:ext cx="93552" cy="79752"/>
            </a:xfrm>
            <a:custGeom>
              <a:avLst/>
              <a:gdLst/>
              <a:ahLst/>
              <a:cxnLst/>
              <a:rect l="l" t="t" r="r" b="b"/>
              <a:pathLst>
                <a:path w="1733" h="1483" extrusionOk="0">
                  <a:moveTo>
                    <a:pt x="843" y="0"/>
                  </a:moveTo>
                  <a:cubicBezTo>
                    <a:pt x="570" y="0"/>
                    <a:pt x="297" y="146"/>
                    <a:pt x="167" y="441"/>
                  </a:cubicBezTo>
                  <a:cubicBezTo>
                    <a:pt x="0" y="813"/>
                    <a:pt x="171" y="1250"/>
                    <a:pt x="543" y="1417"/>
                  </a:cubicBezTo>
                  <a:cubicBezTo>
                    <a:pt x="645" y="1462"/>
                    <a:pt x="747" y="1482"/>
                    <a:pt x="846" y="1482"/>
                  </a:cubicBezTo>
                  <a:cubicBezTo>
                    <a:pt x="1333" y="1482"/>
                    <a:pt x="1732" y="985"/>
                    <a:pt x="1536" y="472"/>
                  </a:cubicBezTo>
                  <a:cubicBezTo>
                    <a:pt x="1413" y="159"/>
                    <a:pt x="1128" y="0"/>
                    <a:pt x="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82" name="Google Shape;2982;p32"/>
            <p:cNvSpPr/>
            <p:nvPr/>
          </p:nvSpPr>
          <p:spPr>
            <a:xfrm>
              <a:off x="7584432" y="1879125"/>
              <a:ext cx="248943" cy="442800"/>
            </a:xfrm>
            <a:custGeom>
              <a:avLst/>
              <a:gdLst/>
              <a:ahLst/>
              <a:cxnLst/>
              <a:rect l="l" t="t" r="r" b="b"/>
              <a:pathLst>
                <a:path w="4606" h="8201" extrusionOk="0">
                  <a:moveTo>
                    <a:pt x="4286" y="457"/>
                  </a:moveTo>
                  <a:lnTo>
                    <a:pt x="3765" y="6669"/>
                  </a:lnTo>
                  <a:lnTo>
                    <a:pt x="2265" y="7876"/>
                  </a:lnTo>
                  <a:lnTo>
                    <a:pt x="611" y="6686"/>
                  </a:lnTo>
                  <a:lnTo>
                    <a:pt x="305" y="488"/>
                  </a:lnTo>
                  <a:lnTo>
                    <a:pt x="2094" y="2006"/>
                  </a:lnTo>
                  <a:cubicBezTo>
                    <a:pt x="2122" y="2029"/>
                    <a:pt x="2155" y="2041"/>
                    <a:pt x="2189" y="2041"/>
                  </a:cubicBezTo>
                  <a:cubicBezTo>
                    <a:pt x="2220" y="2041"/>
                    <a:pt x="2251" y="2031"/>
                    <a:pt x="2278" y="2010"/>
                  </a:cubicBezTo>
                  <a:lnTo>
                    <a:pt x="4286" y="457"/>
                  </a:lnTo>
                  <a:close/>
                  <a:moveTo>
                    <a:pt x="4461" y="1"/>
                  </a:moveTo>
                  <a:cubicBezTo>
                    <a:pt x="4430" y="1"/>
                    <a:pt x="4399" y="12"/>
                    <a:pt x="4373" y="33"/>
                  </a:cubicBezTo>
                  <a:lnTo>
                    <a:pt x="2195" y="1713"/>
                  </a:lnTo>
                  <a:lnTo>
                    <a:pt x="239" y="55"/>
                  </a:lnTo>
                  <a:cubicBezTo>
                    <a:pt x="211" y="30"/>
                    <a:pt x="179" y="20"/>
                    <a:pt x="148" y="20"/>
                  </a:cubicBezTo>
                  <a:cubicBezTo>
                    <a:pt x="72" y="20"/>
                    <a:pt x="0" y="83"/>
                    <a:pt x="3" y="173"/>
                  </a:cubicBezTo>
                  <a:lnTo>
                    <a:pt x="327" y="6769"/>
                  </a:lnTo>
                  <a:cubicBezTo>
                    <a:pt x="331" y="6813"/>
                    <a:pt x="349" y="6852"/>
                    <a:pt x="388" y="6879"/>
                  </a:cubicBezTo>
                  <a:lnTo>
                    <a:pt x="2186" y="8174"/>
                  </a:lnTo>
                  <a:cubicBezTo>
                    <a:pt x="2212" y="8191"/>
                    <a:pt x="2239" y="8200"/>
                    <a:pt x="2269" y="8200"/>
                  </a:cubicBezTo>
                  <a:cubicBezTo>
                    <a:pt x="2274" y="8200"/>
                    <a:pt x="2278" y="8201"/>
                    <a:pt x="2283" y="8201"/>
                  </a:cubicBezTo>
                  <a:cubicBezTo>
                    <a:pt x="2312" y="8201"/>
                    <a:pt x="2338" y="8188"/>
                    <a:pt x="2361" y="8169"/>
                  </a:cubicBezTo>
                  <a:lnTo>
                    <a:pt x="3993" y="6852"/>
                  </a:lnTo>
                  <a:cubicBezTo>
                    <a:pt x="4023" y="6831"/>
                    <a:pt x="4045" y="6791"/>
                    <a:pt x="4050" y="6752"/>
                  </a:cubicBezTo>
                  <a:lnTo>
                    <a:pt x="4601" y="155"/>
                  </a:lnTo>
                  <a:cubicBezTo>
                    <a:pt x="4605" y="98"/>
                    <a:pt x="4579" y="46"/>
                    <a:pt x="4526" y="20"/>
                  </a:cubicBezTo>
                  <a:cubicBezTo>
                    <a:pt x="4506" y="7"/>
                    <a:pt x="4484" y="1"/>
                    <a:pt x="44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83" name="Google Shape;2983;p32"/>
            <p:cNvSpPr/>
            <p:nvPr/>
          </p:nvSpPr>
          <p:spPr>
            <a:xfrm>
              <a:off x="7692254" y="2189799"/>
              <a:ext cx="117336" cy="79752"/>
            </a:xfrm>
            <a:custGeom>
              <a:avLst/>
              <a:gdLst/>
              <a:ahLst/>
              <a:cxnLst/>
              <a:rect l="l" t="t" r="r" b="b"/>
              <a:pathLst>
                <a:path w="2148" h="1471" extrusionOk="0">
                  <a:moveTo>
                    <a:pt x="1934" y="0"/>
                  </a:moveTo>
                  <a:cubicBezTo>
                    <a:pt x="1908" y="0"/>
                    <a:pt x="1879" y="8"/>
                    <a:pt x="1851" y="27"/>
                  </a:cubicBezTo>
                  <a:lnTo>
                    <a:pt x="114" y="1208"/>
                  </a:lnTo>
                  <a:cubicBezTo>
                    <a:pt x="1" y="1286"/>
                    <a:pt x="58" y="1470"/>
                    <a:pt x="198" y="1470"/>
                  </a:cubicBezTo>
                  <a:cubicBezTo>
                    <a:pt x="228" y="1470"/>
                    <a:pt x="254" y="1461"/>
                    <a:pt x="281" y="1444"/>
                  </a:cubicBezTo>
                  <a:lnTo>
                    <a:pt x="2017" y="267"/>
                  </a:lnTo>
                  <a:cubicBezTo>
                    <a:pt x="2147" y="177"/>
                    <a:pt x="2060" y="0"/>
                    <a:pt x="19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84" name="Google Shape;2984;p32"/>
            <p:cNvSpPr/>
            <p:nvPr/>
          </p:nvSpPr>
          <p:spPr>
            <a:xfrm>
              <a:off x="7597117" y="2140996"/>
              <a:ext cx="215644" cy="71419"/>
            </a:xfrm>
            <a:custGeom>
              <a:avLst/>
              <a:gdLst/>
              <a:ahLst/>
              <a:cxnLst/>
              <a:rect l="l" t="t" r="r" b="b"/>
              <a:pathLst>
                <a:path w="3997" h="1332" extrusionOk="0">
                  <a:moveTo>
                    <a:pt x="3790" y="0"/>
                  </a:moveTo>
                  <a:cubicBezTo>
                    <a:pt x="3767" y="0"/>
                    <a:pt x="3743" y="6"/>
                    <a:pt x="3719" y="20"/>
                  </a:cubicBezTo>
                  <a:lnTo>
                    <a:pt x="2004" y="1026"/>
                  </a:lnTo>
                  <a:lnTo>
                    <a:pt x="280" y="50"/>
                  </a:lnTo>
                  <a:cubicBezTo>
                    <a:pt x="254" y="35"/>
                    <a:pt x="229" y="28"/>
                    <a:pt x="205" y="28"/>
                  </a:cubicBezTo>
                  <a:cubicBezTo>
                    <a:pt x="78" y="28"/>
                    <a:pt x="0" y="218"/>
                    <a:pt x="140" y="299"/>
                  </a:cubicBezTo>
                  <a:lnTo>
                    <a:pt x="1934" y="1314"/>
                  </a:lnTo>
                  <a:cubicBezTo>
                    <a:pt x="1956" y="1323"/>
                    <a:pt x="1978" y="1332"/>
                    <a:pt x="2004" y="1332"/>
                  </a:cubicBezTo>
                  <a:cubicBezTo>
                    <a:pt x="2030" y="1332"/>
                    <a:pt x="2052" y="1323"/>
                    <a:pt x="2074" y="1310"/>
                  </a:cubicBezTo>
                  <a:lnTo>
                    <a:pt x="3863" y="269"/>
                  </a:lnTo>
                  <a:cubicBezTo>
                    <a:pt x="3997" y="183"/>
                    <a:pt x="3916" y="0"/>
                    <a:pt x="3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85" name="Google Shape;2985;p32"/>
            <p:cNvSpPr/>
            <p:nvPr/>
          </p:nvSpPr>
          <p:spPr>
            <a:xfrm>
              <a:off x="7589189" y="2057673"/>
              <a:ext cx="125264" cy="80942"/>
            </a:xfrm>
            <a:custGeom>
              <a:avLst/>
              <a:gdLst/>
              <a:ahLst/>
              <a:cxnLst/>
              <a:rect l="l" t="t" r="r" b="b"/>
              <a:pathLst>
                <a:path w="2314" h="1505" extrusionOk="0">
                  <a:moveTo>
                    <a:pt x="214" y="1"/>
                  </a:moveTo>
                  <a:cubicBezTo>
                    <a:pt x="87" y="1"/>
                    <a:pt x="0" y="193"/>
                    <a:pt x="148" y="275"/>
                  </a:cubicBezTo>
                  <a:lnTo>
                    <a:pt x="2038" y="1483"/>
                  </a:lnTo>
                  <a:cubicBezTo>
                    <a:pt x="2059" y="1496"/>
                    <a:pt x="2086" y="1505"/>
                    <a:pt x="2116" y="1505"/>
                  </a:cubicBezTo>
                  <a:cubicBezTo>
                    <a:pt x="2256" y="1505"/>
                    <a:pt x="2313" y="1317"/>
                    <a:pt x="2191" y="1238"/>
                  </a:cubicBezTo>
                  <a:lnTo>
                    <a:pt x="301" y="30"/>
                  </a:lnTo>
                  <a:cubicBezTo>
                    <a:pt x="271" y="10"/>
                    <a:pt x="242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86" name="Google Shape;2986;p32"/>
            <p:cNvSpPr/>
            <p:nvPr/>
          </p:nvSpPr>
          <p:spPr>
            <a:xfrm>
              <a:off x="7589189" y="1998157"/>
              <a:ext cx="237843" cy="83323"/>
            </a:xfrm>
            <a:custGeom>
              <a:avLst/>
              <a:gdLst/>
              <a:ahLst/>
              <a:cxnLst/>
              <a:rect l="l" t="t" r="r" b="b"/>
              <a:pathLst>
                <a:path w="4406" h="1543" extrusionOk="0">
                  <a:moveTo>
                    <a:pt x="4200" y="1"/>
                  </a:moveTo>
                  <a:cubicBezTo>
                    <a:pt x="4177" y="1"/>
                    <a:pt x="4152" y="7"/>
                    <a:pt x="4128" y="20"/>
                  </a:cubicBezTo>
                  <a:lnTo>
                    <a:pt x="2137" y="1227"/>
                  </a:lnTo>
                  <a:lnTo>
                    <a:pt x="278" y="86"/>
                  </a:lnTo>
                  <a:cubicBezTo>
                    <a:pt x="252" y="71"/>
                    <a:pt x="227" y="65"/>
                    <a:pt x="203" y="65"/>
                  </a:cubicBezTo>
                  <a:cubicBezTo>
                    <a:pt x="79" y="65"/>
                    <a:pt x="1" y="243"/>
                    <a:pt x="129" y="331"/>
                  </a:cubicBezTo>
                  <a:lnTo>
                    <a:pt x="2067" y="1521"/>
                  </a:lnTo>
                  <a:cubicBezTo>
                    <a:pt x="2089" y="1534"/>
                    <a:pt x="2115" y="1542"/>
                    <a:pt x="2142" y="1542"/>
                  </a:cubicBezTo>
                  <a:cubicBezTo>
                    <a:pt x="2168" y="1542"/>
                    <a:pt x="2190" y="1534"/>
                    <a:pt x="2212" y="1521"/>
                  </a:cubicBezTo>
                  <a:lnTo>
                    <a:pt x="4276" y="265"/>
                  </a:lnTo>
                  <a:cubicBezTo>
                    <a:pt x="4406" y="180"/>
                    <a:pt x="4325" y="1"/>
                    <a:pt x="42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87" name="Google Shape;2987;p32"/>
            <p:cNvSpPr/>
            <p:nvPr/>
          </p:nvSpPr>
          <p:spPr>
            <a:xfrm>
              <a:off x="7692254" y="1942212"/>
              <a:ext cx="139535" cy="95226"/>
            </a:xfrm>
            <a:custGeom>
              <a:avLst/>
              <a:gdLst/>
              <a:ahLst/>
              <a:cxnLst/>
              <a:rect l="l" t="t" r="r" b="b"/>
              <a:pathLst>
                <a:path w="2571" h="1761" extrusionOk="0">
                  <a:moveTo>
                    <a:pt x="2361" y="0"/>
                  </a:moveTo>
                  <a:cubicBezTo>
                    <a:pt x="2333" y="0"/>
                    <a:pt x="2304" y="9"/>
                    <a:pt x="2275" y="28"/>
                  </a:cubicBezTo>
                  <a:lnTo>
                    <a:pt x="118" y="1498"/>
                  </a:lnTo>
                  <a:cubicBezTo>
                    <a:pt x="0" y="1577"/>
                    <a:pt x="57" y="1761"/>
                    <a:pt x="197" y="1761"/>
                  </a:cubicBezTo>
                  <a:cubicBezTo>
                    <a:pt x="228" y="1761"/>
                    <a:pt x="254" y="1752"/>
                    <a:pt x="280" y="1739"/>
                  </a:cubicBezTo>
                  <a:lnTo>
                    <a:pt x="2441" y="265"/>
                  </a:lnTo>
                  <a:cubicBezTo>
                    <a:pt x="2570" y="175"/>
                    <a:pt x="2485" y="0"/>
                    <a:pt x="23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88" name="Google Shape;2988;p32"/>
            <p:cNvSpPr/>
            <p:nvPr/>
          </p:nvSpPr>
          <p:spPr>
            <a:xfrm>
              <a:off x="7609802" y="3092063"/>
              <a:ext cx="187103" cy="198784"/>
            </a:xfrm>
            <a:custGeom>
              <a:avLst/>
              <a:gdLst/>
              <a:ahLst/>
              <a:cxnLst/>
              <a:rect l="l" t="t" r="r" b="b"/>
              <a:pathLst>
                <a:path w="3454" h="3671" extrusionOk="0">
                  <a:moveTo>
                    <a:pt x="2987" y="473"/>
                  </a:moveTo>
                  <a:lnTo>
                    <a:pt x="1858" y="3190"/>
                  </a:lnTo>
                  <a:lnTo>
                    <a:pt x="498" y="539"/>
                  </a:lnTo>
                  <a:lnTo>
                    <a:pt x="1753" y="1094"/>
                  </a:lnTo>
                  <a:cubicBezTo>
                    <a:pt x="1771" y="1104"/>
                    <a:pt x="1790" y="1109"/>
                    <a:pt x="1810" y="1109"/>
                  </a:cubicBezTo>
                  <a:cubicBezTo>
                    <a:pt x="1834" y="1109"/>
                    <a:pt x="1858" y="1102"/>
                    <a:pt x="1880" y="1090"/>
                  </a:cubicBezTo>
                  <a:lnTo>
                    <a:pt x="2987" y="473"/>
                  </a:lnTo>
                  <a:close/>
                  <a:moveTo>
                    <a:pt x="3278" y="0"/>
                  </a:moveTo>
                  <a:cubicBezTo>
                    <a:pt x="3256" y="0"/>
                    <a:pt x="3232" y="6"/>
                    <a:pt x="3210" y="18"/>
                  </a:cubicBezTo>
                  <a:lnTo>
                    <a:pt x="1806" y="806"/>
                  </a:lnTo>
                  <a:lnTo>
                    <a:pt x="240" y="110"/>
                  </a:lnTo>
                  <a:cubicBezTo>
                    <a:pt x="220" y="101"/>
                    <a:pt x="200" y="97"/>
                    <a:pt x="180" y="97"/>
                  </a:cubicBezTo>
                  <a:cubicBezTo>
                    <a:pt x="81" y="97"/>
                    <a:pt x="1" y="208"/>
                    <a:pt x="56" y="307"/>
                  </a:cubicBezTo>
                  <a:lnTo>
                    <a:pt x="1740" y="3597"/>
                  </a:lnTo>
                  <a:cubicBezTo>
                    <a:pt x="1766" y="3645"/>
                    <a:pt x="1814" y="3671"/>
                    <a:pt x="1871" y="3671"/>
                  </a:cubicBezTo>
                  <a:lnTo>
                    <a:pt x="1876" y="3671"/>
                  </a:lnTo>
                  <a:cubicBezTo>
                    <a:pt x="1932" y="3671"/>
                    <a:pt x="1981" y="3636"/>
                    <a:pt x="2002" y="3583"/>
                  </a:cubicBezTo>
                  <a:lnTo>
                    <a:pt x="3411" y="202"/>
                  </a:lnTo>
                  <a:cubicBezTo>
                    <a:pt x="3453" y="100"/>
                    <a:pt x="3373" y="0"/>
                    <a:pt x="32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89" name="Google Shape;2989;p32"/>
            <p:cNvSpPr/>
            <p:nvPr/>
          </p:nvSpPr>
          <p:spPr>
            <a:xfrm>
              <a:off x="7620902" y="2427863"/>
              <a:ext cx="174418" cy="84513"/>
            </a:xfrm>
            <a:custGeom>
              <a:avLst/>
              <a:gdLst/>
              <a:ahLst/>
              <a:cxnLst/>
              <a:rect l="l" t="t" r="r" b="b"/>
              <a:pathLst>
                <a:path w="3232" h="1567" extrusionOk="0">
                  <a:moveTo>
                    <a:pt x="212" y="0"/>
                  </a:moveTo>
                  <a:cubicBezTo>
                    <a:pt x="96" y="0"/>
                    <a:pt x="0" y="160"/>
                    <a:pt x="120" y="259"/>
                  </a:cubicBezTo>
                  <a:lnTo>
                    <a:pt x="1550" y="1527"/>
                  </a:lnTo>
                  <a:cubicBezTo>
                    <a:pt x="1576" y="1554"/>
                    <a:pt x="1611" y="1567"/>
                    <a:pt x="1646" y="1567"/>
                  </a:cubicBezTo>
                  <a:cubicBezTo>
                    <a:pt x="1677" y="1567"/>
                    <a:pt x="1708" y="1554"/>
                    <a:pt x="1729" y="1536"/>
                  </a:cubicBezTo>
                  <a:lnTo>
                    <a:pt x="3107" y="530"/>
                  </a:lnTo>
                  <a:cubicBezTo>
                    <a:pt x="3232" y="441"/>
                    <a:pt x="3145" y="268"/>
                    <a:pt x="3023" y="268"/>
                  </a:cubicBezTo>
                  <a:cubicBezTo>
                    <a:pt x="2996" y="268"/>
                    <a:pt x="2966" y="277"/>
                    <a:pt x="2937" y="298"/>
                  </a:cubicBezTo>
                  <a:lnTo>
                    <a:pt x="1655" y="1239"/>
                  </a:lnTo>
                  <a:lnTo>
                    <a:pt x="312" y="45"/>
                  </a:lnTo>
                  <a:cubicBezTo>
                    <a:pt x="280" y="13"/>
                    <a:pt x="245" y="0"/>
                    <a:pt x="2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90" name="Google Shape;2990;p32"/>
            <p:cNvSpPr/>
            <p:nvPr/>
          </p:nvSpPr>
          <p:spPr>
            <a:xfrm>
              <a:off x="7620902" y="2344541"/>
              <a:ext cx="174418" cy="84513"/>
            </a:xfrm>
            <a:custGeom>
              <a:avLst/>
              <a:gdLst/>
              <a:ahLst/>
              <a:cxnLst/>
              <a:rect l="l" t="t" r="r" b="b"/>
              <a:pathLst>
                <a:path w="3230" h="1559" extrusionOk="0">
                  <a:moveTo>
                    <a:pt x="205" y="1"/>
                  </a:moveTo>
                  <a:cubicBezTo>
                    <a:pt x="91" y="1"/>
                    <a:pt x="1" y="150"/>
                    <a:pt x="105" y="250"/>
                  </a:cubicBezTo>
                  <a:lnTo>
                    <a:pt x="1535" y="1519"/>
                  </a:lnTo>
                  <a:cubicBezTo>
                    <a:pt x="1561" y="1545"/>
                    <a:pt x="1596" y="1558"/>
                    <a:pt x="1631" y="1558"/>
                  </a:cubicBezTo>
                  <a:cubicBezTo>
                    <a:pt x="1662" y="1558"/>
                    <a:pt x="1693" y="1545"/>
                    <a:pt x="1714" y="1528"/>
                  </a:cubicBezTo>
                  <a:lnTo>
                    <a:pt x="3092" y="522"/>
                  </a:lnTo>
                  <a:cubicBezTo>
                    <a:pt x="3230" y="434"/>
                    <a:pt x="3137" y="255"/>
                    <a:pt x="3014" y="255"/>
                  </a:cubicBezTo>
                  <a:cubicBezTo>
                    <a:pt x="2984" y="255"/>
                    <a:pt x="2952" y="265"/>
                    <a:pt x="2922" y="290"/>
                  </a:cubicBezTo>
                  <a:lnTo>
                    <a:pt x="1640" y="1230"/>
                  </a:lnTo>
                  <a:lnTo>
                    <a:pt x="297" y="36"/>
                  </a:lnTo>
                  <a:cubicBezTo>
                    <a:pt x="267" y="11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91" name="Google Shape;2991;p32"/>
            <p:cNvSpPr/>
            <p:nvPr/>
          </p:nvSpPr>
          <p:spPr>
            <a:xfrm>
              <a:off x="7616144" y="2586176"/>
              <a:ext cx="174418" cy="170216"/>
            </a:xfrm>
            <a:custGeom>
              <a:avLst/>
              <a:gdLst/>
              <a:ahLst/>
              <a:cxnLst/>
              <a:rect l="l" t="t" r="r" b="b"/>
              <a:pathLst>
                <a:path w="3229" h="3158" extrusionOk="0">
                  <a:moveTo>
                    <a:pt x="1588" y="1"/>
                  </a:moveTo>
                  <a:cubicBezTo>
                    <a:pt x="1588" y="1"/>
                    <a:pt x="0" y="2280"/>
                    <a:pt x="582" y="2966"/>
                  </a:cubicBezTo>
                  <a:cubicBezTo>
                    <a:pt x="665" y="3064"/>
                    <a:pt x="746" y="3106"/>
                    <a:pt x="823" y="3106"/>
                  </a:cubicBezTo>
                  <a:cubicBezTo>
                    <a:pt x="1290" y="3106"/>
                    <a:pt x="1641" y="1588"/>
                    <a:pt x="1641" y="1588"/>
                  </a:cubicBezTo>
                  <a:cubicBezTo>
                    <a:pt x="1641" y="1588"/>
                    <a:pt x="2014" y="3158"/>
                    <a:pt x="2448" y="3158"/>
                  </a:cubicBezTo>
                  <a:cubicBezTo>
                    <a:pt x="2530" y="3158"/>
                    <a:pt x="2615" y="3101"/>
                    <a:pt x="2699" y="2966"/>
                  </a:cubicBezTo>
                  <a:cubicBezTo>
                    <a:pt x="3228" y="2118"/>
                    <a:pt x="1588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2992" name="Google Shape;2992;p32"/>
          <p:cNvSpPr/>
          <p:nvPr/>
        </p:nvSpPr>
        <p:spPr>
          <a:xfrm>
            <a:off x="11113" y="4289826"/>
            <a:ext cx="265112" cy="711994"/>
          </a:xfrm>
          <a:custGeom>
            <a:avLst/>
            <a:gdLst/>
            <a:ahLst/>
            <a:cxnLst/>
            <a:rect l="l" t="t" r="r" b="b"/>
            <a:pathLst>
              <a:path w="4922" h="13155" extrusionOk="0">
                <a:moveTo>
                  <a:pt x="1321" y="0"/>
                </a:moveTo>
                <a:cubicBezTo>
                  <a:pt x="993" y="0"/>
                  <a:pt x="728" y="1643"/>
                  <a:pt x="403" y="5950"/>
                </a:cubicBezTo>
                <a:cubicBezTo>
                  <a:pt x="0" y="11274"/>
                  <a:pt x="4117" y="13155"/>
                  <a:pt x="4117" y="13155"/>
                </a:cubicBezTo>
                <a:cubicBezTo>
                  <a:pt x="4383" y="12127"/>
                  <a:pt x="4921" y="9795"/>
                  <a:pt x="4252" y="7289"/>
                </a:cubicBezTo>
                <a:cubicBezTo>
                  <a:pt x="3578" y="4782"/>
                  <a:pt x="2012" y="1156"/>
                  <a:pt x="1566" y="264"/>
                </a:cubicBezTo>
                <a:cubicBezTo>
                  <a:pt x="1480" y="93"/>
                  <a:pt x="1399" y="0"/>
                  <a:pt x="13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121882" tIns="121882" rIns="121882" bIns="121882" anchor="ctr"/>
          <a:lstStyle/>
          <a:p>
            <a:pPr>
              <a:defRPr/>
            </a:pPr>
            <a:endParaRPr sz="2400">
              <a:solidFill>
                <a:prstClr val="black"/>
              </a:solidFill>
            </a:endParaRPr>
          </a:p>
        </p:txBody>
      </p:sp>
      <p:sp>
        <p:nvSpPr>
          <p:cNvPr id="2993" name="Google Shape;2993;p32"/>
          <p:cNvSpPr/>
          <p:nvPr/>
        </p:nvSpPr>
        <p:spPr>
          <a:xfrm>
            <a:off x="31752" y="4254127"/>
            <a:ext cx="271463" cy="726281"/>
          </a:xfrm>
          <a:custGeom>
            <a:avLst/>
            <a:gdLst/>
            <a:ahLst/>
            <a:cxnLst/>
            <a:rect l="l" t="t" r="r" b="b"/>
            <a:pathLst>
              <a:path w="5031" h="13421" extrusionOk="0">
                <a:moveTo>
                  <a:pt x="1260" y="271"/>
                </a:moveTo>
                <a:cubicBezTo>
                  <a:pt x="1317" y="323"/>
                  <a:pt x="1361" y="385"/>
                  <a:pt x="1391" y="459"/>
                </a:cubicBezTo>
                <a:cubicBezTo>
                  <a:pt x="1864" y="1408"/>
                  <a:pt x="3408" y="5000"/>
                  <a:pt x="4064" y="7458"/>
                </a:cubicBezTo>
                <a:cubicBezTo>
                  <a:pt x="4720" y="9908"/>
                  <a:pt x="4209" y="12178"/>
                  <a:pt x="3972" y="13097"/>
                </a:cubicBezTo>
                <a:cubicBezTo>
                  <a:pt x="3277" y="12703"/>
                  <a:pt x="2656" y="12195"/>
                  <a:pt x="2139" y="11587"/>
                </a:cubicBezTo>
                <a:cubicBezTo>
                  <a:pt x="1265" y="10573"/>
                  <a:pt x="267" y="8792"/>
                  <a:pt x="473" y="6093"/>
                </a:cubicBezTo>
                <a:cubicBezTo>
                  <a:pt x="748" y="2414"/>
                  <a:pt x="1015" y="455"/>
                  <a:pt x="1260" y="271"/>
                </a:cubicBezTo>
                <a:close/>
                <a:moveTo>
                  <a:pt x="1259" y="0"/>
                </a:moveTo>
                <a:cubicBezTo>
                  <a:pt x="1245" y="0"/>
                  <a:pt x="1231" y="1"/>
                  <a:pt x="1217" y="4"/>
                </a:cubicBezTo>
                <a:cubicBezTo>
                  <a:pt x="910" y="65"/>
                  <a:pt x="626" y="564"/>
                  <a:pt x="210" y="6071"/>
                </a:cubicBezTo>
                <a:cubicBezTo>
                  <a:pt x="0" y="8871"/>
                  <a:pt x="1037" y="10713"/>
                  <a:pt x="1947" y="11767"/>
                </a:cubicBezTo>
                <a:cubicBezTo>
                  <a:pt x="2936" y="12913"/>
                  <a:pt x="3959" y="13390"/>
                  <a:pt x="4003" y="13407"/>
                </a:cubicBezTo>
                <a:cubicBezTo>
                  <a:pt x="4020" y="13416"/>
                  <a:pt x="4038" y="13420"/>
                  <a:pt x="4055" y="13420"/>
                </a:cubicBezTo>
                <a:cubicBezTo>
                  <a:pt x="4117" y="13420"/>
                  <a:pt x="4169" y="13381"/>
                  <a:pt x="4182" y="13320"/>
                </a:cubicBezTo>
                <a:cubicBezTo>
                  <a:pt x="4392" y="12515"/>
                  <a:pt x="5031" y="10065"/>
                  <a:pt x="4318" y="7392"/>
                </a:cubicBezTo>
                <a:cubicBezTo>
                  <a:pt x="3653" y="4912"/>
                  <a:pt x="2100" y="1294"/>
                  <a:pt x="1623" y="336"/>
                </a:cubicBezTo>
                <a:cubicBezTo>
                  <a:pt x="1574" y="243"/>
                  <a:pt x="1453" y="0"/>
                  <a:pt x="12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21882" tIns="121882" rIns="121882" bIns="121882" anchor="ctr"/>
          <a:lstStyle/>
          <a:p>
            <a:pPr>
              <a:defRPr/>
            </a:pPr>
            <a:endParaRPr sz="2400">
              <a:solidFill>
                <a:prstClr val="black"/>
              </a:solidFill>
            </a:endParaRPr>
          </a:p>
        </p:txBody>
      </p:sp>
      <p:sp>
        <p:nvSpPr>
          <p:cNvPr id="2994" name="Google Shape;2994;p32"/>
          <p:cNvSpPr/>
          <p:nvPr/>
        </p:nvSpPr>
        <p:spPr>
          <a:xfrm>
            <a:off x="323850" y="4369617"/>
            <a:ext cx="103188" cy="332185"/>
          </a:xfrm>
          <a:custGeom>
            <a:avLst/>
            <a:gdLst/>
            <a:ahLst/>
            <a:cxnLst/>
            <a:rect l="l" t="t" r="r" b="b"/>
            <a:pathLst>
              <a:path w="1889" h="6136" extrusionOk="0">
                <a:moveTo>
                  <a:pt x="163" y="1"/>
                </a:moveTo>
                <a:cubicBezTo>
                  <a:pt x="82" y="1"/>
                  <a:pt x="1" y="69"/>
                  <a:pt x="34" y="173"/>
                </a:cubicBezTo>
                <a:lnTo>
                  <a:pt x="1618" y="6039"/>
                </a:lnTo>
                <a:cubicBezTo>
                  <a:pt x="1631" y="6096"/>
                  <a:pt x="1683" y="6135"/>
                  <a:pt x="1740" y="6135"/>
                </a:cubicBezTo>
                <a:cubicBezTo>
                  <a:pt x="1753" y="6135"/>
                  <a:pt x="1767" y="6135"/>
                  <a:pt x="1775" y="6131"/>
                </a:cubicBezTo>
                <a:cubicBezTo>
                  <a:pt x="1845" y="6113"/>
                  <a:pt x="1889" y="6039"/>
                  <a:pt x="1867" y="5973"/>
                </a:cubicBezTo>
                <a:lnTo>
                  <a:pt x="288" y="107"/>
                </a:lnTo>
                <a:cubicBezTo>
                  <a:pt x="272" y="33"/>
                  <a:pt x="218" y="1"/>
                  <a:pt x="16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21882" tIns="121882" rIns="121882" bIns="121882" anchor="ctr"/>
          <a:lstStyle/>
          <a:p>
            <a:pPr>
              <a:defRPr/>
            </a:pPr>
            <a:endParaRPr sz="2400">
              <a:solidFill>
                <a:prstClr val="black"/>
              </a:solidFill>
            </a:endParaRPr>
          </a:p>
        </p:txBody>
      </p:sp>
      <p:sp>
        <p:nvSpPr>
          <p:cNvPr id="2995" name="Google Shape;2995;p32"/>
          <p:cNvSpPr/>
          <p:nvPr/>
        </p:nvSpPr>
        <p:spPr>
          <a:xfrm>
            <a:off x="144463" y="4641056"/>
            <a:ext cx="114300" cy="339330"/>
          </a:xfrm>
          <a:custGeom>
            <a:avLst/>
            <a:gdLst/>
            <a:ahLst/>
            <a:cxnLst/>
            <a:rect l="l" t="t" r="r" b="b"/>
            <a:pathLst>
              <a:path w="2099" h="6279" extrusionOk="0">
                <a:moveTo>
                  <a:pt x="161" y="1"/>
                </a:moveTo>
                <a:cubicBezTo>
                  <a:pt x="81" y="1"/>
                  <a:pt x="0" y="69"/>
                  <a:pt x="29" y="172"/>
                </a:cubicBezTo>
                <a:lnTo>
                  <a:pt x="1823" y="6182"/>
                </a:lnTo>
                <a:cubicBezTo>
                  <a:pt x="1840" y="6239"/>
                  <a:pt x="1893" y="6278"/>
                  <a:pt x="1949" y="6278"/>
                </a:cubicBezTo>
                <a:cubicBezTo>
                  <a:pt x="1963" y="6278"/>
                  <a:pt x="1976" y="6274"/>
                  <a:pt x="1989" y="6274"/>
                </a:cubicBezTo>
                <a:cubicBezTo>
                  <a:pt x="2059" y="6252"/>
                  <a:pt x="2098" y="6178"/>
                  <a:pt x="2076" y="6108"/>
                </a:cubicBezTo>
                <a:lnTo>
                  <a:pt x="283" y="97"/>
                </a:lnTo>
                <a:cubicBezTo>
                  <a:pt x="264" y="30"/>
                  <a:pt x="213" y="1"/>
                  <a:pt x="1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21882" tIns="121882" rIns="121882" bIns="121882" anchor="ctr"/>
          <a:lstStyle/>
          <a:p>
            <a:pPr>
              <a:defRPr/>
            </a:pPr>
            <a:endParaRPr sz="2400">
              <a:solidFill>
                <a:prstClr val="black"/>
              </a:solidFill>
            </a:endParaRPr>
          </a:p>
        </p:txBody>
      </p:sp>
      <p:sp>
        <p:nvSpPr>
          <p:cNvPr id="57357" name="Google Shape;2996;p32"/>
          <p:cNvSpPr>
            <a:spLocks/>
          </p:cNvSpPr>
          <p:nvPr/>
        </p:nvSpPr>
        <p:spPr bwMode="auto">
          <a:xfrm>
            <a:off x="9220207" y="4799411"/>
            <a:ext cx="327025" cy="544116"/>
          </a:xfrm>
          <a:custGeom>
            <a:avLst/>
            <a:gdLst>
              <a:gd name="T0" fmla="*/ 2147483647 w 6050"/>
              <a:gd name="T1" fmla="*/ 0 h 10066"/>
              <a:gd name="T2" fmla="*/ 2147483647 w 6050"/>
              <a:gd name="T3" fmla="*/ 2147483647 h 10066"/>
              <a:gd name="T4" fmla="*/ 2147483647 w 6050"/>
              <a:gd name="T5" fmla="*/ 0 h 100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050" h="10066" extrusionOk="0">
                <a:moveTo>
                  <a:pt x="4414" y="0"/>
                </a:moveTo>
                <a:cubicBezTo>
                  <a:pt x="4413" y="0"/>
                  <a:pt x="0" y="3972"/>
                  <a:pt x="836" y="10066"/>
                </a:cubicBezTo>
                <a:cubicBezTo>
                  <a:pt x="836" y="10066"/>
                  <a:pt x="6050" y="5661"/>
                  <a:pt x="441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2997" name="Google Shape;2997;p32"/>
          <p:cNvSpPr/>
          <p:nvPr/>
        </p:nvSpPr>
        <p:spPr>
          <a:xfrm>
            <a:off x="9228139" y="4776787"/>
            <a:ext cx="276225" cy="558404"/>
          </a:xfrm>
          <a:custGeom>
            <a:avLst/>
            <a:gdLst/>
            <a:ahLst/>
            <a:cxnLst/>
            <a:rect l="l" t="t" r="r" b="b"/>
            <a:pathLst>
              <a:path w="5124" h="10332" extrusionOk="0">
                <a:moveTo>
                  <a:pt x="4073" y="379"/>
                </a:moveTo>
                <a:lnTo>
                  <a:pt x="4073" y="379"/>
                </a:lnTo>
                <a:cubicBezTo>
                  <a:pt x="4795" y="3170"/>
                  <a:pt x="3820" y="5624"/>
                  <a:pt x="2857" y="7212"/>
                </a:cubicBezTo>
                <a:cubicBezTo>
                  <a:pt x="2249" y="8210"/>
                  <a:pt x="1510" y="9124"/>
                  <a:pt x="666" y="9933"/>
                </a:cubicBezTo>
                <a:cubicBezTo>
                  <a:pt x="71" y="4763"/>
                  <a:pt x="3317" y="1145"/>
                  <a:pt x="4073" y="379"/>
                </a:cubicBezTo>
                <a:close/>
                <a:moveTo>
                  <a:pt x="4139" y="0"/>
                </a:moveTo>
                <a:cubicBezTo>
                  <a:pt x="4109" y="0"/>
                  <a:pt x="4078" y="11"/>
                  <a:pt x="4051" y="34"/>
                </a:cubicBezTo>
                <a:cubicBezTo>
                  <a:pt x="4008" y="73"/>
                  <a:pt x="2923" y="1062"/>
                  <a:pt x="1926" y="2816"/>
                </a:cubicBezTo>
                <a:cubicBezTo>
                  <a:pt x="1003" y="4435"/>
                  <a:pt x="1" y="7029"/>
                  <a:pt x="438" y="10217"/>
                </a:cubicBezTo>
                <a:cubicBezTo>
                  <a:pt x="443" y="10261"/>
                  <a:pt x="473" y="10305"/>
                  <a:pt x="521" y="10322"/>
                </a:cubicBezTo>
                <a:cubicBezTo>
                  <a:pt x="534" y="10327"/>
                  <a:pt x="552" y="10331"/>
                  <a:pt x="565" y="10331"/>
                </a:cubicBezTo>
                <a:cubicBezTo>
                  <a:pt x="596" y="10327"/>
                  <a:pt x="626" y="10318"/>
                  <a:pt x="653" y="10296"/>
                </a:cubicBezTo>
                <a:cubicBezTo>
                  <a:pt x="666" y="10287"/>
                  <a:pt x="1982" y="9159"/>
                  <a:pt x="3080" y="7357"/>
                </a:cubicBezTo>
                <a:cubicBezTo>
                  <a:pt x="4095" y="5681"/>
                  <a:pt x="5123" y="3065"/>
                  <a:pt x="4266" y="95"/>
                </a:cubicBezTo>
                <a:cubicBezTo>
                  <a:pt x="4249" y="36"/>
                  <a:pt x="4195" y="0"/>
                  <a:pt x="413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21882" tIns="121882" rIns="121882" bIns="121882" anchor="ctr"/>
          <a:lstStyle/>
          <a:p>
            <a:pPr>
              <a:defRPr/>
            </a:pPr>
            <a:endParaRPr sz="2400">
              <a:solidFill>
                <a:prstClr val="black"/>
              </a:solidFill>
            </a:endParaRPr>
          </a:p>
        </p:txBody>
      </p:sp>
      <p:sp>
        <p:nvSpPr>
          <p:cNvPr id="2998" name="Google Shape;2998;p32"/>
          <p:cNvSpPr/>
          <p:nvPr/>
        </p:nvSpPr>
        <p:spPr>
          <a:xfrm>
            <a:off x="9231313" y="3794547"/>
            <a:ext cx="57150" cy="334565"/>
          </a:xfrm>
          <a:custGeom>
            <a:avLst/>
            <a:gdLst/>
            <a:ahLst/>
            <a:cxnLst/>
            <a:rect l="l" t="t" r="r" b="b"/>
            <a:pathLst>
              <a:path w="1046" h="6192" extrusionOk="0">
                <a:moveTo>
                  <a:pt x="510" y="1"/>
                </a:moveTo>
                <a:cubicBezTo>
                  <a:pt x="453" y="1"/>
                  <a:pt x="397" y="35"/>
                  <a:pt x="385" y="111"/>
                </a:cubicBezTo>
                <a:cubicBezTo>
                  <a:pt x="381" y="133"/>
                  <a:pt x="0" y="2416"/>
                  <a:pt x="770" y="6086"/>
                </a:cubicBezTo>
                <a:cubicBezTo>
                  <a:pt x="783" y="6147"/>
                  <a:pt x="840" y="6191"/>
                  <a:pt x="902" y="6191"/>
                </a:cubicBezTo>
                <a:cubicBezTo>
                  <a:pt x="910" y="6191"/>
                  <a:pt x="919" y="6187"/>
                  <a:pt x="928" y="6187"/>
                </a:cubicBezTo>
                <a:cubicBezTo>
                  <a:pt x="998" y="6174"/>
                  <a:pt x="1046" y="6104"/>
                  <a:pt x="1028" y="6034"/>
                </a:cubicBezTo>
                <a:cubicBezTo>
                  <a:pt x="267" y="2416"/>
                  <a:pt x="639" y="176"/>
                  <a:pt x="643" y="154"/>
                </a:cubicBezTo>
                <a:cubicBezTo>
                  <a:pt x="661" y="58"/>
                  <a:pt x="584" y="1"/>
                  <a:pt x="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21882" tIns="121882" rIns="121882" bIns="121882" anchor="ctr"/>
          <a:lstStyle/>
          <a:p>
            <a:pPr>
              <a:defRPr/>
            </a:pPr>
            <a:endParaRPr sz="2400">
              <a:solidFill>
                <a:prstClr val="black"/>
              </a:solidFill>
            </a:endParaRPr>
          </a:p>
        </p:txBody>
      </p:sp>
      <p:sp>
        <p:nvSpPr>
          <p:cNvPr id="2999" name="Google Shape;2999;p32"/>
          <p:cNvSpPr/>
          <p:nvPr/>
        </p:nvSpPr>
        <p:spPr>
          <a:xfrm>
            <a:off x="9328152" y="4245769"/>
            <a:ext cx="69850" cy="44054"/>
          </a:xfrm>
          <a:custGeom>
            <a:avLst/>
            <a:gdLst/>
            <a:ahLst/>
            <a:cxnLst/>
            <a:rect l="l" t="t" r="r" b="b"/>
            <a:pathLst>
              <a:path w="1302" h="814" extrusionOk="0">
                <a:moveTo>
                  <a:pt x="1116" y="0"/>
                </a:moveTo>
                <a:cubicBezTo>
                  <a:pt x="1094" y="0"/>
                  <a:pt x="1070" y="7"/>
                  <a:pt x="1046" y="22"/>
                </a:cubicBezTo>
                <a:lnTo>
                  <a:pt x="114" y="568"/>
                </a:lnTo>
                <a:cubicBezTo>
                  <a:pt x="0" y="634"/>
                  <a:pt x="49" y="813"/>
                  <a:pt x="180" y="813"/>
                </a:cubicBezTo>
                <a:cubicBezTo>
                  <a:pt x="206" y="809"/>
                  <a:pt x="228" y="805"/>
                  <a:pt x="245" y="792"/>
                </a:cubicBezTo>
                <a:lnTo>
                  <a:pt x="1177" y="245"/>
                </a:lnTo>
                <a:cubicBezTo>
                  <a:pt x="1302" y="172"/>
                  <a:pt x="1230" y="0"/>
                  <a:pt x="11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21882" tIns="121882" rIns="121882" bIns="121882" anchor="ctr"/>
          <a:lstStyle/>
          <a:p>
            <a:pPr>
              <a:defRPr/>
            </a:pPr>
            <a:endParaRPr sz="2400">
              <a:solidFill>
                <a:prstClr val="black"/>
              </a:solidFill>
            </a:endParaRPr>
          </a:p>
        </p:txBody>
      </p:sp>
      <p:sp>
        <p:nvSpPr>
          <p:cNvPr id="3000" name="Google Shape;3000;p32"/>
          <p:cNvSpPr/>
          <p:nvPr/>
        </p:nvSpPr>
        <p:spPr>
          <a:xfrm>
            <a:off x="9355140" y="4300540"/>
            <a:ext cx="69850" cy="44054"/>
          </a:xfrm>
          <a:custGeom>
            <a:avLst/>
            <a:gdLst/>
            <a:ahLst/>
            <a:cxnLst/>
            <a:rect l="l" t="t" r="r" b="b"/>
            <a:pathLst>
              <a:path w="1307" h="812" extrusionOk="0">
                <a:moveTo>
                  <a:pt x="1116" y="0"/>
                </a:moveTo>
                <a:cubicBezTo>
                  <a:pt x="1094" y="0"/>
                  <a:pt x="1070" y="6"/>
                  <a:pt x="1046" y="20"/>
                </a:cubicBezTo>
                <a:lnTo>
                  <a:pt x="118" y="567"/>
                </a:lnTo>
                <a:cubicBezTo>
                  <a:pt x="0" y="633"/>
                  <a:pt x="48" y="812"/>
                  <a:pt x="184" y="812"/>
                </a:cubicBezTo>
                <a:cubicBezTo>
                  <a:pt x="206" y="812"/>
                  <a:pt x="228" y="803"/>
                  <a:pt x="249" y="794"/>
                </a:cubicBezTo>
                <a:lnTo>
                  <a:pt x="1181" y="248"/>
                </a:lnTo>
                <a:cubicBezTo>
                  <a:pt x="1306" y="170"/>
                  <a:pt x="1233" y="0"/>
                  <a:pt x="11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21882" tIns="121882" rIns="121882" bIns="121882" anchor="ctr"/>
          <a:lstStyle/>
          <a:p>
            <a:pPr>
              <a:defRPr/>
            </a:pPr>
            <a:endParaRPr sz="2400">
              <a:solidFill>
                <a:prstClr val="black"/>
              </a:solidFill>
            </a:endParaRPr>
          </a:p>
        </p:txBody>
      </p:sp>
      <p:sp>
        <p:nvSpPr>
          <p:cNvPr id="3001" name="Google Shape;3001;p32"/>
          <p:cNvSpPr/>
          <p:nvPr/>
        </p:nvSpPr>
        <p:spPr>
          <a:xfrm>
            <a:off x="9375775" y="4358902"/>
            <a:ext cx="69850" cy="44053"/>
          </a:xfrm>
          <a:custGeom>
            <a:avLst/>
            <a:gdLst/>
            <a:ahLst/>
            <a:cxnLst/>
            <a:rect l="l" t="t" r="r" b="b"/>
            <a:pathLst>
              <a:path w="1308" h="813" extrusionOk="0">
                <a:moveTo>
                  <a:pt x="1115" y="1"/>
                </a:moveTo>
                <a:cubicBezTo>
                  <a:pt x="1094" y="1"/>
                  <a:pt x="1070" y="7"/>
                  <a:pt x="1046" y="21"/>
                </a:cubicBezTo>
                <a:lnTo>
                  <a:pt x="119" y="567"/>
                </a:lnTo>
                <a:cubicBezTo>
                  <a:pt x="1" y="633"/>
                  <a:pt x="49" y="812"/>
                  <a:pt x="184" y="812"/>
                </a:cubicBezTo>
                <a:cubicBezTo>
                  <a:pt x="206" y="812"/>
                  <a:pt x="233" y="804"/>
                  <a:pt x="250" y="795"/>
                </a:cubicBezTo>
                <a:lnTo>
                  <a:pt x="1182" y="248"/>
                </a:lnTo>
                <a:cubicBezTo>
                  <a:pt x="1307" y="174"/>
                  <a:pt x="1233" y="1"/>
                  <a:pt x="111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21882" tIns="121882" rIns="121882" bIns="121882" anchor="ctr"/>
          <a:lstStyle/>
          <a:p>
            <a:pPr>
              <a:defRPr/>
            </a:pPr>
            <a:endParaRPr sz="2400">
              <a:solidFill>
                <a:prstClr val="black"/>
              </a:solidFill>
            </a:endParaRPr>
          </a:p>
        </p:txBody>
      </p:sp>
      <p:sp>
        <p:nvSpPr>
          <p:cNvPr id="3002" name="Google Shape;3002;p32"/>
          <p:cNvSpPr/>
          <p:nvPr/>
        </p:nvSpPr>
        <p:spPr>
          <a:xfrm>
            <a:off x="9402805" y="4410099"/>
            <a:ext cx="71437" cy="42863"/>
          </a:xfrm>
          <a:custGeom>
            <a:avLst/>
            <a:gdLst/>
            <a:ahLst/>
            <a:cxnLst/>
            <a:rect l="l" t="t" r="r" b="b"/>
            <a:pathLst>
              <a:path w="1321" h="784" extrusionOk="0">
                <a:moveTo>
                  <a:pt x="1129" y="0"/>
                </a:moveTo>
                <a:cubicBezTo>
                  <a:pt x="1108" y="0"/>
                  <a:pt x="1086" y="5"/>
                  <a:pt x="1063" y="18"/>
                </a:cubicBezTo>
                <a:lnTo>
                  <a:pt x="118" y="534"/>
                </a:lnTo>
                <a:cubicBezTo>
                  <a:pt x="0" y="600"/>
                  <a:pt x="44" y="779"/>
                  <a:pt x="180" y="783"/>
                </a:cubicBezTo>
                <a:cubicBezTo>
                  <a:pt x="201" y="783"/>
                  <a:pt x="223" y="775"/>
                  <a:pt x="241" y="766"/>
                </a:cubicBezTo>
                <a:lnTo>
                  <a:pt x="1190" y="250"/>
                </a:lnTo>
                <a:cubicBezTo>
                  <a:pt x="1320" y="179"/>
                  <a:pt x="1248" y="0"/>
                  <a:pt x="112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21882" tIns="121882" rIns="121882" bIns="121882" anchor="ctr"/>
          <a:lstStyle/>
          <a:p>
            <a:pPr>
              <a:defRPr/>
            </a:pPr>
            <a:endParaRPr sz="2400">
              <a:solidFill>
                <a:prstClr val="black"/>
              </a:solidFill>
            </a:endParaRPr>
          </a:p>
        </p:txBody>
      </p:sp>
      <p:sp>
        <p:nvSpPr>
          <p:cNvPr id="57364" name="Google Shape;3003;p32"/>
          <p:cNvSpPr>
            <a:spLocks/>
          </p:cNvSpPr>
          <p:nvPr/>
        </p:nvSpPr>
        <p:spPr bwMode="auto">
          <a:xfrm>
            <a:off x="9317038" y="583406"/>
            <a:ext cx="336550" cy="233364"/>
          </a:xfrm>
          <a:custGeom>
            <a:avLst/>
            <a:gdLst>
              <a:gd name="T0" fmla="*/ 2147483647 w 4062"/>
              <a:gd name="T1" fmla="*/ 2147483647 h 2822"/>
              <a:gd name="T2" fmla="*/ 2147483647 w 4062"/>
              <a:gd name="T3" fmla="*/ 2147483647 h 2822"/>
              <a:gd name="T4" fmla="*/ 2147483647 w 4062"/>
              <a:gd name="T5" fmla="*/ 2147483647 h 2822"/>
              <a:gd name="T6" fmla="*/ 2147483647 w 4062"/>
              <a:gd name="T7" fmla="*/ 2147483647 h 2822"/>
              <a:gd name="T8" fmla="*/ 2147483647 w 4062"/>
              <a:gd name="T9" fmla="*/ 2147483647 h 2822"/>
              <a:gd name="T10" fmla="*/ 2147483647 w 4062"/>
              <a:gd name="T11" fmla="*/ 2147483647 h 2822"/>
              <a:gd name="T12" fmla="*/ 2147483647 w 4062"/>
              <a:gd name="T13" fmla="*/ 2147483647 h 2822"/>
              <a:gd name="T14" fmla="*/ 2147483647 w 4062"/>
              <a:gd name="T15" fmla="*/ 0 h 2822"/>
              <a:gd name="T16" fmla="*/ 2147483647 w 4062"/>
              <a:gd name="T17" fmla="*/ 2147483647 h 2822"/>
              <a:gd name="T18" fmla="*/ 2147483647 w 4062"/>
              <a:gd name="T19" fmla="*/ 2147483647 h 2822"/>
              <a:gd name="T20" fmla="*/ 2147483647 w 4062"/>
              <a:gd name="T21" fmla="*/ 2147483647 h 2822"/>
              <a:gd name="T22" fmla="*/ 2147483647 w 4062"/>
              <a:gd name="T23" fmla="*/ 2147483647 h 2822"/>
              <a:gd name="T24" fmla="*/ 2147483647 w 4062"/>
              <a:gd name="T25" fmla="*/ 2147483647 h 2822"/>
              <a:gd name="T26" fmla="*/ 2147483647 w 4062"/>
              <a:gd name="T27" fmla="*/ 2147483647 h 2822"/>
              <a:gd name="T28" fmla="*/ 2147483647 w 4062"/>
              <a:gd name="T29" fmla="*/ 2147483647 h 2822"/>
              <a:gd name="T30" fmla="*/ 2147483647 w 4062"/>
              <a:gd name="T31" fmla="*/ 0 h 282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62" h="2822" extrusionOk="0">
                <a:moveTo>
                  <a:pt x="3483" y="328"/>
                </a:moveTo>
                <a:cubicBezTo>
                  <a:pt x="3518" y="328"/>
                  <a:pt x="3553" y="350"/>
                  <a:pt x="3570" y="385"/>
                </a:cubicBezTo>
                <a:cubicBezTo>
                  <a:pt x="3592" y="424"/>
                  <a:pt x="3579" y="473"/>
                  <a:pt x="3549" y="503"/>
                </a:cubicBezTo>
                <a:cubicBezTo>
                  <a:pt x="2831" y="1181"/>
                  <a:pt x="832" y="2336"/>
                  <a:pt x="377" y="2480"/>
                </a:cubicBezTo>
                <a:cubicBezTo>
                  <a:pt x="408" y="2354"/>
                  <a:pt x="622" y="1916"/>
                  <a:pt x="1943" y="1037"/>
                </a:cubicBezTo>
                <a:cubicBezTo>
                  <a:pt x="2731" y="516"/>
                  <a:pt x="3203" y="363"/>
                  <a:pt x="3465" y="328"/>
                </a:cubicBezTo>
                <a:lnTo>
                  <a:pt x="3483" y="328"/>
                </a:lnTo>
                <a:close/>
                <a:moveTo>
                  <a:pt x="3485" y="0"/>
                </a:moveTo>
                <a:cubicBezTo>
                  <a:pt x="3464" y="0"/>
                  <a:pt x="3443" y="1"/>
                  <a:pt x="3422" y="4"/>
                </a:cubicBezTo>
                <a:cubicBezTo>
                  <a:pt x="2993" y="61"/>
                  <a:pt x="2433" y="319"/>
                  <a:pt x="1759" y="766"/>
                </a:cubicBezTo>
                <a:cubicBezTo>
                  <a:pt x="955" y="1304"/>
                  <a:pt x="1" y="2047"/>
                  <a:pt x="45" y="2546"/>
                </a:cubicBezTo>
                <a:cubicBezTo>
                  <a:pt x="49" y="2660"/>
                  <a:pt x="119" y="2760"/>
                  <a:pt x="224" y="2804"/>
                </a:cubicBezTo>
                <a:cubicBezTo>
                  <a:pt x="250" y="2817"/>
                  <a:pt x="277" y="2822"/>
                  <a:pt x="303" y="2822"/>
                </a:cubicBezTo>
                <a:cubicBezTo>
                  <a:pt x="434" y="2822"/>
                  <a:pt x="775" y="2717"/>
                  <a:pt x="1838" y="2091"/>
                </a:cubicBezTo>
                <a:cubicBezTo>
                  <a:pt x="2691" y="1588"/>
                  <a:pt x="3413" y="1085"/>
                  <a:pt x="3772" y="744"/>
                </a:cubicBezTo>
                <a:cubicBezTo>
                  <a:pt x="4062" y="470"/>
                  <a:pt x="3857" y="0"/>
                  <a:pt x="3485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57365" name="Google Shape;3004;p32"/>
          <p:cNvSpPr>
            <a:spLocks/>
          </p:cNvSpPr>
          <p:nvPr/>
        </p:nvSpPr>
        <p:spPr bwMode="auto">
          <a:xfrm>
            <a:off x="9358313" y="964430"/>
            <a:ext cx="381000" cy="141685"/>
          </a:xfrm>
          <a:custGeom>
            <a:avLst/>
            <a:gdLst>
              <a:gd name="T0" fmla="*/ 2147483647 w 4581"/>
              <a:gd name="T1" fmla="*/ 2147483647 h 1713"/>
              <a:gd name="T2" fmla="*/ 2147483647 w 4581"/>
              <a:gd name="T3" fmla="*/ 2147483647 h 1713"/>
              <a:gd name="T4" fmla="*/ 2147483647 w 4581"/>
              <a:gd name="T5" fmla="*/ 2147483647 h 1713"/>
              <a:gd name="T6" fmla="*/ 2147483647 w 4581"/>
              <a:gd name="T7" fmla="*/ 2147483647 h 1713"/>
              <a:gd name="T8" fmla="*/ 2147483647 w 4581"/>
              <a:gd name="T9" fmla="*/ 2147483647 h 1713"/>
              <a:gd name="T10" fmla="*/ 2147483647 w 4581"/>
              <a:gd name="T11" fmla="*/ 2147483647 h 1713"/>
              <a:gd name="T12" fmla="*/ 2147483647 w 4581"/>
              <a:gd name="T13" fmla="*/ 2147483647 h 1713"/>
              <a:gd name="T14" fmla="*/ 2147483647 w 4581"/>
              <a:gd name="T15" fmla="*/ 2147483647 h 1713"/>
              <a:gd name="T16" fmla="*/ 2147483647 w 4581"/>
              <a:gd name="T17" fmla="*/ 2147483647 h 1713"/>
              <a:gd name="T18" fmla="*/ 2147483647 w 4581"/>
              <a:gd name="T19" fmla="*/ 2147483647 h 1713"/>
              <a:gd name="T20" fmla="*/ 2147483647 w 4581"/>
              <a:gd name="T21" fmla="*/ 2147483647 h 1713"/>
              <a:gd name="T22" fmla="*/ 2147483647 w 4581"/>
              <a:gd name="T23" fmla="*/ 2147483647 h 1713"/>
              <a:gd name="T24" fmla="*/ 2147483647 w 4581"/>
              <a:gd name="T25" fmla="*/ 2147483647 h 1713"/>
              <a:gd name="T26" fmla="*/ 2147483647 w 4581"/>
              <a:gd name="T27" fmla="*/ 2147483647 h 1713"/>
              <a:gd name="T28" fmla="*/ 2147483647 w 4581"/>
              <a:gd name="T29" fmla="*/ 2147483647 h 1713"/>
              <a:gd name="T30" fmla="*/ 2147483647 w 4581"/>
              <a:gd name="T31" fmla="*/ 2147483647 h 1713"/>
              <a:gd name="T32" fmla="*/ 2147483647 w 4581"/>
              <a:gd name="T33" fmla="*/ 2147483647 h 1713"/>
              <a:gd name="T34" fmla="*/ 2147483647 w 4581"/>
              <a:gd name="T35" fmla="*/ 2147483647 h 171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581" h="1713" extrusionOk="0">
                <a:moveTo>
                  <a:pt x="886" y="329"/>
                </a:moveTo>
                <a:cubicBezTo>
                  <a:pt x="1208" y="329"/>
                  <a:pt x="1715" y="383"/>
                  <a:pt x="2503" y="571"/>
                </a:cubicBezTo>
                <a:cubicBezTo>
                  <a:pt x="3422" y="789"/>
                  <a:pt x="3859" y="1034"/>
                  <a:pt x="4060" y="1196"/>
                </a:cubicBezTo>
                <a:cubicBezTo>
                  <a:pt x="4095" y="1227"/>
                  <a:pt x="4108" y="1275"/>
                  <a:pt x="4091" y="1314"/>
                </a:cubicBezTo>
                <a:cubicBezTo>
                  <a:pt x="4079" y="1355"/>
                  <a:pt x="4040" y="1380"/>
                  <a:pt x="4000" y="1380"/>
                </a:cubicBezTo>
                <a:cubicBezTo>
                  <a:pt x="3997" y="1380"/>
                  <a:pt x="3993" y="1380"/>
                  <a:pt x="3990" y="1380"/>
                </a:cubicBezTo>
                <a:cubicBezTo>
                  <a:pt x="3006" y="1319"/>
                  <a:pt x="797" y="645"/>
                  <a:pt x="381" y="409"/>
                </a:cubicBezTo>
                <a:cubicBezTo>
                  <a:pt x="437" y="379"/>
                  <a:pt x="577" y="329"/>
                  <a:pt x="886" y="329"/>
                </a:cubicBezTo>
                <a:close/>
                <a:moveTo>
                  <a:pt x="879" y="1"/>
                </a:moveTo>
                <a:cubicBezTo>
                  <a:pt x="528" y="1"/>
                  <a:pt x="244" y="59"/>
                  <a:pt x="106" y="212"/>
                </a:cubicBezTo>
                <a:cubicBezTo>
                  <a:pt x="27" y="291"/>
                  <a:pt x="1" y="413"/>
                  <a:pt x="40" y="522"/>
                </a:cubicBezTo>
                <a:cubicBezTo>
                  <a:pt x="66" y="592"/>
                  <a:pt x="123" y="759"/>
                  <a:pt x="1663" y="1214"/>
                </a:cubicBezTo>
                <a:cubicBezTo>
                  <a:pt x="2612" y="1489"/>
                  <a:pt x="3474" y="1677"/>
                  <a:pt x="3968" y="1708"/>
                </a:cubicBezTo>
                <a:lnTo>
                  <a:pt x="3999" y="1708"/>
                </a:lnTo>
                <a:lnTo>
                  <a:pt x="3995" y="1712"/>
                </a:lnTo>
                <a:cubicBezTo>
                  <a:pt x="4401" y="1712"/>
                  <a:pt x="4581" y="1201"/>
                  <a:pt x="4270" y="947"/>
                </a:cubicBezTo>
                <a:cubicBezTo>
                  <a:pt x="3933" y="671"/>
                  <a:pt x="3365" y="439"/>
                  <a:pt x="2577" y="251"/>
                </a:cubicBezTo>
                <a:cubicBezTo>
                  <a:pt x="2024" y="120"/>
                  <a:pt x="1382" y="1"/>
                  <a:pt x="879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sp>
        <p:nvSpPr>
          <p:cNvPr id="57366" name="Google Shape;3005;p32"/>
          <p:cNvSpPr>
            <a:spLocks/>
          </p:cNvSpPr>
          <p:nvPr/>
        </p:nvSpPr>
        <p:spPr bwMode="auto">
          <a:xfrm>
            <a:off x="9220200" y="1159685"/>
            <a:ext cx="223838" cy="332185"/>
          </a:xfrm>
          <a:custGeom>
            <a:avLst/>
            <a:gdLst>
              <a:gd name="T0" fmla="*/ 2147483647 w 2709"/>
              <a:gd name="T1" fmla="*/ 2147483647 h 4004"/>
              <a:gd name="T2" fmla="*/ 2147483647 w 2709"/>
              <a:gd name="T3" fmla="*/ 2147483647 h 4004"/>
              <a:gd name="T4" fmla="*/ 2147483647 w 2709"/>
              <a:gd name="T5" fmla="*/ 2147483647 h 4004"/>
              <a:gd name="T6" fmla="*/ 2147483647 w 2709"/>
              <a:gd name="T7" fmla="*/ 2147483647 h 4004"/>
              <a:gd name="T8" fmla="*/ 2147483647 w 2709"/>
              <a:gd name="T9" fmla="*/ 2147483647 h 4004"/>
              <a:gd name="T10" fmla="*/ 2147483647 w 2709"/>
              <a:gd name="T11" fmla="*/ 2147483647 h 4004"/>
              <a:gd name="T12" fmla="*/ 2147483647 w 2709"/>
              <a:gd name="T13" fmla="*/ 2147483647 h 4004"/>
              <a:gd name="T14" fmla="*/ 2147483647 w 2709"/>
              <a:gd name="T15" fmla="*/ 0 h 4004"/>
              <a:gd name="T16" fmla="*/ 2147483647 w 2709"/>
              <a:gd name="T17" fmla="*/ 2147483647 h 4004"/>
              <a:gd name="T18" fmla="*/ 2147483647 w 2709"/>
              <a:gd name="T19" fmla="*/ 2147483647 h 4004"/>
              <a:gd name="T20" fmla="*/ 2147483647 w 2709"/>
              <a:gd name="T21" fmla="*/ 2147483647 h 4004"/>
              <a:gd name="T22" fmla="*/ 2147483647 w 2709"/>
              <a:gd name="T23" fmla="*/ 2147483647 h 4004"/>
              <a:gd name="T24" fmla="*/ 2147483647 w 2709"/>
              <a:gd name="T25" fmla="*/ 2147483647 h 4004"/>
              <a:gd name="T26" fmla="*/ 2147483647 w 2709"/>
              <a:gd name="T27" fmla="*/ 2147483647 h 4004"/>
              <a:gd name="T28" fmla="*/ 2147483647 w 2709"/>
              <a:gd name="T29" fmla="*/ 2147483647 h 4004"/>
              <a:gd name="T30" fmla="*/ 2147483647 w 2709"/>
              <a:gd name="T31" fmla="*/ 0 h 4004"/>
              <a:gd name="T32" fmla="*/ 2147483647 w 2709"/>
              <a:gd name="T33" fmla="*/ 0 h 4004"/>
              <a:gd name="T34" fmla="*/ 2147483647 w 2709"/>
              <a:gd name="T35" fmla="*/ 0 h 400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709" h="4004" extrusionOk="0">
                <a:moveTo>
                  <a:pt x="433" y="333"/>
                </a:moveTo>
                <a:lnTo>
                  <a:pt x="433" y="333"/>
                </a:lnTo>
                <a:cubicBezTo>
                  <a:pt x="556" y="377"/>
                  <a:pt x="976" y="617"/>
                  <a:pt x="1763" y="1995"/>
                </a:cubicBezTo>
                <a:cubicBezTo>
                  <a:pt x="2227" y="2818"/>
                  <a:pt x="2345" y="3303"/>
                  <a:pt x="2363" y="3566"/>
                </a:cubicBezTo>
                <a:cubicBezTo>
                  <a:pt x="2365" y="3629"/>
                  <a:pt x="2313" y="3672"/>
                  <a:pt x="2259" y="3672"/>
                </a:cubicBezTo>
                <a:cubicBezTo>
                  <a:pt x="2232" y="3672"/>
                  <a:pt x="2204" y="3661"/>
                  <a:pt x="2183" y="3636"/>
                </a:cubicBezTo>
                <a:cubicBezTo>
                  <a:pt x="1558" y="2870"/>
                  <a:pt x="547" y="801"/>
                  <a:pt x="433" y="333"/>
                </a:cubicBezTo>
                <a:close/>
                <a:moveTo>
                  <a:pt x="379" y="0"/>
                </a:moveTo>
                <a:cubicBezTo>
                  <a:pt x="269" y="0"/>
                  <a:pt x="169" y="65"/>
                  <a:pt x="118" y="162"/>
                </a:cubicBezTo>
                <a:cubicBezTo>
                  <a:pt x="84" y="228"/>
                  <a:pt x="0" y="385"/>
                  <a:pt x="718" y="1820"/>
                </a:cubicBezTo>
                <a:cubicBezTo>
                  <a:pt x="1164" y="2704"/>
                  <a:pt x="1615" y="3461"/>
                  <a:pt x="1929" y="3841"/>
                </a:cubicBezTo>
                <a:cubicBezTo>
                  <a:pt x="2008" y="3942"/>
                  <a:pt x="2131" y="3999"/>
                  <a:pt x="2258" y="4003"/>
                </a:cubicBezTo>
                <a:cubicBezTo>
                  <a:pt x="2310" y="4003"/>
                  <a:pt x="2367" y="3990"/>
                  <a:pt x="2419" y="3972"/>
                </a:cubicBezTo>
                <a:cubicBezTo>
                  <a:pt x="2594" y="3902"/>
                  <a:pt x="2708" y="3732"/>
                  <a:pt x="2691" y="3544"/>
                </a:cubicBezTo>
                <a:cubicBezTo>
                  <a:pt x="2664" y="3111"/>
                  <a:pt x="2446" y="2538"/>
                  <a:pt x="2048" y="1833"/>
                </a:cubicBezTo>
                <a:cubicBezTo>
                  <a:pt x="1566" y="998"/>
                  <a:pt x="893" y="0"/>
                  <a:pt x="394" y="0"/>
                </a:cubicBezTo>
                <a:lnTo>
                  <a:pt x="390" y="0"/>
                </a:lnTo>
                <a:cubicBezTo>
                  <a:pt x="386" y="0"/>
                  <a:pt x="383" y="0"/>
                  <a:pt x="379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82" tIns="121882" rIns="121882" bIns="12188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44546A"/>
              </a:solidFill>
              <a:latin typeface="Times New Roman" pitchFamily="18" charset="0"/>
            </a:endParaRPr>
          </a:p>
        </p:txBody>
      </p:sp>
      <p:pic>
        <p:nvPicPr>
          <p:cNvPr id="4" name="Google Shape;3012;p33"/>
          <p:cNvPicPr preferRelativeResize="0"/>
          <p:nvPr/>
        </p:nvPicPr>
        <p:blipFill>
          <a:blip r:embed="rId4"/>
          <a:srcRect l="19861" r="19861"/>
          <a:stretch/>
        </p:blipFill>
        <p:spPr>
          <a:xfrm>
            <a:off x="6963238" y="82295"/>
            <a:ext cx="1671600" cy="164601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7368" name="Hình ảnh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2503908"/>
            <a:ext cx="4643437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886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9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29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29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2" dur="1000" fill="hold"/>
                                        <p:tgtEl>
                                          <p:spTgt spid="294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8" grpId="0"/>
      <p:bldP spid="294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57151"/>
            <a:ext cx="8991600" cy="761999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 NỘI DUNG THÍCH HỢP VÀO CHỖ TRỐNG</a:t>
            </a:r>
            <a:endParaRPr lang="vi-VN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81915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1657350"/>
            <a:ext cx="1905000" cy="533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37486" y="2468262"/>
            <a:ext cx="3977514" cy="5606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942" y="2571750"/>
            <a:ext cx="1354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Kết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hợp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3181350"/>
            <a:ext cx="205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Cộng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với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số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0:</a:t>
            </a:r>
            <a:endParaRPr lang="en-US" sz="24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6634" y="3877003"/>
            <a:ext cx="2390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Cộng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với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số</a:t>
            </a:r>
            <a:r>
              <a:rPr lang="en-US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đối</a:t>
            </a:r>
            <a:r>
              <a:rPr lang="en-US" sz="24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  <a:endParaRPr lang="en-US" sz="24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790950"/>
            <a:ext cx="2286000" cy="5994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400" y="1667530"/>
            <a:ext cx="1646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Giao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hoán</a:t>
            </a: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09800" y="3105150"/>
            <a:ext cx="3048000" cy="6368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62200" y="1657350"/>
                <a:ext cx="27432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200" spc="25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1657350"/>
                <a:ext cx="2743200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752600" y="2505730"/>
                <a:ext cx="43434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+(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en-US" sz="2800" spc="25" dirty="0" smtClean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c) 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505730"/>
                <a:ext cx="4343400" cy="523220"/>
              </a:xfrm>
              <a:prstGeom prst="rect">
                <a:avLst/>
              </a:prstGeom>
              <a:blipFill rotWithShape="1">
                <a:blip r:embed="rId3"/>
                <a:stretch>
                  <a:fillRect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209800" y="3105150"/>
                <a:ext cx="29718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+0=0+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800" spc="25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3105150"/>
                <a:ext cx="2971800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514600" y="3867150"/>
                <a:ext cx="29718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+(−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)=0</m:t>
                    </m:r>
                  </m:oMath>
                </a14:m>
                <a:r>
                  <a:rPr lang="en-US" sz="2800" spc="25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867150"/>
                <a:ext cx="2971800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68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13"/>
          <p:cNvSpPr>
            <a:spLocks noChangeArrowheads="1"/>
          </p:cNvSpPr>
          <p:nvPr/>
        </p:nvSpPr>
        <p:spPr bwMode="auto">
          <a:xfrm>
            <a:off x="228600" y="800102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prstClr val="black"/>
                </a:solidFill>
                <a:latin typeface=".VnTime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100212" y="590550"/>
            <a:ext cx="47002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876800" y="1751207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562600" y="1500485"/>
            <a:ext cx="365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5229885" y="2253110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4800600" y="2724150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943600" y="1957685"/>
            <a:ext cx="365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334000" y="2495550"/>
            <a:ext cx="3886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228600" y="57151"/>
            <a:ext cx="5181600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marL="342900" indent="-3429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u="sng" dirty="0">
                <a:solidFill>
                  <a:srgbClr val="800000"/>
                </a:solidFill>
              </a:rPr>
              <a:t>3</a:t>
            </a:r>
            <a:r>
              <a:rPr lang="en-US" sz="3200" b="1" u="sng" dirty="0" smtClean="0">
                <a:solidFill>
                  <a:srgbClr val="800000"/>
                </a:solidFill>
              </a:rPr>
              <a:t>. </a:t>
            </a:r>
            <a:r>
              <a:rPr lang="en-US" sz="3200" b="1" u="sng" dirty="0" err="1" smtClean="0">
                <a:solidFill>
                  <a:srgbClr val="800000"/>
                </a:solidFill>
              </a:rPr>
              <a:t>Tính</a:t>
            </a:r>
            <a:r>
              <a:rPr lang="en-US" sz="3200" b="1" u="sng" dirty="0" smtClean="0">
                <a:solidFill>
                  <a:srgbClr val="800000"/>
                </a:solidFill>
              </a:rPr>
              <a:t> </a:t>
            </a:r>
            <a:r>
              <a:rPr lang="en-US" sz="3200" b="1" u="sng" dirty="0" err="1" smtClean="0">
                <a:solidFill>
                  <a:srgbClr val="800000"/>
                </a:solidFill>
              </a:rPr>
              <a:t>chất</a:t>
            </a:r>
            <a:r>
              <a:rPr lang="en-US" sz="3200" b="1" u="sng" dirty="0" smtClean="0">
                <a:solidFill>
                  <a:srgbClr val="800000"/>
                </a:solidFill>
              </a:rPr>
              <a:t> </a:t>
            </a:r>
            <a:r>
              <a:rPr lang="en-US" sz="3200" b="1" u="sng" dirty="0" err="1" smtClean="0">
                <a:solidFill>
                  <a:srgbClr val="800000"/>
                </a:solidFill>
              </a:rPr>
              <a:t>của</a:t>
            </a:r>
            <a:r>
              <a:rPr lang="en-US" sz="3200" b="1" u="sng" dirty="0" smtClean="0">
                <a:solidFill>
                  <a:srgbClr val="800000"/>
                </a:solidFill>
              </a:rPr>
              <a:t> </a:t>
            </a:r>
            <a:r>
              <a:rPr lang="en-US" sz="3200" b="1" u="sng" dirty="0" err="1" smtClean="0">
                <a:solidFill>
                  <a:srgbClr val="800000"/>
                </a:solidFill>
              </a:rPr>
              <a:t>phép</a:t>
            </a:r>
            <a:r>
              <a:rPr lang="en-US" sz="3200" b="1" u="sng" dirty="0" smtClean="0">
                <a:solidFill>
                  <a:srgbClr val="800000"/>
                </a:solidFill>
              </a:rPr>
              <a:t> </a:t>
            </a:r>
            <a:r>
              <a:rPr lang="en-US" sz="3200" b="1" u="sng" dirty="0" err="1" smtClean="0">
                <a:solidFill>
                  <a:srgbClr val="800000"/>
                </a:solidFill>
              </a:rPr>
              <a:t>cộng</a:t>
            </a:r>
            <a:r>
              <a:rPr lang="en-US" sz="3200" dirty="0" smtClean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   </a:t>
            </a:r>
            <a:endParaRPr lang="en-US" dirty="0">
              <a:solidFill>
                <a:srgbClr val="8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47493" y="1135618"/>
                <a:ext cx="44397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137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40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2020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+(−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157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spc="25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93" y="1135618"/>
                <a:ext cx="4439742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65883" y="1504950"/>
                <a:ext cx="46871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137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157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+(−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40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2020</m:t>
                    </m:r>
                  </m:oMath>
                </a14:m>
                <a:r>
                  <a:rPr lang="en-US" sz="2400" spc="25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83" y="1504950"/>
                <a:ext cx="4687117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40437" y="1957685"/>
                <a:ext cx="511736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137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157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+[(−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40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2020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en-US" sz="2400" spc="25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37" y="1957685"/>
                <a:ext cx="5117363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52400" y="2419350"/>
                <a:ext cx="44589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=−(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157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137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)+(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2020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40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spc="25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419350"/>
                <a:ext cx="4458913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52400" y="2948285"/>
                <a:ext cx="531536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20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1980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1980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20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1960</m:t>
                    </m:r>
                  </m:oMath>
                </a14:m>
                <a:r>
                  <a:rPr lang="en-US" sz="2400" spc="25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948285"/>
                <a:ext cx="5315366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549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  <p:bldP spid="2" grpId="0"/>
      <p:bldP spid="27" grpId="0"/>
      <p:bldP spid="28" grpId="0"/>
      <p:bldP spid="29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685621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(-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2019) +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(-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550)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(-451)   	b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(-6)+9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1962150"/>
            <a:ext cx="769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lphaLcParenR"/>
            </a:pPr>
            <a:r>
              <a:rPr lang="en-US" sz="2400" smtClean="0">
                <a:latin typeface="Times New Roman" pitchFamily="18" charset="0"/>
                <a:cs typeface="Times New Roman" panose="02020603050405020304" pitchFamily="18" charset="0"/>
              </a:rPr>
              <a:t>(-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2019) + (-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550) +(-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451)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[(- 2019)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+(-451)]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(-550)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(-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2470)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(-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550)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3020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91156" y="1962150"/>
            <a:ext cx="31654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anose="02020603050405020304" pitchFamily="18" charset="0"/>
              </a:rPr>
              <a:t> b)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(-2) +5 + (-6)+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[(-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)+(-6)]+ (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5+9)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(-8)+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7394" y="285750"/>
            <a:ext cx="1758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2F1529-6DD3-64C5-6D00-A3D0ED602864}"/>
              </a:ext>
            </a:extLst>
          </p:cNvPr>
          <p:cNvSpPr/>
          <p:nvPr/>
        </p:nvSpPr>
        <p:spPr>
          <a:xfrm>
            <a:off x="241969" y="1500485"/>
            <a:ext cx="1053431" cy="46166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7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3:00</a:t>
            </a: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2:59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2:58</a:t>
            </a: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2:57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2:56</a:t>
            </a: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2:55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2:54</a:t>
            </a: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2:53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2:52</a:t>
            </a: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2:51</a:t>
            </a:r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2:50</a:t>
            </a: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2:49</a:t>
            </a:r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2:48</a:t>
            </a: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2:47</a:t>
            </a: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2:46</a:t>
            </a: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2:45</a:t>
            </a:r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auto">
          <a:xfrm>
            <a:off x="6661501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2:44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2:43</a:t>
            </a: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2:42</a:t>
            </a: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2:41</a:t>
            </a: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2:40</a:t>
            </a:r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2:39</a:t>
            </a:r>
          </a:p>
        </p:txBody>
      </p:sp>
      <p:sp>
        <p:nvSpPr>
          <p:cNvPr id="3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2:38</a:t>
            </a:r>
          </a:p>
        </p:txBody>
      </p:sp>
      <p:sp>
        <p:nvSpPr>
          <p:cNvPr id="3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2:37</a:t>
            </a:r>
          </a:p>
        </p:txBody>
      </p:sp>
      <p:sp>
        <p:nvSpPr>
          <p:cNvPr id="3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2:36</a:t>
            </a:r>
          </a:p>
        </p:txBody>
      </p:sp>
      <p:sp>
        <p:nvSpPr>
          <p:cNvPr id="3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2:35</a:t>
            </a:r>
          </a:p>
        </p:txBody>
      </p:sp>
      <p:sp>
        <p:nvSpPr>
          <p:cNvPr id="3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2:34</a:t>
            </a: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2:33</a:t>
            </a:r>
          </a:p>
        </p:txBody>
      </p:sp>
      <p:sp>
        <p:nvSpPr>
          <p:cNvPr id="3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2:32</a:t>
            </a:r>
          </a:p>
        </p:txBody>
      </p:sp>
      <p:sp>
        <p:nvSpPr>
          <p:cNvPr id="39" name="AutoShape 5"/>
          <p:cNvSpPr>
            <a:spLocks noChangeArrowheads="1"/>
          </p:cNvSpPr>
          <p:nvPr/>
        </p:nvSpPr>
        <p:spPr bwMode="auto">
          <a:xfrm>
            <a:off x="6661501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2:31</a:t>
            </a:r>
          </a:p>
        </p:txBody>
      </p:sp>
      <p:sp>
        <p:nvSpPr>
          <p:cNvPr id="4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2:30</a:t>
            </a:r>
          </a:p>
        </p:txBody>
      </p:sp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2:29</a:t>
            </a:r>
          </a:p>
        </p:txBody>
      </p:sp>
      <p:sp>
        <p:nvSpPr>
          <p:cNvPr id="4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2:28</a:t>
            </a:r>
          </a:p>
        </p:txBody>
      </p:sp>
      <p:sp>
        <p:nvSpPr>
          <p:cNvPr id="4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2:27</a:t>
            </a:r>
          </a:p>
        </p:txBody>
      </p:sp>
      <p:sp>
        <p:nvSpPr>
          <p:cNvPr id="4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2:26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2:25</a:t>
            </a:r>
          </a:p>
        </p:txBody>
      </p:sp>
      <p:sp>
        <p:nvSpPr>
          <p:cNvPr id="4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2:24</a:t>
            </a:r>
          </a:p>
        </p:txBody>
      </p:sp>
      <p:sp>
        <p:nvSpPr>
          <p:cNvPr id="4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2:23</a:t>
            </a:r>
          </a:p>
        </p:txBody>
      </p:sp>
      <p:sp>
        <p:nvSpPr>
          <p:cNvPr id="4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2:22</a:t>
            </a:r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2:21</a:t>
            </a:r>
          </a:p>
        </p:txBody>
      </p:sp>
      <p:sp>
        <p:nvSpPr>
          <p:cNvPr id="5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2:20</a:t>
            </a:r>
          </a:p>
        </p:txBody>
      </p:sp>
      <p:sp>
        <p:nvSpPr>
          <p:cNvPr id="5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2:19</a:t>
            </a:r>
          </a:p>
        </p:txBody>
      </p:sp>
      <p:sp>
        <p:nvSpPr>
          <p:cNvPr id="5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2:18</a:t>
            </a:r>
          </a:p>
        </p:txBody>
      </p:sp>
      <p:sp>
        <p:nvSpPr>
          <p:cNvPr id="5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2:17</a:t>
            </a:r>
          </a:p>
        </p:txBody>
      </p:sp>
      <p:sp>
        <p:nvSpPr>
          <p:cNvPr id="5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2:16</a:t>
            </a:r>
          </a:p>
        </p:txBody>
      </p:sp>
      <p:sp>
        <p:nvSpPr>
          <p:cNvPr id="5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2:15</a:t>
            </a:r>
          </a:p>
        </p:txBody>
      </p:sp>
      <p:sp>
        <p:nvSpPr>
          <p:cNvPr id="5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2:14</a:t>
            </a:r>
          </a:p>
        </p:txBody>
      </p:sp>
      <p:sp>
        <p:nvSpPr>
          <p:cNvPr id="5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2:13</a:t>
            </a:r>
          </a:p>
        </p:txBody>
      </p:sp>
      <p:sp>
        <p:nvSpPr>
          <p:cNvPr id="5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2:12</a:t>
            </a:r>
          </a:p>
        </p:txBody>
      </p:sp>
      <p:sp>
        <p:nvSpPr>
          <p:cNvPr id="5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2:11</a:t>
            </a:r>
          </a:p>
        </p:txBody>
      </p:sp>
      <p:sp>
        <p:nvSpPr>
          <p:cNvPr id="60" name="AutoShape 5"/>
          <p:cNvSpPr>
            <a:spLocks noChangeArrowheads="1"/>
          </p:cNvSpPr>
          <p:nvPr/>
        </p:nvSpPr>
        <p:spPr bwMode="auto">
          <a:xfrm>
            <a:off x="6656739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2:10</a:t>
            </a:r>
          </a:p>
        </p:txBody>
      </p:sp>
      <p:sp>
        <p:nvSpPr>
          <p:cNvPr id="6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2:09</a:t>
            </a:r>
          </a:p>
        </p:txBody>
      </p:sp>
      <p:sp>
        <p:nvSpPr>
          <p:cNvPr id="6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2:08</a:t>
            </a:r>
          </a:p>
        </p:txBody>
      </p:sp>
      <p:sp>
        <p:nvSpPr>
          <p:cNvPr id="6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2:07</a:t>
            </a:r>
          </a:p>
        </p:txBody>
      </p:sp>
      <p:sp>
        <p:nvSpPr>
          <p:cNvPr id="6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2:06</a:t>
            </a:r>
          </a:p>
        </p:txBody>
      </p:sp>
      <p:sp>
        <p:nvSpPr>
          <p:cNvPr id="6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2:05</a:t>
            </a:r>
          </a:p>
        </p:txBody>
      </p:sp>
      <p:sp>
        <p:nvSpPr>
          <p:cNvPr id="6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2:04</a:t>
            </a:r>
          </a:p>
        </p:txBody>
      </p:sp>
      <p:sp>
        <p:nvSpPr>
          <p:cNvPr id="6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2:03</a:t>
            </a:r>
          </a:p>
        </p:txBody>
      </p:sp>
      <p:sp>
        <p:nvSpPr>
          <p:cNvPr id="6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2:02</a:t>
            </a:r>
          </a:p>
        </p:txBody>
      </p:sp>
      <p:sp>
        <p:nvSpPr>
          <p:cNvPr id="6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2:01</a:t>
            </a:r>
          </a:p>
        </p:txBody>
      </p:sp>
      <p:sp>
        <p:nvSpPr>
          <p:cNvPr id="7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2:00</a:t>
            </a:r>
          </a:p>
        </p:txBody>
      </p:sp>
      <p:sp>
        <p:nvSpPr>
          <p:cNvPr id="7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1:59</a:t>
            </a:r>
          </a:p>
        </p:txBody>
      </p:sp>
      <p:sp>
        <p:nvSpPr>
          <p:cNvPr id="7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1:58</a:t>
            </a:r>
          </a:p>
        </p:txBody>
      </p:sp>
      <p:sp>
        <p:nvSpPr>
          <p:cNvPr id="7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1:57</a:t>
            </a:r>
          </a:p>
        </p:txBody>
      </p:sp>
      <p:sp>
        <p:nvSpPr>
          <p:cNvPr id="7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1:56</a:t>
            </a:r>
          </a:p>
        </p:txBody>
      </p:sp>
      <p:sp>
        <p:nvSpPr>
          <p:cNvPr id="7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1:55</a:t>
            </a:r>
          </a:p>
        </p:txBody>
      </p:sp>
      <p:sp>
        <p:nvSpPr>
          <p:cNvPr id="7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1:54</a:t>
            </a:r>
          </a:p>
        </p:txBody>
      </p:sp>
      <p:sp>
        <p:nvSpPr>
          <p:cNvPr id="7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1:53</a:t>
            </a:r>
          </a:p>
        </p:txBody>
      </p:sp>
      <p:sp>
        <p:nvSpPr>
          <p:cNvPr id="7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1:52</a:t>
            </a:r>
          </a:p>
        </p:txBody>
      </p:sp>
      <p:sp>
        <p:nvSpPr>
          <p:cNvPr id="7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1:51</a:t>
            </a:r>
          </a:p>
        </p:txBody>
      </p:sp>
      <p:sp>
        <p:nvSpPr>
          <p:cNvPr id="8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1:50</a:t>
            </a:r>
          </a:p>
        </p:txBody>
      </p:sp>
      <p:sp>
        <p:nvSpPr>
          <p:cNvPr id="8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1:49</a:t>
            </a:r>
          </a:p>
        </p:txBody>
      </p:sp>
      <p:sp>
        <p:nvSpPr>
          <p:cNvPr id="8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1:48</a:t>
            </a:r>
          </a:p>
        </p:txBody>
      </p:sp>
      <p:sp>
        <p:nvSpPr>
          <p:cNvPr id="8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1:47</a:t>
            </a:r>
          </a:p>
        </p:txBody>
      </p:sp>
      <p:sp>
        <p:nvSpPr>
          <p:cNvPr id="8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1:46</a:t>
            </a:r>
          </a:p>
        </p:txBody>
      </p:sp>
      <p:sp>
        <p:nvSpPr>
          <p:cNvPr id="8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1:45</a:t>
            </a:r>
          </a:p>
        </p:txBody>
      </p:sp>
      <p:sp>
        <p:nvSpPr>
          <p:cNvPr id="8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1:44</a:t>
            </a:r>
          </a:p>
        </p:txBody>
      </p:sp>
      <p:sp>
        <p:nvSpPr>
          <p:cNvPr id="8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1:43</a:t>
            </a:r>
          </a:p>
        </p:txBody>
      </p:sp>
      <p:sp>
        <p:nvSpPr>
          <p:cNvPr id="8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1:42</a:t>
            </a:r>
          </a:p>
        </p:txBody>
      </p:sp>
      <p:sp>
        <p:nvSpPr>
          <p:cNvPr id="8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1:41</a:t>
            </a:r>
          </a:p>
        </p:txBody>
      </p:sp>
      <p:sp>
        <p:nvSpPr>
          <p:cNvPr id="9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1:40</a:t>
            </a:r>
          </a:p>
        </p:txBody>
      </p:sp>
      <p:sp>
        <p:nvSpPr>
          <p:cNvPr id="9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1:39</a:t>
            </a:r>
          </a:p>
        </p:txBody>
      </p:sp>
      <p:sp>
        <p:nvSpPr>
          <p:cNvPr id="9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1:38</a:t>
            </a:r>
          </a:p>
        </p:txBody>
      </p:sp>
      <p:sp>
        <p:nvSpPr>
          <p:cNvPr id="9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1:37</a:t>
            </a:r>
          </a:p>
        </p:txBody>
      </p:sp>
      <p:sp>
        <p:nvSpPr>
          <p:cNvPr id="9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1:36</a:t>
            </a:r>
          </a:p>
        </p:txBody>
      </p:sp>
      <p:sp>
        <p:nvSpPr>
          <p:cNvPr id="9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1:35</a:t>
            </a:r>
          </a:p>
        </p:txBody>
      </p:sp>
      <p:sp>
        <p:nvSpPr>
          <p:cNvPr id="9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1:34</a:t>
            </a:r>
          </a:p>
        </p:txBody>
      </p:sp>
      <p:sp>
        <p:nvSpPr>
          <p:cNvPr id="9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1:33</a:t>
            </a:r>
          </a:p>
        </p:txBody>
      </p:sp>
      <p:sp>
        <p:nvSpPr>
          <p:cNvPr id="9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1:32</a:t>
            </a:r>
          </a:p>
        </p:txBody>
      </p:sp>
      <p:sp>
        <p:nvSpPr>
          <p:cNvPr id="9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1:31</a:t>
            </a:r>
          </a:p>
        </p:txBody>
      </p:sp>
      <p:sp>
        <p:nvSpPr>
          <p:cNvPr id="10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1:30</a:t>
            </a:r>
          </a:p>
        </p:txBody>
      </p:sp>
      <p:sp>
        <p:nvSpPr>
          <p:cNvPr id="10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1:29</a:t>
            </a:r>
          </a:p>
        </p:txBody>
      </p:sp>
      <p:sp>
        <p:nvSpPr>
          <p:cNvPr id="10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1:28</a:t>
            </a:r>
          </a:p>
        </p:txBody>
      </p:sp>
      <p:sp>
        <p:nvSpPr>
          <p:cNvPr id="10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1:27</a:t>
            </a:r>
          </a:p>
        </p:txBody>
      </p:sp>
      <p:sp>
        <p:nvSpPr>
          <p:cNvPr id="10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1:26</a:t>
            </a:r>
          </a:p>
        </p:txBody>
      </p:sp>
      <p:sp>
        <p:nvSpPr>
          <p:cNvPr id="10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1:25</a:t>
            </a:r>
          </a:p>
        </p:txBody>
      </p:sp>
      <p:sp>
        <p:nvSpPr>
          <p:cNvPr id="10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1:24</a:t>
            </a:r>
          </a:p>
        </p:txBody>
      </p:sp>
      <p:sp>
        <p:nvSpPr>
          <p:cNvPr id="10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1:23</a:t>
            </a:r>
          </a:p>
        </p:txBody>
      </p:sp>
      <p:sp>
        <p:nvSpPr>
          <p:cNvPr id="10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1:22</a:t>
            </a:r>
          </a:p>
        </p:txBody>
      </p:sp>
      <p:sp>
        <p:nvSpPr>
          <p:cNvPr id="10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1:21</a:t>
            </a:r>
          </a:p>
        </p:txBody>
      </p:sp>
      <p:sp>
        <p:nvSpPr>
          <p:cNvPr id="11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1:20</a:t>
            </a:r>
          </a:p>
        </p:txBody>
      </p:sp>
      <p:sp>
        <p:nvSpPr>
          <p:cNvPr id="11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1:19</a:t>
            </a:r>
          </a:p>
        </p:txBody>
      </p:sp>
      <p:sp>
        <p:nvSpPr>
          <p:cNvPr id="11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1:18</a:t>
            </a:r>
          </a:p>
        </p:txBody>
      </p:sp>
      <p:sp>
        <p:nvSpPr>
          <p:cNvPr id="11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1:17</a:t>
            </a:r>
          </a:p>
        </p:txBody>
      </p:sp>
      <p:sp>
        <p:nvSpPr>
          <p:cNvPr id="11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1:16</a:t>
            </a:r>
          </a:p>
        </p:txBody>
      </p:sp>
      <p:sp>
        <p:nvSpPr>
          <p:cNvPr id="11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1:15</a:t>
            </a:r>
          </a:p>
        </p:txBody>
      </p:sp>
      <p:sp>
        <p:nvSpPr>
          <p:cNvPr id="11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1:14</a:t>
            </a:r>
          </a:p>
        </p:txBody>
      </p:sp>
      <p:sp>
        <p:nvSpPr>
          <p:cNvPr id="11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1:13</a:t>
            </a:r>
          </a:p>
        </p:txBody>
      </p:sp>
      <p:sp>
        <p:nvSpPr>
          <p:cNvPr id="11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1:12</a:t>
            </a:r>
          </a:p>
        </p:txBody>
      </p:sp>
      <p:sp>
        <p:nvSpPr>
          <p:cNvPr id="11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1:11</a:t>
            </a:r>
          </a:p>
        </p:txBody>
      </p:sp>
      <p:sp>
        <p:nvSpPr>
          <p:cNvPr id="12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1:10</a:t>
            </a:r>
          </a:p>
        </p:txBody>
      </p:sp>
      <p:sp>
        <p:nvSpPr>
          <p:cNvPr id="12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1:09</a:t>
            </a:r>
          </a:p>
        </p:txBody>
      </p:sp>
      <p:sp>
        <p:nvSpPr>
          <p:cNvPr id="12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1:08</a:t>
            </a:r>
          </a:p>
        </p:txBody>
      </p:sp>
      <p:sp>
        <p:nvSpPr>
          <p:cNvPr id="12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1:07</a:t>
            </a:r>
          </a:p>
        </p:txBody>
      </p:sp>
      <p:sp>
        <p:nvSpPr>
          <p:cNvPr id="12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1:06</a:t>
            </a:r>
          </a:p>
        </p:txBody>
      </p:sp>
      <p:sp>
        <p:nvSpPr>
          <p:cNvPr id="12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1:05</a:t>
            </a:r>
          </a:p>
        </p:txBody>
      </p:sp>
      <p:sp>
        <p:nvSpPr>
          <p:cNvPr id="12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1:04</a:t>
            </a:r>
          </a:p>
        </p:txBody>
      </p:sp>
      <p:sp>
        <p:nvSpPr>
          <p:cNvPr id="12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1:03</a:t>
            </a:r>
          </a:p>
        </p:txBody>
      </p:sp>
      <p:sp>
        <p:nvSpPr>
          <p:cNvPr id="12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1:02</a:t>
            </a:r>
          </a:p>
        </p:txBody>
      </p:sp>
      <p:sp>
        <p:nvSpPr>
          <p:cNvPr id="12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1:01</a:t>
            </a:r>
          </a:p>
        </p:txBody>
      </p:sp>
      <p:sp>
        <p:nvSpPr>
          <p:cNvPr id="13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1:00</a:t>
            </a:r>
          </a:p>
        </p:txBody>
      </p:sp>
      <p:sp>
        <p:nvSpPr>
          <p:cNvPr id="13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0:59</a:t>
            </a:r>
          </a:p>
        </p:txBody>
      </p:sp>
      <p:sp>
        <p:nvSpPr>
          <p:cNvPr id="13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0:58</a:t>
            </a:r>
          </a:p>
        </p:txBody>
      </p:sp>
      <p:sp>
        <p:nvSpPr>
          <p:cNvPr id="13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0:57</a:t>
            </a:r>
          </a:p>
        </p:txBody>
      </p:sp>
      <p:sp>
        <p:nvSpPr>
          <p:cNvPr id="13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0:56</a:t>
            </a:r>
          </a:p>
        </p:txBody>
      </p:sp>
      <p:sp>
        <p:nvSpPr>
          <p:cNvPr id="13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0:55</a:t>
            </a:r>
          </a:p>
        </p:txBody>
      </p:sp>
      <p:sp>
        <p:nvSpPr>
          <p:cNvPr id="13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0:54</a:t>
            </a:r>
          </a:p>
        </p:txBody>
      </p:sp>
      <p:sp>
        <p:nvSpPr>
          <p:cNvPr id="13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0:53</a:t>
            </a:r>
          </a:p>
        </p:txBody>
      </p:sp>
      <p:sp>
        <p:nvSpPr>
          <p:cNvPr id="13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0:52</a:t>
            </a:r>
          </a:p>
        </p:txBody>
      </p:sp>
      <p:sp>
        <p:nvSpPr>
          <p:cNvPr id="13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0:51</a:t>
            </a:r>
          </a:p>
        </p:txBody>
      </p:sp>
      <p:sp>
        <p:nvSpPr>
          <p:cNvPr id="14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0:50</a:t>
            </a:r>
          </a:p>
        </p:txBody>
      </p:sp>
      <p:sp>
        <p:nvSpPr>
          <p:cNvPr id="14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0:49</a:t>
            </a:r>
          </a:p>
        </p:txBody>
      </p:sp>
      <p:sp>
        <p:nvSpPr>
          <p:cNvPr id="14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0:48</a:t>
            </a:r>
          </a:p>
        </p:txBody>
      </p:sp>
      <p:sp>
        <p:nvSpPr>
          <p:cNvPr id="14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0:47</a:t>
            </a:r>
          </a:p>
        </p:txBody>
      </p:sp>
      <p:sp>
        <p:nvSpPr>
          <p:cNvPr id="14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0:46</a:t>
            </a:r>
          </a:p>
        </p:txBody>
      </p:sp>
      <p:sp>
        <p:nvSpPr>
          <p:cNvPr id="14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0:45</a:t>
            </a:r>
          </a:p>
        </p:txBody>
      </p:sp>
      <p:sp>
        <p:nvSpPr>
          <p:cNvPr id="14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0:44</a:t>
            </a:r>
          </a:p>
        </p:txBody>
      </p:sp>
      <p:sp>
        <p:nvSpPr>
          <p:cNvPr id="14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0:43</a:t>
            </a:r>
          </a:p>
        </p:txBody>
      </p:sp>
      <p:sp>
        <p:nvSpPr>
          <p:cNvPr id="14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0:42</a:t>
            </a:r>
          </a:p>
        </p:txBody>
      </p:sp>
      <p:sp>
        <p:nvSpPr>
          <p:cNvPr id="14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0:41</a:t>
            </a:r>
          </a:p>
        </p:txBody>
      </p:sp>
      <p:sp>
        <p:nvSpPr>
          <p:cNvPr id="15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0:40</a:t>
            </a:r>
          </a:p>
        </p:txBody>
      </p:sp>
      <p:sp>
        <p:nvSpPr>
          <p:cNvPr id="15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0:39</a:t>
            </a:r>
          </a:p>
        </p:txBody>
      </p:sp>
      <p:sp>
        <p:nvSpPr>
          <p:cNvPr id="15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0:38</a:t>
            </a:r>
          </a:p>
        </p:txBody>
      </p:sp>
      <p:sp>
        <p:nvSpPr>
          <p:cNvPr id="15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0:37</a:t>
            </a:r>
          </a:p>
        </p:txBody>
      </p:sp>
      <p:sp>
        <p:nvSpPr>
          <p:cNvPr id="15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0:36</a:t>
            </a:r>
          </a:p>
        </p:txBody>
      </p:sp>
      <p:sp>
        <p:nvSpPr>
          <p:cNvPr id="15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0:35</a:t>
            </a:r>
          </a:p>
        </p:txBody>
      </p:sp>
      <p:sp>
        <p:nvSpPr>
          <p:cNvPr id="15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0:34</a:t>
            </a:r>
          </a:p>
        </p:txBody>
      </p:sp>
      <p:sp>
        <p:nvSpPr>
          <p:cNvPr id="15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0:33</a:t>
            </a:r>
          </a:p>
        </p:txBody>
      </p:sp>
      <p:sp>
        <p:nvSpPr>
          <p:cNvPr id="15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0:32</a:t>
            </a:r>
          </a:p>
        </p:txBody>
      </p:sp>
      <p:sp>
        <p:nvSpPr>
          <p:cNvPr id="15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0:31</a:t>
            </a:r>
          </a:p>
        </p:txBody>
      </p:sp>
      <p:sp>
        <p:nvSpPr>
          <p:cNvPr id="16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0:30</a:t>
            </a:r>
          </a:p>
        </p:txBody>
      </p:sp>
      <p:sp>
        <p:nvSpPr>
          <p:cNvPr id="16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0:29</a:t>
            </a:r>
          </a:p>
        </p:txBody>
      </p:sp>
      <p:sp>
        <p:nvSpPr>
          <p:cNvPr id="16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0:28</a:t>
            </a:r>
          </a:p>
        </p:txBody>
      </p:sp>
      <p:sp>
        <p:nvSpPr>
          <p:cNvPr id="16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0:27</a:t>
            </a:r>
          </a:p>
        </p:txBody>
      </p:sp>
      <p:sp>
        <p:nvSpPr>
          <p:cNvPr id="16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0:26</a:t>
            </a:r>
          </a:p>
        </p:txBody>
      </p:sp>
      <p:sp>
        <p:nvSpPr>
          <p:cNvPr id="16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0:25</a:t>
            </a:r>
          </a:p>
        </p:txBody>
      </p:sp>
      <p:sp>
        <p:nvSpPr>
          <p:cNvPr id="16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0:24</a:t>
            </a:r>
          </a:p>
        </p:txBody>
      </p:sp>
      <p:sp>
        <p:nvSpPr>
          <p:cNvPr id="16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0:23</a:t>
            </a:r>
          </a:p>
        </p:txBody>
      </p:sp>
      <p:sp>
        <p:nvSpPr>
          <p:cNvPr id="16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0:22</a:t>
            </a:r>
          </a:p>
        </p:txBody>
      </p:sp>
      <p:sp>
        <p:nvSpPr>
          <p:cNvPr id="16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0:21</a:t>
            </a:r>
          </a:p>
        </p:txBody>
      </p:sp>
      <p:sp>
        <p:nvSpPr>
          <p:cNvPr id="17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0:20</a:t>
            </a:r>
          </a:p>
        </p:txBody>
      </p:sp>
      <p:sp>
        <p:nvSpPr>
          <p:cNvPr id="17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0:19</a:t>
            </a:r>
          </a:p>
        </p:txBody>
      </p:sp>
      <p:sp>
        <p:nvSpPr>
          <p:cNvPr id="17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0:18</a:t>
            </a:r>
          </a:p>
        </p:txBody>
      </p:sp>
      <p:sp>
        <p:nvSpPr>
          <p:cNvPr id="17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0:17</a:t>
            </a:r>
          </a:p>
        </p:txBody>
      </p:sp>
      <p:sp>
        <p:nvSpPr>
          <p:cNvPr id="17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0:16</a:t>
            </a:r>
          </a:p>
        </p:txBody>
      </p:sp>
      <p:sp>
        <p:nvSpPr>
          <p:cNvPr id="17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0:15</a:t>
            </a:r>
          </a:p>
        </p:txBody>
      </p:sp>
      <p:sp>
        <p:nvSpPr>
          <p:cNvPr id="17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0:14</a:t>
            </a:r>
          </a:p>
        </p:txBody>
      </p:sp>
      <p:sp>
        <p:nvSpPr>
          <p:cNvPr id="17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0:13</a:t>
            </a:r>
          </a:p>
        </p:txBody>
      </p:sp>
      <p:sp>
        <p:nvSpPr>
          <p:cNvPr id="17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0:12</a:t>
            </a:r>
          </a:p>
        </p:txBody>
      </p:sp>
      <p:sp>
        <p:nvSpPr>
          <p:cNvPr id="17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0:11</a:t>
            </a:r>
          </a:p>
        </p:txBody>
      </p:sp>
      <p:sp>
        <p:nvSpPr>
          <p:cNvPr id="18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0:10</a:t>
            </a:r>
          </a:p>
        </p:txBody>
      </p:sp>
      <p:sp>
        <p:nvSpPr>
          <p:cNvPr id="18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0:09</a:t>
            </a:r>
          </a:p>
        </p:txBody>
      </p:sp>
      <p:sp>
        <p:nvSpPr>
          <p:cNvPr id="18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0:08</a:t>
            </a:r>
          </a:p>
        </p:txBody>
      </p:sp>
      <p:sp>
        <p:nvSpPr>
          <p:cNvPr id="18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0:07</a:t>
            </a:r>
          </a:p>
        </p:txBody>
      </p:sp>
      <p:sp>
        <p:nvSpPr>
          <p:cNvPr id="18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0:06</a:t>
            </a:r>
          </a:p>
        </p:txBody>
      </p:sp>
      <p:sp>
        <p:nvSpPr>
          <p:cNvPr id="18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0:05</a:t>
            </a:r>
          </a:p>
        </p:txBody>
      </p:sp>
      <p:sp>
        <p:nvSpPr>
          <p:cNvPr id="18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0:04</a:t>
            </a:r>
          </a:p>
        </p:txBody>
      </p:sp>
      <p:sp>
        <p:nvSpPr>
          <p:cNvPr id="18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0:03</a:t>
            </a:r>
          </a:p>
        </p:txBody>
      </p:sp>
      <p:sp>
        <p:nvSpPr>
          <p:cNvPr id="18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0:02</a:t>
            </a:r>
          </a:p>
        </p:txBody>
      </p:sp>
      <p:sp>
        <p:nvSpPr>
          <p:cNvPr id="18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0:01</a:t>
            </a:r>
          </a:p>
        </p:txBody>
      </p:sp>
      <p:sp>
        <p:nvSpPr>
          <p:cNvPr id="19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0:00</a:t>
            </a:r>
          </a:p>
        </p:txBody>
      </p:sp>
      <p:sp>
        <p:nvSpPr>
          <p:cNvPr id="191" name="AutoShape 5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6561933" y="4248150"/>
            <a:ext cx="2277268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Hết giờ</a:t>
            </a:r>
          </a:p>
        </p:txBody>
      </p:sp>
      <p:sp>
        <p:nvSpPr>
          <p:cNvPr id="192" name="Text Box 3"/>
          <p:cNvSpPr txBox="1">
            <a:spLocks noChangeArrowheads="1"/>
          </p:cNvSpPr>
          <p:nvPr/>
        </p:nvSpPr>
        <p:spPr bwMode="auto">
          <a:xfrm>
            <a:off x="228600" y="57151"/>
            <a:ext cx="3543300" cy="46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marL="342900" indent="-3429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800000"/>
                </a:solidFill>
              </a:rPr>
              <a:t>4</a:t>
            </a:r>
            <a:r>
              <a:rPr lang="en-US" sz="2400" b="1" u="sng" dirty="0" smtClean="0">
                <a:solidFill>
                  <a:srgbClr val="800000"/>
                </a:solidFill>
              </a:rPr>
              <a:t>. </a:t>
            </a:r>
            <a:r>
              <a:rPr lang="en-US" sz="2400" b="1" u="sng" dirty="0" err="1" smtClean="0">
                <a:solidFill>
                  <a:srgbClr val="800000"/>
                </a:solidFill>
              </a:rPr>
              <a:t>Trừ</a:t>
            </a:r>
            <a:r>
              <a:rPr lang="en-US" sz="2400" b="1" u="sng" dirty="0" smtClean="0">
                <a:solidFill>
                  <a:srgbClr val="800000"/>
                </a:solidFill>
              </a:rPr>
              <a:t> </a:t>
            </a:r>
            <a:r>
              <a:rPr lang="en-US" sz="2400" b="1" u="sng" dirty="0" err="1" smtClean="0">
                <a:solidFill>
                  <a:srgbClr val="800000"/>
                </a:solidFill>
              </a:rPr>
              <a:t>hai</a:t>
            </a:r>
            <a:r>
              <a:rPr lang="en-US" sz="2400" b="1" u="sng" dirty="0" smtClean="0">
                <a:solidFill>
                  <a:srgbClr val="800000"/>
                </a:solidFill>
              </a:rPr>
              <a:t> </a:t>
            </a:r>
            <a:r>
              <a:rPr lang="en-US" sz="2400" b="1" u="sng" dirty="0" err="1" smtClean="0">
                <a:solidFill>
                  <a:srgbClr val="800000"/>
                </a:solidFill>
              </a:rPr>
              <a:t>số</a:t>
            </a:r>
            <a:r>
              <a:rPr lang="en-US" sz="2400" b="1" u="sng" dirty="0" smtClean="0">
                <a:solidFill>
                  <a:srgbClr val="800000"/>
                </a:solidFill>
              </a:rPr>
              <a:t> </a:t>
            </a:r>
            <a:r>
              <a:rPr lang="en-US" sz="2400" b="1" u="sng" dirty="0" err="1" smtClean="0">
                <a:solidFill>
                  <a:srgbClr val="800000"/>
                </a:solidFill>
              </a:rPr>
              <a:t>nguyên</a:t>
            </a:r>
            <a:r>
              <a:rPr lang="en-US" sz="2400" dirty="0" smtClean="0">
                <a:solidFill>
                  <a:srgbClr val="800000"/>
                </a:solidFill>
              </a:rPr>
              <a:t>    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76200" y="43815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HĐ7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76200" y="2666821"/>
            <a:ext cx="91887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HĐ8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So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335348" y="3486150"/>
            <a:ext cx="7970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Muốn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trừ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nguyên</a:t>
            </a:r>
            <a:r>
              <a:rPr lang="en-US" sz="2400" b="1" dirty="0" smtClean="0">
                <a:solidFill>
                  <a:srgbClr val="0000FF"/>
                </a:solidFill>
              </a:rPr>
              <a:t> a </a:t>
            </a:r>
            <a:r>
              <a:rPr lang="en-US" sz="2400" b="1" dirty="0" err="1" smtClean="0">
                <a:solidFill>
                  <a:srgbClr val="0000FF"/>
                </a:solidFill>
              </a:rPr>
              <a:t>cho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nguyên</a:t>
            </a:r>
            <a:r>
              <a:rPr lang="en-US" sz="2400" b="1" dirty="0" smtClean="0">
                <a:solidFill>
                  <a:srgbClr val="0000FF"/>
                </a:solidFill>
              </a:rPr>
              <a:t> b ta </a:t>
            </a:r>
            <a:r>
              <a:rPr lang="en-US" sz="2400" b="1" dirty="0" err="1" smtClean="0">
                <a:solidFill>
                  <a:srgbClr val="0000FF"/>
                </a:solidFill>
              </a:rPr>
              <a:t>làm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như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thế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nào</a:t>
            </a:r>
            <a:r>
              <a:rPr lang="en-US" sz="2400" b="1" dirty="0" smtClean="0">
                <a:solidFill>
                  <a:srgbClr val="0000FF"/>
                </a:solidFill>
              </a:rPr>
              <a:t>?</a:t>
            </a:r>
            <a:endParaRPr lang="en-US" sz="2400" dirty="0"/>
          </a:p>
        </p:txBody>
      </p:sp>
      <p:sp>
        <p:nvSpPr>
          <p:cNvPr id="196" name="Rectangle 3"/>
          <p:cNvSpPr>
            <a:spLocks noChangeArrowheads="1"/>
          </p:cNvSpPr>
          <p:nvPr/>
        </p:nvSpPr>
        <p:spPr bwMode="auto">
          <a:xfrm>
            <a:off x="97221" y="4026673"/>
            <a:ext cx="6122769" cy="4216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altLang="en-US" sz="2000" b="1" dirty="0">
                <a:solidFill>
                  <a:srgbClr val="0000CC"/>
                </a:solidFill>
                <a:cs typeface="Arial" charset="0"/>
              </a:rPr>
              <a:t>HOẠT </a:t>
            </a:r>
            <a:r>
              <a:rPr lang="en-US" altLang="en-US" sz="2000" b="1">
                <a:solidFill>
                  <a:srgbClr val="0000CC"/>
                </a:solidFill>
                <a:cs typeface="Arial" charset="0"/>
              </a:rPr>
              <a:t>ĐỘNG </a:t>
            </a:r>
            <a:r>
              <a:rPr lang="en-US" altLang="en-US" sz="2000" b="1" smtClean="0">
                <a:solidFill>
                  <a:srgbClr val="0000CC"/>
                </a:solidFill>
                <a:cs typeface="Arial" charset="0"/>
              </a:rPr>
              <a:t>NHÓM</a:t>
            </a:r>
            <a:r>
              <a:rPr lang="vi-VN" altLang="en-US" sz="2000" b="1" smtClean="0">
                <a:solidFill>
                  <a:srgbClr val="0000CC"/>
                </a:solidFill>
                <a:cs typeface="Arial" charset="0"/>
              </a:rPr>
              <a:t> </a:t>
            </a:r>
            <a:r>
              <a:rPr lang="en-US" altLang="en-US" sz="2000" b="1" dirty="0">
                <a:solidFill>
                  <a:srgbClr val="0000CC"/>
                </a:solidFill>
                <a:cs typeface="Arial" charset="0"/>
              </a:rPr>
              <a:t>TRONG THỜI GIAN 3 PHÚT</a:t>
            </a:r>
          </a:p>
        </p:txBody>
      </p:sp>
    </p:spTree>
    <p:extLst>
      <p:ext uri="{BB962C8B-B14F-4D97-AF65-F5344CB8AC3E}">
        <p14:creationId xmlns:p14="http://schemas.microsoft.com/office/powerpoint/2010/main" val="116052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 nodeType="afterGroup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 nodeType="afterGroup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 nodeType="afterGroup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 nodeType="afterGroup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 nodeType="afterGroup">
                            <p:stCondLst>
                              <p:cond delay="12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 nodeType="afterGroup">
                            <p:stCondLst>
                              <p:cond delay="12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 nodeType="afterGroup">
                            <p:stCondLst>
                              <p:cond delay="12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 nodeType="afterGroup">
                            <p:stCondLst>
                              <p:cond delay="12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 nodeType="afterGroup">
                            <p:stCondLst>
                              <p:cond delay="12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 nodeType="afterGroup">
                            <p:stCondLst>
                              <p:cond delay="12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 nodeType="afterGroup">
                            <p:stCondLst>
                              <p:cond delay="12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 nodeType="afterGroup">
                            <p:stCondLst>
                              <p:cond delay="12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 nodeType="afterGroup">
                            <p:stCondLst>
                              <p:cond delay="13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 nodeType="afterGroup">
                            <p:stCondLst>
                              <p:cond delay="13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 nodeType="afterGroup">
                            <p:stCondLst>
                              <p:cond delay="13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 nodeType="afterGroup">
                            <p:stCondLst>
                              <p:cond delay="13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 nodeType="afterGroup">
                            <p:stCondLst>
                              <p:cond delay="13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 nodeType="afterGroup">
                            <p:stCondLst>
                              <p:cond delay="13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 nodeType="afterGroup">
                            <p:stCondLst>
                              <p:cond delay="13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 nodeType="afterGroup">
                            <p:stCondLst>
                              <p:cond delay="13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 nodeType="afterGroup">
                            <p:stCondLst>
                              <p:cond delay="13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 nodeType="afterGroup">
                            <p:stCondLst>
                              <p:cond delay="13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 nodeType="afterGroup">
                            <p:stCondLst>
                              <p:cond delay="14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 nodeType="afterGroup">
                            <p:stCondLst>
                              <p:cond delay="14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 nodeType="afterGroup">
                            <p:stCondLst>
                              <p:cond delay="14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 nodeType="afterGroup">
                            <p:stCondLst>
                              <p:cond delay="14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 nodeType="afterGroup">
                            <p:stCondLst>
                              <p:cond delay="14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 nodeType="afterGroup">
                            <p:stCondLst>
                              <p:cond delay="14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 nodeType="afterGroup">
                            <p:stCondLst>
                              <p:cond delay="14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 nodeType="afterGroup">
                            <p:stCondLst>
                              <p:cond delay="14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 nodeType="afterGroup">
                            <p:stCondLst>
                              <p:cond delay="14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 nodeType="afterGroup">
                            <p:stCondLst>
                              <p:cond delay="14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 nodeType="afterGroup">
                            <p:stCondLst>
                              <p:cond delay="15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 nodeType="afterGroup">
                            <p:stCondLst>
                              <p:cond delay="15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 nodeType="afterGroup">
                            <p:stCondLst>
                              <p:cond delay="15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 nodeType="afterGroup">
                            <p:stCondLst>
                              <p:cond delay="15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 nodeType="afterGroup">
                            <p:stCondLst>
                              <p:cond delay="15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 nodeType="afterGroup">
                            <p:stCondLst>
                              <p:cond delay="15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 nodeType="afterGroup">
                            <p:stCondLst>
                              <p:cond delay="15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 nodeType="afterGroup">
                            <p:stCondLst>
                              <p:cond delay="15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 nodeType="afterGroup">
                            <p:stCondLst>
                              <p:cond delay="15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 nodeType="afterGroup">
                            <p:stCondLst>
                              <p:cond delay="15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 nodeType="afterGroup">
                            <p:stCondLst>
                              <p:cond delay="16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 nodeType="afterGroup">
                            <p:stCondLst>
                              <p:cond delay="16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 nodeType="afterGroup">
                            <p:stCondLst>
                              <p:cond delay="16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 nodeType="afterGroup">
                            <p:stCondLst>
                              <p:cond delay="16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 nodeType="afterGroup">
                            <p:stCondLst>
                              <p:cond delay="16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 nodeType="afterGroup">
                            <p:stCondLst>
                              <p:cond delay="16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 nodeType="afterGroup">
                            <p:stCondLst>
                              <p:cond delay="16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 nodeType="afterGroup">
                            <p:stCondLst>
                              <p:cond delay="16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 nodeType="afterGroup">
                            <p:stCondLst>
                              <p:cond delay="16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 nodeType="afterGroup">
                            <p:stCondLst>
                              <p:cond delay="16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 nodeType="afterGroup">
                            <p:stCondLst>
                              <p:cond delay="17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 nodeType="afterGroup">
                            <p:stCondLst>
                              <p:cond delay="17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 nodeType="afterGroup">
                            <p:stCondLst>
                              <p:cond delay="17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 nodeType="afterGroup">
                            <p:stCondLst>
                              <p:cond delay="17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 nodeType="afterGroup">
                            <p:stCondLst>
                              <p:cond delay="17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 nodeType="afterGroup">
                            <p:stCondLst>
                              <p:cond delay="17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 nodeType="afterGroup">
                            <p:stCondLst>
                              <p:cond delay="17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 nodeType="afterGroup">
                            <p:stCondLst>
                              <p:cond delay="17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 nodeType="afterGroup">
                            <p:stCondLst>
                              <p:cond delay="17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 nodeType="afterGroup">
                            <p:stCondLst>
                              <p:cond delay="17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 nodeType="afterGroup">
                            <p:stCondLst>
                              <p:cond delay="18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 nodeType="afterGroup">
                            <p:stCondLst>
                              <p:cond delay="181000"/>
                            </p:stCondLst>
                            <p:childTnLst>
                              <p:par>
                                <p:cTn id="54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770" decel="100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1" dur="770" decel="100000"/>
                                        <p:tgtEl>
                                          <p:spTgt spid="1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3" dur="77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5" dur="77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123950"/>
            <a:ext cx="8534400" cy="83098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ta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– b = a +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 b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1" y="662285"/>
            <a:ext cx="1398140" cy="461665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Quy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tắc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205097"/>
            <a:ext cx="3543300" cy="46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marL="342900" indent="-3429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800000"/>
                </a:solidFill>
              </a:rPr>
              <a:t>4</a:t>
            </a:r>
            <a:r>
              <a:rPr lang="en-US" sz="2400" b="1" u="sng" dirty="0" smtClean="0">
                <a:solidFill>
                  <a:srgbClr val="800000"/>
                </a:solidFill>
              </a:rPr>
              <a:t>. </a:t>
            </a:r>
            <a:r>
              <a:rPr lang="en-US" sz="2400" b="1" u="sng" dirty="0" err="1" smtClean="0">
                <a:solidFill>
                  <a:srgbClr val="800000"/>
                </a:solidFill>
              </a:rPr>
              <a:t>Trừ</a:t>
            </a:r>
            <a:r>
              <a:rPr lang="en-US" sz="2400" b="1" u="sng" dirty="0" smtClean="0">
                <a:solidFill>
                  <a:srgbClr val="800000"/>
                </a:solidFill>
              </a:rPr>
              <a:t> </a:t>
            </a:r>
            <a:r>
              <a:rPr lang="en-US" sz="2400" b="1" u="sng" dirty="0" err="1" smtClean="0">
                <a:solidFill>
                  <a:srgbClr val="800000"/>
                </a:solidFill>
              </a:rPr>
              <a:t>hai</a:t>
            </a:r>
            <a:r>
              <a:rPr lang="en-US" sz="2400" b="1" u="sng" dirty="0" smtClean="0">
                <a:solidFill>
                  <a:srgbClr val="800000"/>
                </a:solidFill>
              </a:rPr>
              <a:t> </a:t>
            </a:r>
            <a:r>
              <a:rPr lang="en-US" sz="2400" b="1" u="sng" dirty="0" err="1" smtClean="0">
                <a:solidFill>
                  <a:srgbClr val="800000"/>
                </a:solidFill>
              </a:rPr>
              <a:t>số</a:t>
            </a:r>
            <a:r>
              <a:rPr lang="en-US" sz="2400" b="1" u="sng" dirty="0" smtClean="0">
                <a:solidFill>
                  <a:srgbClr val="800000"/>
                </a:solidFill>
              </a:rPr>
              <a:t> </a:t>
            </a:r>
            <a:r>
              <a:rPr lang="en-US" sz="2400" b="1" u="sng" dirty="0" err="1" smtClean="0">
                <a:solidFill>
                  <a:srgbClr val="800000"/>
                </a:solidFill>
              </a:rPr>
              <a:t>nguyên</a:t>
            </a:r>
            <a:r>
              <a:rPr lang="en-US" sz="2400" dirty="0" smtClean="0">
                <a:solidFill>
                  <a:srgbClr val="800000"/>
                </a:solidFill>
              </a:rPr>
              <a:t>    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211455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4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3+ (-4) = - (4-3) = -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56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33350"/>
            <a:ext cx="49760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1</a:t>
            </a:r>
            <a:r>
              <a:rPr lang="en-US" sz="2400" b="1" smtClean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2400" smtClean="0">
                <a:cs typeface="Times New Roman" panose="02020603050405020304" pitchFamily="18" charset="0"/>
              </a:rPr>
              <a:t>Tính các hiệu sau</a:t>
            </a:r>
            <a:r>
              <a:rPr lang="en-US" sz="2400" dirty="0" smtClean="0">
                <a:cs typeface="Times New Roman" panose="02020603050405020304" pitchFamily="18" charset="0"/>
              </a:rPr>
              <a:t>:</a:t>
            </a: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66173" y="590550"/>
                <a:ext cx="4739227" cy="572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400" spc="25" dirty="0" smtClean="0"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spc="25">
                        <a:latin typeface="Cambria Math"/>
                      </a:rPr>
                      <m:t>5</m:t>
                    </m:r>
                    <m:r>
                      <a:rPr lang="en-US" sz="2400" b="0" i="0" spc="25" smtClean="0">
                        <a:latin typeface="Cambria Math"/>
                      </a:rPr>
                      <m:t>−(−3)</m:t>
                    </m:r>
                  </m:oMath>
                </a14:m>
                <a:r>
                  <a:rPr lang="en-US" sz="2400" spc="25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;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pc="25" smtClean="0">
                        <a:latin typeface="Cambria Math"/>
                      </a:rPr>
                      <m:t>b</m:t>
                    </m:r>
                    <m:r>
                      <a:rPr lang="en-US" sz="2400" b="0" i="0" spc="25" smtClean="0">
                        <a:latin typeface="Cambria Math"/>
                      </a:rPr>
                      <m:t>)</m:t>
                    </m:r>
                    <m:d>
                      <m:dPr>
                        <m:ctrlPr>
                          <a:rPr lang="en-US" sz="2400" b="0" i="1" spc="25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pc="25" smtClean="0">
                            <a:latin typeface="Cambria Math"/>
                          </a:rPr>
                          <m:t>−7</m:t>
                        </m:r>
                      </m:e>
                    </m:d>
                    <m:r>
                      <a:rPr lang="en-US" sz="2400" b="0" i="0" spc="25" smtClean="0">
                        <a:latin typeface="Cambria Math"/>
                      </a:rPr>
                      <m:t>−9</m:t>
                    </m:r>
                  </m:oMath>
                </a14:m>
                <a:endParaRPr lang="en-US" sz="2400" spc="25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173" y="590550"/>
                <a:ext cx="4739227" cy="572464"/>
              </a:xfrm>
              <a:prstGeom prst="rect">
                <a:avLst/>
              </a:prstGeom>
              <a:blipFill rotWithShape="1">
                <a:blip r:embed="rId2"/>
                <a:stretch>
                  <a:fillRect l="-1928" b="-15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42F1529-6DD3-64C5-6D00-A3D0ED602864}"/>
              </a:ext>
            </a:extLst>
          </p:cNvPr>
          <p:cNvSpPr/>
          <p:nvPr/>
        </p:nvSpPr>
        <p:spPr>
          <a:xfrm>
            <a:off x="241969" y="1123950"/>
            <a:ext cx="1053431" cy="46166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57199" y="1428750"/>
                <a:ext cx="3581401" cy="572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400" spc="25" dirty="0" smtClean="0"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spc="25">
                        <a:latin typeface="Cambria Math"/>
                      </a:rPr>
                      <m:t>5−</m:t>
                    </m:r>
                    <m:d>
                      <m:dPr>
                        <m:ctrlPr>
                          <a:rPr lang="en-US" sz="2400" i="1" spc="25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spc="25">
                            <a:latin typeface="Cambria Math"/>
                          </a:rPr>
                          <m:t>−3</m:t>
                        </m:r>
                      </m:e>
                    </m:d>
                    <m:r>
                      <a:rPr lang="en-US" sz="2400" b="0" i="0" spc="25" smtClean="0">
                        <a:latin typeface="Cambria Math"/>
                      </a:rPr>
                      <m:t>=5+3=8</m:t>
                    </m:r>
                  </m:oMath>
                </a14:m>
                <a:r>
                  <a:rPr lang="en-US" sz="2400" spc="25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</a:t>
                </a:r>
                <a:endParaRPr lang="en-US" sz="2400" spc="25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428750"/>
                <a:ext cx="3581401" cy="572464"/>
              </a:xfrm>
              <a:prstGeom prst="rect">
                <a:avLst/>
              </a:prstGeom>
              <a:blipFill rotWithShape="1">
                <a:blip r:embed="rId3"/>
                <a:stretch>
                  <a:fillRect l="-2551" b="-15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57200" y="1809750"/>
                <a:ext cx="6019800" cy="572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400" spc="25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pc="25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spc="25">
                            <a:latin typeface="Cambria Math"/>
                          </a:rPr>
                          <m:t>−7</m:t>
                        </m:r>
                      </m:e>
                    </m:d>
                    <m:r>
                      <a:rPr lang="en-US" sz="2400" spc="25">
                        <a:latin typeface="Cambria Math"/>
                      </a:rPr>
                      <m:t>−9</m:t>
                    </m:r>
                    <m:r>
                      <a:rPr lang="en-US" sz="2400" b="0" i="0" spc="25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400" b="0" i="1" spc="25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pc="25" smtClean="0">
                            <a:latin typeface="Cambria Math"/>
                          </a:rPr>
                          <m:t>−7</m:t>
                        </m:r>
                      </m:e>
                    </m:d>
                    <m:r>
                      <a:rPr lang="en-US" sz="2400" b="0" i="0" spc="25" smtClean="0"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n-US" sz="2400" b="0" i="1" spc="25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pc="25" smtClean="0">
                            <a:latin typeface="Cambria Math"/>
                          </a:rPr>
                          <m:t>−9</m:t>
                        </m:r>
                      </m:e>
                    </m:d>
                    <m:r>
                      <a:rPr lang="en-US" sz="2400" b="0" i="0" spc="25" smtClean="0">
                        <a:latin typeface="Cambria Math"/>
                      </a:rPr>
                      <m:t>=−1</m:t>
                    </m:r>
                    <m:r>
                      <m:rPr>
                        <m:nor/>
                      </m:rPr>
                      <a:rPr lang="en-US" sz="2400" b="0" i="0" spc="25" smtClean="0">
                        <a:latin typeface="Cambria Math"/>
                      </a:rPr>
                      <m:t>6</m:t>
                    </m:r>
                    <m:r>
                      <m:rPr>
                        <m:nor/>
                      </m:rPr>
                      <a:rPr lang="en-US" sz="2400" spc="25"/>
                      <m:t> </m:t>
                    </m:r>
                  </m:oMath>
                </a14:m>
                <a:endParaRPr lang="en-US" sz="2400" spc="25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809750"/>
                <a:ext cx="6019800" cy="572464"/>
              </a:xfrm>
              <a:prstGeom prst="rect">
                <a:avLst/>
              </a:prstGeom>
              <a:blipFill rotWithShape="1">
                <a:blip r:embed="rId4"/>
                <a:stretch>
                  <a:fillRect l="-1518" b="-15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346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6">
                <a:extLst>
                  <a:ext uri="{FF2B5EF4-FFF2-40B4-BE49-F238E27FC236}">
                    <a16:creationId xmlns:a16="http://schemas.microsoft.com/office/drawing/2014/main" id="{A27A2FBE-2DFE-023C-4E30-003F92146F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806" y="329949"/>
                <a:ext cx="8381994" cy="946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28" tIns="45714" rIns="91428" bIns="45714">
                <a:spAutoFit/>
              </a:bodyPr>
              <a:lstStyle>
                <a:lvl1pPr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Aft>
                    <a:spcPts val="900"/>
                  </a:spcAft>
                </a:pPr>
                <a:r>
                  <a:rPr lang="en-US" sz="2400" b="1" dirty="0" smtClean="0">
                    <a:solidFill>
                      <a:srgbClr val="FF0000"/>
                    </a:solidFill>
                    <a:cs typeface="Times New Roman" pitchFamily="18" charset="0"/>
                  </a:rPr>
                  <a:t>Bài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cs typeface="Times New Roman" pitchFamily="18" charset="0"/>
                  </a:rPr>
                  <a:t>tập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 </a:t>
                </a:r>
                <a:r>
                  <a:rPr lang="en-US" sz="2400" b="1" dirty="0" smtClean="0">
                    <a:solidFill>
                      <a:srgbClr val="FF0000"/>
                    </a:solidFill>
                    <a:cs typeface="Times New Roman" pitchFamily="18" charset="0"/>
                  </a:rPr>
                  <a:t>2: </a:t>
                </a:r>
                <a:r>
                  <a:rPr lang="en-US" sz="2400" dirty="0" smtClean="0">
                    <a:solidFill>
                      <a:schemeClr val="tx1"/>
                    </a:solidFill>
                    <a:cs typeface="Arial" pitchFamily="34" charset="0"/>
                  </a:rPr>
                  <a:t>Tìm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cs typeface="Times New Roman" pitchFamily="18" charset="0"/>
                  </a:rPr>
                  <a:t>nguyên</a:t>
                </a:r>
                <a:r>
                  <a:rPr lang="en-US" sz="2400" dirty="0">
                    <a:solidFill>
                      <a:schemeClr val="tx1"/>
                    </a:solidFill>
                    <a:cs typeface="Times New Roman" pitchFamily="18" charset="0"/>
                  </a:rPr>
                  <a:t>, </a:t>
                </a:r>
                <a:r>
                  <a:rPr lang="en-US" sz="2400" dirty="0" err="1" smtClean="0">
                    <a:solidFill>
                      <a:schemeClr val="tx1"/>
                    </a:solidFill>
                    <a:cs typeface="Times New Roman" pitchFamily="18" charset="0"/>
                  </a:rPr>
                  <a:t>biết</a:t>
                </a:r>
                <a:r>
                  <a:rPr lang="en-US" sz="2400" dirty="0" smtClean="0">
                    <a:solidFill>
                      <a:schemeClr val="tx1"/>
                    </a:solidFill>
                    <a:cs typeface="Times New Roman" pitchFamily="18" charset="0"/>
                  </a:rPr>
                  <a:t>: </a:t>
                </a:r>
                <a:endParaRPr lang="en-US" sz="2400" i="1" dirty="0" smtClean="0">
                  <a:solidFill>
                    <a:srgbClr val="FF0000"/>
                  </a:solidFill>
                  <a:latin typeface="Cambria Math"/>
                  <a:cs typeface="Times New Roman" panose="02020603050405020304" pitchFamily="18" charset="0"/>
                </a:endParaRPr>
              </a:p>
              <a:p>
                <a:pPr>
                  <a:spcAft>
                    <a:spcPts val="900"/>
                  </a:spcAft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+5=3          </m:t>
                    </m:r>
                  </m:oMath>
                </a14:m>
                <a:r>
                  <a:rPr lang="en-US" sz="2400" smtClean="0">
                    <a:solidFill>
                      <a:schemeClr val="tx1"/>
                    </a:solidFill>
                    <a:cs typeface="Arial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)2−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" name="Text Box 6">
                <a:extLst>
                  <a:ext uri="{FF2B5EF4-FFF2-40B4-BE49-F238E27FC236}">
                    <a16:creationId xmlns:a16="http://schemas.microsoft.com/office/drawing/2014/main" id="{A27A2FBE-2DFE-023C-4E30-003F92146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6" y="329949"/>
                <a:ext cx="8381994" cy="946401"/>
              </a:xfrm>
              <a:prstGeom prst="rect">
                <a:avLst/>
              </a:prstGeom>
              <a:blipFill>
                <a:blip r:embed="rId2"/>
                <a:stretch>
                  <a:fillRect l="-1164" t="-5161" b="-903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142F1529-6DD3-64C5-6D00-A3D0ED602864}"/>
              </a:ext>
            </a:extLst>
          </p:cNvPr>
          <p:cNvSpPr/>
          <p:nvPr/>
        </p:nvSpPr>
        <p:spPr>
          <a:xfrm>
            <a:off x="304806" y="1352550"/>
            <a:ext cx="926857" cy="461665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endParaRPr lang="en-US" sz="2400" dirty="0">
              <a:solidFill>
                <a:srgbClr val="FF0000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3400" y="1962150"/>
                <a:ext cx="1905458" cy="1915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400" i="1" smtClean="0">
                          <a:latin typeface="Cambria Math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2400" i="1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/>
                          <a:cs typeface="Times New Roman" panose="02020603050405020304" pitchFamily="18" charset="0"/>
                        </a:rPr>
                        <m:t>+5=3</m:t>
                      </m:r>
                    </m:oMath>
                  </m:oMathPara>
                </a14:m>
                <a:endParaRPr lang="en-US" sz="2400" i="1" dirty="0" smtClean="0">
                  <a:latin typeface="Cambria Math"/>
                  <a:cs typeface="Times New Roman" panose="02020603050405020304" pitchFamily="18" charset="0"/>
                </a:endParaRPr>
              </a:p>
              <a:p>
                <a:pPr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/>
                          <a:cs typeface="Times New Roman" panose="02020603050405020304" pitchFamily="18" charset="0"/>
                        </a:rPr>
                        <m:t>=3−5</m:t>
                      </m:r>
                    </m:oMath>
                  </m:oMathPara>
                </a14:m>
                <a:endParaRPr lang="en-US" sz="2400" dirty="0" smtClean="0">
                  <a:cs typeface="Times New Roman" panose="02020603050405020304" pitchFamily="18" charset="0"/>
                </a:endParaRPr>
              </a:p>
              <a:p>
                <a:pPr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/>
                          <a:cs typeface="Times New Roman" panose="02020603050405020304" pitchFamily="18" charset="0"/>
                        </a:rPr>
                        <m:t>=−2</m:t>
                      </m:r>
                    </m:oMath>
                  </m:oMathPara>
                </a14:m>
                <a:endParaRPr lang="en-US" sz="2400" dirty="0" smtClean="0">
                  <a:cs typeface="Arial" pitchFamily="34" charset="0"/>
                </a:endParaRPr>
              </a:p>
              <a:p>
                <a:pPr>
                  <a:spcAft>
                    <a:spcPts val="900"/>
                  </a:spcAft>
                </a:pPr>
                <a:r>
                  <a:rPr lang="en-US" sz="2400" smtClean="0">
                    <a:cs typeface="Arial" pitchFamily="34" charset="0"/>
                  </a:rPr>
                  <a:t>Vậy x = -2 .</a:t>
                </a:r>
                <a:endParaRPr lang="en-US" sz="2400" dirty="0"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962150"/>
                <a:ext cx="1905458" cy="1915909"/>
              </a:xfrm>
              <a:prstGeom prst="rect">
                <a:avLst/>
              </a:prstGeom>
              <a:blipFill>
                <a:blip r:embed="rId3"/>
                <a:stretch>
                  <a:fillRect l="-5128" b="-6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86200" y="1962150"/>
                <a:ext cx="2929103" cy="2400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900"/>
                  </a:spcAft>
                </a:pPr>
                <a:r>
                  <a:rPr lang="en-US" sz="2400" dirty="0" smtClean="0"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400" b="0" i="1" smtClean="0">
                        <a:latin typeface="Cambria Math"/>
                        <a:cs typeface="Times New Roman" panose="02020603050405020304" pitchFamily="18" charset="0"/>
                      </a:rPr>
                      <m:t>2−</m:t>
                    </m:r>
                    <m:r>
                      <a:rPr lang="en-US" sz="2400" b="0" i="1" smtClean="0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lang="en-US" sz="2400" i="1" dirty="0" smtClean="0">
                  <a:latin typeface="Cambria Math"/>
                  <a:cs typeface="Times New Roman" panose="02020603050405020304" pitchFamily="18" charset="0"/>
                </a:endParaRPr>
              </a:p>
              <a:p>
                <a:pPr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/>
                          <a:cs typeface="Times New Roman" panose="02020603050405020304" pitchFamily="18" charset="0"/>
                        </a:rPr>
                        <m:t>=2−5</m:t>
                      </m:r>
                    </m:oMath>
                  </m:oMathPara>
                </a14:m>
                <a:endParaRPr lang="en-US" sz="2400" i="1" smtClean="0">
                  <a:latin typeface="Cambria Math"/>
                  <a:cs typeface="Times New Roman" panose="02020603050405020304" pitchFamily="18" charset="0"/>
                </a:endParaRPr>
              </a:p>
              <a:p>
                <a:pPr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/>
                          <a:cs typeface="Times New Roman" panose="020206030504050203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5−2</m:t>
                          </m:r>
                        </m:e>
                      </m:d>
                    </m:oMath>
                  </m:oMathPara>
                </a14:m>
                <a:endParaRPr lang="en-US" sz="2400" b="0" dirty="0" smtClean="0">
                  <a:latin typeface="Cambria Math"/>
                  <a:cs typeface="Times New Roman" panose="02020603050405020304" pitchFamily="18" charset="0"/>
                </a:endParaRPr>
              </a:p>
              <a:p>
                <a:pPr>
                  <a:spcAft>
                    <a:spcPts val="900"/>
                  </a:spcAft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</m:oMath>
                </a14:m>
                <a:r>
                  <a:rPr lang="en-US" sz="2400" dirty="0" smtClean="0">
                    <a:cs typeface="Arial" pitchFamily="34" charset="0"/>
                  </a:rPr>
                  <a:t>3</a:t>
                </a:r>
              </a:p>
              <a:p>
                <a:pPr>
                  <a:spcAft>
                    <a:spcPts val="900"/>
                  </a:spcAft>
                </a:pPr>
                <a:r>
                  <a:rPr lang="en-US" sz="2400" smtClean="0">
                    <a:cs typeface="Arial" pitchFamily="34" charset="0"/>
                  </a:rPr>
                  <a:t>Vậy x = -3.</a:t>
                </a:r>
                <a:endParaRPr lang="en-US" sz="2400" dirty="0"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962150"/>
                <a:ext cx="2929103" cy="2400657"/>
              </a:xfrm>
              <a:prstGeom prst="rect">
                <a:avLst/>
              </a:prstGeom>
              <a:blipFill>
                <a:blip r:embed="rId4"/>
                <a:stretch>
                  <a:fillRect l="-3333" t="-2030" b="-4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238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6">
                <a:extLst>
                  <a:ext uri="{FF2B5EF4-FFF2-40B4-BE49-F238E27FC236}">
                    <a16:creationId xmlns:a16="http://schemas.microsoft.com/office/drawing/2014/main" id="{A27A2FBE-2DFE-023C-4E30-003F92146F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080" y="329949"/>
                <a:ext cx="8381994" cy="946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28" tIns="45714" rIns="91428" bIns="45714">
                <a:spAutoFit/>
              </a:bodyPr>
              <a:lstStyle>
                <a:lvl1pPr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Aft>
                    <a:spcPts val="900"/>
                  </a:spcAft>
                </a:pPr>
                <a:r>
                  <a:rPr lang="en-US" sz="2400" b="1" dirty="0" smtClean="0">
                    <a:solidFill>
                      <a:srgbClr val="FF0000"/>
                    </a:solidFill>
                    <a:cs typeface="Times New Roman" pitchFamily="18" charset="0"/>
                  </a:rPr>
                  <a:t>Bài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cs typeface="Times New Roman" pitchFamily="18" charset="0"/>
                  </a:rPr>
                  <a:t>tập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 </a:t>
                </a:r>
                <a:r>
                  <a:rPr lang="en-US" sz="2400" b="1" dirty="0" smtClean="0">
                    <a:solidFill>
                      <a:srgbClr val="FF0000"/>
                    </a:solidFill>
                    <a:cs typeface="Times New Roman" pitchFamily="18" charset="0"/>
                  </a:rPr>
                  <a:t>3: </a:t>
                </a:r>
                <a:r>
                  <a:rPr lang="en-US" sz="2400" dirty="0" err="1" smtClean="0">
                    <a:solidFill>
                      <a:srgbClr val="000000"/>
                    </a:solidFill>
                    <a:cs typeface="Arial" pitchFamily="34" charset="0"/>
                  </a:rPr>
                  <a:t>Tính</a:t>
                </a:r>
                <a:r>
                  <a:rPr lang="en-US" sz="2400" dirty="0" smtClean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giá</a:t>
                </a:r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trị</a:t>
                </a:r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biểu</a:t>
                </a:r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thức</a:t>
                </a:r>
                <a:r>
                  <a:rPr lang="en-US" sz="2400" dirty="0" smtClean="0">
                    <a:solidFill>
                      <a:srgbClr val="000000"/>
                    </a:solidFill>
                    <a:cs typeface="Arial" pitchFamily="34" charset="0"/>
                  </a:rPr>
                  <a:t>:</a:t>
                </a:r>
              </a:p>
              <a:p>
                <a:pPr>
                  <a:spcAft>
                    <a:spcPts val="9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152+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−73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+18+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  <a:cs typeface="Arial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=−127; 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Text Box 6">
                <a:extLst>
                  <a:ext uri="{FF2B5EF4-FFF2-40B4-BE49-F238E27FC236}">
                    <a16:creationId xmlns:a16="http://schemas.microsoft.com/office/drawing/2014/main" id="{A27A2FBE-2DFE-023C-4E30-003F92146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080" y="329949"/>
                <a:ext cx="8381994" cy="946401"/>
              </a:xfrm>
              <a:prstGeom prst="rect">
                <a:avLst/>
              </a:prstGeom>
              <a:blipFill>
                <a:blip r:embed="rId2"/>
                <a:stretch>
                  <a:fillRect l="-1091" t="-5161" b="-141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6">
            <a:extLst>
              <a:ext uri="{FF2B5EF4-FFF2-40B4-BE49-F238E27FC236}">
                <a16:creationId xmlns:a16="http://schemas.microsoft.com/office/drawing/2014/main" id="{A27A2FBE-2DFE-023C-4E30-003F92146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94" y="1276350"/>
            <a:ext cx="8981506" cy="168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lvl="0" algn="just">
              <a:spcAft>
                <a:spcPts val="900"/>
              </a:spcAft>
            </a:pP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4: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Nhiệt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máy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bay ở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10 000m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là</a:t>
            </a:r>
            <a:endParaRPr lang="en-US" sz="24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lvl="0" algn="just">
              <a:spcAft>
                <a:spcPts val="900"/>
              </a:spcAft>
            </a:pP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-48</a:t>
            </a:r>
            <a:r>
              <a:rPr lang="en-US" sz="2400" baseline="30000" dirty="0">
                <a:solidFill>
                  <a:prstClr val="black"/>
                </a:solidFill>
                <a:cs typeface="Times New Roman" pitchFamily="18" charset="0"/>
              </a:rPr>
              <a:t>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hạ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cánh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sân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bay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27</a:t>
            </a:r>
            <a:r>
              <a:rPr lang="en-US" sz="2400" baseline="30000" dirty="0">
                <a:solidFill>
                  <a:prstClr val="black"/>
                </a:solidFill>
                <a:cs typeface="Times New Roman" pitchFamily="18" charset="0"/>
              </a:rPr>
              <a:t>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máy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bay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10 000 m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hạ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cánh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chênh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lệch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bao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nhiêu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C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?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9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 descr="Góc học nhóm - Lớp học vui nhộ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0080"/>
            <a:ext cx="4191000" cy="127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3:00</a:t>
            </a: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2:59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2:58</a:t>
            </a: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2:57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2:56</a:t>
            </a: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2:55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2:54</a:t>
            </a: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2:53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2:52</a:t>
            </a: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2:51</a:t>
            </a:r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2:50</a:t>
            </a: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2:49</a:t>
            </a:r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2:48</a:t>
            </a: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2:47</a:t>
            </a: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2:46</a:t>
            </a: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2:45</a:t>
            </a:r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auto">
          <a:xfrm>
            <a:off x="6661501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2:44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2:43</a:t>
            </a: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2:42</a:t>
            </a: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2:41</a:t>
            </a: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2:40</a:t>
            </a:r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2:39</a:t>
            </a:r>
          </a:p>
        </p:txBody>
      </p:sp>
      <p:sp>
        <p:nvSpPr>
          <p:cNvPr id="3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2:38</a:t>
            </a:r>
          </a:p>
        </p:txBody>
      </p:sp>
      <p:sp>
        <p:nvSpPr>
          <p:cNvPr id="3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2:37</a:t>
            </a:r>
          </a:p>
        </p:txBody>
      </p:sp>
      <p:sp>
        <p:nvSpPr>
          <p:cNvPr id="3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2:36</a:t>
            </a:r>
          </a:p>
        </p:txBody>
      </p:sp>
      <p:sp>
        <p:nvSpPr>
          <p:cNvPr id="3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2:35</a:t>
            </a:r>
          </a:p>
        </p:txBody>
      </p:sp>
      <p:sp>
        <p:nvSpPr>
          <p:cNvPr id="3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2:34</a:t>
            </a: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2:33</a:t>
            </a:r>
          </a:p>
        </p:txBody>
      </p:sp>
      <p:sp>
        <p:nvSpPr>
          <p:cNvPr id="3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2:32</a:t>
            </a:r>
          </a:p>
        </p:txBody>
      </p:sp>
      <p:sp>
        <p:nvSpPr>
          <p:cNvPr id="39" name="AutoShape 5"/>
          <p:cNvSpPr>
            <a:spLocks noChangeArrowheads="1"/>
          </p:cNvSpPr>
          <p:nvPr/>
        </p:nvSpPr>
        <p:spPr bwMode="auto">
          <a:xfrm>
            <a:off x="6661501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2:31</a:t>
            </a:r>
          </a:p>
        </p:txBody>
      </p:sp>
      <p:sp>
        <p:nvSpPr>
          <p:cNvPr id="4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2:30</a:t>
            </a:r>
          </a:p>
        </p:txBody>
      </p:sp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2:29</a:t>
            </a:r>
          </a:p>
        </p:txBody>
      </p:sp>
      <p:sp>
        <p:nvSpPr>
          <p:cNvPr id="4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2:28</a:t>
            </a:r>
          </a:p>
        </p:txBody>
      </p:sp>
      <p:sp>
        <p:nvSpPr>
          <p:cNvPr id="4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2:27</a:t>
            </a:r>
          </a:p>
        </p:txBody>
      </p:sp>
      <p:sp>
        <p:nvSpPr>
          <p:cNvPr id="4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2:26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2:25</a:t>
            </a:r>
          </a:p>
        </p:txBody>
      </p:sp>
      <p:sp>
        <p:nvSpPr>
          <p:cNvPr id="4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2:24</a:t>
            </a:r>
          </a:p>
        </p:txBody>
      </p:sp>
      <p:sp>
        <p:nvSpPr>
          <p:cNvPr id="4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2:23</a:t>
            </a:r>
          </a:p>
        </p:txBody>
      </p:sp>
      <p:sp>
        <p:nvSpPr>
          <p:cNvPr id="4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2:22</a:t>
            </a:r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2:21</a:t>
            </a:r>
          </a:p>
        </p:txBody>
      </p:sp>
      <p:sp>
        <p:nvSpPr>
          <p:cNvPr id="5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2:20</a:t>
            </a:r>
          </a:p>
        </p:txBody>
      </p:sp>
      <p:sp>
        <p:nvSpPr>
          <p:cNvPr id="5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2:19</a:t>
            </a:r>
          </a:p>
        </p:txBody>
      </p:sp>
      <p:sp>
        <p:nvSpPr>
          <p:cNvPr id="5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2:18</a:t>
            </a:r>
          </a:p>
        </p:txBody>
      </p:sp>
      <p:sp>
        <p:nvSpPr>
          <p:cNvPr id="5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2:17</a:t>
            </a:r>
          </a:p>
        </p:txBody>
      </p:sp>
      <p:sp>
        <p:nvSpPr>
          <p:cNvPr id="5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2:16</a:t>
            </a:r>
          </a:p>
        </p:txBody>
      </p:sp>
      <p:sp>
        <p:nvSpPr>
          <p:cNvPr id="5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2:15</a:t>
            </a:r>
          </a:p>
        </p:txBody>
      </p:sp>
      <p:sp>
        <p:nvSpPr>
          <p:cNvPr id="5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2:14</a:t>
            </a:r>
          </a:p>
        </p:txBody>
      </p:sp>
      <p:sp>
        <p:nvSpPr>
          <p:cNvPr id="5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2:13</a:t>
            </a:r>
          </a:p>
        </p:txBody>
      </p:sp>
      <p:sp>
        <p:nvSpPr>
          <p:cNvPr id="5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2:12</a:t>
            </a:r>
          </a:p>
        </p:txBody>
      </p:sp>
      <p:sp>
        <p:nvSpPr>
          <p:cNvPr id="5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2:11</a:t>
            </a:r>
          </a:p>
        </p:txBody>
      </p:sp>
      <p:sp>
        <p:nvSpPr>
          <p:cNvPr id="60" name="AutoShape 5"/>
          <p:cNvSpPr>
            <a:spLocks noChangeArrowheads="1"/>
          </p:cNvSpPr>
          <p:nvPr/>
        </p:nvSpPr>
        <p:spPr bwMode="auto">
          <a:xfrm>
            <a:off x="6656739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2:10</a:t>
            </a:r>
          </a:p>
        </p:txBody>
      </p:sp>
      <p:sp>
        <p:nvSpPr>
          <p:cNvPr id="6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2:09</a:t>
            </a:r>
          </a:p>
        </p:txBody>
      </p:sp>
      <p:sp>
        <p:nvSpPr>
          <p:cNvPr id="6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2:08</a:t>
            </a:r>
          </a:p>
        </p:txBody>
      </p:sp>
      <p:sp>
        <p:nvSpPr>
          <p:cNvPr id="6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2:07</a:t>
            </a:r>
          </a:p>
        </p:txBody>
      </p:sp>
      <p:sp>
        <p:nvSpPr>
          <p:cNvPr id="6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2:06</a:t>
            </a:r>
          </a:p>
        </p:txBody>
      </p:sp>
      <p:sp>
        <p:nvSpPr>
          <p:cNvPr id="6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2:05</a:t>
            </a:r>
          </a:p>
        </p:txBody>
      </p:sp>
      <p:sp>
        <p:nvSpPr>
          <p:cNvPr id="6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2:04</a:t>
            </a:r>
          </a:p>
        </p:txBody>
      </p:sp>
      <p:sp>
        <p:nvSpPr>
          <p:cNvPr id="6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2:03</a:t>
            </a:r>
          </a:p>
        </p:txBody>
      </p:sp>
      <p:sp>
        <p:nvSpPr>
          <p:cNvPr id="6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2:02</a:t>
            </a:r>
          </a:p>
        </p:txBody>
      </p:sp>
      <p:sp>
        <p:nvSpPr>
          <p:cNvPr id="6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2:01</a:t>
            </a:r>
          </a:p>
        </p:txBody>
      </p:sp>
      <p:sp>
        <p:nvSpPr>
          <p:cNvPr id="7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2:00</a:t>
            </a:r>
          </a:p>
        </p:txBody>
      </p:sp>
      <p:sp>
        <p:nvSpPr>
          <p:cNvPr id="7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1:59</a:t>
            </a:r>
          </a:p>
        </p:txBody>
      </p:sp>
      <p:sp>
        <p:nvSpPr>
          <p:cNvPr id="7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1:58</a:t>
            </a:r>
          </a:p>
        </p:txBody>
      </p:sp>
      <p:sp>
        <p:nvSpPr>
          <p:cNvPr id="7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1:57</a:t>
            </a:r>
          </a:p>
        </p:txBody>
      </p:sp>
      <p:sp>
        <p:nvSpPr>
          <p:cNvPr id="7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1:56</a:t>
            </a:r>
          </a:p>
        </p:txBody>
      </p:sp>
      <p:sp>
        <p:nvSpPr>
          <p:cNvPr id="7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1:55</a:t>
            </a:r>
          </a:p>
        </p:txBody>
      </p:sp>
      <p:sp>
        <p:nvSpPr>
          <p:cNvPr id="7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1:54</a:t>
            </a:r>
          </a:p>
        </p:txBody>
      </p:sp>
      <p:sp>
        <p:nvSpPr>
          <p:cNvPr id="7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1:53</a:t>
            </a:r>
          </a:p>
        </p:txBody>
      </p:sp>
      <p:sp>
        <p:nvSpPr>
          <p:cNvPr id="7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1:52</a:t>
            </a:r>
          </a:p>
        </p:txBody>
      </p:sp>
      <p:sp>
        <p:nvSpPr>
          <p:cNvPr id="7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1:51</a:t>
            </a:r>
          </a:p>
        </p:txBody>
      </p:sp>
      <p:sp>
        <p:nvSpPr>
          <p:cNvPr id="8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1:50</a:t>
            </a:r>
          </a:p>
        </p:txBody>
      </p:sp>
      <p:sp>
        <p:nvSpPr>
          <p:cNvPr id="8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1:49</a:t>
            </a:r>
          </a:p>
        </p:txBody>
      </p:sp>
      <p:sp>
        <p:nvSpPr>
          <p:cNvPr id="8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1:48</a:t>
            </a:r>
          </a:p>
        </p:txBody>
      </p:sp>
      <p:sp>
        <p:nvSpPr>
          <p:cNvPr id="8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1:47</a:t>
            </a:r>
          </a:p>
        </p:txBody>
      </p:sp>
      <p:sp>
        <p:nvSpPr>
          <p:cNvPr id="8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1:46</a:t>
            </a:r>
          </a:p>
        </p:txBody>
      </p:sp>
      <p:sp>
        <p:nvSpPr>
          <p:cNvPr id="8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1:45</a:t>
            </a:r>
          </a:p>
        </p:txBody>
      </p:sp>
      <p:sp>
        <p:nvSpPr>
          <p:cNvPr id="8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1:44</a:t>
            </a:r>
          </a:p>
        </p:txBody>
      </p:sp>
      <p:sp>
        <p:nvSpPr>
          <p:cNvPr id="8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1:43</a:t>
            </a:r>
          </a:p>
        </p:txBody>
      </p:sp>
      <p:sp>
        <p:nvSpPr>
          <p:cNvPr id="8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1:42</a:t>
            </a:r>
          </a:p>
        </p:txBody>
      </p:sp>
      <p:sp>
        <p:nvSpPr>
          <p:cNvPr id="8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1:41</a:t>
            </a:r>
          </a:p>
        </p:txBody>
      </p:sp>
      <p:sp>
        <p:nvSpPr>
          <p:cNvPr id="9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1:40</a:t>
            </a:r>
          </a:p>
        </p:txBody>
      </p:sp>
      <p:sp>
        <p:nvSpPr>
          <p:cNvPr id="9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1:39</a:t>
            </a:r>
          </a:p>
        </p:txBody>
      </p:sp>
      <p:sp>
        <p:nvSpPr>
          <p:cNvPr id="9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1:38</a:t>
            </a:r>
          </a:p>
        </p:txBody>
      </p:sp>
      <p:sp>
        <p:nvSpPr>
          <p:cNvPr id="9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1:37</a:t>
            </a:r>
          </a:p>
        </p:txBody>
      </p:sp>
      <p:sp>
        <p:nvSpPr>
          <p:cNvPr id="9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1:36</a:t>
            </a:r>
          </a:p>
        </p:txBody>
      </p:sp>
      <p:sp>
        <p:nvSpPr>
          <p:cNvPr id="9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1:35</a:t>
            </a:r>
          </a:p>
        </p:txBody>
      </p:sp>
      <p:sp>
        <p:nvSpPr>
          <p:cNvPr id="9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1:34</a:t>
            </a:r>
          </a:p>
        </p:txBody>
      </p:sp>
      <p:sp>
        <p:nvSpPr>
          <p:cNvPr id="9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1:33</a:t>
            </a:r>
          </a:p>
        </p:txBody>
      </p:sp>
      <p:sp>
        <p:nvSpPr>
          <p:cNvPr id="9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1:32</a:t>
            </a:r>
          </a:p>
        </p:txBody>
      </p:sp>
      <p:sp>
        <p:nvSpPr>
          <p:cNvPr id="9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1:31</a:t>
            </a:r>
          </a:p>
        </p:txBody>
      </p:sp>
      <p:sp>
        <p:nvSpPr>
          <p:cNvPr id="10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1:30</a:t>
            </a:r>
          </a:p>
        </p:txBody>
      </p:sp>
      <p:sp>
        <p:nvSpPr>
          <p:cNvPr id="10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1:29</a:t>
            </a:r>
          </a:p>
        </p:txBody>
      </p:sp>
      <p:sp>
        <p:nvSpPr>
          <p:cNvPr id="10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1:28</a:t>
            </a:r>
          </a:p>
        </p:txBody>
      </p:sp>
      <p:sp>
        <p:nvSpPr>
          <p:cNvPr id="10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1:27</a:t>
            </a:r>
          </a:p>
        </p:txBody>
      </p:sp>
      <p:sp>
        <p:nvSpPr>
          <p:cNvPr id="10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1:26</a:t>
            </a:r>
          </a:p>
        </p:txBody>
      </p:sp>
      <p:sp>
        <p:nvSpPr>
          <p:cNvPr id="10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1:25</a:t>
            </a:r>
          </a:p>
        </p:txBody>
      </p:sp>
      <p:sp>
        <p:nvSpPr>
          <p:cNvPr id="10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1:24</a:t>
            </a:r>
          </a:p>
        </p:txBody>
      </p:sp>
      <p:sp>
        <p:nvSpPr>
          <p:cNvPr id="10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1:23</a:t>
            </a:r>
          </a:p>
        </p:txBody>
      </p:sp>
      <p:sp>
        <p:nvSpPr>
          <p:cNvPr id="10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1:22</a:t>
            </a:r>
          </a:p>
        </p:txBody>
      </p:sp>
      <p:sp>
        <p:nvSpPr>
          <p:cNvPr id="10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1:21</a:t>
            </a:r>
          </a:p>
        </p:txBody>
      </p:sp>
      <p:sp>
        <p:nvSpPr>
          <p:cNvPr id="11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1:20</a:t>
            </a:r>
          </a:p>
        </p:txBody>
      </p:sp>
      <p:sp>
        <p:nvSpPr>
          <p:cNvPr id="11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1:19</a:t>
            </a:r>
          </a:p>
        </p:txBody>
      </p:sp>
      <p:sp>
        <p:nvSpPr>
          <p:cNvPr id="11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1:18</a:t>
            </a:r>
          </a:p>
        </p:txBody>
      </p:sp>
      <p:sp>
        <p:nvSpPr>
          <p:cNvPr id="11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1:17</a:t>
            </a:r>
          </a:p>
        </p:txBody>
      </p:sp>
      <p:sp>
        <p:nvSpPr>
          <p:cNvPr id="11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1:16</a:t>
            </a:r>
          </a:p>
        </p:txBody>
      </p:sp>
      <p:sp>
        <p:nvSpPr>
          <p:cNvPr id="11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1:15</a:t>
            </a:r>
          </a:p>
        </p:txBody>
      </p:sp>
      <p:sp>
        <p:nvSpPr>
          <p:cNvPr id="11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1:14</a:t>
            </a:r>
          </a:p>
        </p:txBody>
      </p:sp>
      <p:sp>
        <p:nvSpPr>
          <p:cNvPr id="11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1:13</a:t>
            </a:r>
          </a:p>
        </p:txBody>
      </p:sp>
      <p:sp>
        <p:nvSpPr>
          <p:cNvPr id="11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1:12</a:t>
            </a:r>
          </a:p>
        </p:txBody>
      </p:sp>
      <p:sp>
        <p:nvSpPr>
          <p:cNvPr id="11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1:11</a:t>
            </a:r>
          </a:p>
        </p:txBody>
      </p:sp>
      <p:sp>
        <p:nvSpPr>
          <p:cNvPr id="12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1:10</a:t>
            </a:r>
          </a:p>
        </p:txBody>
      </p:sp>
      <p:sp>
        <p:nvSpPr>
          <p:cNvPr id="12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1:09</a:t>
            </a:r>
          </a:p>
        </p:txBody>
      </p:sp>
      <p:sp>
        <p:nvSpPr>
          <p:cNvPr id="12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1:08</a:t>
            </a:r>
          </a:p>
        </p:txBody>
      </p:sp>
      <p:sp>
        <p:nvSpPr>
          <p:cNvPr id="12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1:07</a:t>
            </a:r>
          </a:p>
        </p:txBody>
      </p:sp>
      <p:sp>
        <p:nvSpPr>
          <p:cNvPr id="12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1:06</a:t>
            </a:r>
          </a:p>
        </p:txBody>
      </p:sp>
      <p:sp>
        <p:nvSpPr>
          <p:cNvPr id="12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1:05</a:t>
            </a:r>
          </a:p>
        </p:txBody>
      </p:sp>
      <p:sp>
        <p:nvSpPr>
          <p:cNvPr id="12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1:04</a:t>
            </a:r>
          </a:p>
        </p:txBody>
      </p:sp>
      <p:sp>
        <p:nvSpPr>
          <p:cNvPr id="12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1:03</a:t>
            </a:r>
          </a:p>
        </p:txBody>
      </p:sp>
      <p:sp>
        <p:nvSpPr>
          <p:cNvPr id="12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1:02</a:t>
            </a:r>
          </a:p>
        </p:txBody>
      </p:sp>
      <p:sp>
        <p:nvSpPr>
          <p:cNvPr id="12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1:01</a:t>
            </a:r>
          </a:p>
        </p:txBody>
      </p:sp>
      <p:sp>
        <p:nvSpPr>
          <p:cNvPr id="13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1:00</a:t>
            </a:r>
          </a:p>
        </p:txBody>
      </p:sp>
      <p:sp>
        <p:nvSpPr>
          <p:cNvPr id="13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0:59</a:t>
            </a:r>
          </a:p>
        </p:txBody>
      </p:sp>
      <p:sp>
        <p:nvSpPr>
          <p:cNvPr id="13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0:58</a:t>
            </a:r>
          </a:p>
        </p:txBody>
      </p:sp>
      <p:sp>
        <p:nvSpPr>
          <p:cNvPr id="13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0:57</a:t>
            </a:r>
          </a:p>
        </p:txBody>
      </p:sp>
      <p:sp>
        <p:nvSpPr>
          <p:cNvPr id="13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0:56</a:t>
            </a:r>
          </a:p>
        </p:txBody>
      </p:sp>
      <p:sp>
        <p:nvSpPr>
          <p:cNvPr id="13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0:55</a:t>
            </a:r>
          </a:p>
        </p:txBody>
      </p:sp>
      <p:sp>
        <p:nvSpPr>
          <p:cNvPr id="13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0:54</a:t>
            </a:r>
          </a:p>
        </p:txBody>
      </p:sp>
      <p:sp>
        <p:nvSpPr>
          <p:cNvPr id="13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0:53</a:t>
            </a:r>
          </a:p>
        </p:txBody>
      </p:sp>
      <p:sp>
        <p:nvSpPr>
          <p:cNvPr id="13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0:52</a:t>
            </a:r>
          </a:p>
        </p:txBody>
      </p:sp>
      <p:sp>
        <p:nvSpPr>
          <p:cNvPr id="13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0:51</a:t>
            </a:r>
          </a:p>
        </p:txBody>
      </p:sp>
      <p:sp>
        <p:nvSpPr>
          <p:cNvPr id="14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0:50</a:t>
            </a:r>
          </a:p>
        </p:txBody>
      </p:sp>
      <p:sp>
        <p:nvSpPr>
          <p:cNvPr id="14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0:49</a:t>
            </a:r>
          </a:p>
        </p:txBody>
      </p:sp>
      <p:sp>
        <p:nvSpPr>
          <p:cNvPr id="14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0:48</a:t>
            </a:r>
          </a:p>
        </p:txBody>
      </p:sp>
      <p:sp>
        <p:nvSpPr>
          <p:cNvPr id="14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0:47</a:t>
            </a:r>
          </a:p>
        </p:txBody>
      </p:sp>
      <p:sp>
        <p:nvSpPr>
          <p:cNvPr id="14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0:46</a:t>
            </a:r>
          </a:p>
        </p:txBody>
      </p:sp>
      <p:sp>
        <p:nvSpPr>
          <p:cNvPr id="14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0:45</a:t>
            </a:r>
          </a:p>
        </p:txBody>
      </p:sp>
      <p:sp>
        <p:nvSpPr>
          <p:cNvPr id="14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0:44</a:t>
            </a:r>
          </a:p>
        </p:txBody>
      </p:sp>
      <p:sp>
        <p:nvSpPr>
          <p:cNvPr id="14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0:43</a:t>
            </a:r>
          </a:p>
        </p:txBody>
      </p:sp>
      <p:sp>
        <p:nvSpPr>
          <p:cNvPr id="14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0:42</a:t>
            </a:r>
          </a:p>
        </p:txBody>
      </p:sp>
      <p:sp>
        <p:nvSpPr>
          <p:cNvPr id="14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0:41</a:t>
            </a:r>
          </a:p>
        </p:txBody>
      </p:sp>
      <p:sp>
        <p:nvSpPr>
          <p:cNvPr id="15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0:40</a:t>
            </a:r>
          </a:p>
        </p:txBody>
      </p:sp>
      <p:sp>
        <p:nvSpPr>
          <p:cNvPr id="15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0:39</a:t>
            </a:r>
          </a:p>
        </p:txBody>
      </p:sp>
      <p:sp>
        <p:nvSpPr>
          <p:cNvPr id="15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0:38</a:t>
            </a:r>
          </a:p>
        </p:txBody>
      </p:sp>
      <p:sp>
        <p:nvSpPr>
          <p:cNvPr id="15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0:37</a:t>
            </a:r>
          </a:p>
        </p:txBody>
      </p:sp>
      <p:sp>
        <p:nvSpPr>
          <p:cNvPr id="15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0:36</a:t>
            </a:r>
          </a:p>
        </p:txBody>
      </p:sp>
      <p:sp>
        <p:nvSpPr>
          <p:cNvPr id="15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0:35</a:t>
            </a:r>
          </a:p>
        </p:txBody>
      </p:sp>
      <p:sp>
        <p:nvSpPr>
          <p:cNvPr id="15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0:34</a:t>
            </a:r>
          </a:p>
        </p:txBody>
      </p:sp>
      <p:sp>
        <p:nvSpPr>
          <p:cNvPr id="15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0:33</a:t>
            </a:r>
          </a:p>
        </p:txBody>
      </p:sp>
      <p:sp>
        <p:nvSpPr>
          <p:cNvPr id="15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0:32</a:t>
            </a:r>
          </a:p>
        </p:txBody>
      </p:sp>
      <p:sp>
        <p:nvSpPr>
          <p:cNvPr id="15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0:31</a:t>
            </a:r>
          </a:p>
        </p:txBody>
      </p:sp>
      <p:sp>
        <p:nvSpPr>
          <p:cNvPr id="16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0:30</a:t>
            </a:r>
          </a:p>
        </p:txBody>
      </p:sp>
      <p:sp>
        <p:nvSpPr>
          <p:cNvPr id="16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0:29</a:t>
            </a:r>
          </a:p>
        </p:txBody>
      </p:sp>
      <p:sp>
        <p:nvSpPr>
          <p:cNvPr id="16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0:28</a:t>
            </a:r>
          </a:p>
        </p:txBody>
      </p:sp>
      <p:sp>
        <p:nvSpPr>
          <p:cNvPr id="16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0:27</a:t>
            </a:r>
          </a:p>
        </p:txBody>
      </p:sp>
      <p:sp>
        <p:nvSpPr>
          <p:cNvPr id="16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0:26</a:t>
            </a:r>
          </a:p>
        </p:txBody>
      </p:sp>
      <p:sp>
        <p:nvSpPr>
          <p:cNvPr id="16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0:25</a:t>
            </a:r>
          </a:p>
        </p:txBody>
      </p:sp>
      <p:sp>
        <p:nvSpPr>
          <p:cNvPr id="16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0:24</a:t>
            </a:r>
          </a:p>
        </p:txBody>
      </p:sp>
      <p:sp>
        <p:nvSpPr>
          <p:cNvPr id="16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0:23</a:t>
            </a:r>
          </a:p>
        </p:txBody>
      </p:sp>
      <p:sp>
        <p:nvSpPr>
          <p:cNvPr id="16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0:22</a:t>
            </a:r>
          </a:p>
        </p:txBody>
      </p:sp>
      <p:sp>
        <p:nvSpPr>
          <p:cNvPr id="16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0:21</a:t>
            </a:r>
          </a:p>
        </p:txBody>
      </p:sp>
      <p:sp>
        <p:nvSpPr>
          <p:cNvPr id="17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0:20</a:t>
            </a:r>
          </a:p>
        </p:txBody>
      </p:sp>
      <p:sp>
        <p:nvSpPr>
          <p:cNvPr id="17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0:19</a:t>
            </a:r>
          </a:p>
        </p:txBody>
      </p:sp>
      <p:sp>
        <p:nvSpPr>
          <p:cNvPr id="17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0:18</a:t>
            </a:r>
          </a:p>
        </p:txBody>
      </p:sp>
      <p:sp>
        <p:nvSpPr>
          <p:cNvPr id="17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0:17</a:t>
            </a:r>
          </a:p>
        </p:txBody>
      </p:sp>
      <p:sp>
        <p:nvSpPr>
          <p:cNvPr id="17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0:16</a:t>
            </a:r>
          </a:p>
        </p:txBody>
      </p:sp>
      <p:sp>
        <p:nvSpPr>
          <p:cNvPr id="17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0:15</a:t>
            </a:r>
          </a:p>
        </p:txBody>
      </p:sp>
      <p:sp>
        <p:nvSpPr>
          <p:cNvPr id="17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0:14</a:t>
            </a:r>
          </a:p>
        </p:txBody>
      </p:sp>
      <p:sp>
        <p:nvSpPr>
          <p:cNvPr id="17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0:13</a:t>
            </a:r>
          </a:p>
        </p:txBody>
      </p:sp>
      <p:sp>
        <p:nvSpPr>
          <p:cNvPr id="17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0:12</a:t>
            </a:r>
          </a:p>
        </p:txBody>
      </p:sp>
      <p:sp>
        <p:nvSpPr>
          <p:cNvPr id="17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0:11</a:t>
            </a:r>
          </a:p>
        </p:txBody>
      </p:sp>
      <p:sp>
        <p:nvSpPr>
          <p:cNvPr id="18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0:10</a:t>
            </a:r>
          </a:p>
        </p:txBody>
      </p:sp>
      <p:sp>
        <p:nvSpPr>
          <p:cNvPr id="181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0:09</a:t>
            </a:r>
          </a:p>
        </p:txBody>
      </p:sp>
      <p:sp>
        <p:nvSpPr>
          <p:cNvPr id="182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0:08</a:t>
            </a:r>
          </a:p>
        </p:txBody>
      </p:sp>
      <p:sp>
        <p:nvSpPr>
          <p:cNvPr id="183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0:07</a:t>
            </a:r>
          </a:p>
        </p:txBody>
      </p:sp>
      <p:sp>
        <p:nvSpPr>
          <p:cNvPr id="184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0:06</a:t>
            </a:r>
          </a:p>
        </p:txBody>
      </p:sp>
      <p:sp>
        <p:nvSpPr>
          <p:cNvPr id="185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0:05</a:t>
            </a:r>
          </a:p>
        </p:txBody>
      </p:sp>
      <p:sp>
        <p:nvSpPr>
          <p:cNvPr id="186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0:04</a:t>
            </a:r>
          </a:p>
        </p:txBody>
      </p:sp>
      <p:sp>
        <p:nvSpPr>
          <p:cNvPr id="187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0:03</a:t>
            </a:r>
          </a:p>
        </p:txBody>
      </p:sp>
      <p:sp>
        <p:nvSpPr>
          <p:cNvPr id="188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0:02</a:t>
            </a:r>
          </a:p>
        </p:txBody>
      </p:sp>
      <p:sp>
        <p:nvSpPr>
          <p:cNvPr id="189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0:01</a:t>
            </a:r>
          </a:p>
        </p:txBody>
      </p:sp>
      <p:sp>
        <p:nvSpPr>
          <p:cNvPr id="190" name="AutoShape 5"/>
          <p:cNvSpPr>
            <a:spLocks noChangeArrowheads="1"/>
          </p:cNvSpPr>
          <p:nvPr/>
        </p:nvSpPr>
        <p:spPr bwMode="auto">
          <a:xfrm>
            <a:off x="66519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0:00</a:t>
            </a:r>
          </a:p>
        </p:txBody>
      </p:sp>
      <p:sp>
        <p:nvSpPr>
          <p:cNvPr id="191" name="AutoShape 5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6561933" y="4248150"/>
            <a:ext cx="2277268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Hết giờ</a:t>
            </a:r>
          </a:p>
        </p:txBody>
      </p:sp>
      <p:sp>
        <p:nvSpPr>
          <p:cNvPr id="193" name="Rectangle 3"/>
          <p:cNvSpPr>
            <a:spLocks noChangeArrowheads="1"/>
          </p:cNvSpPr>
          <p:nvPr/>
        </p:nvSpPr>
        <p:spPr bwMode="auto">
          <a:xfrm>
            <a:off x="304800" y="3105150"/>
            <a:ext cx="8610600" cy="9586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altLang="en-US" sz="2400" b="1" dirty="0">
                <a:solidFill>
                  <a:srgbClr val="0000FF"/>
                </a:solidFill>
                <a:cs typeface="Arial" charset="0"/>
              </a:rPr>
              <a:t>HOẠT ĐỘNG LÀM BÀI THEO CÁ </a:t>
            </a:r>
            <a:r>
              <a:rPr lang="en-US" altLang="en-US" sz="2400" b="1">
                <a:solidFill>
                  <a:srgbClr val="0000FF"/>
                </a:solidFill>
                <a:cs typeface="Arial" charset="0"/>
              </a:rPr>
              <a:t>NHÂN </a:t>
            </a:r>
            <a:endParaRPr lang="en-US" altLang="en-US" sz="2400" b="1" smtClean="0">
              <a:solidFill>
                <a:srgbClr val="0000FF"/>
              </a:solidFill>
              <a:cs typeface="Arial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altLang="en-US" sz="2400" b="1" smtClean="0">
                <a:solidFill>
                  <a:srgbClr val="0000FF"/>
                </a:solidFill>
                <a:cs typeface="Arial" charset="0"/>
              </a:rPr>
              <a:t>TRONG </a:t>
            </a:r>
            <a:r>
              <a:rPr lang="en-US" altLang="en-US" sz="2400" b="1" dirty="0">
                <a:solidFill>
                  <a:srgbClr val="0000FF"/>
                </a:solidFill>
                <a:cs typeface="Arial" charset="0"/>
              </a:rPr>
              <a:t>THỜI GIAN 3 PHÚT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Text Box 6">
                <a:extLst>
                  <a:ext uri="{FF2B5EF4-FFF2-40B4-BE49-F238E27FC236}">
                    <a16:creationId xmlns:a16="http://schemas.microsoft.com/office/drawing/2014/main" id="{A27A2FBE-2DFE-023C-4E30-003F92146F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363798"/>
                <a:ext cx="8381994" cy="946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28" tIns="45714" rIns="91428" bIns="45714">
                <a:spAutoFit/>
              </a:bodyPr>
              <a:lstStyle>
                <a:lvl1pPr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Aft>
                    <a:spcPts val="900"/>
                  </a:spcAft>
                </a:pPr>
                <a:r>
                  <a:rPr lang="en-US" sz="2400" b="1" dirty="0" smtClean="0">
                    <a:solidFill>
                      <a:srgbClr val="FF0000"/>
                    </a:solidFill>
                    <a:cs typeface="Times New Roman" pitchFamily="18" charset="0"/>
                  </a:rPr>
                  <a:t>Bài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cs typeface="Times New Roman" pitchFamily="18" charset="0"/>
                  </a:rPr>
                  <a:t>tập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 </a:t>
                </a:r>
                <a:r>
                  <a:rPr lang="en-US" sz="2400" b="1" dirty="0" smtClean="0">
                    <a:solidFill>
                      <a:srgbClr val="FF0000"/>
                    </a:solidFill>
                    <a:cs typeface="Times New Roman" pitchFamily="18" charset="0"/>
                  </a:rPr>
                  <a:t>3: </a:t>
                </a:r>
                <a:r>
                  <a:rPr lang="en-US" sz="2400" dirty="0" err="1" smtClean="0">
                    <a:solidFill>
                      <a:srgbClr val="000000"/>
                    </a:solidFill>
                    <a:cs typeface="Arial" pitchFamily="34" charset="0"/>
                  </a:rPr>
                  <a:t>Tính</a:t>
                </a:r>
                <a:r>
                  <a:rPr lang="en-US" sz="2400" dirty="0" smtClean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giá</a:t>
                </a:r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trị</a:t>
                </a:r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biểu</a:t>
                </a:r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thức</a:t>
                </a:r>
                <a:r>
                  <a:rPr lang="en-US" sz="2400" dirty="0" smtClean="0">
                    <a:solidFill>
                      <a:srgbClr val="000000"/>
                    </a:solidFill>
                    <a:cs typeface="Arial" pitchFamily="34" charset="0"/>
                  </a:rPr>
                  <a:t>:</a:t>
                </a:r>
              </a:p>
              <a:p>
                <a:pPr>
                  <a:spcAft>
                    <a:spcPts val="9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152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73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18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  <a:cs typeface="Arial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127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; 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97" name="Text Box 6">
                <a:extLst>
                  <a:ext uri="{FF2B5EF4-FFF2-40B4-BE49-F238E27FC236}">
                    <a16:creationId xmlns="" xmlns:a16="http://schemas.microsoft.com/office/drawing/2014/main" id="{A27A2FBE-2DFE-023C-4E30-003F92146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363798"/>
                <a:ext cx="8381994" cy="946401"/>
              </a:xfrm>
              <a:prstGeom prst="rect">
                <a:avLst/>
              </a:prstGeom>
              <a:blipFill rotWithShape="1">
                <a:blip r:embed="rId6"/>
                <a:stretch>
                  <a:fillRect l="-1164" t="-5161" b="-141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8" name="Text Box 6">
            <a:extLst>
              <a:ext uri="{FF2B5EF4-FFF2-40B4-BE49-F238E27FC236}">
                <a16:creationId xmlns:a16="http://schemas.microsoft.com/office/drawing/2014/main" id="{A27A2FBE-2DFE-023C-4E30-003F92146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94" y="1276350"/>
            <a:ext cx="8981506" cy="168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lvl="0">
              <a:spcAft>
                <a:spcPts val="900"/>
              </a:spcAft>
            </a:pP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4: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Nhiệt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máy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bay ở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10 000m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là</a:t>
            </a:r>
            <a:endParaRPr lang="en-US" sz="24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lvl="0">
              <a:spcAft>
                <a:spcPts val="900"/>
              </a:spcAft>
            </a:pP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-48</a:t>
            </a:r>
            <a:r>
              <a:rPr lang="en-US" sz="2400" baseline="30000" dirty="0">
                <a:solidFill>
                  <a:prstClr val="black"/>
                </a:solidFill>
                <a:cs typeface="Times New Roman" pitchFamily="18" charset="0"/>
              </a:rPr>
              <a:t>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hạ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cánh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sân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bay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27</a:t>
            </a:r>
            <a:r>
              <a:rPr lang="en-US" sz="2400" baseline="30000" dirty="0">
                <a:solidFill>
                  <a:prstClr val="black"/>
                </a:solidFill>
                <a:cs typeface="Times New Roman" pitchFamily="18" charset="0"/>
              </a:rPr>
              <a:t>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máy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bay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10 000 m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hạ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cánh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chênh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lệch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bao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nhiêu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C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?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88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 nodeType="afterGroup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 nodeType="afterGroup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 nodeType="afterGroup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 nodeType="afterGroup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 nodeType="afterGroup">
                            <p:stCondLst>
                              <p:cond delay="12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 nodeType="afterGroup">
                            <p:stCondLst>
                              <p:cond delay="12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 nodeType="afterGroup">
                            <p:stCondLst>
                              <p:cond delay="12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 nodeType="afterGroup">
                            <p:stCondLst>
                              <p:cond delay="12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 nodeType="afterGroup">
                            <p:stCondLst>
                              <p:cond delay="12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 nodeType="afterGroup">
                            <p:stCondLst>
                              <p:cond delay="12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 nodeType="afterGroup">
                            <p:stCondLst>
                              <p:cond delay="12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 nodeType="afterGroup">
                            <p:stCondLst>
                              <p:cond delay="12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 nodeType="afterGroup">
                            <p:stCondLst>
                              <p:cond delay="13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 nodeType="afterGroup">
                            <p:stCondLst>
                              <p:cond delay="13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 nodeType="afterGroup">
                            <p:stCondLst>
                              <p:cond delay="13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 nodeType="afterGroup">
                            <p:stCondLst>
                              <p:cond delay="13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 nodeType="afterGroup">
                            <p:stCondLst>
                              <p:cond delay="13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 nodeType="afterGroup">
                            <p:stCondLst>
                              <p:cond delay="13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 nodeType="afterGroup">
                            <p:stCondLst>
                              <p:cond delay="13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 nodeType="afterGroup">
                            <p:stCondLst>
                              <p:cond delay="13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 nodeType="afterGroup">
                            <p:stCondLst>
                              <p:cond delay="13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 nodeType="afterGroup">
                            <p:stCondLst>
                              <p:cond delay="13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 nodeType="afterGroup">
                            <p:stCondLst>
                              <p:cond delay="14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 nodeType="afterGroup">
                            <p:stCondLst>
                              <p:cond delay="14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 nodeType="afterGroup">
                            <p:stCondLst>
                              <p:cond delay="14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 nodeType="afterGroup">
                            <p:stCondLst>
                              <p:cond delay="14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 nodeType="afterGroup">
                            <p:stCondLst>
                              <p:cond delay="14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 nodeType="afterGroup">
                            <p:stCondLst>
                              <p:cond delay="14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 nodeType="afterGroup">
                            <p:stCondLst>
                              <p:cond delay="14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 nodeType="afterGroup">
                            <p:stCondLst>
                              <p:cond delay="14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 nodeType="afterGroup">
                            <p:stCondLst>
                              <p:cond delay="14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 nodeType="afterGroup">
                            <p:stCondLst>
                              <p:cond delay="14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 nodeType="afterGroup">
                            <p:stCondLst>
                              <p:cond delay="15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 nodeType="afterGroup">
                            <p:stCondLst>
                              <p:cond delay="15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 nodeType="afterGroup">
                            <p:stCondLst>
                              <p:cond delay="15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 nodeType="afterGroup">
                            <p:stCondLst>
                              <p:cond delay="15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 nodeType="afterGroup">
                            <p:stCondLst>
                              <p:cond delay="15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 nodeType="afterGroup">
                            <p:stCondLst>
                              <p:cond delay="15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 nodeType="afterGroup">
                            <p:stCondLst>
                              <p:cond delay="15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 nodeType="afterGroup">
                            <p:stCondLst>
                              <p:cond delay="15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 nodeType="afterGroup">
                            <p:stCondLst>
                              <p:cond delay="15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 nodeType="afterGroup">
                            <p:stCondLst>
                              <p:cond delay="15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 nodeType="afterGroup">
                            <p:stCondLst>
                              <p:cond delay="16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 nodeType="afterGroup">
                            <p:stCondLst>
                              <p:cond delay="16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 nodeType="afterGroup">
                            <p:stCondLst>
                              <p:cond delay="16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 nodeType="afterGroup">
                            <p:stCondLst>
                              <p:cond delay="16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 nodeType="afterGroup">
                            <p:stCondLst>
                              <p:cond delay="16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 nodeType="afterGroup">
                            <p:stCondLst>
                              <p:cond delay="16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 nodeType="afterGroup">
                            <p:stCondLst>
                              <p:cond delay="16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 nodeType="afterGroup">
                            <p:stCondLst>
                              <p:cond delay="16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 nodeType="afterGroup">
                            <p:stCondLst>
                              <p:cond delay="16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 nodeType="afterGroup">
                            <p:stCondLst>
                              <p:cond delay="16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 nodeType="afterGroup">
                            <p:stCondLst>
                              <p:cond delay="17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 nodeType="afterGroup">
                            <p:stCondLst>
                              <p:cond delay="17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 nodeType="afterGroup">
                            <p:stCondLst>
                              <p:cond delay="17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 nodeType="afterGroup">
                            <p:stCondLst>
                              <p:cond delay="17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 nodeType="afterGroup">
                            <p:stCondLst>
                              <p:cond delay="17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 nodeType="afterGroup">
                            <p:stCondLst>
                              <p:cond delay="17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 nodeType="afterGroup">
                            <p:stCondLst>
                              <p:cond delay="17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 nodeType="afterGroup">
                            <p:stCondLst>
                              <p:cond delay="17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 nodeType="afterGroup">
                            <p:stCondLst>
                              <p:cond delay="17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 nodeType="afterGroup">
                            <p:stCondLst>
                              <p:cond delay="17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 nodeType="afterGroup">
                            <p:stCondLst>
                              <p:cond delay="18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 nodeType="afterGroup">
                            <p:stCondLst>
                              <p:cond delay="181000"/>
                            </p:stCondLst>
                            <p:childTnLst>
                              <p:par>
                                <p:cTn id="54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770" decel="100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1" dur="770" decel="100000"/>
                                        <p:tgtEl>
                                          <p:spTgt spid="1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3" dur="77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5" dur="77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 descr="Góc học nhóm - Lớp học vui nhộ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0080"/>
            <a:ext cx="4191000" cy="127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3:00</a:t>
            </a: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2:59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2:58</a:t>
            </a: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2:57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2:56</a:t>
            </a: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2:55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2:54</a:t>
            </a: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2:53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2:52</a:t>
            </a: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2:51</a:t>
            </a:r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2:50</a:t>
            </a: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2:49</a:t>
            </a:r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2:48</a:t>
            </a: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2:47</a:t>
            </a: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2:46</a:t>
            </a: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2:45</a:t>
            </a:r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auto">
          <a:xfrm>
            <a:off x="6737701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2:44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2:43</a:t>
            </a: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2:42</a:t>
            </a: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2:41</a:t>
            </a: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2:40</a:t>
            </a:r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2:39</a:t>
            </a:r>
          </a:p>
        </p:txBody>
      </p:sp>
      <p:sp>
        <p:nvSpPr>
          <p:cNvPr id="3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2:38</a:t>
            </a:r>
          </a:p>
        </p:txBody>
      </p:sp>
      <p:sp>
        <p:nvSpPr>
          <p:cNvPr id="3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2:37</a:t>
            </a:r>
          </a:p>
        </p:txBody>
      </p:sp>
      <p:sp>
        <p:nvSpPr>
          <p:cNvPr id="3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2:36</a:t>
            </a:r>
          </a:p>
        </p:txBody>
      </p:sp>
      <p:sp>
        <p:nvSpPr>
          <p:cNvPr id="3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2:35</a:t>
            </a:r>
          </a:p>
        </p:txBody>
      </p:sp>
      <p:sp>
        <p:nvSpPr>
          <p:cNvPr id="36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2:34</a:t>
            </a: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2:33</a:t>
            </a:r>
          </a:p>
        </p:txBody>
      </p:sp>
      <p:sp>
        <p:nvSpPr>
          <p:cNvPr id="3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2:32</a:t>
            </a:r>
          </a:p>
        </p:txBody>
      </p:sp>
      <p:sp>
        <p:nvSpPr>
          <p:cNvPr id="39" name="AutoShape 5"/>
          <p:cNvSpPr>
            <a:spLocks noChangeArrowheads="1"/>
          </p:cNvSpPr>
          <p:nvPr/>
        </p:nvSpPr>
        <p:spPr bwMode="auto">
          <a:xfrm>
            <a:off x="6737701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2:31</a:t>
            </a:r>
          </a:p>
        </p:txBody>
      </p:sp>
      <p:sp>
        <p:nvSpPr>
          <p:cNvPr id="4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2:30</a:t>
            </a:r>
          </a:p>
        </p:txBody>
      </p:sp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2:29</a:t>
            </a:r>
          </a:p>
        </p:txBody>
      </p:sp>
      <p:sp>
        <p:nvSpPr>
          <p:cNvPr id="4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2:28</a:t>
            </a:r>
          </a:p>
        </p:txBody>
      </p:sp>
      <p:sp>
        <p:nvSpPr>
          <p:cNvPr id="4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2:27</a:t>
            </a:r>
          </a:p>
        </p:txBody>
      </p:sp>
      <p:sp>
        <p:nvSpPr>
          <p:cNvPr id="4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2:26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2:25</a:t>
            </a:r>
          </a:p>
        </p:txBody>
      </p:sp>
      <p:sp>
        <p:nvSpPr>
          <p:cNvPr id="46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2:24</a:t>
            </a:r>
          </a:p>
        </p:txBody>
      </p:sp>
      <p:sp>
        <p:nvSpPr>
          <p:cNvPr id="4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2:23</a:t>
            </a:r>
          </a:p>
        </p:txBody>
      </p:sp>
      <p:sp>
        <p:nvSpPr>
          <p:cNvPr id="4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2:22</a:t>
            </a:r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2:21</a:t>
            </a:r>
          </a:p>
        </p:txBody>
      </p:sp>
      <p:sp>
        <p:nvSpPr>
          <p:cNvPr id="5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2:20</a:t>
            </a:r>
          </a:p>
        </p:txBody>
      </p:sp>
      <p:sp>
        <p:nvSpPr>
          <p:cNvPr id="5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2:19</a:t>
            </a:r>
          </a:p>
        </p:txBody>
      </p:sp>
      <p:sp>
        <p:nvSpPr>
          <p:cNvPr id="5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2:18</a:t>
            </a:r>
          </a:p>
        </p:txBody>
      </p:sp>
      <p:sp>
        <p:nvSpPr>
          <p:cNvPr id="5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2:17</a:t>
            </a:r>
          </a:p>
        </p:txBody>
      </p:sp>
      <p:sp>
        <p:nvSpPr>
          <p:cNvPr id="5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2:16</a:t>
            </a:r>
          </a:p>
        </p:txBody>
      </p:sp>
      <p:sp>
        <p:nvSpPr>
          <p:cNvPr id="5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2:15</a:t>
            </a:r>
          </a:p>
        </p:txBody>
      </p:sp>
      <p:sp>
        <p:nvSpPr>
          <p:cNvPr id="56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2:14</a:t>
            </a:r>
          </a:p>
        </p:txBody>
      </p:sp>
      <p:sp>
        <p:nvSpPr>
          <p:cNvPr id="5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2:13</a:t>
            </a:r>
          </a:p>
        </p:txBody>
      </p:sp>
      <p:sp>
        <p:nvSpPr>
          <p:cNvPr id="5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2:12</a:t>
            </a:r>
          </a:p>
        </p:txBody>
      </p:sp>
      <p:sp>
        <p:nvSpPr>
          <p:cNvPr id="59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2:11</a:t>
            </a:r>
          </a:p>
        </p:txBody>
      </p:sp>
      <p:sp>
        <p:nvSpPr>
          <p:cNvPr id="60" name="AutoShape 5"/>
          <p:cNvSpPr>
            <a:spLocks noChangeArrowheads="1"/>
          </p:cNvSpPr>
          <p:nvPr/>
        </p:nvSpPr>
        <p:spPr bwMode="auto">
          <a:xfrm>
            <a:off x="6732939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2:10</a:t>
            </a:r>
          </a:p>
        </p:txBody>
      </p:sp>
      <p:sp>
        <p:nvSpPr>
          <p:cNvPr id="6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2:09</a:t>
            </a:r>
          </a:p>
        </p:txBody>
      </p:sp>
      <p:sp>
        <p:nvSpPr>
          <p:cNvPr id="6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2:08</a:t>
            </a:r>
          </a:p>
        </p:txBody>
      </p:sp>
      <p:sp>
        <p:nvSpPr>
          <p:cNvPr id="6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2:07</a:t>
            </a:r>
          </a:p>
        </p:txBody>
      </p:sp>
      <p:sp>
        <p:nvSpPr>
          <p:cNvPr id="6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2:06</a:t>
            </a:r>
          </a:p>
        </p:txBody>
      </p:sp>
      <p:sp>
        <p:nvSpPr>
          <p:cNvPr id="6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2:05</a:t>
            </a:r>
          </a:p>
        </p:txBody>
      </p:sp>
      <p:sp>
        <p:nvSpPr>
          <p:cNvPr id="66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2:04</a:t>
            </a:r>
          </a:p>
        </p:txBody>
      </p:sp>
      <p:sp>
        <p:nvSpPr>
          <p:cNvPr id="6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2:03</a:t>
            </a:r>
          </a:p>
        </p:txBody>
      </p:sp>
      <p:sp>
        <p:nvSpPr>
          <p:cNvPr id="6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2:02</a:t>
            </a:r>
          </a:p>
        </p:txBody>
      </p:sp>
      <p:sp>
        <p:nvSpPr>
          <p:cNvPr id="69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2:01</a:t>
            </a:r>
          </a:p>
        </p:txBody>
      </p:sp>
      <p:sp>
        <p:nvSpPr>
          <p:cNvPr id="7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2:00</a:t>
            </a:r>
          </a:p>
        </p:txBody>
      </p:sp>
      <p:sp>
        <p:nvSpPr>
          <p:cNvPr id="7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1:59</a:t>
            </a:r>
          </a:p>
        </p:txBody>
      </p:sp>
      <p:sp>
        <p:nvSpPr>
          <p:cNvPr id="7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1:58</a:t>
            </a:r>
          </a:p>
        </p:txBody>
      </p:sp>
      <p:sp>
        <p:nvSpPr>
          <p:cNvPr id="7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1:57</a:t>
            </a:r>
          </a:p>
        </p:txBody>
      </p:sp>
      <p:sp>
        <p:nvSpPr>
          <p:cNvPr id="7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1:56</a:t>
            </a:r>
          </a:p>
        </p:txBody>
      </p:sp>
      <p:sp>
        <p:nvSpPr>
          <p:cNvPr id="7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1:55</a:t>
            </a:r>
          </a:p>
        </p:txBody>
      </p:sp>
      <p:sp>
        <p:nvSpPr>
          <p:cNvPr id="76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1:54</a:t>
            </a:r>
          </a:p>
        </p:txBody>
      </p:sp>
      <p:sp>
        <p:nvSpPr>
          <p:cNvPr id="7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1:53</a:t>
            </a:r>
          </a:p>
        </p:txBody>
      </p:sp>
      <p:sp>
        <p:nvSpPr>
          <p:cNvPr id="7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1:52</a:t>
            </a:r>
          </a:p>
        </p:txBody>
      </p:sp>
      <p:sp>
        <p:nvSpPr>
          <p:cNvPr id="79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1:51</a:t>
            </a:r>
          </a:p>
        </p:txBody>
      </p:sp>
      <p:sp>
        <p:nvSpPr>
          <p:cNvPr id="8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1:50</a:t>
            </a:r>
          </a:p>
        </p:txBody>
      </p:sp>
      <p:sp>
        <p:nvSpPr>
          <p:cNvPr id="8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1:49</a:t>
            </a:r>
          </a:p>
        </p:txBody>
      </p:sp>
      <p:sp>
        <p:nvSpPr>
          <p:cNvPr id="8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1:48</a:t>
            </a:r>
          </a:p>
        </p:txBody>
      </p:sp>
      <p:sp>
        <p:nvSpPr>
          <p:cNvPr id="8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1:47</a:t>
            </a:r>
          </a:p>
        </p:txBody>
      </p:sp>
      <p:sp>
        <p:nvSpPr>
          <p:cNvPr id="8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1:46</a:t>
            </a:r>
          </a:p>
        </p:txBody>
      </p:sp>
      <p:sp>
        <p:nvSpPr>
          <p:cNvPr id="8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1:45</a:t>
            </a:r>
          </a:p>
        </p:txBody>
      </p:sp>
      <p:sp>
        <p:nvSpPr>
          <p:cNvPr id="86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1:44</a:t>
            </a:r>
          </a:p>
        </p:txBody>
      </p:sp>
      <p:sp>
        <p:nvSpPr>
          <p:cNvPr id="8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1:43</a:t>
            </a:r>
          </a:p>
        </p:txBody>
      </p:sp>
      <p:sp>
        <p:nvSpPr>
          <p:cNvPr id="8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1:42</a:t>
            </a:r>
          </a:p>
        </p:txBody>
      </p:sp>
      <p:sp>
        <p:nvSpPr>
          <p:cNvPr id="89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1:41</a:t>
            </a:r>
          </a:p>
        </p:txBody>
      </p:sp>
      <p:sp>
        <p:nvSpPr>
          <p:cNvPr id="9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1:40</a:t>
            </a:r>
          </a:p>
        </p:txBody>
      </p:sp>
      <p:sp>
        <p:nvSpPr>
          <p:cNvPr id="9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1:39</a:t>
            </a:r>
          </a:p>
        </p:txBody>
      </p:sp>
      <p:sp>
        <p:nvSpPr>
          <p:cNvPr id="9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1:38</a:t>
            </a:r>
          </a:p>
        </p:txBody>
      </p:sp>
      <p:sp>
        <p:nvSpPr>
          <p:cNvPr id="9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1:37</a:t>
            </a:r>
          </a:p>
        </p:txBody>
      </p:sp>
      <p:sp>
        <p:nvSpPr>
          <p:cNvPr id="9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1:36</a:t>
            </a:r>
          </a:p>
        </p:txBody>
      </p:sp>
      <p:sp>
        <p:nvSpPr>
          <p:cNvPr id="9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1:35</a:t>
            </a:r>
          </a:p>
        </p:txBody>
      </p:sp>
      <p:sp>
        <p:nvSpPr>
          <p:cNvPr id="96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1:34</a:t>
            </a:r>
          </a:p>
        </p:txBody>
      </p:sp>
      <p:sp>
        <p:nvSpPr>
          <p:cNvPr id="9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1:33</a:t>
            </a:r>
          </a:p>
        </p:txBody>
      </p:sp>
      <p:sp>
        <p:nvSpPr>
          <p:cNvPr id="9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1:32</a:t>
            </a:r>
          </a:p>
        </p:txBody>
      </p:sp>
      <p:sp>
        <p:nvSpPr>
          <p:cNvPr id="99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1:31</a:t>
            </a:r>
          </a:p>
        </p:txBody>
      </p:sp>
      <p:sp>
        <p:nvSpPr>
          <p:cNvPr id="10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1:30</a:t>
            </a:r>
          </a:p>
        </p:txBody>
      </p:sp>
      <p:sp>
        <p:nvSpPr>
          <p:cNvPr id="10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1:29</a:t>
            </a:r>
          </a:p>
        </p:txBody>
      </p:sp>
      <p:sp>
        <p:nvSpPr>
          <p:cNvPr id="10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1:28</a:t>
            </a:r>
          </a:p>
        </p:txBody>
      </p:sp>
      <p:sp>
        <p:nvSpPr>
          <p:cNvPr id="10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1:27</a:t>
            </a:r>
          </a:p>
        </p:txBody>
      </p:sp>
      <p:sp>
        <p:nvSpPr>
          <p:cNvPr id="10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1:26</a:t>
            </a:r>
          </a:p>
        </p:txBody>
      </p:sp>
      <p:sp>
        <p:nvSpPr>
          <p:cNvPr id="10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1:25</a:t>
            </a:r>
          </a:p>
        </p:txBody>
      </p:sp>
      <p:sp>
        <p:nvSpPr>
          <p:cNvPr id="106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1:24</a:t>
            </a:r>
          </a:p>
        </p:txBody>
      </p:sp>
      <p:sp>
        <p:nvSpPr>
          <p:cNvPr id="10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1:23</a:t>
            </a:r>
          </a:p>
        </p:txBody>
      </p:sp>
      <p:sp>
        <p:nvSpPr>
          <p:cNvPr id="10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1:22</a:t>
            </a:r>
          </a:p>
        </p:txBody>
      </p:sp>
      <p:sp>
        <p:nvSpPr>
          <p:cNvPr id="109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1:21</a:t>
            </a:r>
          </a:p>
        </p:txBody>
      </p:sp>
      <p:sp>
        <p:nvSpPr>
          <p:cNvPr id="11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1:20</a:t>
            </a:r>
          </a:p>
        </p:txBody>
      </p:sp>
      <p:sp>
        <p:nvSpPr>
          <p:cNvPr id="11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1:19</a:t>
            </a:r>
          </a:p>
        </p:txBody>
      </p:sp>
      <p:sp>
        <p:nvSpPr>
          <p:cNvPr id="11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1:18</a:t>
            </a:r>
          </a:p>
        </p:txBody>
      </p:sp>
      <p:sp>
        <p:nvSpPr>
          <p:cNvPr id="11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1:17</a:t>
            </a:r>
          </a:p>
        </p:txBody>
      </p:sp>
      <p:sp>
        <p:nvSpPr>
          <p:cNvPr id="11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1:16</a:t>
            </a:r>
          </a:p>
        </p:txBody>
      </p:sp>
      <p:sp>
        <p:nvSpPr>
          <p:cNvPr id="11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1:15</a:t>
            </a:r>
          </a:p>
        </p:txBody>
      </p:sp>
      <p:sp>
        <p:nvSpPr>
          <p:cNvPr id="116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1:14</a:t>
            </a:r>
          </a:p>
        </p:txBody>
      </p:sp>
      <p:sp>
        <p:nvSpPr>
          <p:cNvPr id="11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1:13</a:t>
            </a:r>
          </a:p>
        </p:txBody>
      </p:sp>
      <p:sp>
        <p:nvSpPr>
          <p:cNvPr id="11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1:12</a:t>
            </a:r>
          </a:p>
        </p:txBody>
      </p:sp>
      <p:sp>
        <p:nvSpPr>
          <p:cNvPr id="119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1:11</a:t>
            </a:r>
          </a:p>
        </p:txBody>
      </p:sp>
      <p:sp>
        <p:nvSpPr>
          <p:cNvPr id="12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1:10</a:t>
            </a:r>
          </a:p>
        </p:txBody>
      </p:sp>
      <p:sp>
        <p:nvSpPr>
          <p:cNvPr id="12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1:09</a:t>
            </a:r>
          </a:p>
        </p:txBody>
      </p:sp>
      <p:sp>
        <p:nvSpPr>
          <p:cNvPr id="12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1:08</a:t>
            </a:r>
          </a:p>
        </p:txBody>
      </p:sp>
      <p:sp>
        <p:nvSpPr>
          <p:cNvPr id="12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1:07</a:t>
            </a:r>
          </a:p>
        </p:txBody>
      </p:sp>
      <p:sp>
        <p:nvSpPr>
          <p:cNvPr id="12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1:06</a:t>
            </a:r>
          </a:p>
        </p:txBody>
      </p:sp>
      <p:sp>
        <p:nvSpPr>
          <p:cNvPr id="12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1:05</a:t>
            </a:r>
          </a:p>
        </p:txBody>
      </p:sp>
      <p:sp>
        <p:nvSpPr>
          <p:cNvPr id="126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1:04</a:t>
            </a:r>
          </a:p>
        </p:txBody>
      </p:sp>
      <p:sp>
        <p:nvSpPr>
          <p:cNvPr id="12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1:03</a:t>
            </a:r>
          </a:p>
        </p:txBody>
      </p:sp>
      <p:sp>
        <p:nvSpPr>
          <p:cNvPr id="12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1:02</a:t>
            </a:r>
          </a:p>
        </p:txBody>
      </p:sp>
      <p:sp>
        <p:nvSpPr>
          <p:cNvPr id="129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1:01</a:t>
            </a:r>
          </a:p>
        </p:txBody>
      </p:sp>
      <p:sp>
        <p:nvSpPr>
          <p:cNvPr id="13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1:00</a:t>
            </a:r>
          </a:p>
        </p:txBody>
      </p:sp>
      <p:sp>
        <p:nvSpPr>
          <p:cNvPr id="13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0:59</a:t>
            </a:r>
          </a:p>
        </p:txBody>
      </p:sp>
      <p:sp>
        <p:nvSpPr>
          <p:cNvPr id="13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0:58</a:t>
            </a:r>
          </a:p>
        </p:txBody>
      </p:sp>
      <p:sp>
        <p:nvSpPr>
          <p:cNvPr id="13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0:57</a:t>
            </a:r>
          </a:p>
        </p:txBody>
      </p:sp>
      <p:sp>
        <p:nvSpPr>
          <p:cNvPr id="13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0:56</a:t>
            </a:r>
          </a:p>
        </p:txBody>
      </p:sp>
      <p:sp>
        <p:nvSpPr>
          <p:cNvPr id="13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0:55</a:t>
            </a:r>
          </a:p>
        </p:txBody>
      </p:sp>
      <p:sp>
        <p:nvSpPr>
          <p:cNvPr id="136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0:54</a:t>
            </a:r>
          </a:p>
        </p:txBody>
      </p:sp>
      <p:sp>
        <p:nvSpPr>
          <p:cNvPr id="13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0:53</a:t>
            </a:r>
          </a:p>
        </p:txBody>
      </p:sp>
      <p:sp>
        <p:nvSpPr>
          <p:cNvPr id="13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0:52</a:t>
            </a:r>
          </a:p>
        </p:txBody>
      </p:sp>
      <p:sp>
        <p:nvSpPr>
          <p:cNvPr id="139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0:51</a:t>
            </a:r>
          </a:p>
        </p:txBody>
      </p:sp>
      <p:sp>
        <p:nvSpPr>
          <p:cNvPr id="14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0:50</a:t>
            </a:r>
          </a:p>
        </p:txBody>
      </p:sp>
      <p:sp>
        <p:nvSpPr>
          <p:cNvPr id="14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0:49</a:t>
            </a:r>
          </a:p>
        </p:txBody>
      </p:sp>
      <p:sp>
        <p:nvSpPr>
          <p:cNvPr id="14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0:48</a:t>
            </a:r>
          </a:p>
        </p:txBody>
      </p:sp>
      <p:sp>
        <p:nvSpPr>
          <p:cNvPr id="14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0:47</a:t>
            </a:r>
          </a:p>
        </p:txBody>
      </p:sp>
      <p:sp>
        <p:nvSpPr>
          <p:cNvPr id="14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0:46</a:t>
            </a:r>
          </a:p>
        </p:txBody>
      </p:sp>
      <p:sp>
        <p:nvSpPr>
          <p:cNvPr id="14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0:45</a:t>
            </a:r>
          </a:p>
        </p:txBody>
      </p:sp>
      <p:sp>
        <p:nvSpPr>
          <p:cNvPr id="146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0:44</a:t>
            </a:r>
          </a:p>
        </p:txBody>
      </p:sp>
      <p:sp>
        <p:nvSpPr>
          <p:cNvPr id="14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0:43</a:t>
            </a:r>
          </a:p>
        </p:txBody>
      </p:sp>
      <p:sp>
        <p:nvSpPr>
          <p:cNvPr id="14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0:42</a:t>
            </a:r>
          </a:p>
        </p:txBody>
      </p:sp>
      <p:sp>
        <p:nvSpPr>
          <p:cNvPr id="149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0:41</a:t>
            </a:r>
          </a:p>
        </p:txBody>
      </p:sp>
      <p:sp>
        <p:nvSpPr>
          <p:cNvPr id="15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0:40</a:t>
            </a:r>
          </a:p>
        </p:txBody>
      </p:sp>
      <p:sp>
        <p:nvSpPr>
          <p:cNvPr id="15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0:39</a:t>
            </a:r>
          </a:p>
        </p:txBody>
      </p:sp>
      <p:sp>
        <p:nvSpPr>
          <p:cNvPr id="15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0:38</a:t>
            </a:r>
          </a:p>
        </p:txBody>
      </p:sp>
      <p:sp>
        <p:nvSpPr>
          <p:cNvPr id="15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0:37</a:t>
            </a:r>
          </a:p>
        </p:txBody>
      </p:sp>
      <p:sp>
        <p:nvSpPr>
          <p:cNvPr id="15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0:36</a:t>
            </a:r>
          </a:p>
        </p:txBody>
      </p:sp>
      <p:sp>
        <p:nvSpPr>
          <p:cNvPr id="15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0:35</a:t>
            </a:r>
          </a:p>
        </p:txBody>
      </p:sp>
      <p:sp>
        <p:nvSpPr>
          <p:cNvPr id="156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0:34</a:t>
            </a:r>
          </a:p>
        </p:txBody>
      </p:sp>
      <p:sp>
        <p:nvSpPr>
          <p:cNvPr id="15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0:33</a:t>
            </a:r>
          </a:p>
        </p:txBody>
      </p:sp>
      <p:sp>
        <p:nvSpPr>
          <p:cNvPr id="15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0:32</a:t>
            </a:r>
          </a:p>
        </p:txBody>
      </p:sp>
      <p:sp>
        <p:nvSpPr>
          <p:cNvPr id="159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0:31</a:t>
            </a:r>
          </a:p>
        </p:txBody>
      </p:sp>
      <p:sp>
        <p:nvSpPr>
          <p:cNvPr id="16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0:30</a:t>
            </a:r>
          </a:p>
        </p:txBody>
      </p:sp>
      <p:sp>
        <p:nvSpPr>
          <p:cNvPr id="16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0:29</a:t>
            </a:r>
          </a:p>
        </p:txBody>
      </p:sp>
      <p:sp>
        <p:nvSpPr>
          <p:cNvPr id="16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0:28</a:t>
            </a:r>
          </a:p>
        </p:txBody>
      </p:sp>
      <p:sp>
        <p:nvSpPr>
          <p:cNvPr id="16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0:27</a:t>
            </a:r>
          </a:p>
        </p:txBody>
      </p:sp>
      <p:sp>
        <p:nvSpPr>
          <p:cNvPr id="16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0:26</a:t>
            </a:r>
          </a:p>
        </p:txBody>
      </p:sp>
      <p:sp>
        <p:nvSpPr>
          <p:cNvPr id="16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0:25</a:t>
            </a:r>
          </a:p>
        </p:txBody>
      </p:sp>
      <p:sp>
        <p:nvSpPr>
          <p:cNvPr id="166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0:24</a:t>
            </a:r>
          </a:p>
        </p:txBody>
      </p:sp>
      <p:sp>
        <p:nvSpPr>
          <p:cNvPr id="16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0:23</a:t>
            </a:r>
          </a:p>
        </p:txBody>
      </p:sp>
      <p:sp>
        <p:nvSpPr>
          <p:cNvPr id="16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0:22</a:t>
            </a:r>
          </a:p>
        </p:txBody>
      </p:sp>
      <p:sp>
        <p:nvSpPr>
          <p:cNvPr id="169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0:21</a:t>
            </a:r>
          </a:p>
        </p:txBody>
      </p:sp>
      <p:sp>
        <p:nvSpPr>
          <p:cNvPr id="17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0:20</a:t>
            </a:r>
          </a:p>
        </p:txBody>
      </p:sp>
      <p:sp>
        <p:nvSpPr>
          <p:cNvPr id="17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0:19</a:t>
            </a:r>
          </a:p>
        </p:txBody>
      </p:sp>
      <p:sp>
        <p:nvSpPr>
          <p:cNvPr id="17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0:18</a:t>
            </a:r>
          </a:p>
        </p:txBody>
      </p:sp>
      <p:sp>
        <p:nvSpPr>
          <p:cNvPr id="17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0:17</a:t>
            </a:r>
          </a:p>
        </p:txBody>
      </p:sp>
      <p:sp>
        <p:nvSpPr>
          <p:cNvPr id="17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0:16</a:t>
            </a:r>
          </a:p>
        </p:txBody>
      </p:sp>
      <p:sp>
        <p:nvSpPr>
          <p:cNvPr id="17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0:15</a:t>
            </a:r>
          </a:p>
        </p:txBody>
      </p:sp>
      <p:sp>
        <p:nvSpPr>
          <p:cNvPr id="176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0:14</a:t>
            </a:r>
          </a:p>
        </p:txBody>
      </p:sp>
      <p:sp>
        <p:nvSpPr>
          <p:cNvPr id="17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0:13</a:t>
            </a:r>
          </a:p>
        </p:txBody>
      </p:sp>
      <p:sp>
        <p:nvSpPr>
          <p:cNvPr id="17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0:12</a:t>
            </a:r>
          </a:p>
        </p:txBody>
      </p:sp>
      <p:sp>
        <p:nvSpPr>
          <p:cNvPr id="179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0:11</a:t>
            </a:r>
          </a:p>
        </p:txBody>
      </p:sp>
      <p:sp>
        <p:nvSpPr>
          <p:cNvPr id="18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0:10</a:t>
            </a:r>
          </a:p>
        </p:txBody>
      </p:sp>
      <p:sp>
        <p:nvSpPr>
          <p:cNvPr id="181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0:09</a:t>
            </a:r>
          </a:p>
        </p:txBody>
      </p:sp>
      <p:sp>
        <p:nvSpPr>
          <p:cNvPr id="182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0:08</a:t>
            </a:r>
          </a:p>
        </p:txBody>
      </p:sp>
      <p:sp>
        <p:nvSpPr>
          <p:cNvPr id="183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0:07</a:t>
            </a:r>
          </a:p>
        </p:txBody>
      </p:sp>
      <p:sp>
        <p:nvSpPr>
          <p:cNvPr id="184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0:06</a:t>
            </a:r>
          </a:p>
        </p:txBody>
      </p:sp>
      <p:sp>
        <p:nvSpPr>
          <p:cNvPr id="185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0:05</a:t>
            </a:r>
          </a:p>
        </p:txBody>
      </p:sp>
      <p:sp>
        <p:nvSpPr>
          <p:cNvPr id="186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0:04</a:t>
            </a:r>
          </a:p>
        </p:txBody>
      </p:sp>
      <p:sp>
        <p:nvSpPr>
          <p:cNvPr id="187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0:03</a:t>
            </a:r>
          </a:p>
        </p:txBody>
      </p:sp>
      <p:sp>
        <p:nvSpPr>
          <p:cNvPr id="188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0:02</a:t>
            </a:r>
          </a:p>
        </p:txBody>
      </p:sp>
      <p:sp>
        <p:nvSpPr>
          <p:cNvPr id="189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0:01</a:t>
            </a:r>
          </a:p>
        </p:txBody>
      </p:sp>
      <p:sp>
        <p:nvSpPr>
          <p:cNvPr id="190" name="AutoShape 5"/>
          <p:cNvSpPr>
            <a:spLocks noChangeArrowheads="1"/>
          </p:cNvSpPr>
          <p:nvPr/>
        </p:nvSpPr>
        <p:spPr bwMode="auto">
          <a:xfrm>
            <a:off x="6728176" y="4248150"/>
            <a:ext cx="217713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itchFamily="34" charset="0"/>
                <a:cs typeface="Arial" pitchFamily="34" charset="0"/>
              </a:rPr>
              <a:t>0:00</a:t>
            </a:r>
          </a:p>
        </p:txBody>
      </p:sp>
      <p:sp>
        <p:nvSpPr>
          <p:cNvPr id="191" name="AutoShape 5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6638133" y="4248150"/>
            <a:ext cx="2277268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ckThin">
            <a:solidFill>
              <a:srgbClr val="800000"/>
            </a:solidFill>
            <a:round/>
            <a:headEnd/>
            <a:tailEnd/>
          </a:ln>
        </p:spPr>
        <p:txBody>
          <a:bodyPr wrap="none" lIns="91428" tIns="45714" rIns="91428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Hết giờ</a:t>
            </a:r>
          </a:p>
        </p:txBody>
      </p:sp>
      <p:sp>
        <p:nvSpPr>
          <p:cNvPr id="193" name="Rectangle 3"/>
          <p:cNvSpPr>
            <a:spLocks noChangeArrowheads="1"/>
          </p:cNvSpPr>
          <p:nvPr/>
        </p:nvSpPr>
        <p:spPr bwMode="auto">
          <a:xfrm>
            <a:off x="304800" y="3136872"/>
            <a:ext cx="8610600" cy="88267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altLang="en-US" sz="2400" b="1" dirty="0">
                <a:solidFill>
                  <a:srgbClr val="0000CC"/>
                </a:solidFill>
                <a:cs typeface="Arial" charset="0"/>
              </a:rPr>
              <a:t>HOẠT ĐỘNG TẬP HỢP Ý KIẾN CÁ NHÂN VÀO BẢNG NHÓM</a:t>
            </a:r>
            <a:r>
              <a:rPr lang="vi-VN" altLang="en-US" sz="2400" b="1" dirty="0">
                <a:solidFill>
                  <a:srgbClr val="0000CC"/>
                </a:solidFill>
                <a:cs typeface="Arial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cs typeface="Arial" charset="0"/>
              </a:rPr>
              <a:t>TRONG THỜI GIAN 3 PHÚT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 Box 6">
                <a:extLst>
                  <a:ext uri="{FF2B5EF4-FFF2-40B4-BE49-F238E27FC236}">
                    <a16:creationId xmlns:a16="http://schemas.microsoft.com/office/drawing/2014/main" id="{A27A2FBE-2DFE-023C-4E30-003F92146F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285750"/>
                <a:ext cx="8381994" cy="946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28" tIns="45714" rIns="91428" bIns="45714">
                <a:spAutoFit/>
              </a:bodyPr>
              <a:lstStyle>
                <a:lvl1pPr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Aft>
                    <a:spcPts val="900"/>
                  </a:spcAft>
                </a:pPr>
                <a:r>
                  <a:rPr lang="en-US" sz="2400" b="1" dirty="0" smtClean="0">
                    <a:solidFill>
                      <a:srgbClr val="FF0000"/>
                    </a:solidFill>
                    <a:cs typeface="Times New Roman" pitchFamily="18" charset="0"/>
                  </a:rPr>
                  <a:t>Bài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cs typeface="Times New Roman" pitchFamily="18" charset="0"/>
                  </a:rPr>
                  <a:t>tập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 </a:t>
                </a:r>
                <a:r>
                  <a:rPr lang="en-US" sz="2400" b="1" dirty="0" smtClean="0">
                    <a:solidFill>
                      <a:srgbClr val="FF0000"/>
                    </a:solidFill>
                    <a:cs typeface="Times New Roman" pitchFamily="18" charset="0"/>
                  </a:rPr>
                  <a:t>3: </a:t>
                </a:r>
                <a:r>
                  <a:rPr lang="en-US" sz="2400" dirty="0" err="1" smtClean="0">
                    <a:solidFill>
                      <a:srgbClr val="000000"/>
                    </a:solidFill>
                    <a:cs typeface="Arial" pitchFamily="34" charset="0"/>
                  </a:rPr>
                  <a:t>Tính</a:t>
                </a:r>
                <a:r>
                  <a:rPr lang="en-US" sz="2400" dirty="0" smtClean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giá</a:t>
                </a:r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trị</a:t>
                </a:r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biểu</a:t>
                </a:r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thức</a:t>
                </a:r>
                <a:r>
                  <a:rPr lang="en-US" sz="2400" dirty="0" smtClean="0">
                    <a:solidFill>
                      <a:srgbClr val="000000"/>
                    </a:solidFill>
                    <a:cs typeface="Arial" pitchFamily="34" charset="0"/>
                  </a:rPr>
                  <a:t>:</a:t>
                </a:r>
              </a:p>
              <a:p>
                <a:pPr>
                  <a:spcAft>
                    <a:spcPts val="9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152+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−73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+18+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  <a:cs typeface="Arial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=−127; 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98" name="Text Box 6">
                <a:extLst>
                  <a:ext uri="{FF2B5EF4-FFF2-40B4-BE49-F238E27FC236}">
                    <a16:creationId xmlns="" xmlns:a16="http://schemas.microsoft.com/office/drawing/2014/main" id="{A27A2FBE-2DFE-023C-4E30-003F92146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285750"/>
                <a:ext cx="8381994" cy="946401"/>
              </a:xfrm>
              <a:prstGeom prst="rect">
                <a:avLst/>
              </a:prstGeom>
              <a:blipFill rotWithShape="1">
                <a:blip r:embed="rId6"/>
                <a:stretch>
                  <a:fillRect l="-1164" t="-5161" b="-141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9" name="Text Box 6">
            <a:extLst>
              <a:ext uri="{FF2B5EF4-FFF2-40B4-BE49-F238E27FC236}">
                <a16:creationId xmlns:a16="http://schemas.microsoft.com/office/drawing/2014/main" id="{A27A2FBE-2DFE-023C-4E30-003F92146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94" y="1276350"/>
            <a:ext cx="8981506" cy="168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lvl="0">
              <a:spcAft>
                <a:spcPts val="900"/>
              </a:spcAft>
            </a:pP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4: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Nhiệt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máy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bay ở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10 000m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là</a:t>
            </a:r>
            <a:endParaRPr lang="en-US" sz="24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lvl="0">
              <a:spcAft>
                <a:spcPts val="900"/>
              </a:spcAft>
            </a:pP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-48</a:t>
            </a:r>
            <a:r>
              <a:rPr lang="en-US" sz="2400" baseline="30000" dirty="0">
                <a:solidFill>
                  <a:prstClr val="black"/>
                </a:solidFill>
                <a:cs typeface="Times New Roman" pitchFamily="18" charset="0"/>
              </a:rPr>
              <a:t>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hạ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cánh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sân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bay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27</a:t>
            </a:r>
            <a:r>
              <a:rPr lang="en-US" sz="2400" baseline="30000" dirty="0">
                <a:solidFill>
                  <a:prstClr val="black"/>
                </a:solidFill>
                <a:cs typeface="Times New Roman" pitchFamily="18" charset="0"/>
              </a:rPr>
              <a:t>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máy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bay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10 000 m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hạ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cánh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chênh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lệch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bao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nhiêu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C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?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1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 nodeType="afterGroup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 nodeType="afterGroup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 nodeType="afterGroup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 nodeType="afterGroup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 nodeType="afterGroup">
                            <p:stCondLst>
                              <p:cond delay="12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 nodeType="afterGroup">
                            <p:stCondLst>
                              <p:cond delay="12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 nodeType="afterGroup">
                            <p:stCondLst>
                              <p:cond delay="12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 nodeType="afterGroup">
                            <p:stCondLst>
                              <p:cond delay="12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 nodeType="afterGroup">
                            <p:stCondLst>
                              <p:cond delay="12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 nodeType="afterGroup">
                            <p:stCondLst>
                              <p:cond delay="12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 nodeType="afterGroup">
                            <p:stCondLst>
                              <p:cond delay="12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 nodeType="afterGroup">
                            <p:stCondLst>
                              <p:cond delay="12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 nodeType="afterGroup">
                            <p:stCondLst>
                              <p:cond delay="13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 nodeType="afterGroup">
                            <p:stCondLst>
                              <p:cond delay="13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 nodeType="afterGroup">
                            <p:stCondLst>
                              <p:cond delay="13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 nodeType="afterGroup">
                            <p:stCondLst>
                              <p:cond delay="13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 nodeType="afterGroup">
                            <p:stCondLst>
                              <p:cond delay="13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 nodeType="afterGroup">
                            <p:stCondLst>
                              <p:cond delay="13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 nodeType="afterGroup">
                            <p:stCondLst>
                              <p:cond delay="13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 nodeType="afterGroup">
                            <p:stCondLst>
                              <p:cond delay="13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 nodeType="afterGroup">
                            <p:stCondLst>
                              <p:cond delay="13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 nodeType="afterGroup">
                            <p:stCondLst>
                              <p:cond delay="13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 nodeType="afterGroup">
                            <p:stCondLst>
                              <p:cond delay="14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 nodeType="afterGroup">
                            <p:stCondLst>
                              <p:cond delay="14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 nodeType="afterGroup">
                            <p:stCondLst>
                              <p:cond delay="14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 nodeType="afterGroup">
                            <p:stCondLst>
                              <p:cond delay="14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 nodeType="afterGroup">
                            <p:stCondLst>
                              <p:cond delay="14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 nodeType="afterGroup">
                            <p:stCondLst>
                              <p:cond delay="14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 nodeType="afterGroup">
                            <p:stCondLst>
                              <p:cond delay="14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 nodeType="afterGroup">
                            <p:stCondLst>
                              <p:cond delay="14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 nodeType="afterGroup">
                            <p:stCondLst>
                              <p:cond delay="14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 nodeType="afterGroup">
                            <p:stCondLst>
                              <p:cond delay="14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 nodeType="afterGroup">
                            <p:stCondLst>
                              <p:cond delay="15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 nodeType="afterGroup">
                            <p:stCondLst>
                              <p:cond delay="15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 nodeType="afterGroup">
                            <p:stCondLst>
                              <p:cond delay="15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 nodeType="afterGroup">
                            <p:stCondLst>
                              <p:cond delay="15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 nodeType="afterGroup">
                            <p:stCondLst>
                              <p:cond delay="15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 nodeType="afterGroup">
                            <p:stCondLst>
                              <p:cond delay="15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 nodeType="afterGroup">
                            <p:stCondLst>
                              <p:cond delay="15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 nodeType="afterGroup">
                            <p:stCondLst>
                              <p:cond delay="15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 nodeType="afterGroup">
                            <p:stCondLst>
                              <p:cond delay="15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 nodeType="afterGroup">
                            <p:stCondLst>
                              <p:cond delay="15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 nodeType="afterGroup">
                            <p:stCondLst>
                              <p:cond delay="16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 nodeType="afterGroup">
                            <p:stCondLst>
                              <p:cond delay="16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 nodeType="afterGroup">
                            <p:stCondLst>
                              <p:cond delay="16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 nodeType="afterGroup">
                            <p:stCondLst>
                              <p:cond delay="16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 nodeType="afterGroup">
                            <p:stCondLst>
                              <p:cond delay="16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 nodeType="afterGroup">
                            <p:stCondLst>
                              <p:cond delay="16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 nodeType="afterGroup">
                            <p:stCondLst>
                              <p:cond delay="16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 nodeType="afterGroup">
                            <p:stCondLst>
                              <p:cond delay="16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 nodeType="afterGroup">
                            <p:stCondLst>
                              <p:cond delay="16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 nodeType="afterGroup">
                            <p:stCondLst>
                              <p:cond delay="16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 nodeType="afterGroup">
                            <p:stCondLst>
                              <p:cond delay="17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 nodeType="afterGroup">
                            <p:stCondLst>
                              <p:cond delay="17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 nodeType="afterGroup">
                            <p:stCondLst>
                              <p:cond delay="17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 nodeType="afterGroup">
                            <p:stCondLst>
                              <p:cond delay="17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 nodeType="afterGroup">
                            <p:stCondLst>
                              <p:cond delay="17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 nodeType="afterGroup">
                            <p:stCondLst>
                              <p:cond delay="17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 nodeType="afterGroup">
                            <p:stCondLst>
                              <p:cond delay="17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 nodeType="afterGroup">
                            <p:stCondLst>
                              <p:cond delay="17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 nodeType="afterGroup">
                            <p:stCondLst>
                              <p:cond delay="17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 nodeType="afterGroup">
                            <p:stCondLst>
                              <p:cond delay="17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 nodeType="afterGroup">
                            <p:stCondLst>
                              <p:cond delay="18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 nodeType="afterGroup">
                            <p:stCondLst>
                              <p:cond delay="181000"/>
                            </p:stCondLst>
                            <p:childTnLst>
                              <p:par>
                                <p:cTn id="54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770" decel="100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1" dur="770" decel="100000"/>
                                        <p:tgtEl>
                                          <p:spTgt spid="1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3" dur="77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5" dur="77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25" y="1251348"/>
            <a:ext cx="5522913" cy="3416320"/>
          </a:xfrm>
          <a:prstGeom prst="rect">
            <a:avLst/>
          </a:prstGeom>
          <a:solidFill>
            <a:srgbClr val="0099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8" tIns="45714" rIns="91428" bIns="45714">
            <a:spAutoFit/>
          </a:bodyPr>
          <a:lstStyle/>
          <a:p>
            <a:pPr algn="just"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Chú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Sóc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gắng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nhặt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hạt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dẻ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̉.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Sóc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8371" name="PartOfYourWorld-V.A-3565486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-32143"/>
            <a:ext cx="457200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0"/>
          <a:stretch>
            <a:fillRect/>
          </a:stretch>
        </p:blipFill>
        <p:spPr bwMode="auto">
          <a:xfrm>
            <a:off x="7237414" y="2343152"/>
            <a:ext cx="1903412" cy="23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61898" y="221901"/>
            <a:ext cx="7238520" cy="923330"/>
          </a:xfrm>
          <a:prstGeom prst="rect">
            <a:avLst/>
          </a:prstGeom>
          <a:solidFill>
            <a:srgbClr val="009900"/>
          </a:solidFill>
        </p:spPr>
        <p:txBody>
          <a:bodyPr wrap="none" lIns="91428" tIns="45714" rIns="91428" bIns="45714">
            <a:spAutoFit/>
          </a:bodyPr>
          <a:lstStyle/>
          <a:p>
            <a:pPr algn="ctr">
              <a:defRPr/>
            </a:pPr>
            <a:r>
              <a:rPr lang="en-US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SÓC NÂU VÀ HẠT DẺ</a:t>
            </a:r>
            <a:endParaRPr lang="en-US" sz="5400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2674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6">
                <a:extLst>
                  <a:ext uri="{FF2B5EF4-FFF2-40B4-BE49-F238E27FC236}">
                    <a16:creationId xmlns:a16="http://schemas.microsoft.com/office/drawing/2014/main" id="{A27A2FBE-2DFE-023C-4E30-003F92146F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806" y="329949"/>
                <a:ext cx="8381994" cy="946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28" tIns="45714" rIns="91428" bIns="45714">
                <a:spAutoFit/>
              </a:bodyPr>
              <a:lstStyle>
                <a:lvl1pPr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2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Aft>
                    <a:spcPts val="900"/>
                  </a:spcAft>
                </a:pPr>
                <a:r>
                  <a:rPr lang="en-US" sz="2400" b="1" dirty="0" smtClean="0">
                    <a:solidFill>
                      <a:srgbClr val="FF0000"/>
                    </a:solidFill>
                    <a:cs typeface="Times New Roman" pitchFamily="18" charset="0"/>
                  </a:rPr>
                  <a:t>Bài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cs typeface="Times New Roman" pitchFamily="18" charset="0"/>
                  </a:rPr>
                  <a:t>tập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 </a:t>
                </a:r>
                <a:r>
                  <a:rPr lang="en-US" sz="2400" b="1" dirty="0" smtClean="0">
                    <a:solidFill>
                      <a:srgbClr val="FF0000"/>
                    </a:solidFill>
                    <a:cs typeface="Times New Roman" pitchFamily="18" charset="0"/>
                  </a:rPr>
                  <a:t>3: </a:t>
                </a:r>
                <a:r>
                  <a:rPr lang="en-US" sz="2400" dirty="0" err="1" smtClean="0">
                    <a:solidFill>
                      <a:srgbClr val="000000"/>
                    </a:solidFill>
                    <a:cs typeface="Arial" pitchFamily="34" charset="0"/>
                  </a:rPr>
                  <a:t>Tính</a:t>
                </a:r>
                <a:r>
                  <a:rPr lang="en-US" sz="2400" dirty="0" smtClean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giá</a:t>
                </a:r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trị</a:t>
                </a:r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biểu</a:t>
                </a:r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cs typeface="Arial" pitchFamily="34" charset="0"/>
                  </a:rPr>
                  <a:t>thức</a:t>
                </a:r>
                <a:r>
                  <a:rPr lang="en-US" sz="2400" dirty="0" smtClean="0">
                    <a:solidFill>
                      <a:srgbClr val="000000"/>
                    </a:solidFill>
                    <a:cs typeface="Arial" pitchFamily="34" charset="0"/>
                  </a:rPr>
                  <a:t>:</a:t>
                </a:r>
              </a:p>
              <a:p>
                <a:pPr>
                  <a:spcAft>
                    <a:spcPts val="9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152+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−73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+18+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  <a:cs typeface="Arial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=−127; 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" name="Text Box 6">
                <a:extLst>
                  <a:ext uri="{FF2B5EF4-FFF2-40B4-BE49-F238E27FC236}">
                    <a16:creationId xmlns="" xmlns:a16="http://schemas.microsoft.com/office/drawing/2014/main" id="{A27A2FBE-2DFE-023C-4E30-003F92146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6" y="329949"/>
                <a:ext cx="8381994" cy="946401"/>
              </a:xfrm>
              <a:prstGeom prst="rect">
                <a:avLst/>
              </a:prstGeom>
              <a:blipFill rotWithShape="1">
                <a:blip r:embed="rId2"/>
                <a:stretch>
                  <a:fillRect l="-1164" t="-5161" b="-141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142F1529-6DD3-64C5-6D00-A3D0ED602864}"/>
              </a:ext>
            </a:extLst>
          </p:cNvPr>
          <p:cNvSpPr/>
          <p:nvPr/>
        </p:nvSpPr>
        <p:spPr>
          <a:xfrm>
            <a:off x="304806" y="1504950"/>
            <a:ext cx="926857" cy="461665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2400" y="2067995"/>
                <a:ext cx="5919289" cy="646319"/>
              </a:xfrm>
              <a:prstGeom prst="rect">
                <a:avLst/>
              </a:prstGeom>
            </p:spPr>
            <p:txBody>
              <a:bodyPr wrap="none" lIns="91428" tIns="45714" rIns="91428" bIns="45714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 smtClean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=−127</m:t>
                    </m:r>
                  </m:oMath>
                </a14:m>
                <a:r>
                  <a:rPr lang="en-US" sz="2400" dirty="0" smtClean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vào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biểu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thức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đã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ta </a:t>
                </a:r>
                <a:r>
                  <a:rPr lang="en-US" sz="2400" dirty="0" err="1" smtClean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được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:</a:t>
                </a:r>
                <a:endParaRPr lang="en-US" sz="2400" dirty="0">
                  <a:solidFill>
                    <a:srgbClr val="00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067995"/>
                <a:ext cx="5919289" cy="646319"/>
              </a:xfrm>
              <a:prstGeom prst="rect">
                <a:avLst/>
              </a:prstGeom>
              <a:blipFill rotWithShape="1">
                <a:blip r:embed="rId3"/>
                <a:stretch>
                  <a:fillRect l="-1030" r="-1133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8600" y="2675214"/>
                <a:ext cx="4626908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cs typeface="Times New Roman" panose="02020603050405020304" pitchFamily="18" charset="0"/>
                        </a:rPr>
                        <m:t>152+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  <a:cs typeface="Times New Roman" panose="02020603050405020304" pitchFamily="18" charset="0"/>
                            </a:rPr>
                            <m:t>−73</m:t>
                          </m:r>
                        </m:e>
                      </m:d>
                      <m:r>
                        <a:rPr lang="en-US" sz="2400" i="1">
                          <a:latin typeface="Cambria Math"/>
                          <a:cs typeface="Times New Roman" panose="02020603050405020304" pitchFamily="18" charset="0"/>
                        </a:rPr>
                        <m:t>+18+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−127</m:t>
                          </m:r>
                        </m:e>
                      </m:d>
                    </m:oMath>
                  </m:oMathPara>
                </a14:m>
                <a:endParaRPr lang="en-US" sz="2400" b="0" i="1" smtClean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400" dirty="0" smtClean="0"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152</m:t>
                    </m:r>
                    <m:r>
                      <a:rPr lang="en-US" sz="2400" b="0" i="1" smtClean="0">
                        <a:latin typeface="Cambria Math"/>
                        <a:cs typeface="Times New Roman" panose="02020603050405020304" pitchFamily="18" charset="0"/>
                      </a:rPr>
                      <m:t>+18)+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/>
                                <a:cs typeface="Times New Roman" panose="02020603050405020304" pitchFamily="18" charset="0"/>
                              </a:rPr>
                              <m:t>−73</m:t>
                            </m:r>
                          </m:e>
                        </m:d>
                        <m:r>
                          <a:rPr lang="en-US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−127</m:t>
                            </m:r>
                          </m:e>
                        </m:d>
                      </m:e>
                    </m:d>
                  </m:oMath>
                </a14:m>
                <a:endParaRPr lang="en-US" sz="2400" b="0" i="1" smtClean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/>
                          <a:cs typeface="Times New Roman" panose="02020603050405020304" pitchFamily="18" charset="0"/>
                        </a:rPr>
                        <m:t>=170+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/>
                              <a:cs typeface="Times New Roman" panose="02020603050405020304" pitchFamily="18" charset="0"/>
                            </a:rPr>
                            <m:t>−200</m:t>
                          </m:r>
                        </m:e>
                      </m:d>
                    </m:oMath>
                  </m:oMathPara>
                </a14:m>
                <a:endParaRPr lang="en-US" sz="2400" b="0" i="1" smtClean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  <a:cs typeface="Times New Roman" panose="02020603050405020304" pitchFamily="18" charset="0"/>
                      </a:rPr>
                      <m:t>=−30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675214"/>
                <a:ext cx="4626908" cy="1569660"/>
              </a:xfrm>
              <a:prstGeom prst="rect">
                <a:avLst/>
              </a:prstGeom>
              <a:blipFill>
                <a:blip r:embed="rId4"/>
                <a:stretch>
                  <a:fillRect l="-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-5255" y="4251929"/>
                <a:ext cx="89916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dirty="0">
                    <a:solidFill>
                      <a:prstClr val="black"/>
                    </a:solidFill>
                    <a:cs typeface="Arial" pitchFamily="34" charset="0"/>
                  </a:rPr>
                  <a:t>Vậy giá trị của biểu thức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152+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  <a:cs typeface="Times New Roman" panose="02020603050405020304" pitchFamily="18" charset="0"/>
                          </a:rPr>
                          <m:t>−73</m:t>
                        </m:r>
                      </m:e>
                    </m:d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+18+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pt-BR" sz="2400" dirty="0" smtClean="0">
                    <a:solidFill>
                      <a:prstClr val="black"/>
                    </a:solidFill>
                    <a:cs typeface="Arial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=−127 </m:t>
                    </m:r>
                  </m:oMath>
                </a14:m>
                <a:r>
                  <a:rPr lang="pt-BR" sz="2400" dirty="0" smtClean="0">
                    <a:solidFill>
                      <a:prstClr val="black"/>
                    </a:solidFill>
                    <a:cs typeface="Arial" pitchFamily="34" charset="0"/>
                  </a:rPr>
                  <a:t>là</a:t>
                </a:r>
                <a:r>
                  <a:rPr lang="en-US" sz="24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/>
                        <a:cs typeface="Times New Roman" panose="02020603050405020304" pitchFamily="18" charset="0"/>
                      </a:rPr>
                      <m:t>−30</m:t>
                    </m:r>
                  </m:oMath>
                </a14:m>
                <a:r>
                  <a:rPr lang="pt-BR" sz="2400" dirty="0" smtClean="0">
                    <a:solidFill>
                      <a:prstClr val="black"/>
                    </a:solidFill>
                    <a:cs typeface="Arial" pitchFamily="34" charset="0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255" y="4251929"/>
                <a:ext cx="8991600" cy="461665"/>
              </a:xfrm>
              <a:prstGeom prst="rect">
                <a:avLst/>
              </a:prstGeom>
              <a:blipFill>
                <a:blip r:embed="rId5"/>
                <a:stretch>
                  <a:fillRect l="-101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293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296" y="2063186"/>
            <a:ext cx="747296" cy="461653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 Box 6">
            <a:extLst>
              <a:ext uri="{FF2B5EF4-FFF2-40B4-BE49-F238E27FC236}">
                <a16:creationId xmlns:a16="http://schemas.microsoft.com/office/drawing/2014/main" id="{A27A2FBE-2DFE-023C-4E30-003F92146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61950"/>
            <a:ext cx="8981506" cy="168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lvl="0">
              <a:spcAft>
                <a:spcPts val="900"/>
              </a:spcAft>
            </a:pP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4: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Nhiệt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máy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bay ở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10 000m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là</a:t>
            </a:r>
            <a:endParaRPr lang="en-US" sz="24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lvl="0">
              <a:spcAft>
                <a:spcPts val="900"/>
              </a:spcAft>
            </a:pP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-48</a:t>
            </a:r>
            <a:r>
              <a:rPr lang="en-US" sz="2400" baseline="30000" dirty="0">
                <a:solidFill>
                  <a:prstClr val="black"/>
                </a:solidFill>
                <a:cs typeface="Times New Roman" pitchFamily="18" charset="0"/>
              </a:rPr>
              <a:t>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hạ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cánh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sân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bay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27</a:t>
            </a:r>
            <a:r>
              <a:rPr lang="en-US" sz="2400" baseline="30000" dirty="0">
                <a:solidFill>
                  <a:prstClr val="black"/>
                </a:solidFill>
                <a:cs typeface="Times New Roman" pitchFamily="18" charset="0"/>
              </a:rPr>
              <a:t>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máy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bay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10 000 m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hạ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cánh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chênh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lệch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bao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nhiêu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C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?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228600" y="2585954"/>
            <a:ext cx="8382000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Nhiệt độ bên ngoài của máy bay ở độ cao 10 000m và khi hạ cánh chênh lệch </a:t>
            </a:r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nhau: </a:t>
            </a:r>
            <a:r>
              <a:rPr lang="nl-NL" sz="2400" b="1" dirty="0" smtClean="0">
                <a:latin typeface="Times New Roman" pitchFamily="18" charset="0"/>
                <a:cs typeface="Times New Roman" pitchFamily="18" charset="0"/>
              </a:rPr>
              <a:t>27 – (-</a:t>
            </a:r>
            <a:r>
              <a:rPr lang="nl-NL" sz="2400" b="1" dirty="0">
                <a:latin typeface="Times New Roman" pitchFamily="18" charset="0"/>
                <a:cs typeface="Times New Roman" pitchFamily="18" charset="0"/>
              </a:rPr>
              <a:t>48) = 75 (</a:t>
            </a:r>
            <a:r>
              <a:rPr lang="nl-NL" sz="2400" b="1" baseline="30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nl-NL" sz="2400" b="1" dirty="0">
                <a:latin typeface="Times New Roman" pitchFamily="18" charset="0"/>
                <a:cs typeface="Times New Roman" pitchFamily="18" charset="0"/>
              </a:rPr>
              <a:t>C)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1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08;p33"/>
          <p:cNvSpPr txBox="1"/>
          <p:nvPr/>
        </p:nvSpPr>
        <p:spPr>
          <a:xfrm>
            <a:off x="317478" y="438150"/>
            <a:ext cx="3797322" cy="497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2375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1)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Tính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chất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của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phép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cộng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endParaRPr lang="en-US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120;p33"/>
          <p:cNvSpPr txBox="1"/>
          <p:nvPr/>
        </p:nvSpPr>
        <p:spPr>
          <a:xfrm>
            <a:off x="345733" y="3105150"/>
            <a:ext cx="2626067" cy="431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2375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91706" y="1428750"/>
                <a:ext cx="478989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 defTabSz="9144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400" b="1" dirty="0" err="1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Kết</a:t>
                </a:r>
                <a:r>
                  <a:rPr lang="en-US" sz="2400" b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</a:t>
                </a:r>
                <a:r>
                  <a:rPr lang="en-US" sz="2400" b="1" dirty="0" err="1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hợp</a:t>
                </a:r>
                <a:r>
                  <a:rPr lang="en-US" sz="2400" b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: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400" i="1">
                            <a:latin typeface="Cambria Math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+(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en-US" sz="2400" spc="25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c) </a:t>
                </a:r>
                <a:endParaRPr lang="en-US" sz="24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06" y="1428750"/>
                <a:ext cx="4789894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2036" t="-11842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04800" y="2038350"/>
                <a:ext cx="478485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 defTabSz="9144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400" b="1" dirty="0" err="1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Cộng</a:t>
                </a:r>
                <a:r>
                  <a:rPr lang="en-US" sz="24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</a:t>
                </a:r>
                <a:r>
                  <a:rPr lang="en-US" sz="2400" b="1" dirty="0" err="1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với</a:t>
                </a:r>
                <a:r>
                  <a:rPr lang="en-US" sz="24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</a:t>
                </a:r>
                <a:r>
                  <a:rPr lang="en-US" sz="2400" b="1" dirty="0" err="1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số</a:t>
                </a:r>
                <a:r>
                  <a:rPr lang="en-US" sz="24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0: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+0=0+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400" spc="25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038350"/>
                <a:ext cx="4784856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2038" t="-11842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02994" y="2571750"/>
                <a:ext cx="579300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 defTabSz="9144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400" b="1" dirty="0" err="1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Cộng</a:t>
                </a:r>
                <a:r>
                  <a:rPr lang="en-US" sz="24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</a:t>
                </a:r>
                <a:r>
                  <a:rPr lang="en-US" sz="2400" b="1" dirty="0" err="1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với</a:t>
                </a:r>
                <a:r>
                  <a:rPr lang="en-US" sz="24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</a:t>
                </a:r>
                <a:r>
                  <a:rPr lang="en-US" sz="2400" b="1" dirty="0" err="1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số</a:t>
                </a:r>
                <a:r>
                  <a:rPr lang="en-US" sz="24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</a:t>
                </a:r>
                <a:r>
                  <a:rPr lang="en-US" sz="2400" b="1" dirty="0" err="1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đối</a:t>
                </a:r>
                <a:r>
                  <a:rPr lang="en-US" sz="24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+(−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)=0</m:t>
                    </m:r>
                  </m:oMath>
                </a14:m>
                <a:r>
                  <a:rPr lang="en-US" sz="2400" spc="25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4" y="2571750"/>
                <a:ext cx="5793006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789" t="-11842" b="-35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81000" y="819150"/>
                <a:ext cx="40386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400" b="1" dirty="0" err="1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Giao</a:t>
                </a:r>
                <a:r>
                  <a:rPr lang="en-US" sz="2400" b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</a:t>
                </a:r>
                <a:r>
                  <a:rPr lang="en-US" sz="2400" b="1" dirty="0" err="1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hoán</a:t>
                </a:r>
                <a:r>
                  <a:rPr lang="en-US" sz="2400" b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: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latin typeface="Cambria Math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400" spc="25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819150"/>
                <a:ext cx="4038600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2568" t="-11842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228600" y="3486150"/>
            <a:ext cx="8534400" cy="83098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ta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– b = a +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 b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1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5" grpId="0"/>
      <p:bldP spid="16" grpId="0"/>
      <p:bldP spid="17" grpId="0"/>
      <p:bldP spid="19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747" y="514351"/>
            <a:ext cx="6774905" cy="1207294"/>
            <a:chOff x="0" y="0"/>
            <a:chExt cx="5222820" cy="9307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22820" cy="930711"/>
            </a:xfrm>
            <a:custGeom>
              <a:avLst/>
              <a:gdLst/>
              <a:ahLst/>
              <a:cxnLst/>
              <a:rect l="l" t="t" r="r" b="b"/>
              <a:pathLst>
                <a:path w="5222820" h="930711">
                  <a:moveTo>
                    <a:pt x="5098359" y="930711"/>
                  </a:moveTo>
                  <a:lnTo>
                    <a:pt x="124460" y="930711"/>
                  </a:lnTo>
                  <a:cubicBezTo>
                    <a:pt x="55880" y="930711"/>
                    <a:pt x="0" y="874831"/>
                    <a:pt x="0" y="806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98360" y="0"/>
                  </a:lnTo>
                  <a:cubicBezTo>
                    <a:pt x="5166940" y="0"/>
                    <a:pt x="5222820" y="55880"/>
                    <a:pt x="5222820" y="124460"/>
                  </a:cubicBezTo>
                  <a:lnTo>
                    <a:pt x="5222820" y="806251"/>
                  </a:lnTo>
                  <a:cubicBezTo>
                    <a:pt x="5222820" y="874831"/>
                    <a:pt x="5166940" y="930711"/>
                    <a:pt x="5098360" y="9307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028612" y="2050045"/>
            <a:ext cx="2601038" cy="2594038"/>
            <a:chOff x="0" y="0"/>
            <a:chExt cx="2200668" cy="2194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668" cy="2194745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271483" y="2027531"/>
            <a:ext cx="2601038" cy="2594038"/>
            <a:chOff x="0" y="0"/>
            <a:chExt cx="2200668" cy="21947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00668" cy="2194745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14351" y="2027531"/>
            <a:ext cx="2601038" cy="2594038"/>
            <a:chOff x="0" y="0"/>
            <a:chExt cx="2200668" cy="219474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00668" cy="2194745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2560631" y="1040398"/>
            <a:ext cx="5363137" cy="25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698">
              <a:lnSpc>
                <a:spcPts val="2015"/>
              </a:lnSpc>
            </a:pPr>
            <a:r>
              <a:rPr lang="en-US" sz="3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21" name="Oval 20"/>
          <p:cNvSpPr/>
          <p:nvPr/>
        </p:nvSpPr>
        <p:spPr>
          <a:xfrm>
            <a:off x="1567219" y="2152650"/>
            <a:ext cx="495300" cy="4953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698"/>
            <a:r>
              <a:rPr lang="en-US" sz="2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4324350" y="2152650"/>
            <a:ext cx="495300" cy="4953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698"/>
            <a:r>
              <a:rPr lang="en-US" sz="2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7081481" y="2152650"/>
            <a:ext cx="495300" cy="4953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698"/>
            <a:r>
              <a:rPr lang="en-US" sz="2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3401" y="2571756"/>
            <a:ext cx="2338688" cy="193898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685698">
              <a:lnSpc>
                <a:spcPct val="150000"/>
              </a:lnSpc>
            </a:pPr>
            <a:r>
              <a:rPr lang="en-US" sz="20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tính chất của phép cộng số nguyên và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20592" y="2839803"/>
            <a:ext cx="2302820" cy="102720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685698">
              <a:lnSpc>
                <a:spcPct val="150000"/>
              </a:lnSpc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20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77721" y="2839801"/>
            <a:ext cx="2302820" cy="95999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685698">
              <a:lnSpc>
                <a:spcPct val="150000"/>
              </a:lnSpc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698">
              <a:lnSpc>
                <a:spcPct val="150000"/>
              </a:lnSpc>
            </a:pPr>
            <a:r>
              <a:rPr lang="en-US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“Quy tắc dấu ngoặc</a:t>
            </a:r>
            <a:r>
              <a:rPr lang="en-US" sz="20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105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/>
      <p:bldP spid="25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TextBox 3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8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1485900"/>
            <a:ext cx="10287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9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22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10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71622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11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314453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12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54305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13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28773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14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485900"/>
            <a:ext cx="952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0" name="Picture 15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57450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1" name="Picture 16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228873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2" name="Picture 17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71873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3" name="Picture 18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29123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4" name="Picture 19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000523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5" name="Picture 20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085850"/>
            <a:ext cx="495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6" name="Picture 21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23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7" name="Picture 22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29050"/>
            <a:ext cx="14478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8" name="Picture 23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88595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9" name="Picture 24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600473"/>
            <a:ext cx="9906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0" name="Picture 25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229123"/>
            <a:ext cx="10668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1" name="Picture 26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57723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2" name="Picture 27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29073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3" name="Picture 28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23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4" name="Picture 29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5" name="Picture 30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23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6" name="Picture 31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771650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7" name="Picture 32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43400"/>
            <a:ext cx="11811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8" name="Picture 33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23"/>
            <a:ext cx="1143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9" name="Picture 34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14550"/>
            <a:ext cx="152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0" name="Picture 35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86173"/>
            <a:ext cx="4953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1" name="Picture 36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23"/>
            <a:ext cx="17526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2" name="Picture 37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828823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3" name="Picture 38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085850"/>
            <a:ext cx="83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4" name="Picture 39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2407461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55" name="WordArt 2"/>
          <p:cNvSpPr>
            <a:spLocks noChangeArrowheads="1" noChangeShapeType="1" noTextEdit="1"/>
          </p:cNvSpPr>
          <p:nvPr/>
        </p:nvSpPr>
        <p:spPr bwMode="auto">
          <a:xfrm>
            <a:off x="609600" y="2171700"/>
            <a:ext cx="8077200" cy="1371600"/>
          </a:xfrm>
          <a:prstGeom prst="rect">
            <a:avLst/>
          </a:prstGeom>
        </p:spPr>
        <p:txBody>
          <a:bodyPr wrap="none" lIns="91428" tIns="45714" rIns="91428" bIns="457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/>
              </a:rPr>
              <a:t>XIN CHÂN THÀNH CẢM ƠN CÁC THẦY CÔ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/>
              </a:rPr>
              <a:t>CÙNG TOÀN THỂ CÁC BẠN HỌC SINH! </a:t>
            </a:r>
          </a:p>
        </p:txBody>
      </p:sp>
      <p:pic>
        <p:nvPicPr>
          <p:cNvPr id="76836" name="Picture 34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00360"/>
            <a:ext cx="152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7" name="Picture 34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28873"/>
            <a:ext cx="152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8" name="Picture 34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10486"/>
            <a:ext cx="152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39" name="Picture 34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604"/>
            <a:ext cx="152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0" name="Picture 34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14318"/>
            <a:ext cx="152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1" name="Picture 34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00054"/>
            <a:ext cx="152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2" name="Picture 39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28622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3" name="Picture 39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42923"/>
            <a:ext cx="4953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4" name="Picture 25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42909"/>
            <a:ext cx="10668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5" name="Picture 25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85773"/>
            <a:ext cx="10668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6" name="Picture 25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457200"/>
            <a:ext cx="10668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47" name="Picture 25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400071"/>
            <a:ext cx="10668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914400" y="1028703"/>
            <a:ext cx="7239000" cy="223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lIns="91256" tIns="45629" rIns="91256" bIns="45629">
            <a:prstTxWarp prst="textArchUp">
              <a:avLst/>
            </a:prstTxWarp>
          </a:bodyPr>
          <a:lstStyle/>
          <a:p>
            <a:pPr algn="ctr" defTabSz="83188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5400" b="1">
                <a:solidFill>
                  <a:srgbClr val="FF0000"/>
                </a:solidFill>
                <a:cs typeface="Times New Roman" pitchFamily="18" charset="0"/>
              </a:rPr>
              <a:t>GIỜ HỌC KẾT THÚC</a:t>
            </a:r>
            <a:endParaRPr lang="en-US" sz="5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76849" name="Picture 20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"/>
            <a:ext cx="1295400" cy="96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50" name="Picture 23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48600" y="4175523"/>
            <a:ext cx="1295400" cy="96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51" name="Picture 20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1132" y="4014812"/>
            <a:ext cx="97155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52" name="Picture 23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98607" y="-159529"/>
            <a:ext cx="97155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136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 DAU 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2" y="77393"/>
            <a:ext cx="8775700" cy="479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iêu đề 1"/>
          <p:cNvSpPr>
            <a:spLocks noGrp="1"/>
          </p:cNvSpPr>
          <p:nvPr>
            <p:ph type="title"/>
          </p:nvPr>
        </p:nvSpPr>
        <p:spPr>
          <a:xfrm>
            <a:off x="1204925" y="336962"/>
            <a:ext cx="6734175" cy="634603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  <a:endParaRPr lang="vi-VN" sz="4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9396" name="Hộp Văn bản 2"/>
          <p:cNvSpPr txBox="1">
            <a:spLocks noChangeArrowheads="1"/>
          </p:cNvSpPr>
          <p:nvPr/>
        </p:nvSpPr>
        <p:spPr bwMode="auto">
          <a:xfrm>
            <a:off x="457200" y="819169"/>
            <a:ext cx="8382000" cy="402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cs typeface="Times New Roman" pitchFamily="18" charset="0"/>
              </a:rPr>
              <a:t>	</a:t>
            </a:r>
            <a:r>
              <a:rPr lang="en-US" sz="3200" b="1" dirty="0" err="1">
                <a:solidFill>
                  <a:srgbClr val="000000"/>
                </a:solidFill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cs typeface="Times New Roman" pitchFamily="18" charset="0"/>
              </a:rPr>
              <a:t>mình</a:t>
            </a:r>
            <a:r>
              <a:rPr lang="en-US" sz="3200">
                <a:solidFill>
                  <a:srgbClr val="000000"/>
                </a:solidFill>
                <a:cs typeface="Times New Roman" pitchFamily="18" charset="0"/>
              </a:rPr>
              <a:t> một hạt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dẻ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kì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tương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chú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Sóc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nâu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nhặt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cs typeface="Times New Roman" pitchFamily="18" charset="0"/>
              </a:rPr>
              <a:t>được</a:t>
            </a:r>
            <a:r>
              <a:rPr lang="en-US" sz="3200">
                <a:solidFill>
                  <a:srgbClr val="000000"/>
                </a:solidFill>
                <a:cs typeface="Times New Roman" pitchFamily="18" charset="0"/>
              </a:rPr>
              <a:t> số hạt dẻ tương ứng với câu hỏi.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sai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nhường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hội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pPr algn="just" eaLnBrk="1" fontAlgn="base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cs typeface="Times New Roman" pitchFamily="18" charset="0"/>
              </a:rPr>
              <a:t>	</a:t>
            </a:r>
            <a:r>
              <a:rPr lang="en-US" sz="3200" b="1" dirty="0" err="1">
                <a:solidFill>
                  <a:srgbClr val="000000"/>
                </a:solidFill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suy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10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giây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pPr algn="just" eaLnBrk="1" fontAlgn="base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cs typeface="Times New Roman" pitchFamily="18" charset="0"/>
              </a:rPr>
              <a:t>	</a:t>
            </a:r>
            <a:endParaRPr lang="vi-VN" sz="3200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7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073967"/>
            <a:ext cx="1268412" cy="124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26" y="1073967"/>
            <a:ext cx="1268413" cy="124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26" y="3440930"/>
            <a:ext cx="1268413" cy="124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0"/>
          <a:stretch>
            <a:fillRect/>
          </a:stretch>
        </p:blipFill>
        <p:spPr bwMode="auto">
          <a:xfrm>
            <a:off x="3124201" y="958452"/>
            <a:ext cx="3405188" cy="412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86174"/>
            <a:ext cx="1295400" cy="125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961898" y="50451"/>
            <a:ext cx="7238520" cy="923330"/>
          </a:xfrm>
          <a:prstGeom prst="rect">
            <a:avLst/>
          </a:prstGeom>
          <a:solidFill>
            <a:srgbClr val="009900"/>
          </a:solidFill>
        </p:spPr>
        <p:txBody>
          <a:bodyPr wrap="none" lIns="91428" tIns="45714" rIns="91428" bIns="45714">
            <a:spAutoFit/>
          </a:bodyPr>
          <a:lstStyle/>
          <a:p>
            <a:pPr algn="ctr">
              <a:defRPr/>
            </a:pPr>
            <a:r>
              <a:rPr lang="en-US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SÓC NÂU VÀ HẠT DẺ</a:t>
            </a:r>
            <a:endParaRPr lang="en-US" sz="5400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4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454825"/>
            <a:ext cx="8153400" cy="2040731"/>
          </a:xfrm>
          <a:prstGeom prst="roundRect">
            <a:avLst/>
          </a:prstGeom>
          <a:solidFill>
            <a:srgbClr val="6699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762000" y="514350"/>
            <a:ext cx="7848600" cy="200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bg1"/>
                </a:solidFill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cs typeface="Times New Roman" pitchFamily="18" charset="0"/>
              </a:rPr>
              <a:t> 1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Muốn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cộng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nguyên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khác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dấu</a:t>
            </a:r>
            <a:r>
              <a:rPr lang="en-US" sz="24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đối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), ta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tìm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hiệu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phần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tự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nhiên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chúng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lớn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trừ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nhỏ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)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rồi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đặt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trước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hiệu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dấu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phần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tự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nhiên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lớn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cs typeface="Times New Roman" pitchFamily="18" charset="0"/>
              </a:rPr>
              <a:t>hơn</a:t>
            </a:r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chemeClr val="bg1"/>
                </a:solidFill>
                <a:cs typeface="Times New Roman" pitchFamily="18" charset="0"/>
              </a:rPr>
              <a:t>Khẳng</a:t>
            </a: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cs typeface="Times New Roman" pitchFamily="18" charset="0"/>
              </a:rPr>
              <a:t>định</a:t>
            </a: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cs typeface="Times New Roman" pitchFamily="18" charset="0"/>
              </a:rPr>
              <a:t>trên</a:t>
            </a: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 hay </a:t>
            </a:r>
            <a:r>
              <a:rPr lang="en-US" b="1" dirty="0" err="1" smtClean="0">
                <a:solidFill>
                  <a:schemeClr val="bg1"/>
                </a:solidFill>
                <a:cs typeface="Times New Roman" pitchFamily="18" charset="0"/>
              </a:rPr>
              <a:t>sai</a:t>
            </a: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? </a:t>
            </a:r>
            <a:endParaRPr lang="en-US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655155"/>
            <a:ext cx="3338513" cy="4616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2647952"/>
            <a:ext cx="3276600" cy="4616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>
            <a:fillRect/>
          </a:stretch>
        </p:blipFill>
        <p:spPr bwMode="auto">
          <a:xfrm>
            <a:off x="1066800" y="3139951"/>
            <a:ext cx="1543950" cy="159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2" b="18755"/>
          <a:stretch>
            <a:fillRect/>
          </a:stretch>
        </p:blipFill>
        <p:spPr bwMode="auto">
          <a:xfrm>
            <a:off x="5547286" y="3268315"/>
            <a:ext cx="1326028" cy="133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Am-thanh-tra-loi-dung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238" y="16311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8763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225" y="171211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238" y="2628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4114800" y="70248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4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100513" y="57150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4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100513" y="30956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4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100513" y="54769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4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114800" y="70248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4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114800" y="54769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4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114800" y="54769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4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114800" y="57150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4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114800" y="70248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4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114800" y="57150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4114800" y="57150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3475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00420" y="1331153"/>
            <a:ext cx="3343275" cy="2669349"/>
            <a:chOff x="3505200" y="2303277"/>
            <a:chExt cx="3343275" cy="355913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303277"/>
              <a:ext cx="3343275" cy="3559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962400" y="3041809"/>
              <a:ext cx="2286000" cy="209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bg1"/>
                  </a:solidFill>
                  <a:latin typeface="VnBodoni" pitchFamily="2" charset="0"/>
                </a:rPr>
                <a:t>40</a:t>
              </a:r>
            </a:p>
          </p:txBody>
        </p:sp>
      </p:grpSp>
      <p:pic>
        <p:nvPicPr>
          <p:cNvPr id="4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5"/>
          <a:stretch>
            <a:fillRect/>
          </a:stretch>
        </p:blipFill>
        <p:spPr bwMode="auto">
          <a:xfrm>
            <a:off x="1" y="3743328"/>
            <a:ext cx="1652588" cy="144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78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" y="514350"/>
            <a:ext cx="8991600" cy="1426369"/>
          </a:xfrm>
          <a:prstGeom prst="roundRect">
            <a:avLst/>
          </a:prstGeom>
          <a:solidFill>
            <a:srgbClr val="6699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228600" y="653368"/>
            <a:ext cx="8458200" cy="138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Câu</a:t>
            </a:r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2: </a:t>
            </a:r>
            <a:r>
              <a:rPr lang="en-US" dirty="0" err="1" smtClean="0">
                <a:solidFill>
                  <a:prstClr val="white"/>
                </a:solidFill>
                <a:cs typeface="Times New Roman" pitchFamily="18" charset="0"/>
              </a:rPr>
              <a:t>Phép</a:t>
            </a:r>
            <a:r>
              <a:rPr lang="en-US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cs typeface="Times New Roman" pitchFamily="18" charset="0"/>
              </a:rPr>
              <a:t>cộng</a:t>
            </a:r>
            <a:r>
              <a:rPr lang="en-US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cs typeface="Times New Roman" pitchFamily="18" charset="0"/>
              </a:rPr>
              <a:t>các</a:t>
            </a:r>
            <a:r>
              <a:rPr lang="en-US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cs typeface="Times New Roman" pitchFamily="18" charset="0"/>
              </a:rPr>
              <a:t>số</a:t>
            </a:r>
            <a:r>
              <a:rPr lang="en-US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cs typeface="Times New Roman" pitchFamily="18" charset="0"/>
              </a:rPr>
              <a:t>tự</a:t>
            </a:r>
            <a:r>
              <a:rPr lang="en-US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cs typeface="Times New Roman" pitchFamily="18" charset="0"/>
              </a:rPr>
              <a:t>nhiên</a:t>
            </a:r>
            <a:r>
              <a:rPr lang="en-US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cs typeface="Times New Roman" pitchFamily="18" charset="0"/>
              </a:rPr>
              <a:t>những</a:t>
            </a:r>
            <a:r>
              <a:rPr lang="en-US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cs typeface="Times New Roman" pitchFamily="18" charset="0"/>
              </a:rPr>
              <a:t>tính</a:t>
            </a:r>
            <a:r>
              <a:rPr lang="en-US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cs typeface="Times New Roman" pitchFamily="18" charset="0"/>
              </a:rPr>
              <a:t>chất</a:t>
            </a:r>
            <a:r>
              <a:rPr lang="en-US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cs typeface="Times New Roman" pitchFamily="18" charset="0"/>
              </a:rPr>
              <a:t>nào</a:t>
            </a:r>
            <a:r>
              <a:rPr lang="en-US" dirty="0">
                <a:solidFill>
                  <a:prstClr val="white"/>
                </a:solidFill>
                <a:cs typeface="Times New Roman" pitchFamily="18" charset="0"/>
              </a:rPr>
              <a:t>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prstClr val="white"/>
                </a:solidFill>
                <a:cs typeface="Times New Roman" pitchFamily="18" charset="0"/>
              </a:rPr>
              <a:t>Hãy</a:t>
            </a:r>
            <a:r>
              <a:rPr lang="en-US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cs typeface="Times New Roman" pitchFamily="18" charset="0"/>
              </a:rPr>
              <a:t>chọn</a:t>
            </a:r>
            <a:r>
              <a:rPr lang="en-US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cs typeface="Times New Roman" pitchFamily="18" charset="0"/>
              </a:rPr>
              <a:t>đáp</a:t>
            </a:r>
            <a:r>
              <a:rPr lang="en-US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cs typeface="Times New Roman" pitchFamily="18" charset="0"/>
              </a:rPr>
              <a:t>án</a:t>
            </a:r>
            <a:r>
              <a:rPr lang="en-US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cs typeface="Times New Roman" pitchFamily="18" charset="0"/>
              </a:rPr>
              <a:t>đúng</a:t>
            </a:r>
            <a:r>
              <a:rPr lang="en-US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cs typeface="Times New Roman" pitchFamily="18" charset="0"/>
              </a:rPr>
              <a:t>nhất</a:t>
            </a:r>
            <a:endParaRPr lang="en-US" dirty="0">
              <a:solidFill>
                <a:prstClr val="white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4044375"/>
            <a:ext cx="548639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A, B, C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2724150"/>
            <a:ext cx="5486400" cy="5847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a+b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)+c = a+(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b+c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2038350"/>
            <a:ext cx="5486400" cy="5847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 marL="514350" indent="-514350">
              <a:buAutoNum type="alphaUcPeriod"/>
              <a:defRPr/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a+b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b+a</a:t>
            </a:r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Đ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>
            <a:fillRect/>
          </a:stretch>
        </p:blipFill>
        <p:spPr bwMode="auto">
          <a:xfrm>
            <a:off x="7829364" y="3056579"/>
            <a:ext cx="1238436" cy="15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2" b="18755"/>
          <a:stretch>
            <a:fillRect/>
          </a:stretch>
        </p:blipFill>
        <p:spPr bwMode="auto">
          <a:xfrm>
            <a:off x="6962080" y="3084258"/>
            <a:ext cx="1524378" cy="153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2" b="18755"/>
          <a:stretch>
            <a:fillRect/>
          </a:stretch>
        </p:blipFill>
        <p:spPr bwMode="auto">
          <a:xfrm>
            <a:off x="198932" y="2952750"/>
            <a:ext cx="1552285" cy="156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Am-thanh-tra-loi-dung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0" y="16311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8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13" y="8763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38" y="171211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0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0" y="2628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4114800" y="70248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100513" y="57150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100513" y="30956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100513" y="54769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114800" y="70248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114800" y="54769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114800" y="54769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114800" y="57150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02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114800" y="70248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>
                <a:solidFill>
                  <a:prstClr val="white"/>
                </a:solidFill>
                <a:latin typeface="Times New Roman"/>
              </a:rPr>
              <a:t>01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14800" y="57150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Times New Roman"/>
              </a:rPr>
              <a:t>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114800" y="57150"/>
            <a:ext cx="1066800" cy="400050"/>
          </a:xfrm>
          <a:prstGeom prst="roundRect">
            <a:avLst/>
          </a:prstGeom>
          <a:solidFill>
            <a:srgbClr val="0000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Times New Roman"/>
              </a:rPr>
              <a:t>10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47800" y="3409950"/>
            <a:ext cx="5486400" cy="5847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28" tIns="45714" rIns="91428" bIns="45714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0: a+0 = 0+a=a 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C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2" b="18755"/>
          <a:stretch>
            <a:fillRect/>
          </a:stretch>
        </p:blipFill>
        <p:spPr bwMode="auto">
          <a:xfrm>
            <a:off x="72944" y="2434131"/>
            <a:ext cx="1552285" cy="156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232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00420" y="1331153"/>
            <a:ext cx="3343275" cy="2669349"/>
            <a:chOff x="3505200" y="2303277"/>
            <a:chExt cx="3343275" cy="355913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303277"/>
              <a:ext cx="3343275" cy="3559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962400" y="3041809"/>
              <a:ext cx="2286000" cy="209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prstClr val="white"/>
                  </a:solidFill>
                  <a:latin typeface="VnBodoni" pitchFamily="2" charset="0"/>
                </a:rPr>
                <a:t>35</a:t>
              </a:r>
            </a:p>
          </p:txBody>
        </p:sp>
      </p:grpSp>
      <p:pic>
        <p:nvPicPr>
          <p:cNvPr id="4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5"/>
          <a:stretch>
            <a:fillRect/>
          </a:stretch>
        </p:blipFill>
        <p:spPr bwMode="auto">
          <a:xfrm>
            <a:off x="1" y="3743328"/>
            <a:ext cx="1652588" cy="144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2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 w="50800">
          <a:solidFill>
            <a:srgbClr val="0000FF"/>
          </a:solidFill>
        </a:ln>
      </a:spPr>
      <a:bodyPr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White">
  <a:themeElements>
    <a:clrScheme name="StartUP_2">
      <a:dk1>
        <a:srgbClr val="2C3344"/>
      </a:dk1>
      <a:lt1>
        <a:srgbClr val="D2DDE5"/>
      </a:lt1>
      <a:dk2>
        <a:srgbClr val="2D3344"/>
      </a:dk2>
      <a:lt2>
        <a:srgbClr val="919BA7"/>
      </a:lt2>
      <a:accent1>
        <a:srgbClr val="FE4086"/>
      </a:accent1>
      <a:accent2>
        <a:srgbClr val="24C1F7"/>
      </a:accent2>
      <a:accent3>
        <a:srgbClr val="A77CC8"/>
      </a:accent3>
      <a:accent4>
        <a:srgbClr val="F7D29C"/>
      </a:accent4>
      <a:accent5>
        <a:srgbClr val="D3EFF7"/>
      </a:accent5>
      <a:accent6>
        <a:srgbClr val="2C3344"/>
      </a:accent6>
      <a:hlink>
        <a:srgbClr val="24C1F7"/>
      </a:hlink>
      <a:folHlink>
        <a:srgbClr val="A77CC8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5400">
          <a:solidFill>
            <a:schemeClr val="accent5"/>
          </a:solidFill>
          <a:miter lim="400000"/>
        </a:ln>
      </a:spPr>
      <a:bodyPr lIns="50800" tIns="50800" rIns="50800" bIns="50800" anchor="ctr"/>
      <a:lstStyle>
        <a:defPPr algn="ctr">
          <a:defRPr sz="3200" baseline="0">
            <a:solidFill>
              <a:srgbClr val="000000"/>
            </a:solidFill>
            <a:latin typeface="Helvetica Light"/>
            <a:ea typeface="Helvetica Light"/>
            <a:cs typeface="Helvetica Light"/>
            <a:sym typeface="Helvetica Ligh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7347</TotalTime>
  <Words>2229</Words>
  <Application>Microsoft Office PowerPoint</Application>
  <PresentationFormat>On-screen Show (16:9)</PresentationFormat>
  <Paragraphs>769</Paragraphs>
  <Slides>34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34</vt:i4>
      </vt:variant>
    </vt:vector>
  </HeadingPairs>
  <TitlesOfParts>
    <vt:vector size="60" baseType="lpstr">
      <vt:lpstr>.VnArial Narrow</vt:lpstr>
      <vt:lpstr>.VnTime</vt:lpstr>
      <vt:lpstr>.VnVogue</vt:lpstr>
      <vt:lpstr>Arial</vt:lpstr>
      <vt:lpstr>Calibri</vt:lpstr>
      <vt:lpstr>Calibri Light</vt:lpstr>
      <vt:lpstr>Cambria Math</vt:lpstr>
      <vt:lpstr>Futura PT Medium</vt:lpstr>
      <vt:lpstr>Helvetica Light</vt:lpstr>
      <vt:lpstr>Montserrat</vt:lpstr>
      <vt:lpstr>Montserrat Semi</vt:lpstr>
      <vt:lpstr>Open Sans</vt:lpstr>
      <vt:lpstr>Poppins</vt:lpstr>
      <vt:lpstr>Poppins Medium</vt:lpstr>
      <vt:lpstr>Symbol</vt:lpstr>
      <vt:lpstr>Times New Roman</vt:lpstr>
      <vt:lpstr>VnBodoni</vt:lpstr>
      <vt:lpstr>Default Design</vt:lpstr>
      <vt:lpstr>Chủ đề Office</vt:lpstr>
      <vt:lpstr>1_Office Theme</vt:lpstr>
      <vt:lpstr>2_Office Theme</vt:lpstr>
      <vt:lpstr>3_Office Theme</vt:lpstr>
      <vt:lpstr>4_Office Theme</vt:lpstr>
      <vt:lpstr>White</vt:lpstr>
      <vt:lpstr>1_Chủ đề Office</vt:lpstr>
      <vt:lpstr>6_Office Theme</vt:lpstr>
      <vt:lpstr>PowerPoint Presentation</vt:lpstr>
      <vt:lpstr>TRÒ CHƠI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“TIẾP SỨC”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</dc:title>
  <dc:creator>Admin</dc:creator>
  <cp:lastModifiedBy>hnc2202</cp:lastModifiedBy>
  <cp:revision>397</cp:revision>
  <dcterms:created xsi:type="dcterms:W3CDTF">2021-03-28T01:54:04Z</dcterms:created>
  <dcterms:modified xsi:type="dcterms:W3CDTF">2024-02-22T01:56:40Z</dcterms:modified>
</cp:coreProperties>
</file>