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73" r:id="rId5"/>
    <p:sldId id="274" r:id="rId6"/>
    <p:sldId id="275" r:id="rId7"/>
    <p:sldId id="276" r:id="rId8"/>
    <p:sldId id="277" r:id="rId9"/>
    <p:sldId id="264" r:id="rId10"/>
    <p:sldId id="279" r:id="rId11"/>
    <p:sldId id="265" r:id="rId12"/>
    <p:sldId id="266" r:id="rId13"/>
    <p:sldId id="267" r:id="rId14"/>
    <p:sldId id="268" r:id="rId15"/>
    <p:sldId id="269" r:id="rId16"/>
    <p:sldId id="278" r:id="rId17"/>
    <p:sldId id="280" r:id="rId18"/>
    <p:sldId id="270" r:id="rId19"/>
    <p:sldId id="271" r:id="rId20"/>
    <p:sldId id="272" r:id="rId21"/>
    <p:sldId id="281" r:id="rId22"/>
    <p:sldId id="282" r:id="rId23"/>
    <p:sldId id="28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FE4"/>
    <a:srgbClr val="E48BC3"/>
    <a:srgbClr val="FDCAD8"/>
    <a:srgbClr val="E47CAD"/>
    <a:srgbClr val="7030A0"/>
    <a:srgbClr val="B0ABEE"/>
    <a:srgbClr val="F0F0F0"/>
    <a:srgbClr val="E9A0C4"/>
    <a:srgbClr val="A3B6F5"/>
    <a:srgbClr val="DDD9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37CE84F3-28C3-443E-9E96-99CF82512B78}" styleName="深色样式 1 - 强调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0927" autoAdjust="0"/>
  </p:normalViewPr>
  <p:slideViewPr>
    <p:cSldViewPr showGuides="1">
      <p:cViewPr varScale="1">
        <p:scale>
          <a:sx n="77" d="100"/>
          <a:sy n="77" d="100"/>
        </p:scale>
        <p:origin x="272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/>
          <p:cNvSpPr txBox="1"/>
          <p:nvPr userDrawn="1"/>
        </p:nvSpPr>
        <p:spPr>
          <a:xfrm>
            <a:off x="0" y="-26426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/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/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/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HP\OneDrive\M&#225;y%20t&#237;nh\Presentation1\Slide1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HP\OneDrive\M&#225;y%20t&#237;nh\Presentation1\Slide1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HP\OneDrive\M&#225;y%20t&#237;nh\Presentation1\Slide1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HP\OneDrive\M&#225;y%20t&#237;nh\Presentation1\Slide1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HP\OneDrive\M&#225;y%20t&#237;nh\Presentation1\Slide1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HP\OneDrive\M&#225;y%20t&#237;nh\Presentation1\Slide1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4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43554"/>
              </a:solidFill>
            </a:endParaRPr>
          </a:p>
        </p:txBody>
      </p:sp>
      <p:sp>
        <p:nvSpPr>
          <p:cNvPr id="3" name="Rectangle: Rounded Corners 2"/>
          <p:cNvSpPr/>
          <p:nvPr/>
        </p:nvSpPr>
        <p:spPr>
          <a:xfrm>
            <a:off x="685800" y="609600"/>
            <a:ext cx="10820400" cy="2819400"/>
          </a:xfrm>
          <a:prstGeom prst="roundRect">
            <a:avLst/>
          </a:prstGeom>
          <a:solidFill>
            <a:srgbClr val="AEA8ED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>
              <a:solidFill>
                <a:srgbClr val="46600C"/>
              </a:solidFill>
              <a:latin typeface="#9Slide03 IcielSamsung Sharp Bo" pitchFamily="2" charset="0"/>
              <a:ea typeface="#9Slide03 IcielSamsung Sharp Bo" pitchFamily="2" charset="0"/>
              <a:cs typeface="#9Slide03 IcielSamsung Sharp Bo" pitchFamily="2" charset="0"/>
            </a:endParaRPr>
          </a:p>
        </p:txBody>
      </p:sp>
      <p:sp>
        <p:nvSpPr>
          <p:cNvPr id="5" name="Rectangle: Rounded Corners 4"/>
          <p:cNvSpPr/>
          <p:nvPr/>
        </p:nvSpPr>
        <p:spPr>
          <a:xfrm>
            <a:off x="952500" y="762000"/>
            <a:ext cx="10287000" cy="2514600"/>
          </a:xfrm>
          <a:prstGeom prst="roundRect">
            <a:avLst/>
          </a:prstGeom>
          <a:solidFill>
            <a:srgbClr val="C5A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r>
              <a:rPr lang="en-US" sz="5400">
                <a:solidFill>
                  <a:schemeClr val="bg1"/>
                </a:solidFill>
                <a:latin typeface="#9Slide03 IcielSamsung Sharp Bo" pitchFamily="2" charset="0"/>
                <a:ea typeface="#9Slide03 IcielSamsung Sharp Bo" pitchFamily="2" charset="0"/>
                <a:cs typeface="#9Slide03 IcielSamsung Sharp Bo" pitchFamily="2" charset="0"/>
              </a:rPr>
              <a:t>UNIT 4: MY NEIGHBOURHOOD</a:t>
            </a:r>
          </a:p>
          <a:p>
            <a:pPr algn="ctr">
              <a:lnSpc>
                <a:spcPct val="125000"/>
              </a:lnSpc>
            </a:pPr>
            <a:r>
              <a:rPr lang="en-US" sz="5400">
                <a:solidFill>
                  <a:schemeClr val="bg1"/>
                </a:solidFill>
                <a:latin typeface="#9Slide03 IcielSamsung Sharp Bo" pitchFamily="2" charset="0"/>
                <a:ea typeface="#9Slide03 IcielSamsung Sharp Bo" pitchFamily="2" charset="0"/>
                <a:cs typeface="#9Slide03 IcielSamsung Sharp Bo" pitchFamily="2" charset="0"/>
              </a:rPr>
              <a:t>LESSON 2: A CLOSER LOOK 1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/>
          <p:cNvSpPr/>
          <p:nvPr/>
        </p:nvSpPr>
        <p:spPr>
          <a:xfrm>
            <a:off x="381000" y="152400"/>
            <a:ext cx="11353800" cy="1143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>
                <a:solidFill>
                  <a:srgbClr val="7030A0"/>
                </a:solidFill>
                <a:latin typeface="#9Slide03 AmpleSoft Bold" panose="02000000000000000000" pitchFamily="2" charset="0"/>
              </a:rPr>
              <a:t>Act 1. Match the places with the pictures.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2040255"/>
            <a:ext cx="6705600" cy="442402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7239000" y="2073925"/>
            <a:ext cx="4495800" cy="2751578"/>
          </a:xfrm>
          <a:prstGeom prst="roundRect">
            <a:avLst/>
          </a:prstGeom>
          <a:solidFill>
            <a:srgbClr val="BDB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railway station</a:t>
            </a:r>
            <a:r>
              <a:rPr lang="en-US" sz="4000" b="1">
                <a:solidFill>
                  <a:srgbClr val="7030A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 (n)</a:t>
            </a:r>
          </a:p>
          <a:p>
            <a:pPr algn="ctr"/>
            <a:r>
              <a:rPr lang="en-US" sz="3200" b="0" i="0">
                <a:solidFill>
                  <a:srgbClr val="7030A0"/>
                </a:solidFill>
                <a:effectLst/>
                <a:latin typeface="#9Slide02 Noi dung dai" panose="02000000000000000000" pitchFamily="2" charset="0"/>
                <a:ea typeface="#9Slide02 Noi dung dai" panose="02000000000000000000" pitchFamily="2" charset="0"/>
              </a:rPr>
              <a:t> /ˈreɪl.weɪ/ </a:t>
            </a:r>
            <a:r>
              <a:rPr lang="en-US" sz="3200">
                <a:solidFill>
                  <a:srgbClr val="7030A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/’</a:t>
            </a:r>
            <a:r>
              <a:rPr lang="en-US" sz="3200" b="0" i="0">
                <a:solidFill>
                  <a:srgbClr val="7030A0"/>
                </a:solidFill>
                <a:effectLst/>
                <a:latin typeface="#9Slide02 Noi dung dai" panose="02000000000000000000" pitchFamily="2" charset="0"/>
                <a:ea typeface="#9Slide02 Noi dung dai" panose="02000000000000000000" pitchFamily="2" charset="0"/>
              </a:rPr>
              <a:t>steɪ.ʃən/</a:t>
            </a:r>
          </a:p>
          <a:p>
            <a:pPr algn="ctr"/>
            <a:r>
              <a:rPr lang="en-US" sz="4000">
                <a:solidFill>
                  <a:srgbClr val="7030A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nhà ga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/>
          <p:cNvSpPr/>
          <p:nvPr/>
        </p:nvSpPr>
        <p:spPr>
          <a:xfrm>
            <a:off x="381000" y="152400"/>
            <a:ext cx="11353800" cy="1143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>
                <a:solidFill>
                  <a:srgbClr val="7030A0"/>
                </a:solidFill>
                <a:latin typeface="#9Slide03 AmpleSoft Bold" panose="02000000000000000000" pitchFamily="2" charset="0"/>
              </a:rPr>
              <a:t>Act 1. Match the places with the pictures.</a:t>
            </a:r>
          </a:p>
        </p:txBody>
      </p:sp>
      <p:sp>
        <p:nvSpPr>
          <p:cNvPr id="6" name="Rectangle: Rounded Corners 5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6781800" y="2073925"/>
            <a:ext cx="4953000" cy="2751578"/>
          </a:xfrm>
          <a:prstGeom prst="roundRect">
            <a:avLst/>
          </a:prstGeom>
          <a:solidFill>
            <a:srgbClr val="BDBBF3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cathedral (n)</a:t>
            </a:r>
          </a:p>
          <a:p>
            <a:pPr algn="ctr"/>
            <a:r>
              <a:rPr lang="en-US" sz="3200" b="0" i="0">
                <a:solidFill>
                  <a:srgbClr val="7030A0"/>
                </a:solidFill>
                <a:effectLst/>
                <a:latin typeface="#9Slide02 Noi dung dai" panose="02000000000000000000" pitchFamily="2" charset="0"/>
                <a:ea typeface="#9Slide02 Noi dung dai" panose="02000000000000000000" pitchFamily="2" charset="0"/>
              </a:rPr>
              <a:t> </a:t>
            </a:r>
            <a:r>
              <a:rPr lang="en-US" sz="4000">
                <a:solidFill>
                  <a:srgbClr val="7030A0"/>
                </a:solidFill>
              </a:rPr>
              <a:t> /kəˈ</a:t>
            </a:r>
            <a:r>
              <a:rPr lang="el-GR" sz="4000">
                <a:solidFill>
                  <a:srgbClr val="7030A0"/>
                </a:solidFill>
              </a:rPr>
              <a:t>θ</a:t>
            </a:r>
            <a:r>
              <a:rPr lang="en-US" sz="4000">
                <a:solidFill>
                  <a:srgbClr val="7030A0"/>
                </a:solidFill>
              </a:rPr>
              <a:t>iː.drəl/</a:t>
            </a:r>
            <a:endParaRPr lang="en-US" sz="3200" i="0">
              <a:solidFill>
                <a:srgbClr val="7030A0"/>
              </a:solidFill>
              <a:effectLst/>
              <a:ea typeface="#9Slide02 Noi dung dai" panose="02000000000000000000" pitchFamily="2" charset="0"/>
            </a:endParaRPr>
          </a:p>
          <a:p>
            <a:pPr algn="ctr"/>
            <a:r>
              <a:rPr lang="en-US" sz="4400">
                <a:solidFill>
                  <a:srgbClr val="7030A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nhà thờ</a:t>
            </a:r>
          </a:p>
        </p:txBody>
      </p:sp>
      <p:sp>
        <p:nvSpPr>
          <p:cNvPr id="2" name="Rectangle 1"/>
          <p:cNvSpPr/>
          <p:nvPr/>
        </p:nvSpPr>
        <p:spPr>
          <a:xfrm>
            <a:off x="533400" y="1371600"/>
            <a:ext cx="6248400" cy="53340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305" t="-9203" r="85" b="-936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0633" y="19493"/>
            <a:ext cx="1219200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/>
          <p:cNvSpPr/>
          <p:nvPr/>
        </p:nvSpPr>
        <p:spPr>
          <a:xfrm>
            <a:off x="381000" y="152400"/>
            <a:ext cx="11353800" cy="1143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>
                <a:solidFill>
                  <a:srgbClr val="7030A0"/>
                </a:solidFill>
                <a:latin typeface="#9Slide03 AmpleSoft Bold" panose="02000000000000000000" pitchFamily="2" charset="0"/>
              </a:rPr>
              <a:t>Act 1. Match the places with the pictures.</a:t>
            </a:r>
          </a:p>
        </p:txBody>
      </p:sp>
      <p:sp>
        <p:nvSpPr>
          <p:cNvPr id="6" name="Rectangle: Rounded Corners 5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7086600" y="2819400"/>
            <a:ext cx="4495800" cy="2751578"/>
          </a:xfrm>
          <a:prstGeom prst="roundRect">
            <a:avLst/>
          </a:prstGeom>
          <a:solidFill>
            <a:srgbClr val="A4C4F3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art gallery (n)</a:t>
            </a:r>
          </a:p>
          <a:p>
            <a:pPr algn="ctr"/>
            <a:r>
              <a:rPr lang="en-US" sz="4400" b="0" i="0">
                <a:solidFill>
                  <a:srgbClr val="7030A0"/>
                </a:solidFill>
                <a:effectLst/>
                <a:latin typeface="#9Slide02 Noi dung dai" panose="02000000000000000000" pitchFamily="2" charset="0"/>
                <a:ea typeface="#9Slide02 Noi dung dai" panose="02000000000000000000" pitchFamily="2" charset="0"/>
              </a:rPr>
              <a:t> </a:t>
            </a:r>
            <a:r>
              <a:rPr lang="en-US" sz="4400" b="0" i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/ˈɑːt/ /’ɡæl.ər.i/</a:t>
            </a:r>
            <a:endParaRPr lang="en-US" sz="4400" b="0" i="0">
              <a:solidFill>
                <a:srgbClr val="7030A0"/>
              </a:solidFill>
              <a:effectLst/>
              <a:latin typeface="#9Slide02 Noi dung dai" panose="02000000000000000000" pitchFamily="2" charset="0"/>
              <a:ea typeface="#9Slide02 Noi dung dai" panose="02000000000000000000" pitchFamily="2" charset="0"/>
            </a:endParaRPr>
          </a:p>
          <a:p>
            <a:pPr algn="ctr"/>
            <a:r>
              <a:rPr lang="en-US" sz="4400">
                <a:solidFill>
                  <a:srgbClr val="7030A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triển lãm </a:t>
            </a:r>
          </a:p>
          <a:p>
            <a:pPr algn="ctr"/>
            <a:r>
              <a:rPr lang="en-US" sz="4400">
                <a:solidFill>
                  <a:srgbClr val="7030A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nghệ thuật</a:t>
            </a:r>
          </a:p>
        </p:txBody>
      </p:sp>
      <p:sp>
        <p:nvSpPr>
          <p:cNvPr id="2" name="Rectangle 1"/>
          <p:cNvSpPr/>
          <p:nvPr/>
        </p:nvSpPr>
        <p:spPr>
          <a:xfrm>
            <a:off x="671623" y="1905000"/>
            <a:ext cx="6308651" cy="39624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5955" t="-3846" r="-34053" b="-1153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64440"/>
            <a:ext cx="1219200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/>
          <p:cNvSpPr/>
          <p:nvPr/>
        </p:nvSpPr>
        <p:spPr>
          <a:xfrm>
            <a:off x="381000" y="152400"/>
            <a:ext cx="11353800" cy="1143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>
                <a:solidFill>
                  <a:srgbClr val="7030A0"/>
                </a:solidFill>
                <a:latin typeface="#9Slide03 AmpleSoft Bold" panose="02000000000000000000" pitchFamily="2" charset="0"/>
              </a:rPr>
              <a:t>Act 1. Match the places with the pictures.</a:t>
            </a:r>
          </a:p>
        </p:txBody>
      </p:sp>
      <p:sp>
        <p:nvSpPr>
          <p:cNvPr id="6" name="Rectangle: Rounded Corners 5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7239000" y="2073925"/>
            <a:ext cx="4800600" cy="2751578"/>
          </a:xfrm>
          <a:prstGeom prst="roundRect">
            <a:avLst/>
          </a:prstGeom>
          <a:solidFill>
            <a:srgbClr val="A4C4F3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temple (n)</a:t>
            </a:r>
          </a:p>
          <a:p>
            <a:pPr algn="ctr"/>
            <a:r>
              <a:rPr lang="en-US" sz="4000" b="0" i="0">
                <a:solidFill>
                  <a:srgbClr val="7030A0"/>
                </a:solidFill>
                <a:effectLst/>
                <a:latin typeface="#9Slide02 Noi dung dai" panose="02000000000000000000" pitchFamily="2" charset="0"/>
                <a:ea typeface="#9Slide02 Noi dung dai" panose="02000000000000000000" pitchFamily="2" charset="0"/>
              </a:rPr>
              <a:t> </a:t>
            </a:r>
            <a:r>
              <a:rPr lang="en-US" sz="4800" b="0" i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/ˈtem.pəl/</a:t>
            </a:r>
            <a:endParaRPr lang="en-US" sz="4000" b="0" i="0">
              <a:solidFill>
                <a:srgbClr val="7030A0"/>
              </a:solidFill>
              <a:effectLst/>
              <a:latin typeface="#9Slide02 Noi dung dai" panose="02000000000000000000" pitchFamily="2" charset="0"/>
              <a:ea typeface="#9Slide02 Noi dung dai" panose="02000000000000000000" pitchFamily="2" charset="0"/>
            </a:endParaRPr>
          </a:p>
          <a:p>
            <a:pPr algn="ctr"/>
            <a:r>
              <a:rPr lang="en-US" sz="4800">
                <a:solidFill>
                  <a:srgbClr val="7030A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đền, miếu</a:t>
            </a:r>
          </a:p>
        </p:txBody>
      </p:sp>
      <p:sp>
        <p:nvSpPr>
          <p:cNvPr id="2" name="Rectangle 1"/>
          <p:cNvSpPr/>
          <p:nvPr/>
        </p:nvSpPr>
        <p:spPr>
          <a:xfrm>
            <a:off x="533400" y="1600200"/>
            <a:ext cx="6629400" cy="43434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887" b="-88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/>
          <p:cNvSpPr/>
          <p:nvPr/>
        </p:nvSpPr>
        <p:spPr>
          <a:xfrm>
            <a:off x="381000" y="152400"/>
            <a:ext cx="11353800" cy="1143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>
                <a:solidFill>
                  <a:srgbClr val="7030A0"/>
                </a:solidFill>
                <a:latin typeface="#9Slide03 AmpleSoft Bold" panose="02000000000000000000" pitchFamily="2" charset="0"/>
              </a:rPr>
              <a:t>Act 1. Match the places with the pictures.</a:t>
            </a:r>
          </a:p>
        </p:txBody>
      </p:sp>
      <p:sp>
        <p:nvSpPr>
          <p:cNvPr id="6" name="Rectangle: Rounded Corners 5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7239000" y="2073925"/>
            <a:ext cx="4495800" cy="2751578"/>
          </a:xfrm>
          <a:prstGeom prst="roundRect">
            <a:avLst/>
          </a:prstGeom>
          <a:solidFill>
            <a:srgbClr val="A4C4F3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square (n)</a:t>
            </a:r>
          </a:p>
          <a:p>
            <a:pPr algn="ctr"/>
            <a:r>
              <a:rPr lang="en-US" sz="3200" b="0" i="0">
                <a:solidFill>
                  <a:srgbClr val="7030A0"/>
                </a:solidFill>
                <a:effectLst/>
                <a:latin typeface="#9Slide02 Noi dung dai" panose="02000000000000000000" pitchFamily="2" charset="0"/>
                <a:ea typeface="#9Slide02 Noi dung dai" panose="02000000000000000000" pitchFamily="2" charset="0"/>
              </a:rPr>
              <a:t> </a:t>
            </a:r>
            <a:r>
              <a:rPr lang="en-US" sz="3200" b="0" i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/skweər/</a:t>
            </a:r>
            <a:endParaRPr lang="en-US" sz="3200" b="0" i="0">
              <a:solidFill>
                <a:srgbClr val="7030A0"/>
              </a:solidFill>
              <a:effectLst/>
              <a:latin typeface="#9Slide02 Noi dung dai" panose="02000000000000000000" pitchFamily="2" charset="0"/>
              <a:ea typeface="#9Slide02 Noi dung dai" panose="02000000000000000000" pitchFamily="2" charset="0"/>
            </a:endParaRPr>
          </a:p>
          <a:p>
            <a:pPr algn="ctr"/>
            <a:r>
              <a:rPr lang="en-US" sz="4000">
                <a:solidFill>
                  <a:srgbClr val="7030A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quảng trường</a:t>
            </a:r>
          </a:p>
        </p:txBody>
      </p:sp>
      <p:sp>
        <p:nvSpPr>
          <p:cNvPr id="2" name="Rectangle 1"/>
          <p:cNvSpPr/>
          <p:nvPr/>
        </p:nvSpPr>
        <p:spPr>
          <a:xfrm>
            <a:off x="533400" y="1447800"/>
            <a:ext cx="6781800" cy="47244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/>
          <p:cNvSpPr/>
          <p:nvPr/>
        </p:nvSpPr>
        <p:spPr>
          <a:xfrm>
            <a:off x="381000" y="152400"/>
            <a:ext cx="11353800" cy="1143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rgbClr val="7030A0"/>
                </a:solidFill>
                <a:latin typeface="#9Slide03 AmpleSoft Bold" panose="02000000000000000000" pitchFamily="2" charset="0"/>
              </a:rPr>
              <a:t>Act 2. MINI GAME: WORD SEARCH</a:t>
            </a:r>
          </a:p>
        </p:txBody>
      </p:sp>
      <p:graphicFrame>
        <p:nvGraphicFramePr>
          <p:cNvPr id="2" name="Table 5"/>
          <p:cNvGraphicFramePr>
            <a:graphicFrameLocks noGrp="1"/>
          </p:cNvGraphicFramePr>
          <p:nvPr/>
        </p:nvGraphicFramePr>
        <p:xfrm>
          <a:off x="1676400" y="1295400"/>
          <a:ext cx="8839200" cy="518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3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3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3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3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3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39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39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39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839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839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G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N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S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U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V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D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V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I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N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G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M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O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D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E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R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N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K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E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A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M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A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I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R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E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C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U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X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N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L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A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E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S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P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E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A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C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E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F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U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L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D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Y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U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Q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U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I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E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T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X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Y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C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V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X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B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U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K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L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I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S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A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B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E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A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U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T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I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F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U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L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L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B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O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R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I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N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G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B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D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E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V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C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A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B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G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H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M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E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W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T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H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H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I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C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R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O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W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D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E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D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K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/>
          <p:cNvSpPr/>
          <p:nvPr/>
        </p:nvSpPr>
        <p:spPr>
          <a:xfrm>
            <a:off x="1752600" y="152400"/>
            <a:ext cx="11353800" cy="1143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>
                <a:solidFill>
                  <a:srgbClr val="7030A0"/>
                </a:solidFill>
                <a:latin typeface="#9Slide03 AmpleSoft Bold" panose="02000000000000000000" pitchFamily="2" charset="0"/>
              </a:rPr>
              <a:t>MINI GAME: WORD SEARCH</a:t>
            </a:r>
          </a:p>
        </p:txBody>
      </p:sp>
      <p:graphicFrame>
        <p:nvGraphicFramePr>
          <p:cNvPr id="2" name="Table 5"/>
          <p:cNvGraphicFramePr>
            <a:graphicFrameLocks noGrp="1"/>
          </p:cNvGraphicFramePr>
          <p:nvPr/>
        </p:nvGraphicFramePr>
        <p:xfrm>
          <a:off x="1676400" y="1066800"/>
          <a:ext cx="8839200" cy="573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3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3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3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3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3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39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39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39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839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839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G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N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S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U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V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D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V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I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N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G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M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O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D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R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N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K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E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A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M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A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I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R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E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C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U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X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N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L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A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E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P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A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C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F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U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L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D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Y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U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Q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U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I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T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X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Y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C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V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X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B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U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K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L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I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A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B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A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U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T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I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F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U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L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L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B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O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R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I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N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G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B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D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E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V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C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A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B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G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H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M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E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W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T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H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H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I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C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R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O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W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D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D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K</a:t>
                      </a:r>
                    </a:p>
                  </a:txBody>
                  <a:tcPr>
                    <a:solidFill>
                      <a:srgbClr val="EEB2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/>
          <p:cNvSpPr/>
          <p:nvPr/>
        </p:nvSpPr>
        <p:spPr>
          <a:xfrm>
            <a:off x="419100" y="685800"/>
            <a:ext cx="11353800" cy="1143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>
                <a:solidFill>
                  <a:srgbClr val="7030A0"/>
                </a:solidFill>
                <a:latin typeface="#9Slide03 AmpleSoft Bold" panose="02000000000000000000" pitchFamily="2" charset="0"/>
              </a:rPr>
              <a:t>Act 3. Ask and answer about your neighborhood.</a:t>
            </a:r>
          </a:p>
        </p:txBody>
      </p:sp>
      <p:sp>
        <p:nvSpPr>
          <p:cNvPr id="6" name="Oval 5"/>
          <p:cNvSpPr/>
          <p:nvPr/>
        </p:nvSpPr>
        <p:spPr>
          <a:xfrm>
            <a:off x="-990600" y="2057400"/>
            <a:ext cx="10363200" cy="1371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solidFill>
                  <a:srgbClr val="7030A0"/>
                </a:solidFill>
                <a:latin typeface="#9Slide01 Noi dung ngan" panose="00000600000000000000" pitchFamily="2" charset="0"/>
              </a:rPr>
              <a:t>A: Is your neighborhood quiet?</a:t>
            </a:r>
          </a:p>
        </p:txBody>
      </p:sp>
      <p:sp>
        <p:nvSpPr>
          <p:cNvPr id="7" name="Oval 6"/>
          <p:cNvSpPr/>
          <p:nvPr/>
        </p:nvSpPr>
        <p:spPr>
          <a:xfrm>
            <a:off x="4495800" y="2952307"/>
            <a:ext cx="6934200" cy="1371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solidFill>
                  <a:srgbClr val="7030A0"/>
                </a:solidFill>
                <a:latin typeface="#9Slide01 Noi dung ngan" panose="00000600000000000000" pitchFamily="2" charset="0"/>
              </a:rPr>
              <a:t>B: No, it isn't. It's noisy.</a:t>
            </a:r>
          </a:p>
        </p:txBody>
      </p:sp>
      <p:sp>
        <p:nvSpPr>
          <p:cNvPr id="8" name="Oval 7"/>
          <p:cNvSpPr/>
          <p:nvPr/>
        </p:nvSpPr>
        <p:spPr>
          <a:xfrm>
            <a:off x="-1600200" y="3618614"/>
            <a:ext cx="13182600" cy="1600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solidFill>
                  <a:srgbClr val="7030A0"/>
                </a:solidFill>
                <a:latin typeface="#9Slide01 Noi dung ngan" panose="00000600000000000000" pitchFamily="2" charset="0"/>
              </a:rPr>
              <a:t>A: Is there a cathedral in your neighborhood?</a:t>
            </a:r>
          </a:p>
        </p:txBody>
      </p:sp>
      <p:sp>
        <p:nvSpPr>
          <p:cNvPr id="9" name="Oval 8"/>
          <p:cNvSpPr/>
          <p:nvPr/>
        </p:nvSpPr>
        <p:spPr>
          <a:xfrm>
            <a:off x="3124200" y="4369981"/>
            <a:ext cx="8220740" cy="17703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solidFill>
                  <a:srgbClr val="7030A0"/>
                </a:solidFill>
                <a:latin typeface="#9Slide01 Noi dung ngan" panose="00000600000000000000" pitchFamily="2" charset="0"/>
              </a:rPr>
              <a:t>B: Yes, there is.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38100" y="24006"/>
            <a:ext cx="12192000" cy="6858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/>
          <p:cNvSpPr/>
          <p:nvPr/>
        </p:nvSpPr>
        <p:spPr>
          <a:xfrm>
            <a:off x="381000" y="152400"/>
            <a:ext cx="11353800" cy="1143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>
                <a:solidFill>
                  <a:srgbClr val="7030A0"/>
                </a:solidFill>
                <a:latin typeface="#9Slide03 AmpleSoft Bold" panose="02000000000000000000" pitchFamily="2" charset="0"/>
              </a:rPr>
              <a:t>PRONUNCIATION:</a:t>
            </a:r>
          </a:p>
        </p:txBody>
      </p:sp>
      <p:sp>
        <p:nvSpPr>
          <p:cNvPr id="2" name="Rectangle: Rounded Corners 1"/>
          <p:cNvSpPr/>
          <p:nvPr/>
        </p:nvSpPr>
        <p:spPr>
          <a:xfrm>
            <a:off x="3124200" y="5202062"/>
            <a:ext cx="2819400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+mj-lt"/>
              </a:rPr>
              <a:t>exciting</a:t>
            </a:r>
          </a:p>
        </p:txBody>
      </p:sp>
      <p:sp>
        <p:nvSpPr>
          <p:cNvPr id="13" name="Rectangle: Rounded Corners 12"/>
          <p:cNvSpPr/>
          <p:nvPr/>
        </p:nvSpPr>
        <p:spPr>
          <a:xfrm>
            <a:off x="1572290" y="2288478"/>
            <a:ext cx="2819400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+mj-lt"/>
              </a:rPr>
              <a:t>noisy</a:t>
            </a:r>
          </a:p>
        </p:txBody>
      </p:sp>
      <p:sp>
        <p:nvSpPr>
          <p:cNvPr id="14" name="Rectangle: Rounded Corners 13"/>
          <p:cNvSpPr/>
          <p:nvPr/>
        </p:nvSpPr>
        <p:spPr>
          <a:xfrm>
            <a:off x="1581150" y="3749665"/>
            <a:ext cx="2819400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+mj-lt"/>
              </a:rPr>
              <a:t>clean</a:t>
            </a:r>
          </a:p>
        </p:txBody>
      </p:sp>
      <p:sp>
        <p:nvSpPr>
          <p:cNvPr id="15" name="Rectangle: Rounded Corners 14"/>
          <p:cNvSpPr/>
          <p:nvPr/>
        </p:nvSpPr>
        <p:spPr>
          <a:xfrm>
            <a:off x="4933951" y="3749665"/>
            <a:ext cx="2819400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+mj-lt"/>
              </a:rPr>
              <a:t>cheap</a:t>
            </a:r>
          </a:p>
        </p:txBody>
      </p:sp>
      <p:sp>
        <p:nvSpPr>
          <p:cNvPr id="20" name="Rectangle: Rounded Corners 19"/>
          <p:cNvSpPr/>
          <p:nvPr/>
        </p:nvSpPr>
        <p:spPr>
          <a:xfrm>
            <a:off x="4933951" y="2288478"/>
            <a:ext cx="2819400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+mj-lt"/>
              </a:rPr>
              <a:t>peaceful</a:t>
            </a:r>
          </a:p>
        </p:txBody>
      </p:sp>
      <p:sp>
        <p:nvSpPr>
          <p:cNvPr id="21" name="Rectangle: Rounded Corners 20"/>
          <p:cNvSpPr/>
          <p:nvPr/>
        </p:nvSpPr>
        <p:spPr>
          <a:xfrm>
            <a:off x="8286752" y="2279687"/>
            <a:ext cx="2819400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+mj-lt"/>
              </a:rPr>
              <a:t>friendly</a:t>
            </a:r>
          </a:p>
        </p:txBody>
      </p:sp>
      <p:sp>
        <p:nvSpPr>
          <p:cNvPr id="22" name="Rectangle: Rounded Corners 21"/>
          <p:cNvSpPr/>
          <p:nvPr/>
        </p:nvSpPr>
        <p:spPr>
          <a:xfrm>
            <a:off x="8286752" y="3762818"/>
            <a:ext cx="2819400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+mj-lt"/>
              </a:rPr>
              <a:t>expensive</a:t>
            </a:r>
          </a:p>
        </p:txBody>
      </p:sp>
      <p:sp>
        <p:nvSpPr>
          <p:cNvPr id="23" name="Rectangle: Rounded Corners 22"/>
          <p:cNvSpPr/>
          <p:nvPr/>
        </p:nvSpPr>
        <p:spPr>
          <a:xfrm>
            <a:off x="6511554" y="5202062"/>
            <a:ext cx="3089645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+mj-lt"/>
              </a:rPr>
              <a:t>convenient</a:t>
            </a:r>
          </a:p>
        </p:txBody>
      </p:sp>
      <p:sp>
        <p:nvSpPr>
          <p:cNvPr id="6" name="Oval 5"/>
          <p:cNvSpPr/>
          <p:nvPr/>
        </p:nvSpPr>
        <p:spPr>
          <a:xfrm>
            <a:off x="2457450" y="1150932"/>
            <a:ext cx="1333500" cy="914400"/>
          </a:xfrm>
          <a:prstGeom prst="ellipse">
            <a:avLst/>
          </a:prstGeom>
          <a:solidFill>
            <a:srgbClr val="B0A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0">
                <a:solidFill>
                  <a:srgbClr val="333333"/>
                </a:solidFill>
                <a:effectLst/>
                <a:latin typeface="Helvetica Neue"/>
              </a:rPr>
              <a:t>/ɪ/</a:t>
            </a:r>
            <a:endParaRPr lang="en-US" sz="4800"/>
          </a:p>
        </p:txBody>
      </p:sp>
      <p:sp>
        <p:nvSpPr>
          <p:cNvPr id="24" name="Oval 23"/>
          <p:cNvSpPr/>
          <p:nvPr/>
        </p:nvSpPr>
        <p:spPr>
          <a:xfrm>
            <a:off x="8286751" y="1116420"/>
            <a:ext cx="1633425" cy="968406"/>
          </a:xfrm>
          <a:prstGeom prst="ellipse">
            <a:avLst/>
          </a:prstGeom>
          <a:solidFill>
            <a:srgbClr val="E9A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0">
                <a:solidFill>
                  <a:srgbClr val="333333"/>
                </a:solidFill>
                <a:effectLst/>
                <a:latin typeface="Helvetica Neue"/>
              </a:rPr>
              <a:t>/i:/</a:t>
            </a:r>
            <a:endParaRPr lang="en-US" sz="4800"/>
          </a:p>
        </p:txBody>
      </p:sp>
      <p:pic>
        <p:nvPicPr>
          <p:cNvPr id="5" name="Video-A-Closer-Look-1-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60712" y="425540"/>
            <a:ext cx="690880" cy="690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  <p:bldP spid="13" grpId="0" animBg="1"/>
      <p:bldP spid="14" grpId="0" animBg="1"/>
      <p:bldP spid="15" grpId="0" animBg="1"/>
      <p:bldP spid="20" grpId="0" animBg="1"/>
      <p:bldP spid="21" grpId="0" animBg="1"/>
      <p:bldP spid="22" grpId="0" animBg="1"/>
      <p:bldP spid="23" grpId="0" animBg="1"/>
      <p:bldP spid="6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24809" y="26581"/>
            <a:ext cx="12192000" cy="6858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/>
          <p:cNvSpPr/>
          <p:nvPr/>
        </p:nvSpPr>
        <p:spPr>
          <a:xfrm>
            <a:off x="381000" y="152400"/>
            <a:ext cx="11353800" cy="1143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>
                <a:solidFill>
                  <a:srgbClr val="7030A0"/>
                </a:solidFill>
                <a:latin typeface="#9Slide03 AmpleSoft Bold" panose="02000000000000000000" pitchFamily="2" charset="0"/>
              </a:rPr>
              <a:t>PRONUNCIATION:</a:t>
            </a:r>
          </a:p>
        </p:txBody>
      </p:sp>
      <p:sp>
        <p:nvSpPr>
          <p:cNvPr id="2" name="Rectangle: Rounded Corners 1"/>
          <p:cNvSpPr/>
          <p:nvPr/>
        </p:nvSpPr>
        <p:spPr>
          <a:xfrm>
            <a:off x="1525772" y="5562600"/>
            <a:ext cx="3198628" cy="914400"/>
          </a:xfrm>
          <a:prstGeom prst="roundRect">
            <a:avLst/>
          </a:prstGeom>
          <a:solidFill>
            <a:srgbClr val="B0A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+mj-lt"/>
              </a:rPr>
              <a:t>friendl</a:t>
            </a:r>
            <a:r>
              <a:rPr lang="en-US" sz="4400" u="sng">
                <a:solidFill>
                  <a:schemeClr val="accent5">
                    <a:lumMod val="75000"/>
                  </a:schemeClr>
                </a:solidFill>
                <a:latin typeface="+mj-lt"/>
              </a:rPr>
              <a:t>y</a:t>
            </a:r>
          </a:p>
        </p:txBody>
      </p:sp>
      <p:sp>
        <p:nvSpPr>
          <p:cNvPr id="13" name="Rectangle: Rounded Corners 12"/>
          <p:cNvSpPr/>
          <p:nvPr/>
        </p:nvSpPr>
        <p:spPr>
          <a:xfrm>
            <a:off x="1499191" y="2045881"/>
            <a:ext cx="3225210" cy="914400"/>
          </a:xfrm>
          <a:prstGeom prst="roundRect">
            <a:avLst/>
          </a:prstGeom>
          <a:solidFill>
            <a:srgbClr val="B0A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+mj-lt"/>
              </a:rPr>
              <a:t>nois</a:t>
            </a:r>
            <a:r>
              <a:rPr lang="en-US" sz="4400" u="sng">
                <a:solidFill>
                  <a:schemeClr val="accent5">
                    <a:lumMod val="75000"/>
                  </a:schemeClr>
                </a:solidFill>
                <a:latin typeface="+mj-lt"/>
              </a:rPr>
              <a:t>y</a:t>
            </a:r>
          </a:p>
        </p:txBody>
      </p:sp>
      <p:sp>
        <p:nvSpPr>
          <p:cNvPr id="14" name="Rectangle: Rounded Corners 13"/>
          <p:cNvSpPr/>
          <p:nvPr/>
        </p:nvSpPr>
        <p:spPr>
          <a:xfrm>
            <a:off x="1523999" y="3200400"/>
            <a:ext cx="3200401" cy="914400"/>
          </a:xfrm>
          <a:prstGeom prst="roundRect">
            <a:avLst/>
          </a:prstGeom>
          <a:solidFill>
            <a:srgbClr val="B0A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+mj-lt"/>
            </a:endParaRPr>
          </a:p>
          <a:p>
            <a:pPr algn="ctr"/>
            <a:r>
              <a:rPr lang="en-US" sz="4400" u="sng">
                <a:solidFill>
                  <a:schemeClr val="accent5">
                    <a:lumMod val="75000"/>
                  </a:schemeClr>
                </a:solidFill>
                <a:latin typeface="+mj-lt"/>
              </a:rPr>
              <a:t>e</a:t>
            </a:r>
            <a:r>
              <a:rPr lang="en-US" sz="4400">
                <a:latin typeface="+mj-lt"/>
              </a:rPr>
              <a:t>xciting</a:t>
            </a:r>
          </a:p>
          <a:p>
            <a:pPr algn="ctr"/>
            <a:endParaRPr lang="en-US" sz="4400">
              <a:latin typeface="+mj-lt"/>
            </a:endParaRPr>
          </a:p>
        </p:txBody>
      </p:sp>
      <p:sp>
        <p:nvSpPr>
          <p:cNvPr id="15" name="Rectangle: Rounded Corners 14"/>
          <p:cNvSpPr/>
          <p:nvPr/>
        </p:nvSpPr>
        <p:spPr>
          <a:xfrm>
            <a:off x="1524000" y="4381500"/>
            <a:ext cx="3200400" cy="914400"/>
          </a:xfrm>
          <a:prstGeom prst="roundRect">
            <a:avLst/>
          </a:prstGeom>
          <a:solidFill>
            <a:srgbClr val="B0A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u="sng">
                <a:solidFill>
                  <a:schemeClr val="accent5">
                    <a:lumMod val="75000"/>
                  </a:schemeClr>
                </a:solidFill>
                <a:latin typeface="+mj-lt"/>
              </a:rPr>
              <a:t>e</a:t>
            </a:r>
            <a:r>
              <a:rPr lang="en-US" sz="4400">
                <a:latin typeface="+mj-lt"/>
              </a:rPr>
              <a:t>xpensive</a:t>
            </a:r>
          </a:p>
        </p:txBody>
      </p:sp>
      <p:sp>
        <p:nvSpPr>
          <p:cNvPr id="20" name="Rectangle: Rounded Corners 19"/>
          <p:cNvSpPr/>
          <p:nvPr/>
        </p:nvSpPr>
        <p:spPr>
          <a:xfrm>
            <a:off x="7467600" y="2045881"/>
            <a:ext cx="3276600" cy="914400"/>
          </a:xfrm>
          <a:prstGeom prst="roundRect">
            <a:avLst/>
          </a:prstGeom>
          <a:solidFill>
            <a:srgbClr val="E9A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+mj-lt"/>
            </a:endParaRPr>
          </a:p>
          <a:p>
            <a:pPr algn="ctr"/>
            <a:r>
              <a:rPr lang="en-US" sz="4400">
                <a:latin typeface="+mj-lt"/>
              </a:rPr>
              <a:t>conv</a:t>
            </a:r>
            <a:r>
              <a:rPr lang="en-US" sz="4400" u="sng">
                <a:solidFill>
                  <a:schemeClr val="accent5">
                    <a:lumMod val="75000"/>
                  </a:schemeClr>
                </a:solidFill>
                <a:latin typeface="+mj-lt"/>
              </a:rPr>
              <a:t>e</a:t>
            </a:r>
            <a:r>
              <a:rPr lang="en-US" sz="4400">
                <a:latin typeface="+mj-lt"/>
              </a:rPr>
              <a:t>nient</a:t>
            </a:r>
          </a:p>
          <a:p>
            <a:pPr algn="ctr"/>
            <a:endParaRPr lang="en-US" sz="4400">
              <a:latin typeface="+mj-lt"/>
            </a:endParaRPr>
          </a:p>
        </p:txBody>
      </p:sp>
      <p:sp>
        <p:nvSpPr>
          <p:cNvPr id="21" name="Rectangle: Rounded Corners 20"/>
          <p:cNvSpPr/>
          <p:nvPr/>
        </p:nvSpPr>
        <p:spPr>
          <a:xfrm>
            <a:off x="7467599" y="3200400"/>
            <a:ext cx="3276599" cy="914400"/>
          </a:xfrm>
          <a:prstGeom prst="roundRect">
            <a:avLst/>
          </a:prstGeom>
          <a:solidFill>
            <a:srgbClr val="E9A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+mj-lt"/>
              </a:rPr>
              <a:t>cl</a:t>
            </a:r>
            <a:r>
              <a:rPr lang="en-US" sz="4400" u="sng">
                <a:solidFill>
                  <a:schemeClr val="accent5">
                    <a:lumMod val="75000"/>
                  </a:schemeClr>
                </a:solidFill>
                <a:latin typeface="+mj-lt"/>
              </a:rPr>
              <a:t>ea</a:t>
            </a:r>
            <a:r>
              <a:rPr lang="en-US" sz="4400">
                <a:latin typeface="+mj-lt"/>
              </a:rPr>
              <a:t>n</a:t>
            </a:r>
          </a:p>
        </p:txBody>
      </p:sp>
      <p:sp>
        <p:nvSpPr>
          <p:cNvPr id="22" name="Rectangle: Rounded Corners 21"/>
          <p:cNvSpPr/>
          <p:nvPr/>
        </p:nvSpPr>
        <p:spPr>
          <a:xfrm>
            <a:off x="7467600" y="4388588"/>
            <a:ext cx="3276598" cy="914400"/>
          </a:xfrm>
          <a:prstGeom prst="roundRect">
            <a:avLst/>
          </a:prstGeom>
          <a:solidFill>
            <a:srgbClr val="E9A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+mj-lt"/>
              </a:rPr>
              <a:t>ch</a:t>
            </a:r>
            <a:r>
              <a:rPr lang="en-US" sz="4400" u="sng">
                <a:solidFill>
                  <a:schemeClr val="accent5">
                    <a:lumMod val="75000"/>
                  </a:schemeClr>
                </a:solidFill>
                <a:latin typeface="+mj-lt"/>
              </a:rPr>
              <a:t>ea</a:t>
            </a:r>
            <a:r>
              <a:rPr lang="en-US" sz="4400">
                <a:latin typeface="+mj-lt"/>
              </a:rPr>
              <a:t>p</a:t>
            </a:r>
          </a:p>
        </p:txBody>
      </p:sp>
      <p:sp>
        <p:nvSpPr>
          <p:cNvPr id="23" name="Rectangle: Rounded Corners 22"/>
          <p:cNvSpPr/>
          <p:nvPr/>
        </p:nvSpPr>
        <p:spPr>
          <a:xfrm>
            <a:off x="7467600" y="5562600"/>
            <a:ext cx="3276598" cy="914400"/>
          </a:xfrm>
          <a:prstGeom prst="roundRect">
            <a:avLst/>
          </a:prstGeom>
          <a:solidFill>
            <a:srgbClr val="E9A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+mj-lt"/>
              </a:rPr>
              <a:t>p</a:t>
            </a:r>
            <a:r>
              <a:rPr lang="en-US" sz="4400" u="sng">
                <a:solidFill>
                  <a:schemeClr val="accent5">
                    <a:lumMod val="75000"/>
                  </a:schemeClr>
                </a:solidFill>
                <a:latin typeface="+mj-lt"/>
              </a:rPr>
              <a:t>ea</a:t>
            </a:r>
            <a:r>
              <a:rPr lang="en-US" sz="4400">
                <a:latin typeface="+mj-lt"/>
              </a:rPr>
              <a:t>ceful</a:t>
            </a:r>
          </a:p>
        </p:txBody>
      </p:sp>
      <p:sp>
        <p:nvSpPr>
          <p:cNvPr id="6" name="Oval 5"/>
          <p:cNvSpPr/>
          <p:nvPr/>
        </p:nvSpPr>
        <p:spPr>
          <a:xfrm>
            <a:off x="2324100" y="1006771"/>
            <a:ext cx="1333500" cy="914400"/>
          </a:xfrm>
          <a:prstGeom prst="ellipse">
            <a:avLst/>
          </a:prstGeom>
          <a:solidFill>
            <a:srgbClr val="B0A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0">
                <a:solidFill>
                  <a:schemeClr val="bg1"/>
                </a:solidFill>
                <a:effectLst/>
                <a:latin typeface="Helvetica Neue"/>
              </a:rPr>
              <a:t>/ɪ/</a:t>
            </a:r>
            <a:endParaRPr lang="en-US" sz="4000">
              <a:solidFill>
                <a:schemeClr val="bg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8267700" y="1006771"/>
            <a:ext cx="1333500" cy="914399"/>
          </a:xfrm>
          <a:prstGeom prst="ellipse">
            <a:avLst/>
          </a:prstGeom>
          <a:solidFill>
            <a:srgbClr val="E9A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0">
                <a:solidFill>
                  <a:schemeClr val="bg1"/>
                </a:solidFill>
                <a:effectLst/>
                <a:latin typeface="Helvetica Neue"/>
              </a:rPr>
              <a:t>/i:/</a:t>
            </a:r>
            <a:endParaRPr lang="en-US" sz="4000">
              <a:solidFill>
                <a:schemeClr val="bg1"/>
              </a:solidFill>
            </a:endParaRPr>
          </a:p>
        </p:txBody>
      </p:sp>
      <p:pic>
        <p:nvPicPr>
          <p:cNvPr id="5" name="Video-A-Closer-Look-1-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44198" y="420783"/>
            <a:ext cx="690880" cy="690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  <p:bldP spid="13" grpId="0" animBg="1"/>
      <p:bldP spid="14" grpId="0" animBg="1"/>
      <p:bldP spid="15" grpId="0" animBg="1"/>
      <p:bldP spid="20" grpId="0" animBg="1"/>
      <p:bldP spid="21" grpId="0" animBg="1"/>
      <p:bldP spid="22" grpId="0" animBg="1"/>
      <p:bldP spid="23" grpId="0" animBg="1"/>
      <p:bldP spid="6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1143000" y="0"/>
            <a:ext cx="10210800" cy="1436466"/>
          </a:xfrm>
          <a:prstGeom prst="roundRect">
            <a:avLst/>
          </a:prstGeom>
          <a:solidFill>
            <a:srgbClr val="C5A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rgbClr val="7030A0"/>
                </a:solidFill>
                <a:latin typeface="#9Slide03 AmpleSoft Bold" panose="02000000000000000000" pitchFamily="2" charset="0"/>
              </a:rPr>
              <a:t>MINI GAME: MAGIC WORD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160238" y="2429540"/>
            <a:ext cx="533400" cy="533400"/>
          </a:xfrm>
          <a:prstGeom prst="rect">
            <a:avLst/>
          </a:prstGeom>
          <a:solidFill>
            <a:srgbClr val="D939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512538" y="2429540"/>
            <a:ext cx="533400" cy="533400"/>
          </a:xfrm>
          <a:prstGeom prst="rect">
            <a:avLst/>
          </a:prstGeom>
          <a:solidFill>
            <a:srgbClr val="B0ABEE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864838" y="2429540"/>
            <a:ext cx="533400" cy="533400"/>
          </a:xfrm>
          <a:prstGeom prst="rect">
            <a:avLst/>
          </a:prstGeom>
          <a:solidFill>
            <a:srgbClr val="B0A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217138" y="2429540"/>
            <a:ext cx="533400" cy="533400"/>
          </a:xfrm>
          <a:prstGeom prst="rect">
            <a:avLst/>
          </a:prstGeom>
          <a:solidFill>
            <a:srgbClr val="B0ABEE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569438" y="2429540"/>
            <a:ext cx="533400" cy="533400"/>
          </a:xfrm>
          <a:prstGeom prst="rect">
            <a:avLst/>
          </a:prstGeom>
          <a:solidFill>
            <a:srgbClr val="B0ABEE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921738" y="2429540"/>
            <a:ext cx="533400" cy="533400"/>
          </a:xfrm>
          <a:prstGeom prst="rect">
            <a:avLst/>
          </a:prstGeom>
          <a:solidFill>
            <a:srgbClr val="B0ABEE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274038" y="2429540"/>
            <a:ext cx="533400" cy="533400"/>
          </a:xfrm>
          <a:prstGeom prst="rect">
            <a:avLst/>
          </a:prstGeom>
          <a:solidFill>
            <a:srgbClr val="B0ABEE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626338" y="2429540"/>
            <a:ext cx="533400" cy="533400"/>
          </a:xfrm>
          <a:prstGeom prst="rect">
            <a:avLst/>
          </a:prstGeom>
          <a:solidFill>
            <a:srgbClr val="B0ABEE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H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452732" y="3173376"/>
            <a:ext cx="3748863" cy="533400"/>
            <a:chOff x="5452732" y="3173376"/>
            <a:chExt cx="3748863" cy="533400"/>
          </a:xfrm>
        </p:grpSpPr>
        <p:sp>
          <p:nvSpPr>
            <p:cNvPr id="34" name="Rectangle 33"/>
            <p:cNvSpPr/>
            <p:nvPr/>
          </p:nvSpPr>
          <p:spPr>
            <a:xfrm>
              <a:off x="6100432" y="3173376"/>
              <a:ext cx="533400" cy="533400"/>
            </a:xfrm>
            <a:prstGeom prst="rect">
              <a:avLst/>
            </a:prstGeom>
            <a:solidFill>
              <a:srgbClr val="D93958">
                <a:alpha val="8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ysClr val="windowText" lastClr="000000"/>
                  </a:solidFill>
                </a:rPr>
                <a:t>A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452732" y="3173376"/>
              <a:ext cx="533400" cy="533400"/>
            </a:xfrm>
            <a:prstGeom prst="rect">
              <a:avLst/>
            </a:prstGeom>
            <a:solidFill>
              <a:srgbClr val="B0ABEE">
                <a:alpha val="8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ysClr val="windowText" lastClr="000000"/>
                  </a:solidFill>
                </a:rPr>
                <a:t>M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395832" y="3173376"/>
              <a:ext cx="533400" cy="533400"/>
            </a:xfrm>
            <a:prstGeom prst="rect">
              <a:avLst/>
            </a:prstGeom>
            <a:solidFill>
              <a:srgbClr val="B0ABEE">
                <a:alpha val="8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ysClr val="windowText" lastClr="000000"/>
                  </a:solidFill>
                </a:rPr>
                <a:t>K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748132" y="3173376"/>
              <a:ext cx="533400" cy="533400"/>
            </a:xfrm>
            <a:prstGeom prst="rect">
              <a:avLst/>
            </a:prstGeom>
            <a:solidFill>
              <a:srgbClr val="B0ABEE">
                <a:alpha val="8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ysClr val="windowText" lastClr="000000"/>
                  </a:solidFill>
                </a:rPr>
                <a:t>R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8668195" y="3173376"/>
              <a:ext cx="533400" cy="533400"/>
            </a:xfrm>
            <a:prstGeom prst="rect">
              <a:avLst/>
            </a:prstGeom>
            <a:solidFill>
              <a:srgbClr val="B0ABEE">
                <a:alpha val="8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ysClr val="windowText" lastClr="000000"/>
                  </a:solidFill>
                </a:rPr>
                <a:t>T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020495" y="3173376"/>
              <a:ext cx="533400" cy="533400"/>
            </a:xfrm>
            <a:prstGeom prst="rect">
              <a:avLst/>
            </a:prstGeom>
            <a:solidFill>
              <a:srgbClr val="B0ABEE">
                <a:alpha val="8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ysClr val="windowText" lastClr="000000"/>
                  </a:solidFill>
                </a:rPr>
                <a:t>E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160238" y="3935820"/>
            <a:ext cx="3748863" cy="533400"/>
            <a:chOff x="6160238" y="3935820"/>
            <a:chExt cx="3748863" cy="533400"/>
          </a:xfrm>
        </p:grpSpPr>
        <p:sp>
          <p:nvSpPr>
            <p:cNvPr id="40" name="Rectangle 39"/>
            <p:cNvSpPr/>
            <p:nvPr/>
          </p:nvSpPr>
          <p:spPr>
            <a:xfrm>
              <a:off x="6160238" y="3935820"/>
              <a:ext cx="533400" cy="533400"/>
            </a:xfrm>
            <a:prstGeom prst="rect">
              <a:avLst/>
            </a:prstGeom>
            <a:solidFill>
              <a:srgbClr val="D93958">
                <a:alpha val="8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807938" y="3935820"/>
              <a:ext cx="533400" cy="533400"/>
            </a:xfrm>
            <a:prstGeom prst="rect">
              <a:avLst/>
            </a:prstGeom>
            <a:solidFill>
              <a:srgbClr val="B0ABEE">
                <a:alpha val="8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/>
                  </a:solidFill>
                </a:rPr>
                <a:t>I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455638" y="3935820"/>
              <a:ext cx="533400" cy="533400"/>
            </a:xfrm>
            <a:prstGeom prst="rect">
              <a:avLst/>
            </a:prstGeom>
            <a:solidFill>
              <a:srgbClr val="B0ABEE">
                <a:alpha val="8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8080301" y="3935820"/>
              <a:ext cx="533400" cy="533400"/>
            </a:xfrm>
            <a:prstGeom prst="rect">
              <a:avLst/>
            </a:prstGeom>
            <a:solidFill>
              <a:srgbClr val="B0ABEE">
                <a:alpha val="8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728001" y="3935820"/>
              <a:ext cx="533400" cy="533400"/>
            </a:xfrm>
            <a:prstGeom prst="rect">
              <a:avLst/>
            </a:prstGeom>
            <a:solidFill>
              <a:srgbClr val="B0ABEE">
                <a:alpha val="8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chemeClr val="tx1"/>
                  </a:solidFill>
                </a:rPr>
                <a:t>M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9375701" y="3935820"/>
              <a:ext cx="533400" cy="533400"/>
            </a:xfrm>
            <a:prstGeom prst="rect">
              <a:avLst/>
            </a:prstGeom>
            <a:solidFill>
              <a:srgbClr val="B0A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/>
                  </a:solidFill>
                </a:rPr>
                <a:t>A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202964" y="4674597"/>
            <a:ext cx="3771900" cy="535801"/>
            <a:chOff x="4202964" y="4674597"/>
            <a:chExt cx="3771900" cy="535801"/>
          </a:xfrm>
        </p:grpSpPr>
        <p:sp>
          <p:nvSpPr>
            <p:cNvPr id="46" name="Rectangle 45"/>
            <p:cNvSpPr/>
            <p:nvPr/>
          </p:nvSpPr>
          <p:spPr>
            <a:xfrm>
              <a:off x="6147538" y="4674597"/>
              <a:ext cx="533400" cy="533400"/>
            </a:xfrm>
            <a:prstGeom prst="rect">
              <a:avLst/>
            </a:prstGeom>
            <a:solidFill>
              <a:srgbClr val="D93958">
                <a:alpha val="8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793764" y="4676998"/>
              <a:ext cx="533400" cy="533400"/>
            </a:xfrm>
            <a:prstGeom prst="rect">
              <a:avLst/>
            </a:prstGeom>
            <a:solidFill>
              <a:srgbClr val="B0ABEE">
                <a:alpha val="8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441464" y="4676998"/>
              <a:ext cx="533400" cy="533400"/>
            </a:xfrm>
            <a:prstGeom prst="rect">
              <a:avLst/>
            </a:prstGeom>
            <a:solidFill>
              <a:srgbClr val="B0ABEE">
                <a:alpha val="8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/>
                  </a:solidFill>
                </a:rPr>
                <a:t>M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202964" y="4676998"/>
              <a:ext cx="533400" cy="533400"/>
            </a:xfrm>
            <a:prstGeom prst="rect">
              <a:avLst/>
            </a:prstGeom>
            <a:solidFill>
              <a:srgbClr val="B0ABEE">
                <a:alpha val="8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/>
                  </a:solidFill>
                </a:rPr>
                <a:t>M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498364" y="4676998"/>
              <a:ext cx="533400" cy="533400"/>
            </a:xfrm>
            <a:prstGeom prst="rect">
              <a:avLst/>
            </a:prstGeom>
            <a:solidFill>
              <a:srgbClr val="B0ABEE">
                <a:alpha val="8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850664" y="4676998"/>
              <a:ext cx="533400" cy="533400"/>
            </a:xfrm>
            <a:prstGeom prst="rect">
              <a:avLst/>
            </a:prstGeom>
            <a:solidFill>
              <a:srgbClr val="B0ABEE">
                <a:alpha val="8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/>
                  </a:solidFill>
                </a:rPr>
                <a:t>U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160238" y="5442100"/>
            <a:ext cx="4405423" cy="533400"/>
            <a:chOff x="6160238" y="5442100"/>
            <a:chExt cx="4405423" cy="533400"/>
          </a:xfrm>
        </p:grpSpPr>
        <p:sp>
          <p:nvSpPr>
            <p:cNvPr id="52" name="Rectangle 51"/>
            <p:cNvSpPr/>
            <p:nvPr/>
          </p:nvSpPr>
          <p:spPr>
            <a:xfrm>
              <a:off x="6160238" y="5442100"/>
              <a:ext cx="533400" cy="533400"/>
            </a:xfrm>
            <a:prstGeom prst="rect">
              <a:avLst/>
            </a:prstGeom>
            <a:solidFill>
              <a:srgbClr val="D939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807938" y="5442100"/>
              <a:ext cx="533400" cy="533400"/>
            </a:xfrm>
            <a:prstGeom prst="rect">
              <a:avLst/>
            </a:prstGeom>
            <a:solidFill>
              <a:srgbClr val="B0A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7455638" y="5442100"/>
              <a:ext cx="533400" cy="533400"/>
            </a:xfrm>
            <a:prstGeom prst="rect">
              <a:avLst/>
            </a:prstGeom>
            <a:solidFill>
              <a:srgbClr val="B0A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/>
                  </a:solidFill>
                </a:rPr>
                <a:t>R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8080301" y="5442100"/>
              <a:ext cx="533400" cy="533400"/>
            </a:xfrm>
            <a:prstGeom prst="rect">
              <a:avLst/>
            </a:prstGeom>
            <a:solidFill>
              <a:srgbClr val="B0A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8738634" y="5442100"/>
              <a:ext cx="533400" cy="533400"/>
            </a:xfrm>
            <a:prstGeom prst="rect">
              <a:avLst/>
            </a:prstGeom>
            <a:solidFill>
              <a:srgbClr val="B0A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9375701" y="5442100"/>
              <a:ext cx="533400" cy="533400"/>
            </a:xfrm>
            <a:prstGeom prst="rect">
              <a:avLst/>
            </a:prstGeom>
            <a:solidFill>
              <a:srgbClr val="B0A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0032261" y="5442100"/>
              <a:ext cx="533400" cy="533400"/>
            </a:xfrm>
            <a:prstGeom prst="rect">
              <a:avLst/>
            </a:prstGeom>
            <a:solidFill>
              <a:srgbClr val="B0A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/>
                  </a:solidFill>
                </a:rPr>
                <a:t>S</a:t>
              </a:r>
            </a:p>
          </p:txBody>
        </p:sp>
      </p:grpSp>
      <p:sp>
        <p:nvSpPr>
          <p:cNvPr id="60" name="Oval 59">
            <a:hlinkClick r:id="rId2" action="ppaction://hlinksldjump"/>
          </p:cNvPr>
          <p:cNvSpPr/>
          <p:nvPr/>
        </p:nvSpPr>
        <p:spPr>
          <a:xfrm>
            <a:off x="671623" y="1600200"/>
            <a:ext cx="609600" cy="5334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1</a:t>
            </a:r>
          </a:p>
        </p:txBody>
      </p:sp>
      <p:sp>
        <p:nvSpPr>
          <p:cNvPr id="61" name="Oval 60">
            <a:hlinkClick r:id="rId3" action="ppaction://hlinksldjump"/>
          </p:cNvPr>
          <p:cNvSpPr/>
          <p:nvPr/>
        </p:nvSpPr>
        <p:spPr>
          <a:xfrm>
            <a:off x="671623" y="2426882"/>
            <a:ext cx="609600" cy="5334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2</a:t>
            </a:r>
          </a:p>
        </p:txBody>
      </p:sp>
      <p:sp>
        <p:nvSpPr>
          <p:cNvPr id="62" name="Oval 61">
            <a:hlinkClick r:id="rId4" action="ppaction://hlinksldjump"/>
          </p:cNvPr>
          <p:cNvSpPr/>
          <p:nvPr/>
        </p:nvSpPr>
        <p:spPr>
          <a:xfrm>
            <a:off x="671623" y="3182680"/>
            <a:ext cx="609600" cy="5334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63" name="Oval 62">
            <a:hlinkClick r:id="rId5" action="ppaction://hlinksldjump"/>
          </p:cNvPr>
          <p:cNvSpPr/>
          <p:nvPr/>
        </p:nvSpPr>
        <p:spPr>
          <a:xfrm>
            <a:off x="671623" y="3935820"/>
            <a:ext cx="609600" cy="5334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64" name="Oval 63">
            <a:hlinkClick r:id="rId6" action="ppaction://hlinksldjump"/>
          </p:cNvPr>
          <p:cNvSpPr/>
          <p:nvPr/>
        </p:nvSpPr>
        <p:spPr>
          <a:xfrm>
            <a:off x="671623" y="4688960"/>
            <a:ext cx="609600" cy="5334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65" name="Oval 64">
            <a:hlinkClick r:id="rId7" action="ppaction://hlinksldjump"/>
          </p:cNvPr>
          <p:cNvSpPr/>
          <p:nvPr/>
        </p:nvSpPr>
        <p:spPr>
          <a:xfrm>
            <a:off x="671623" y="5442100"/>
            <a:ext cx="609600" cy="5334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6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626338" y="2441502"/>
            <a:ext cx="5067300" cy="533400"/>
            <a:chOff x="1007440" y="1586688"/>
            <a:chExt cx="5067300" cy="533400"/>
          </a:xfrm>
        </p:grpSpPr>
        <p:sp>
          <p:nvSpPr>
            <p:cNvPr id="118" name="Rectangle 117"/>
            <p:cNvSpPr/>
            <p:nvPr/>
          </p:nvSpPr>
          <p:spPr>
            <a:xfrm>
              <a:off x="5541340" y="1586688"/>
              <a:ext cx="533400" cy="533400"/>
            </a:xfrm>
            <a:prstGeom prst="rect">
              <a:avLst/>
            </a:prstGeom>
            <a:solidFill>
              <a:srgbClr val="D939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4893640" y="1586688"/>
              <a:ext cx="533400" cy="533400"/>
            </a:xfrm>
            <a:prstGeom prst="rect">
              <a:avLst/>
            </a:prstGeom>
            <a:solidFill>
              <a:srgbClr val="B0A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4245940" y="1586688"/>
              <a:ext cx="533400" cy="533400"/>
            </a:xfrm>
            <a:prstGeom prst="rect">
              <a:avLst/>
            </a:prstGeom>
            <a:solidFill>
              <a:srgbClr val="B0A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3598240" y="1586688"/>
              <a:ext cx="533400" cy="533400"/>
            </a:xfrm>
            <a:prstGeom prst="rect">
              <a:avLst/>
            </a:prstGeom>
            <a:solidFill>
              <a:srgbClr val="B0A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2950540" y="1586688"/>
              <a:ext cx="533400" cy="533400"/>
            </a:xfrm>
            <a:prstGeom prst="rect">
              <a:avLst/>
            </a:prstGeom>
            <a:solidFill>
              <a:srgbClr val="B0A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2302840" y="1586688"/>
              <a:ext cx="533400" cy="533400"/>
            </a:xfrm>
            <a:prstGeom prst="rect">
              <a:avLst/>
            </a:prstGeom>
            <a:solidFill>
              <a:srgbClr val="B0A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1655140" y="1586688"/>
              <a:ext cx="533400" cy="533400"/>
            </a:xfrm>
            <a:prstGeom prst="rect">
              <a:avLst/>
            </a:prstGeom>
            <a:solidFill>
              <a:srgbClr val="B0A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1007440" y="1586688"/>
              <a:ext cx="533400" cy="533400"/>
            </a:xfrm>
            <a:prstGeom prst="rect">
              <a:avLst/>
            </a:prstGeom>
            <a:solidFill>
              <a:srgbClr val="B0A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487728" y="3173376"/>
            <a:ext cx="3707219" cy="542703"/>
            <a:chOff x="2388338" y="3669120"/>
            <a:chExt cx="3707219" cy="542703"/>
          </a:xfrm>
        </p:grpSpPr>
        <p:sp>
          <p:nvSpPr>
            <p:cNvPr id="136" name="Rectangle 135"/>
            <p:cNvSpPr/>
            <p:nvPr/>
          </p:nvSpPr>
          <p:spPr>
            <a:xfrm>
              <a:off x="3022155" y="3678423"/>
              <a:ext cx="533400" cy="533400"/>
            </a:xfrm>
            <a:prstGeom prst="rect">
              <a:avLst/>
            </a:prstGeom>
            <a:solidFill>
              <a:srgbClr val="D939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4307805" y="3678423"/>
              <a:ext cx="533400" cy="533400"/>
            </a:xfrm>
            <a:prstGeom prst="rect">
              <a:avLst/>
            </a:prstGeom>
            <a:solidFill>
              <a:srgbClr val="B0A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5562157" y="3678423"/>
              <a:ext cx="533400" cy="533400"/>
            </a:xfrm>
            <a:prstGeom prst="rect">
              <a:avLst/>
            </a:prstGeom>
            <a:solidFill>
              <a:srgbClr val="B0A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2388338" y="3678423"/>
              <a:ext cx="533400" cy="533400"/>
            </a:xfrm>
            <a:prstGeom prst="rect">
              <a:avLst/>
            </a:prstGeom>
            <a:solidFill>
              <a:srgbClr val="B0A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4935650" y="3673182"/>
              <a:ext cx="533400" cy="533400"/>
            </a:xfrm>
            <a:prstGeom prst="rect">
              <a:avLst/>
            </a:prstGeom>
            <a:solidFill>
              <a:srgbClr val="B0A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3664980" y="3669120"/>
              <a:ext cx="533400" cy="533400"/>
            </a:xfrm>
            <a:prstGeom prst="rect">
              <a:avLst/>
            </a:prstGeom>
            <a:solidFill>
              <a:srgbClr val="B0A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147538" y="3940621"/>
            <a:ext cx="3748863" cy="533400"/>
            <a:chOff x="1721001" y="3870917"/>
            <a:chExt cx="3748863" cy="533400"/>
          </a:xfrm>
        </p:grpSpPr>
        <p:sp>
          <p:nvSpPr>
            <p:cNvPr id="152" name="Rectangle 151"/>
            <p:cNvSpPr/>
            <p:nvPr/>
          </p:nvSpPr>
          <p:spPr>
            <a:xfrm>
              <a:off x="1721001" y="3870917"/>
              <a:ext cx="533400" cy="533400"/>
            </a:xfrm>
            <a:prstGeom prst="rect">
              <a:avLst/>
            </a:prstGeom>
            <a:solidFill>
              <a:srgbClr val="D939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2401486" y="3870917"/>
              <a:ext cx="533400" cy="533400"/>
            </a:xfrm>
            <a:prstGeom prst="rect">
              <a:avLst/>
            </a:prstGeom>
            <a:solidFill>
              <a:srgbClr val="B0A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3016401" y="3870917"/>
              <a:ext cx="533400" cy="533400"/>
            </a:xfrm>
            <a:prstGeom prst="rect">
              <a:avLst/>
            </a:prstGeom>
            <a:solidFill>
              <a:srgbClr val="B0A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3641064" y="3870917"/>
              <a:ext cx="533400" cy="533400"/>
            </a:xfrm>
            <a:prstGeom prst="rect">
              <a:avLst/>
            </a:prstGeom>
            <a:solidFill>
              <a:srgbClr val="B0A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4288764" y="3870917"/>
              <a:ext cx="533400" cy="533400"/>
            </a:xfrm>
            <a:prstGeom prst="rect">
              <a:avLst/>
            </a:prstGeom>
            <a:solidFill>
              <a:srgbClr val="B0A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4936464" y="3870917"/>
              <a:ext cx="533400" cy="533400"/>
            </a:xfrm>
            <a:prstGeom prst="rect">
              <a:avLst/>
            </a:prstGeom>
            <a:solidFill>
              <a:srgbClr val="B0A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210050" y="4676183"/>
            <a:ext cx="3771900" cy="533400"/>
            <a:chOff x="1649374" y="3851349"/>
            <a:chExt cx="3771900" cy="533400"/>
          </a:xfrm>
        </p:grpSpPr>
        <p:sp>
          <p:nvSpPr>
            <p:cNvPr id="168" name="Rectangle 167"/>
            <p:cNvSpPr/>
            <p:nvPr/>
          </p:nvSpPr>
          <p:spPr>
            <a:xfrm>
              <a:off x="3572389" y="3851349"/>
              <a:ext cx="533400" cy="533400"/>
            </a:xfrm>
            <a:prstGeom prst="rect">
              <a:avLst/>
            </a:prstGeom>
            <a:solidFill>
              <a:srgbClr val="D939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4240174" y="3851349"/>
              <a:ext cx="533400" cy="533400"/>
            </a:xfrm>
            <a:prstGeom prst="rect">
              <a:avLst/>
            </a:prstGeom>
            <a:solidFill>
              <a:srgbClr val="B0A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4887874" y="3851349"/>
              <a:ext cx="533400" cy="533400"/>
            </a:xfrm>
            <a:prstGeom prst="rect">
              <a:avLst/>
            </a:prstGeom>
            <a:solidFill>
              <a:srgbClr val="B0A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1649374" y="3851349"/>
              <a:ext cx="533400" cy="533400"/>
            </a:xfrm>
            <a:prstGeom prst="rect">
              <a:avLst/>
            </a:prstGeom>
            <a:solidFill>
              <a:srgbClr val="B0A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2944774" y="3851349"/>
              <a:ext cx="533400" cy="533400"/>
            </a:xfrm>
            <a:prstGeom prst="rect">
              <a:avLst/>
            </a:prstGeom>
            <a:solidFill>
              <a:srgbClr val="B0A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2297074" y="3851349"/>
              <a:ext cx="533400" cy="533400"/>
            </a:xfrm>
            <a:prstGeom prst="rect">
              <a:avLst/>
            </a:prstGeom>
            <a:solidFill>
              <a:srgbClr val="B0A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186377" y="5443686"/>
            <a:ext cx="4405423" cy="533400"/>
            <a:chOff x="2023288" y="6052511"/>
            <a:chExt cx="4405423" cy="533400"/>
          </a:xfrm>
        </p:grpSpPr>
        <p:sp>
          <p:nvSpPr>
            <p:cNvPr id="185" name="Rectangle 184"/>
            <p:cNvSpPr/>
            <p:nvPr/>
          </p:nvSpPr>
          <p:spPr>
            <a:xfrm>
              <a:off x="2023288" y="6052511"/>
              <a:ext cx="533400" cy="533400"/>
            </a:xfrm>
            <a:prstGeom prst="rect">
              <a:avLst/>
            </a:prstGeom>
            <a:solidFill>
              <a:srgbClr val="D939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2670988" y="6052511"/>
              <a:ext cx="533400" cy="533400"/>
            </a:xfrm>
            <a:prstGeom prst="rect">
              <a:avLst/>
            </a:prstGeom>
            <a:solidFill>
              <a:srgbClr val="B0A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3318688" y="6052511"/>
              <a:ext cx="533400" cy="533400"/>
            </a:xfrm>
            <a:prstGeom prst="rect">
              <a:avLst/>
            </a:prstGeom>
            <a:solidFill>
              <a:srgbClr val="B0A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3943351" y="6052511"/>
              <a:ext cx="533400" cy="533400"/>
            </a:xfrm>
            <a:prstGeom prst="rect">
              <a:avLst/>
            </a:prstGeom>
            <a:solidFill>
              <a:srgbClr val="B0A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4601684" y="6052511"/>
              <a:ext cx="533400" cy="533400"/>
            </a:xfrm>
            <a:prstGeom prst="rect">
              <a:avLst/>
            </a:prstGeom>
            <a:solidFill>
              <a:srgbClr val="B0A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5238751" y="6052511"/>
              <a:ext cx="533400" cy="533400"/>
            </a:xfrm>
            <a:prstGeom prst="rect">
              <a:avLst/>
            </a:prstGeom>
            <a:solidFill>
              <a:srgbClr val="B0A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5895311" y="6052511"/>
              <a:ext cx="533400" cy="533400"/>
            </a:xfrm>
            <a:prstGeom prst="rect">
              <a:avLst/>
            </a:prstGeom>
            <a:solidFill>
              <a:srgbClr val="B0A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2" name="Arrow: Right 191">
            <a:hlinkClick r:id="" action="ppaction://noaction"/>
          </p:cNvPr>
          <p:cNvSpPr/>
          <p:nvPr/>
        </p:nvSpPr>
        <p:spPr>
          <a:xfrm>
            <a:off x="10820400" y="6096000"/>
            <a:ext cx="917298" cy="609600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7030A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131890" y="1732661"/>
            <a:ext cx="2474279" cy="538277"/>
            <a:chOff x="6131890" y="1732661"/>
            <a:chExt cx="2474279" cy="538277"/>
          </a:xfrm>
        </p:grpSpPr>
        <p:sp>
          <p:nvSpPr>
            <p:cNvPr id="4" name="Rectangle 3"/>
            <p:cNvSpPr/>
            <p:nvPr/>
          </p:nvSpPr>
          <p:spPr>
            <a:xfrm>
              <a:off x="6131890" y="1736209"/>
              <a:ext cx="533400" cy="533400"/>
            </a:xfrm>
            <a:prstGeom prst="rect">
              <a:avLst/>
            </a:prstGeom>
            <a:solidFill>
              <a:srgbClr val="D939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/>
                  </a:solidFill>
                </a:rPr>
                <a:t>P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6793764" y="1737538"/>
              <a:ext cx="533400" cy="533400"/>
            </a:xfrm>
            <a:prstGeom prst="rect">
              <a:avLst/>
            </a:prstGeom>
            <a:solidFill>
              <a:srgbClr val="B0A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7441464" y="1732661"/>
              <a:ext cx="533400" cy="533400"/>
            </a:xfrm>
            <a:prstGeom prst="rect">
              <a:avLst/>
            </a:prstGeom>
            <a:solidFill>
              <a:srgbClr val="B0A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/>
                  </a:solidFill>
                </a:rPr>
                <a:t>R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8072769" y="1732661"/>
              <a:ext cx="533400" cy="533400"/>
            </a:xfrm>
            <a:prstGeom prst="rect">
              <a:avLst/>
            </a:prstGeom>
            <a:solidFill>
              <a:srgbClr val="B0A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/>
                  </a:solidFill>
                </a:rPr>
                <a:t>K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132994" y="1725576"/>
            <a:ext cx="2473175" cy="542481"/>
            <a:chOff x="6140526" y="1052403"/>
            <a:chExt cx="2473175" cy="542481"/>
          </a:xfrm>
        </p:grpSpPr>
        <p:sp>
          <p:nvSpPr>
            <p:cNvPr id="161" name="Rectangle 160"/>
            <p:cNvSpPr/>
            <p:nvPr/>
          </p:nvSpPr>
          <p:spPr>
            <a:xfrm>
              <a:off x="6140526" y="1061484"/>
              <a:ext cx="533400" cy="533400"/>
            </a:xfrm>
            <a:prstGeom prst="rect">
              <a:avLst/>
            </a:prstGeom>
            <a:solidFill>
              <a:srgbClr val="D939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8080301" y="1052403"/>
              <a:ext cx="533400" cy="533400"/>
            </a:xfrm>
            <a:prstGeom prst="rect">
              <a:avLst/>
            </a:prstGeom>
            <a:solidFill>
              <a:srgbClr val="B0A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6800409" y="1061484"/>
              <a:ext cx="533400" cy="533400"/>
            </a:xfrm>
            <a:prstGeom prst="rect">
              <a:avLst/>
            </a:prstGeom>
            <a:solidFill>
              <a:srgbClr val="B0A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7428177" y="1054839"/>
              <a:ext cx="533400" cy="533400"/>
            </a:xfrm>
            <a:prstGeom prst="rect">
              <a:avLst/>
            </a:prstGeom>
            <a:solidFill>
              <a:srgbClr val="B0A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/>
          <p:cNvSpPr/>
          <p:nvPr/>
        </p:nvSpPr>
        <p:spPr>
          <a:xfrm>
            <a:off x="381000" y="152400"/>
            <a:ext cx="11353800" cy="1828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7030A0"/>
                </a:solidFill>
                <a:latin typeface="#9Slide03 AmpleSoft Bold" panose="02000000000000000000" pitchFamily="2" charset="0"/>
              </a:rPr>
              <a:t>LISTEN AND PRACTISE THE CHANT:</a:t>
            </a:r>
          </a:p>
          <a:p>
            <a:pPr algn="ctr"/>
            <a:r>
              <a:rPr lang="en-US" sz="4800">
                <a:solidFill>
                  <a:srgbClr val="7030A0"/>
                </a:solidFill>
                <a:latin typeface="#9Slide03 AmpleSoft Bold" panose="02000000000000000000" pitchFamily="2" charset="0"/>
              </a:rPr>
              <a:t>MY NEIGHBORHOOD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" y="1885950"/>
            <a:ext cx="7086600" cy="2506847"/>
          </a:xfrm>
          <a:prstGeom prst="rect">
            <a:avLst/>
          </a:prstGeom>
          <a:solidFill>
            <a:srgbClr val="E3A0C9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#9Slide03 Ample" panose="02000000000000000000" pitchFamily="2" charset="0"/>
              </a:rPr>
              <a:t>My </a:t>
            </a:r>
            <a:r>
              <a:rPr lang="en-US" sz="3600" u="sng">
                <a:solidFill>
                  <a:schemeClr val="tx1">
                    <a:lumMod val="75000"/>
                    <a:lumOff val="25000"/>
                  </a:schemeClr>
                </a:solidFill>
                <a:latin typeface="#9Slide03 Ample" panose="02000000000000000000" pitchFamily="2" charset="0"/>
              </a:rPr>
              <a:t>city</a:t>
            </a:r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#9Slide03 Ample" panose="02000000000000000000" pitchFamily="2" charset="0"/>
              </a:rPr>
              <a:t> </a:t>
            </a:r>
            <a:r>
              <a:rPr lang="en-US" sz="3600" u="sng">
                <a:solidFill>
                  <a:schemeClr val="tx1">
                    <a:lumMod val="75000"/>
                    <a:lumOff val="25000"/>
                  </a:schemeClr>
                </a:solidFill>
                <a:latin typeface="#9Slide03 Ample" panose="02000000000000000000" pitchFamily="2" charset="0"/>
              </a:rPr>
              <a:t>is</a:t>
            </a:r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#9Slide03 Ample" panose="02000000000000000000" pitchFamily="2" charset="0"/>
              </a:rPr>
              <a:t> very </a:t>
            </a:r>
            <a:r>
              <a:rPr lang="en-US" sz="3600" u="sng">
                <a:solidFill>
                  <a:schemeClr val="tx1">
                    <a:lumMod val="75000"/>
                    <a:lumOff val="25000"/>
                  </a:schemeClr>
                </a:solidFill>
                <a:latin typeface="#9Slide03 Ample" panose="02000000000000000000" pitchFamily="2" charset="0"/>
              </a:rPr>
              <a:t>noisy</a:t>
            </a:r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#9Slide03 Ample" panose="02000000000000000000" pitchFamily="2" charset="0"/>
              </a:rPr>
              <a:t>. </a:t>
            </a:r>
          </a:p>
          <a:p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#9Slide03 Ample" panose="02000000000000000000" pitchFamily="2" charset="0"/>
              </a:rPr>
              <a:t>There are lots of </a:t>
            </a:r>
            <a:r>
              <a:rPr lang="en-US" sz="3600" u="sng">
                <a:solidFill>
                  <a:schemeClr val="tx1">
                    <a:lumMod val="75000"/>
                    <a:lumOff val="25000"/>
                  </a:schemeClr>
                </a:solidFill>
                <a:latin typeface="#9Slide03 Ample" panose="02000000000000000000" pitchFamily="2" charset="0"/>
              </a:rPr>
              <a:t>trees</a:t>
            </a:r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#9Slide03 Ample" panose="02000000000000000000" pitchFamily="2" charset="0"/>
              </a:rPr>
              <a:t> growing.</a:t>
            </a:r>
          </a:p>
          <a:p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#9Slide03 Ample" panose="02000000000000000000" pitchFamily="2" charset="0"/>
              </a:rPr>
              <a:t>The people here are </a:t>
            </a:r>
            <a:r>
              <a:rPr lang="en-US" sz="3600" u="sng">
                <a:solidFill>
                  <a:schemeClr val="tx1">
                    <a:lumMod val="75000"/>
                    <a:lumOff val="25000"/>
                  </a:schemeClr>
                </a:solidFill>
                <a:latin typeface="#9Slide03 Ample" panose="02000000000000000000" pitchFamily="2" charset="0"/>
              </a:rPr>
              <a:t>busy</a:t>
            </a:r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#9Slide03 Ample" panose="02000000000000000000" pitchFamily="2" charset="0"/>
              </a:rPr>
              <a:t>.</a:t>
            </a:r>
          </a:p>
          <a:p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#9Slide03 Ample" panose="02000000000000000000" pitchFamily="2" charset="0"/>
              </a:rPr>
              <a:t>It's a lively place to </a:t>
            </a:r>
            <a:r>
              <a:rPr lang="en-US" sz="3600" u="sng">
                <a:solidFill>
                  <a:schemeClr val="tx1">
                    <a:lumMod val="75000"/>
                    <a:lumOff val="25000"/>
                  </a:schemeClr>
                </a:solidFill>
                <a:latin typeface="#9Slide03 Ample" panose="02000000000000000000" pitchFamily="2" charset="0"/>
              </a:rPr>
              <a:t>live</a:t>
            </a:r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#9Slide03 Ample" panose="02000000000000000000" pitchFamily="2" charset="0"/>
              </a:rPr>
              <a:t> </a:t>
            </a:r>
            <a:r>
              <a:rPr lang="en-US" sz="3600" u="sng">
                <a:solidFill>
                  <a:schemeClr val="tx1">
                    <a:lumMod val="75000"/>
                    <a:lumOff val="25000"/>
                  </a:schemeClr>
                </a:solidFill>
                <a:latin typeface="#9Slide03 Ample" panose="02000000000000000000" pitchFamily="2" charset="0"/>
              </a:rPr>
              <a:t>in</a:t>
            </a:r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#9Slide03 Ample" panose="02000000000000000000" pitchFamily="2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105400" y="4425848"/>
            <a:ext cx="6629400" cy="2373497"/>
          </a:xfrm>
          <a:prstGeom prst="rect">
            <a:avLst/>
          </a:prstGeom>
          <a:solidFill>
            <a:srgbClr val="E3A0C9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#9Slide03 Ample" panose="02000000000000000000" pitchFamily="2" charset="0"/>
              </a:rPr>
              <a:t>My </a:t>
            </a:r>
            <a:r>
              <a:rPr lang="en-US" sz="3600" u="sng">
                <a:solidFill>
                  <a:schemeClr val="tx1">
                    <a:lumMod val="75000"/>
                    <a:lumOff val="25000"/>
                  </a:schemeClr>
                </a:solidFill>
                <a:latin typeface="#9Slide03 Ample" panose="02000000000000000000" pitchFamily="2" charset="0"/>
              </a:rPr>
              <a:t>village</a:t>
            </a:r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#9Slide03 Ample" panose="02000000000000000000" pitchFamily="2" charset="0"/>
              </a:rPr>
              <a:t> is very </a:t>
            </a:r>
            <a:r>
              <a:rPr lang="en-US" sz="3600" u="sng">
                <a:solidFill>
                  <a:schemeClr val="tx1">
                    <a:lumMod val="75000"/>
                    <a:lumOff val="25000"/>
                  </a:schemeClr>
                </a:solidFill>
                <a:latin typeface="#9Slide03 Ample" panose="02000000000000000000" pitchFamily="2" charset="0"/>
              </a:rPr>
              <a:t>pretty</a:t>
            </a:r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#9Slide03 Ample" panose="02000000000000000000" pitchFamily="2" charset="0"/>
              </a:rPr>
              <a:t>.</a:t>
            </a:r>
          </a:p>
          <a:p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#9Slide03 Ample" panose="02000000000000000000" pitchFamily="2" charset="0"/>
              </a:rPr>
              <a:t>There are lots of </a:t>
            </a:r>
            <a:r>
              <a:rPr lang="en-US" sz="3600" u="sng">
                <a:solidFill>
                  <a:schemeClr val="tx1">
                    <a:lumMod val="75000"/>
                    <a:lumOff val="25000"/>
                  </a:schemeClr>
                </a:solidFill>
                <a:latin typeface="#9Slide03 Ample" panose="02000000000000000000" pitchFamily="2" charset="0"/>
              </a:rPr>
              <a:t>places</a:t>
            </a:r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#9Slide03 Ample" panose="02000000000000000000" pitchFamily="2" charset="0"/>
              </a:rPr>
              <a:t> to </a:t>
            </a:r>
            <a:r>
              <a:rPr lang="en-US" sz="3600" u="sng">
                <a:solidFill>
                  <a:schemeClr val="tx1">
                    <a:lumMod val="75000"/>
                    <a:lumOff val="25000"/>
                  </a:schemeClr>
                </a:solidFill>
                <a:latin typeface="#9Slide03 Ample" panose="02000000000000000000" pitchFamily="2" charset="0"/>
              </a:rPr>
              <a:t>see</a:t>
            </a:r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#9Slide03 Ample" panose="02000000000000000000" pitchFamily="2" charset="0"/>
              </a:rPr>
              <a:t>.</a:t>
            </a:r>
          </a:p>
          <a:p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#9Slide03 Ample" panose="02000000000000000000" pitchFamily="2" charset="0"/>
              </a:rPr>
              <a:t>The people here are </a:t>
            </a:r>
            <a:r>
              <a:rPr lang="en-US" sz="3600" u="sng">
                <a:solidFill>
                  <a:schemeClr val="tx1">
                    <a:lumMod val="75000"/>
                    <a:lumOff val="25000"/>
                  </a:schemeClr>
                </a:solidFill>
                <a:latin typeface="#9Slide03 Ample" panose="02000000000000000000" pitchFamily="2" charset="0"/>
              </a:rPr>
              <a:t>friendly</a:t>
            </a:r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#9Slide03 Ample" panose="02000000000000000000" pitchFamily="2" charset="0"/>
              </a:rPr>
              <a:t>.</a:t>
            </a:r>
          </a:p>
          <a:p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#9Slide03 Ample" panose="02000000000000000000" pitchFamily="2" charset="0"/>
              </a:rPr>
              <a:t>It's a </a:t>
            </a:r>
            <a:r>
              <a:rPr lang="en-US" sz="3600" u="sng">
                <a:solidFill>
                  <a:schemeClr val="tx1">
                    <a:lumMod val="75000"/>
                    <a:lumOff val="25000"/>
                  </a:schemeClr>
                </a:solidFill>
                <a:latin typeface="#9Slide03 Ample" panose="02000000000000000000" pitchFamily="2" charset="0"/>
              </a:rPr>
              <a:t>fantastic</a:t>
            </a:r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#9Slide03 Ample" panose="02000000000000000000" pitchFamily="2" charset="0"/>
              </a:rPr>
              <a:t> place to be.</a:t>
            </a:r>
          </a:p>
        </p:txBody>
      </p:sp>
      <p:pic>
        <p:nvPicPr>
          <p:cNvPr id="2" name="Video-A-Closer-Look-1-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43920" y="375920"/>
            <a:ext cx="690880" cy="690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100">
                <a:solidFill>
                  <a:srgbClr val="7030A0"/>
                </a:solidFill>
                <a:latin typeface="#9Slide01 Noi dung ngan" panose="00000600000000000000" pitchFamily="2" charset="0"/>
              </a:rPr>
              <a:t>	</a:t>
            </a:r>
          </a:p>
        </p:txBody>
      </p:sp>
      <p:sp>
        <p:nvSpPr>
          <p:cNvPr id="4" name="Rectangle: Rounded Corners 3"/>
          <p:cNvSpPr/>
          <p:nvPr/>
        </p:nvSpPr>
        <p:spPr>
          <a:xfrm>
            <a:off x="444795" y="200247"/>
            <a:ext cx="11277600" cy="1447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7030A0"/>
                </a:solidFill>
                <a:latin typeface="#9Slide03 AmpleSoft Bold" panose="02000000000000000000" pitchFamily="2" charset="0"/>
              </a:rPr>
              <a:t>CONSOLIDATION: 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1524000"/>
            <a:ext cx="11277600" cy="487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/>
          <p:cNvSpPr/>
          <p:nvPr/>
        </p:nvSpPr>
        <p:spPr>
          <a:xfrm>
            <a:off x="838200" y="1419447"/>
            <a:ext cx="10439400" cy="1600200"/>
          </a:xfrm>
          <a:prstGeom prst="roundRect">
            <a:avLst/>
          </a:prstGeom>
          <a:solidFill>
            <a:srgbClr val="B0A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>
                <a:solidFill>
                  <a:srgbClr val="7030A0"/>
                </a:solidFill>
                <a:latin typeface="#9Slide01 Noi dung ngan" panose="00000600000000000000" pitchFamily="2" charset="0"/>
              </a:rPr>
              <a:t>- Revise names of different places in your neighborhood</a:t>
            </a:r>
            <a:r>
              <a:rPr lang="en-US" sz="1800">
                <a:solidFill>
                  <a:srgbClr val="7030A0"/>
                </a:solidFill>
                <a:latin typeface="#9Slide01 Noi dung ngan" panose="00000600000000000000" pitchFamily="2" charset="0"/>
              </a:rPr>
              <a:t>.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838200" y="3200400"/>
            <a:ext cx="10439400" cy="1600200"/>
          </a:xfrm>
          <a:prstGeom prst="roundRect">
            <a:avLst/>
          </a:prstGeom>
          <a:solidFill>
            <a:srgbClr val="B0A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>
                <a:solidFill>
                  <a:srgbClr val="7030A0"/>
                </a:solidFill>
                <a:latin typeface="#9Slide01 Noi dung ngan" panose="00000600000000000000" pitchFamily="2" charset="0"/>
              </a:rPr>
              <a:t>- List different adjectives to describe a place or a neighborhood.</a:t>
            </a:r>
            <a:endParaRPr lang="en-US" sz="3600"/>
          </a:p>
        </p:txBody>
      </p:sp>
      <p:sp>
        <p:nvSpPr>
          <p:cNvPr id="10" name="Rectangle: Rounded Corners 9"/>
          <p:cNvSpPr/>
          <p:nvPr/>
        </p:nvSpPr>
        <p:spPr>
          <a:xfrm>
            <a:off x="838200" y="4981353"/>
            <a:ext cx="10439400" cy="1600200"/>
          </a:xfrm>
          <a:prstGeom prst="roundRect">
            <a:avLst/>
          </a:prstGeom>
          <a:solidFill>
            <a:srgbClr val="B0A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>
                <a:solidFill>
                  <a:srgbClr val="7030A0"/>
                </a:solidFill>
                <a:latin typeface="#9Slide01 Noi dung ngan" panose="00000600000000000000" pitchFamily="2" charset="0"/>
              </a:rPr>
              <a:t>- Recognize and pronounce the sound /</a:t>
            </a:r>
            <a:r>
              <a:rPr lang="en-US" sz="3600" b="1">
                <a:solidFill>
                  <a:srgbClr val="7030A0"/>
                </a:solidFill>
                <a:latin typeface="#9Slide01 Noi dung ngan" panose="00000600000000000000" pitchFamily="2" charset="0"/>
              </a:rPr>
              <a:t>ɪ/</a:t>
            </a:r>
            <a:r>
              <a:rPr lang="en-US" sz="3600" b="1">
                <a:solidFill>
                  <a:schemeClr val="bg1"/>
                </a:solidFill>
                <a:latin typeface="Helvetica Neue"/>
              </a:rPr>
              <a:t> </a:t>
            </a:r>
            <a:r>
              <a:rPr lang="en-US" sz="3600">
                <a:solidFill>
                  <a:srgbClr val="7030A0"/>
                </a:solidFill>
                <a:latin typeface="#9Slide01 Noi dung ngan" panose="00000600000000000000" pitchFamily="2" charset="0"/>
              </a:rPr>
              <a:t> and /i:/ correctly.</a:t>
            </a:r>
            <a:endParaRPr lang="en-US" sz="36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100">
                <a:solidFill>
                  <a:srgbClr val="7030A0"/>
                </a:solidFill>
                <a:latin typeface="#9Slide01 Noi dung ngan" panose="00000600000000000000" pitchFamily="2" charset="0"/>
              </a:rPr>
              <a:t>	</a:t>
            </a:r>
          </a:p>
        </p:txBody>
      </p:sp>
      <p:sp>
        <p:nvSpPr>
          <p:cNvPr id="4" name="Rectangle: Rounded Corners 3"/>
          <p:cNvSpPr/>
          <p:nvPr/>
        </p:nvSpPr>
        <p:spPr>
          <a:xfrm>
            <a:off x="444795" y="200247"/>
            <a:ext cx="11277600" cy="1447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7030A0"/>
                </a:solidFill>
                <a:latin typeface="#9Slide03 AmpleSoft Bold" panose="02000000000000000000" pitchFamily="2" charset="0"/>
              </a:rPr>
              <a:t>HOME WORK: 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1524000"/>
            <a:ext cx="11277600" cy="487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/>
          <p:cNvSpPr/>
          <p:nvPr/>
        </p:nvSpPr>
        <p:spPr>
          <a:xfrm>
            <a:off x="838200" y="1419447"/>
            <a:ext cx="10363200" cy="1600200"/>
          </a:xfrm>
          <a:prstGeom prst="roundRect">
            <a:avLst/>
          </a:prstGeom>
          <a:solidFill>
            <a:srgbClr val="B0A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>
                <a:solidFill>
                  <a:srgbClr val="7030A0"/>
                </a:solidFill>
                <a:latin typeface="#9Slide01 Noi dung ngan" panose="00000600000000000000" pitchFamily="2" charset="0"/>
              </a:rPr>
              <a:t>- Prepare the next lesson: Unit 4 - A closer look 2</a:t>
            </a:r>
            <a:endParaRPr lang="en-US" sz="1800">
              <a:solidFill>
                <a:srgbClr val="7030A0"/>
              </a:solidFill>
              <a:latin typeface="#9Slide01 Noi dung ngan" panose="00000600000000000000" pitchFamily="2" charset="0"/>
            </a:endParaRPr>
          </a:p>
        </p:txBody>
      </p:sp>
      <p:sp>
        <p:nvSpPr>
          <p:cNvPr id="9" name="Rectangle: Rounded Corners 8"/>
          <p:cNvSpPr/>
          <p:nvPr/>
        </p:nvSpPr>
        <p:spPr>
          <a:xfrm>
            <a:off x="838200" y="3200400"/>
            <a:ext cx="10363200" cy="1600200"/>
          </a:xfrm>
          <a:prstGeom prst="roundRect">
            <a:avLst/>
          </a:prstGeom>
          <a:solidFill>
            <a:srgbClr val="B0A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>
                <a:solidFill>
                  <a:srgbClr val="7030A0"/>
                </a:solidFill>
                <a:latin typeface="#9Slide01 Noi dung ngan" panose="00000600000000000000" pitchFamily="2" charset="0"/>
              </a:rPr>
              <a:t>- Revise all vocabulary items.</a:t>
            </a:r>
            <a:endParaRPr lang="en-US" sz="3600"/>
          </a:p>
        </p:txBody>
      </p:sp>
      <p:sp>
        <p:nvSpPr>
          <p:cNvPr id="10" name="Rectangle: Rounded Corners 9"/>
          <p:cNvSpPr/>
          <p:nvPr/>
        </p:nvSpPr>
        <p:spPr>
          <a:xfrm>
            <a:off x="838200" y="4981353"/>
            <a:ext cx="10363200" cy="1600200"/>
          </a:xfrm>
          <a:prstGeom prst="roundRect">
            <a:avLst/>
          </a:prstGeom>
          <a:solidFill>
            <a:srgbClr val="B0A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>
                <a:solidFill>
                  <a:srgbClr val="7030A0"/>
                </a:solidFill>
                <a:latin typeface="#9Slide01 Noi dung ngan" panose="00000600000000000000" pitchFamily="2" charset="0"/>
              </a:rPr>
              <a:t>- Practice pronouncing the sound /</a:t>
            </a:r>
            <a:r>
              <a:rPr lang="en-US" sz="3600" b="1">
                <a:solidFill>
                  <a:srgbClr val="7030A0"/>
                </a:solidFill>
                <a:latin typeface="#9Slide01 Noi dung ngan" panose="00000600000000000000" pitchFamily="2" charset="0"/>
              </a:rPr>
              <a:t>ɪ/</a:t>
            </a:r>
            <a:r>
              <a:rPr lang="en-US" sz="3600" b="1">
                <a:solidFill>
                  <a:schemeClr val="bg1"/>
                </a:solidFill>
                <a:latin typeface="Helvetica Neue"/>
              </a:rPr>
              <a:t> </a:t>
            </a:r>
            <a:r>
              <a:rPr lang="en-US" sz="3600">
                <a:solidFill>
                  <a:srgbClr val="7030A0"/>
                </a:solidFill>
                <a:latin typeface="#9Slide01 Noi dung ngan" panose="00000600000000000000" pitchFamily="2" charset="0"/>
              </a:rPr>
              <a:t>and /i:/ more at home.</a:t>
            </a:r>
            <a:endParaRPr lang="en-US" sz="36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100">
                <a:solidFill>
                  <a:srgbClr val="7030A0"/>
                </a:solidFill>
                <a:latin typeface="#9Slide01 Noi dung ngan" panose="00000600000000000000" pitchFamily="2" charset="0"/>
              </a:rPr>
              <a:t>	</a:t>
            </a:r>
          </a:p>
        </p:txBody>
      </p:sp>
      <p:sp>
        <p:nvSpPr>
          <p:cNvPr id="4" name="Rectangle: Rounded Corners 3"/>
          <p:cNvSpPr/>
          <p:nvPr/>
        </p:nvSpPr>
        <p:spPr>
          <a:xfrm>
            <a:off x="444795" y="200247"/>
            <a:ext cx="11277600" cy="1447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7030A0"/>
                </a:solidFill>
                <a:latin typeface="#9Slide03 AmpleSoft Bold" panose="02000000000000000000" pitchFamily="2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1524000"/>
            <a:ext cx="11277600" cy="487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9259" b="-925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/>
          <p:cNvSpPr/>
          <p:nvPr/>
        </p:nvSpPr>
        <p:spPr>
          <a:xfrm>
            <a:off x="2133600" y="2133600"/>
            <a:ext cx="8229600" cy="1905000"/>
          </a:xfrm>
          <a:prstGeom prst="roundRect">
            <a:avLst/>
          </a:prstGeom>
          <a:solidFill>
            <a:srgbClr val="FEDFE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solidFill>
                  <a:srgbClr val="E47CAD"/>
                </a:solidFill>
                <a:latin typeface="Lucida Handwriting" panose="03010101010101010101" pitchFamily="66" charset="0"/>
              </a:rPr>
              <a:t>THANK YOU!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hlinkClick r:id="rId3" action="ppaction://hlinkfile"/>
          </p:cNvPr>
          <p:cNvSpPr/>
          <p:nvPr/>
        </p:nvSpPr>
        <p:spPr>
          <a:xfrm>
            <a:off x="685800" y="685800"/>
            <a:ext cx="10515600" cy="5181600"/>
          </a:xfrm>
          <a:prstGeom prst="roundRect">
            <a:avLst/>
          </a:prstGeom>
          <a:solidFill>
            <a:srgbClr val="C8AAED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>
                <a:solidFill>
                  <a:srgbClr val="7030A0"/>
                </a:solidFill>
              </a:rPr>
              <a:t>1. It is a large area of land with a lot of trees. People often go there for pleasure or children can play in it.</a:t>
            </a:r>
          </a:p>
        </p:txBody>
      </p:sp>
      <p:sp>
        <p:nvSpPr>
          <p:cNvPr id="4" name="Arrow: Left 3">
            <a:hlinkClick r:id="rId4" action="ppaction://hlinksldjump"/>
          </p:cNvPr>
          <p:cNvSpPr/>
          <p:nvPr/>
        </p:nvSpPr>
        <p:spPr>
          <a:xfrm>
            <a:off x="10820400" y="6019800"/>
            <a:ext cx="762000" cy="542816"/>
          </a:xfrm>
          <a:prstGeom prst="leftArrow">
            <a:avLst/>
          </a:prstGeom>
          <a:solidFill>
            <a:srgbClr val="D88F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hlinkClick r:id="rId3" action="ppaction://hlinkfile"/>
          </p:cNvPr>
          <p:cNvSpPr/>
          <p:nvPr/>
        </p:nvSpPr>
        <p:spPr>
          <a:xfrm>
            <a:off x="685800" y="685800"/>
            <a:ext cx="11049000" cy="5334000"/>
          </a:xfrm>
          <a:prstGeom prst="roundRect">
            <a:avLst/>
          </a:prstGeom>
          <a:solidFill>
            <a:srgbClr val="C5AAED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>
                <a:solidFill>
                  <a:srgbClr val="7030A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2. A place where injured or ill people are taken care of by doctors and nurses.</a:t>
            </a:r>
          </a:p>
        </p:txBody>
      </p:sp>
      <p:sp>
        <p:nvSpPr>
          <p:cNvPr id="4" name="Arrow: Left 3">
            <a:hlinkClick r:id="rId4" action="ppaction://hlinksldjump"/>
          </p:cNvPr>
          <p:cNvSpPr/>
          <p:nvPr/>
        </p:nvSpPr>
        <p:spPr>
          <a:xfrm>
            <a:off x="10820400" y="6019800"/>
            <a:ext cx="762000" cy="542816"/>
          </a:xfrm>
          <a:prstGeom prst="leftArrow">
            <a:avLst/>
          </a:prstGeom>
          <a:solidFill>
            <a:srgbClr val="D88F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hlinkClick r:id="rId3" action="ppaction://hlinkfile"/>
          </p:cNvPr>
          <p:cNvSpPr/>
          <p:nvPr/>
        </p:nvSpPr>
        <p:spPr>
          <a:xfrm>
            <a:off x="685800" y="685800"/>
            <a:ext cx="10439400" cy="5038616"/>
          </a:xfrm>
          <a:prstGeom prst="roundRect">
            <a:avLst/>
          </a:prstGeom>
          <a:solidFill>
            <a:srgbClr val="D0C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>
                <a:solidFill>
                  <a:srgbClr val="7030A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3. It's a place where people buy or sell things.</a:t>
            </a:r>
          </a:p>
          <a:p>
            <a:endParaRPr lang="en-US" sz="54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Arrow: Left 3">
            <a:hlinkClick r:id="rId4" action="ppaction://hlinksldjump"/>
          </p:cNvPr>
          <p:cNvSpPr/>
          <p:nvPr/>
        </p:nvSpPr>
        <p:spPr>
          <a:xfrm>
            <a:off x="10820400" y="6019800"/>
            <a:ext cx="762000" cy="542816"/>
          </a:xfrm>
          <a:prstGeom prst="leftArrow">
            <a:avLst/>
          </a:prstGeom>
          <a:solidFill>
            <a:srgbClr val="D88F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hlinkClick r:id="rId3" action="ppaction://hlinkfile"/>
          </p:cNvPr>
          <p:cNvSpPr/>
          <p:nvPr/>
        </p:nvSpPr>
        <p:spPr>
          <a:xfrm>
            <a:off x="685800" y="685800"/>
            <a:ext cx="10439400" cy="5038616"/>
          </a:xfrm>
          <a:prstGeom prst="roundRect">
            <a:avLst/>
          </a:prstGeom>
          <a:solidFill>
            <a:srgbClr val="BFAAED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>
                <a:solidFill>
                  <a:srgbClr val="7030A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4. People often go to the </a:t>
            </a:r>
            <a:r>
              <a:rPr lang="en-US" sz="6600" i="1">
                <a:solidFill>
                  <a:srgbClr val="7030A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c</a:t>
            </a:r>
            <a:r>
              <a:rPr lang="en-US" sz="6600">
                <a:solidFill>
                  <a:srgbClr val="7030A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______ to watch movies.</a:t>
            </a:r>
          </a:p>
          <a:p>
            <a:endParaRPr lang="en-US" sz="54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Arrow: Left 3">
            <a:hlinkClick r:id="rId4" action="ppaction://hlinksldjump"/>
          </p:cNvPr>
          <p:cNvSpPr/>
          <p:nvPr/>
        </p:nvSpPr>
        <p:spPr>
          <a:xfrm>
            <a:off x="10820400" y="6019800"/>
            <a:ext cx="762000" cy="542816"/>
          </a:xfrm>
          <a:prstGeom prst="leftArrow">
            <a:avLst/>
          </a:prstGeom>
          <a:solidFill>
            <a:srgbClr val="D88F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hlinkClick r:id="rId3" action="ppaction://hlinkfile"/>
          </p:cNvPr>
          <p:cNvSpPr/>
          <p:nvPr/>
        </p:nvSpPr>
        <p:spPr>
          <a:xfrm>
            <a:off x="685800" y="685800"/>
            <a:ext cx="10439400" cy="5038616"/>
          </a:xfrm>
          <a:prstGeom prst="roundRect">
            <a:avLst/>
          </a:prstGeom>
          <a:solidFill>
            <a:srgbClr val="C6B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>
                <a:solidFill>
                  <a:srgbClr val="7030A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5. It's a building where objects of historical, scientific or artistic things are kept.</a:t>
            </a:r>
          </a:p>
          <a:p>
            <a:endParaRPr lang="en-US" sz="54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Arrow: Left 3">
            <a:hlinkClick r:id="rId4" action="ppaction://hlinksldjump"/>
          </p:cNvPr>
          <p:cNvSpPr/>
          <p:nvPr/>
        </p:nvSpPr>
        <p:spPr>
          <a:xfrm>
            <a:off x="10820400" y="6019800"/>
            <a:ext cx="762000" cy="542816"/>
          </a:xfrm>
          <a:prstGeom prst="leftArrow">
            <a:avLst/>
          </a:prstGeom>
          <a:solidFill>
            <a:srgbClr val="D88F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hlinkClick r:id="rId3" action="ppaction://hlinkfile"/>
          </p:cNvPr>
          <p:cNvSpPr/>
          <p:nvPr/>
        </p:nvSpPr>
        <p:spPr>
          <a:xfrm>
            <a:off x="685800" y="685800"/>
            <a:ext cx="10439400" cy="5038616"/>
          </a:xfrm>
          <a:prstGeom prst="roundRect">
            <a:avLst/>
          </a:prstGeom>
          <a:solidFill>
            <a:srgbClr val="C2AAED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>
                <a:solidFill>
                  <a:srgbClr val="7030A0"/>
                </a:solidFill>
              </a:rPr>
              <a:t>6. What are they?</a:t>
            </a:r>
          </a:p>
          <a:p>
            <a:endParaRPr lang="en-US" sz="6600">
              <a:solidFill>
                <a:srgbClr val="7030A0"/>
              </a:solidFill>
            </a:endParaRPr>
          </a:p>
          <a:p>
            <a:endParaRPr lang="en-US" sz="54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Arrow: Left 3">
            <a:hlinkClick r:id="rId4" action="ppaction://hlinksldjump"/>
          </p:cNvPr>
          <p:cNvSpPr/>
          <p:nvPr/>
        </p:nvSpPr>
        <p:spPr>
          <a:xfrm>
            <a:off x="10820400" y="6019800"/>
            <a:ext cx="762000" cy="542816"/>
          </a:xfrm>
          <a:prstGeom prst="leftArrow">
            <a:avLst/>
          </a:prstGeom>
          <a:solidFill>
            <a:srgbClr val="D88F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73395" y="2970028"/>
            <a:ext cx="5192233" cy="3048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921" t="-13358" r="-9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45372" y="2970028"/>
            <a:ext cx="5192233" cy="304800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39" t="-491" r="239" b="-128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/>
          <p:cNvSpPr/>
          <p:nvPr/>
        </p:nvSpPr>
        <p:spPr>
          <a:xfrm>
            <a:off x="379228" y="528339"/>
            <a:ext cx="11353800" cy="1143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>
                <a:solidFill>
                  <a:srgbClr val="7030A0"/>
                </a:solidFill>
                <a:latin typeface="#9Slide03 AmpleSoft Bold" panose="02000000000000000000" pitchFamily="2" charset="0"/>
              </a:rPr>
              <a:t>Activity 1. Listen and repeat. Match the places with the pictures.</a:t>
            </a:r>
          </a:p>
        </p:txBody>
      </p:sp>
      <p:pic>
        <p:nvPicPr>
          <p:cNvPr id="2" name="Video-A-Closer-Look-1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67600" y="1099839"/>
            <a:ext cx="690880" cy="6908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15000" y="2019988"/>
            <a:ext cx="6172200" cy="441960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234" t="-17184" r="3704" b="-1557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0</TotalTime>
  <Words>673</Words>
  <Application>Microsoft Office PowerPoint</Application>
  <PresentationFormat>Widescreen</PresentationFormat>
  <Paragraphs>328</Paragraphs>
  <Slides>23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#9Slide01 Noi dung ngan</vt:lpstr>
      <vt:lpstr>#9Slide02 Noi dung dai</vt:lpstr>
      <vt:lpstr>#9Slide02 Tieu de dai</vt:lpstr>
      <vt:lpstr>#9Slide03 Ample</vt:lpstr>
      <vt:lpstr>#9Slide03 AmpleSoft Bold</vt:lpstr>
      <vt:lpstr>#9Slide03 IcielSamsung Sharp Bo</vt:lpstr>
      <vt:lpstr>Arial</vt:lpstr>
      <vt:lpstr>Helvetica Neue</vt:lpstr>
      <vt:lpstr>Lucida Handwriting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HP</dc:creator>
  <cp:keywords>9Slide</cp:keywords>
  <dc:description>9Slide.vn</dc:description>
  <cp:lastModifiedBy>Đào Thị Thanh Xuân</cp:lastModifiedBy>
  <cp:revision>37</cp:revision>
  <dcterms:created xsi:type="dcterms:W3CDTF">2022-11-03T08:18:00Z</dcterms:created>
  <dcterms:modified xsi:type="dcterms:W3CDTF">2024-02-23T14:16:23Z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860FA639EF554034B80DC270D27A1C1E</vt:lpwstr>
  </property>
  <property fmtid="{D5CDD505-2E9C-101B-9397-08002B2CF9AE}" pid="3" name="KSOProductBuildVer">
    <vt:lpwstr>1033-11.2.0.11380</vt:lpwstr>
  </property>
</Properties>
</file>