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fd36bcf1417e46aa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29"/>
  </p:notesMasterIdLst>
  <p:sldIdLst>
    <p:sldId id="311" r:id="rId3"/>
    <p:sldId id="319" r:id="rId4"/>
    <p:sldId id="320" r:id="rId5"/>
    <p:sldId id="321" r:id="rId6"/>
    <p:sldId id="328" r:id="rId7"/>
    <p:sldId id="323" r:id="rId8"/>
    <p:sldId id="322" r:id="rId9"/>
    <p:sldId id="324" r:id="rId10"/>
    <p:sldId id="326" r:id="rId11"/>
    <p:sldId id="325" r:id="rId12"/>
    <p:sldId id="327" r:id="rId13"/>
    <p:sldId id="329" r:id="rId14"/>
    <p:sldId id="330" r:id="rId15"/>
    <p:sldId id="303" r:id="rId16"/>
    <p:sldId id="332" r:id="rId17"/>
    <p:sldId id="302" r:id="rId18"/>
    <p:sldId id="313" r:id="rId19"/>
    <p:sldId id="314" r:id="rId20"/>
    <p:sldId id="315" r:id="rId21"/>
    <p:sldId id="316" r:id="rId22"/>
    <p:sldId id="331" r:id="rId23"/>
    <p:sldId id="333" r:id="rId24"/>
    <p:sldId id="336" r:id="rId25"/>
    <p:sldId id="317" r:id="rId26"/>
    <p:sldId id="334" r:id="rId27"/>
    <p:sldId id="335" r:id="rId28"/>
  </p:sldIdLst>
  <p:sldSz cx="9144000" cy="51450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66"/>
    <a:srgbClr val="F8FFB1"/>
    <a:srgbClr val="DDEAD6"/>
    <a:srgbClr val="96BE80"/>
    <a:srgbClr val="C6DCBA"/>
    <a:srgbClr val="123E61"/>
    <a:srgbClr val="EFEFEF"/>
    <a:srgbClr val="14436A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 autoAdjust="0"/>
    <p:restoredTop sz="94660"/>
  </p:normalViewPr>
  <p:slideViewPr>
    <p:cSldViewPr>
      <p:cViewPr varScale="1">
        <p:scale>
          <a:sx n="86" d="100"/>
          <a:sy n="86" d="100"/>
        </p:scale>
        <p:origin x="628" y="4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3T11:11:05.22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C9C20-43C3-46E4-A299-57DCC6AC039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857F3C7-C512-4DD3-998E-8D896107500B}">
      <dgm:prSet phldrT="[Text]" custT="1"/>
      <dgm:spPr/>
      <dgm:t>
        <a:bodyPr/>
        <a:lstStyle/>
        <a:p>
          <a:r>
            <a:rPr lang="en-US" sz="2800" dirty="0" smtClean="0">
              <a:solidFill>
                <a:srgbClr val="FFFF00"/>
              </a:solidFill>
            </a:rPr>
            <a:t>Tam </a:t>
          </a:r>
          <a:r>
            <a:rPr lang="en-US" sz="2800" dirty="0" err="1" smtClean="0">
              <a:solidFill>
                <a:srgbClr val="FFFF00"/>
              </a:solidFill>
            </a:rPr>
            <a:t>giác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đều</a:t>
          </a:r>
          <a:r>
            <a:rPr lang="en-US" sz="2800" dirty="0" smtClean="0">
              <a:solidFill>
                <a:srgbClr val="FFFF00"/>
              </a:solidFill>
            </a:rPr>
            <a:t> ABC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endParaRPr lang="en-US" sz="2800" dirty="0">
            <a:solidFill>
              <a:srgbClr val="FFFF00"/>
            </a:solidFill>
          </a:endParaRPr>
        </a:p>
      </dgm:t>
    </dgm:pt>
    <dgm:pt modelId="{1A1D8CDE-A59E-4829-8F14-C3186DDDB4A2}" type="parTrans" cxnId="{658D2C51-A4FE-445A-A815-478D0110E1CC}">
      <dgm:prSet/>
      <dgm:spPr/>
      <dgm:t>
        <a:bodyPr/>
        <a:lstStyle/>
        <a:p>
          <a:endParaRPr lang="en-US"/>
        </a:p>
      </dgm:t>
    </dgm:pt>
    <dgm:pt modelId="{7C6BEFC9-6450-4260-A1EE-CEF251D4B36D}" type="sibTrans" cxnId="{658D2C51-A4FE-445A-A815-478D0110E1CC}">
      <dgm:prSet/>
      <dgm:spPr/>
      <dgm:t>
        <a:bodyPr/>
        <a:lstStyle/>
        <a:p>
          <a:endParaRPr lang="en-US"/>
        </a:p>
      </dgm:t>
    </dgm:pt>
    <dgm:pt modelId="{AFBEBAE6-8E97-449B-83C2-CDA4D709F7E2}">
      <dgm:prSet phldrT="[Text]" custT="1"/>
      <dgm:spPr/>
      <dgm:t>
        <a:bodyPr/>
        <a:lstStyle/>
        <a:p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thang </a:t>
          </a:r>
          <a:r>
            <a:rPr lang="en-US" sz="2800" dirty="0" err="1" smtClean="0">
              <a:solidFill>
                <a:srgbClr val="FFFF00"/>
              </a:solidFill>
            </a:rPr>
            <a:t>cân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có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và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giao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điểm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của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hai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đường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chéo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endParaRPr lang="en-US" sz="2800" dirty="0">
            <a:solidFill>
              <a:srgbClr val="FFFF00"/>
            </a:solidFill>
          </a:endParaRPr>
        </a:p>
      </dgm:t>
    </dgm:pt>
    <dgm:pt modelId="{7CD7EF64-860B-4F98-A719-DB56FAE476A2}" type="parTrans" cxnId="{82AF87AB-4840-4B85-BC78-2426E9884726}">
      <dgm:prSet/>
      <dgm:spPr/>
      <dgm:t>
        <a:bodyPr/>
        <a:lstStyle/>
        <a:p>
          <a:endParaRPr lang="en-US"/>
        </a:p>
      </dgm:t>
    </dgm:pt>
    <dgm:pt modelId="{6F28995E-D368-40A4-BD1C-5A3A1688F444}" type="sibTrans" cxnId="{82AF87AB-4840-4B85-BC78-2426E9884726}">
      <dgm:prSet/>
      <dgm:spPr/>
      <dgm:t>
        <a:bodyPr/>
        <a:lstStyle/>
        <a:p>
          <a:endParaRPr lang="en-US"/>
        </a:p>
      </dgm:t>
    </dgm:pt>
    <dgm:pt modelId="{D6EF0E21-9AC1-4544-B0F1-09FBDD7B9BD9}">
      <dgm:prSet phldrT="[Text]" custT="1"/>
      <dgm:spPr/>
      <dgm:t>
        <a:bodyPr/>
        <a:lstStyle/>
        <a:p>
          <a:r>
            <a:rPr lang="en-US" sz="2700" dirty="0" err="1" smtClean="0">
              <a:solidFill>
                <a:srgbClr val="FFFF00"/>
              </a:solidFill>
            </a:rPr>
            <a:t>Hình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bình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hành</a:t>
          </a:r>
          <a:r>
            <a:rPr lang="en-US" sz="2700" dirty="0" smtClean="0">
              <a:solidFill>
                <a:srgbClr val="FFFF00"/>
              </a:solidFill>
            </a:rPr>
            <a:t> ABCD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có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tâm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đối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xứng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điểm</a:t>
          </a:r>
          <a:r>
            <a:rPr lang="en-US" sz="2700" dirty="0" smtClean="0">
              <a:solidFill>
                <a:srgbClr val="FFFF00"/>
              </a:solidFill>
            </a:rPr>
            <a:t> O (O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giao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điểm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của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hai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đường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chéo</a:t>
          </a:r>
          <a:r>
            <a:rPr lang="en-US" sz="2700" dirty="0" smtClean="0">
              <a:solidFill>
                <a:srgbClr val="FFFF00"/>
              </a:solidFill>
            </a:rPr>
            <a:t> AC </a:t>
          </a:r>
          <a:r>
            <a:rPr lang="en-US" sz="2700" dirty="0" err="1" smtClean="0">
              <a:solidFill>
                <a:srgbClr val="FFFF00"/>
              </a:solidFill>
            </a:rPr>
            <a:t>và</a:t>
          </a:r>
          <a:r>
            <a:rPr lang="en-US" sz="2700" dirty="0" smtClean="0">
              <a:solidFill>
                <a:srgbClr val="FFFF00"/>
              </a:solidFill>
            </a:rPr>
            <a:t> BD</a:t>
          </a:r>
          <a:endParaRPr lang="en-US" sz="2700" dirty="0">
            <a:solidFill>
              <a:srgbClr val="FFFF00"/>
            </a:solidFill>
          </a:endParaRPr>
        </a:p>
      </dgm:t>
    </dgm:pt>
    <dgm:pt modelId="{C9D093FB-E274-4F1D-9B98-D5E283B36299}" type="parTrans" cxnId="{BDF4D9D4-492F-4B7C-810A-1139E5F0810A}">
      <dgm:prSet/>
      <dgm:spPr/>
      <dgm:t>
        <a:bodyPr/>
        <a:lstStyle/>
        <a:p>
          <a:endParaRPr lang="en-US"/>
        </a:p>
      </dgm:t>
    </dgm:pt>
    <dgm:pt modelId="{1D894ED8-F248-4DBB-B292-3DAC43793A9F}" type="sibTrans" cxnId="{BDF4D9D4-492F-4B7C-810A-1139E5F0810A}">
      <dgm:prSet/>
      <dgm:spPr/>
      <dgm:t>
        <a:bodyPr/>
        <a:lstStyle/>
        <a:p>
          <a:endParaRPr lang="en-US"/>
        </a:p>
      </dgm:t>
    </dgm:pt>
    <dgm:pt modelId="{7A314BAF-9586-43D3-90A5-884B7D3BF729}" type="pres">
      <dgm:prSet presAssocID="{FA8C9C20-43C3-46E4-A299-57DCC6AC0394}" presName="linearFlow" presStyleCnt="0">
        <dgm:presLayoutVars>
          <dgm:dir/>
          <dgm:resizeHandles val="exact"/>
        </dgm:presLayoutVars>
      </dgm:prSet>
      <dgm:spPr/>
    </dgm:pt>
    <dgm:pt modelId="{2BD997AA-533F-40C1-A75A-174664C54AC7}" type="pres">
      <dgm:prSet presAssocID="{1857F3C7-C512-4DD3-998E-8D896107500B}" presName="composite" presStyleCnt="0"/>
      <dgm:spPr/>
    </dgm:pt>
    <dgm:pt modelId="{928A33FB-5B67-45BD-A66B-2B4F7F197BB4}" type="pres">
      <dgm:prSet presAssocID="{1857F3C7-C512-4DD3-998E-8D896107500B}" presName="imgShp" presStyleLbl="fgImgPlace1" presStyleIdx="0" presStyleCnt="3"/>
      <dgm:spPr/>
    </dgm:pt>
    <dgm:pt modelId="{73F0CE6E-8AE6-46A1-BC2D-2BD2A621DF39}" type="pres">
      <dgm:prSet presAssocID="{1857F3C7-C512-4DD3-998E-8D896107500B}" presName="txShp" presStyleLbl="node1" presStyleIdx="0" presStyleCnt="3" custScaleY="125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7F73B-0BA4-4A58-8B86-02160939B7EA}" type="pres">
      <dgm:prSet presAssocID="{7C6BEFC9-6450-4260-A1EE-CEF251D4B36D}" presName="spacing" presStyleCnt="0"/>
      <dgm:spPr/>
    </dgm:pt>
    <dgm:pt modelId="{4BF0E2AE-57D5-4CA6-A7BE-1ADBD3D19705}" type="pres">
      <dgm:prSet presAssocID="{AFBEBAE6-8E97-449B-83C2-CDA4D709F7E2}" presName="composite" presStyleCnt="0"/>
      <dgm:spPr/>
    </dgm:pt>
    <dgm:pt modelId="{F01E3FB6-21A6-41C2-B856-A9E4EE7A1A75}" type="pres">
      <dgm:prSet presAssocID="{AFBEBAE6-8E97-449B-83C2-CDA4D709F7E2}" presName="imgShp" presStyleLbl="fgImgPlace1" presStyleIdx="1" presStyleCnt="3"/>
      <dgm:spPr/>
    </dgm:pt>
    <dgm:pt modelId="{343810F1-B045-4FEE-8C54-98738BE3AD0E}" type="pres">
      <dgm:prSet presAssocID="{AFBEBAE6-8E97-449B-83C2-CDA4D709F7E2}" presName="txShp" presStyleLbl="node1" presStyleIdx="1" presStyleCnt="3" custScaleY="126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CC065-2D2A-46D0-A7A6-9AC8553A23C0}" type="pres">
      <dgm:prSet presAssocID="{6F28995E-D368-40A4-BD1C-5A3A1688F444}" presName="spacing" presStyleCnt="0"/>
      <dgm:spPr/>
    </dgm:pt>
    <dgm:pt modelId="{71B627F1-848A-473F-B9D7-0B722B2C4DBE}" type="pres">
      <dgm:prSet presAssocID="{D6EF0E21-9AC1-4544-B0F1-09FBDD7B9BD9}" presName="composite" presStyleCnt="0"/>
      <dgm:spPr/>
    </dgm:pt>
    <dgm:pt modelId="{84A3B8A5-855E-4C52-ACA2-0B2DA554639C}" type="pres">
      <dgm:prSet presAssocID="{D6EF0E21-9AC1-4544-B0F1-09FBDD7B9BD9}" presName="imgShp" presStyleLbl="fgImgPlace1" presStyleIdx="2" presStyleCnt="3"/>
      <dgm:spPr/>
    </dgm:pt>
    <dgm:pt modelId="{9E40145B-FEFE-40D1-A7F4-4BA4D2D2DF65}" type="pres">
      <dgm:prSet presAssocID="{D6EF0E21-9AC1-4544-B0F1-09FBDD7B9BD9}" presName="txShp" presStyleLbl="node1" presStyleIdx="2" presStyleCnt="3" custScaleX="99941" custScaleY="133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93E80C-14C0-444E-967E-A05C7C920591}" type="presOf" srcId="{1857F3C7-C512-4DD3-998E-8D896107500B}" destId="{73F0CE6E-8AE6-46A1-BC2D-2BD2A621DF39}" srcOrd="0" destOrd="0" presId="urn:microsoft.com/office/officeart/2005/8/layout/vList3"/>
    <dgm:cxn modelId="{82AF87AB-4840-4B85-BC78-2426E9884726}" srcId="{FA8C9C20-43C3-46E4-A299-57DCC6AC0394}" destId="{AFBEBAE6-8E97-449B-83C2-CDA4D709F7E2}" srcOrd="1" destOrd="0" parTransId="{7CD7EF64-860B-4F98-A719-DB56FAE476A2}" sibTransId="{6F28995E-D368-40A4-BD1C-5A3A1688F444}"/>
    <dgm:cxn modelId="{91681A95-FCCE-48C8-8E75-5D5739E20A40}" type="presOf" srcId="{D6EF0E21-9AC1-4544-B0F1-09FBDD7B9BD9}" destId="{9E40145B-FEFE-40D1-A7F4-4BA4D2D2DF65}" srcOrd="0" destOrd="0" presId="urn:microsoft.com/office/officeart/2005/8/layout/vList3"/>
    <dgm:cxn modelId="{658D2C51-A4FE-445A-A815-478D0110E1CC}" srcId="{FA8C9C20-43C3-46E4-A299-57DCC6AC0394}" destId="{1857F3C7-C512-4DD3-998E-8D896107500B}" srcOrd="0" destOrd="0" parTransId="{1A1D8CDE-A59E-4829-8F14-C3186DDDB4A2}" sibTransId="{7C6BEFC9-6450-4260-A1EE-CEF251D4B36D}"/>
    <dgm:cxn modelId="{BDF4D9D4-492F-4B7C-810A-1139E5F0810A}" srcId="{FA8C9C20-43C3-46E4-A299-57DCC6AC0394}" destId="{D6EF0E21-9AC1-4544-B0F1-09FBDD7B9BD9}" srcOrd="2" destOrd="0" parTransId="{C9D093FB-E274-4F1D-9B98-D5E283B36299}" sibTransId="{1D894ED8-F248-4DBB-B292-3DAC43793A9F}"/>
    <dgm:cxn modelId="{FE1EFB02-522A-462E-8F91-EF67C1A4ABA6}" type="presOf" srcId="{AFBEBAE6-8E97-449B-83C2-CDA4D709F7E2}" destId="{343810F1-B045-4FEE-8C54-98738BE3AD0E}" srcOrd="0" destOrd="0" presId="urn:microsoft.com/office/officeart/2005/8/layout/vList3"/>
    <dgm:cxn modelId="{09A6696B-C7C9-4D98-B152-5BC1862D96B8}" type="presOf" srcId="{FA8C9C20-43C3-46E4-A299-57DCC6AC0394}" destId="{7A314BAF-9586-43D3-90A5-884B7D3BF729}" srcOrd="0" destOrd="0" presId="urn:microsoft.com/office/officeart/2005/8/layout/vList3"/>
    <dgm:cxn modelId="{78C67412-9156-493F-AEF4-0C2BC71E3559}" type="presParOf" srcId="{7A314BAF-9586-43D3-90A5-884B7D3BF729}" destId="{2BD997AA-533F-40C1-A75A-174664C54AC7}" srcOrd="0" destOrd="0" presId="urn:microsoft.com/office/officeart/2005/8/layout/vList3"/>
    <dgm:cxn modelId="{CB9CA800-6DF2-4812-A3F0-506713CFC3D8}" type="presParOf" srcId="{2BD997AA-533F-40C1-A75A-174664C54AC7}" destId="{928A33FB-5B67-45BD-A66B-2B4F7F197BB4}" srcOrd="0" destOrd="0" presId="urn:microsoft.com/office/officeart/2005/8/layout/vList3"/>
    <dgm:cxn modelId="{82C31E45-7DB7-44BD-9A4B-F2B5D2114F65}" type="presParOf" srcId="{2BD997AA-533F-40C1-A75A-174664C54AC7}" destId="{73F0CE6E-8AE6-46A1-BC2D-2BD2A621DF39}" srcOrd="1" destOrd="0" presId="urn:microsoft.com/office/officeart/2005/8/layout/vList3"/>
    <dgm:cxn modelId="{2A0DC5BB-E51D-42C9-B3C9-96AA71BCDC14}" type="presParOf" srcId="{7A314BAF-9586-43D3-90A5-884B7D3BF729}" destId="{9807F73B-0BA4-4A58-8B86-02160939B7EA}" srcOrd="1" destOrd="0" presId="urn:microsoft.com/office/officeart/2005/8/layout/vList3"/>
    <dgm:cxn modelId="{D56C9871-02EE-46DC-9524-BFF4715B19CA}" type="presParOf" srcId="{7A314BAF-9586-43D3-90A5-884B7D3BF729}" destId="{4BF0E2AE-57D5-4CA6-A7BE-1ADBD3D19705}" srcOrd="2" destOrd="0" presId="urn:microsoft.com/office/officeart/2005/8/layout/vList3"/>
    <dgm:cxn modelId="{D672AF33-92A3-4DC1-8FA3-78AD5771AFDC}" type="presParOf" srcId="{4BF0E2AE-57D5-4CA6-A7BE-1ADBD3D19705}" destId="{F01E3FB6-21A6-41C2-B856-A9E4EE7A1A75}" srcOrd="0" destOrd="0" presId="urn:microsoft.com/office/officeart/2005/8/layout/vList3"/>
    <dgm:cxn modelId="{4E588998-85EA-4556-8741-46687CF2F283}" type="presParOf" srcId="{4BF0E2AE-57D5-4CA6-A7BE-1ADBD3D19705}" destId="{343810F1-B045-4FEE-8C54-98738BE3AD0E}" srcOrd="1" destOrd="0" presId="urn:microsoft.com/office/officeart/2005/8/layout/vList3"/>
    <dgm:cxn modelId="{D6575142-7AEE-4EFA-BD20-460D127F880C}" type="presParOf" srcId="{7A314BAF-9586-43D3-90A5-884B7D3BF729}" destId="{5BACC065-2D2A-46D0-A7A6-9AC8553A23C0}" srcOrd="3" destOrd="0" presId="urn:microsoft.com/office/officeart/2005/8/layout/vList3"/>
    <dgm:cxn modelId="{0423F883-8817-4988-83B3-4337787CA2C4}" type="presParOf" srcId="{7A314BAF-9586-43D3-90A5-884B7D3BF729}" destId="{71B627F1-848A-473F-B9D7-0B722B2C4DBE}" srcOrd="4" destOrd="0" presId="urn:microsoft.com/office/officeart/2005/8/layout/vList3"/>
    <dgm:cxn modelId="{126F04B0-67F8-4222-B51C-E0A8A18EF059}" type="presParOf" srcId="{71B627F1-848A-473F-B9D7-0B722B2C4DBE}" destId="{84A3B8A5-855E-4C52-ACA2-0B2DA554639C}" srcOrd="0" destOrd="0" presId="urn:microsoft.com/office/officeart/2005/8/layout/vList3"/>
    <dgm:cxn modelId="{DD247618-A9CA-4846-9FBA-A355B5AE5547}" type="presParOf" srcId="{71B627F1-848A-473F-B9D7-0B722B2C4DBE}" destId="{9E40145B-FEFE-40D1-A7F4-4BA4D2D2DF6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8C9C20-43C3-46E4-A299-57DCC6AC039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857F3C7-C512-4DD3-998E-8D896107500B}">
      <dgm:prSet phldrT="[Text]" custT="1"/>
      <dgm:spPr/>
      <dgm:t>
        <a:bodyPr/>
        <a:lstStyle/>
        <a:p>
          <a:r>
            <a:rPr lang="en-US" sz="2800" dirty="0" smtClean="0">
              <a:solidFill>
                <a:srgbClr val="FFFF00"/>
              </a:solidFill>
            </a:rPr>
            <a:t>Tam </a:t>
          </a:r>
          <a:r>
            <a:rPr lang="en-US" sz="2800" dirty="0" err="1" smtClean="0">
              <a:solidFill>
                <a:srgbClr val="FFFF00"/>
              </a:solidFill>
            </a:rPr>
            <a:t>giác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đều</a:t>
          </a:r>
          <a:r>
            <a:rPr lang="en-US" sz="2800" dirty="0" smtClean="0">
              <a:solidFill>
                <a:srgbClr val="FFFF00"/>
              </a:solidFill>
            </a:rPr>
            <a:t> ABC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endParaRPr lang="en-US" sz="2800" dirty="0">
            <a:solidFill>
              <a:srgbClr val="FFFF00"/>
            </a:solidFill>
          </a:endParaRPr>
        </a:p>
      </dgm:t>
    </dgm:pt>
    <dgm:pt modelId="{1A1D8CDE-A59E-4829-8F14-C3186DDDB4A2}" type="parTrans" cxnId="{658D2C51-A4FE-445A-A815-478D0110E1CC}">
      <dgm:prSet/>
      <dgm:spPr/>
      <dgm:t>
        <a:bodyPr/>
        <a:lstStyle/>
        <a:p>
          <a:endParaRPr lang="en-US"/>
        </a:p>
      </dgm:t>
    </dgm:pt>
    <dgm:pt modelId="{7C6BEFC9-6450-4260-A1EE-CEF251D4B36D}" type="sibTrans" cxnId="{658D2C51-A4FE-445A-A815-478D0110E1CC}">
      <dgm:prSet/>
      <dgm:spPr/>
      <dgm:t>
        <a:bodyPr/>
        <a:lstStyle/>
        <a:p>
          <a:endParaRPr lang="en-US"/>
        </a:p>
      </dgm:t>
    </dgm:pt>
    <dgm:pt modelId="{AFBEBAE6-8E97-449B-83C2-CDA4D709F7E2}">
      <dgm:prSet phldrT="[Text]" custT="1"/>
      <dgm:spPr/>
      <dgm:t>
        <a:bodyPr/>
        <a:lstStyle/>
        <a:p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thang </a:t>
          </a:r>
          <a:r>
            <a:rPr lang="en-US" sz="2800" dirty="0" err="1" smtClean="0">
              <a:solidFill>
                <a:srgbClr val="FFFF00"/>
              </a:solidFill>
            </a:rPr>
            <a:t>cân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hình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có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và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giao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điểm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của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hai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đường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chéo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là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tâm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đối</a:t>
          </a:r>
          <a:r>
            <a:rPr lang="en-US" sz="2800" dirty="0" smtClean="0">
              <a:solidFill>
                <a:srgbClr val="FFFF00"/>
              </a:solidFill>
            </a:rPr>
            <a:t> </a:t>
          </a:r>
          <a:r>
            <a:rPr lang="en-US" sz="2800" dirty="0" err="1" smtClean="0">
              <a:solidFill>
                <a:srgbClr val="FFFF00"/>
              </a:solidFill>
            </a:rPr>
            <a:t>xứng</a:t>
          </a:r>
          <a:endParaRPr lang="en-US" sz="2800" dirty="0">
            <a:solidFill>
              <a:srgbClr val="FFFF00"/>
            </a:solidFill>
          </a:endParaRPr>
        </a:p>
      </dgm:t>
    </dgm:pt>
    <dgm:pt modelId="{7CD7EF64-860B-4F98-A719-DB56FAE476A2}" type="parTrans" cxnId="{82AF87AB-4840-4B85-BC78-2426E9884726}">
      <dgm:prSet/>
      <dgm:spPr/>
      <dgm:t>
        <a:bodyPr/>
        <a:lstStyle/>
        <a:p>
          <a:endParaRPr lang="en-US"/>
        </a:p>
      </dgm:t>
    </dgm:pt>
    <dgm:pt modelId="{6F28995E-D368-40A4-BD1C-5A3A1688F444}" type="sibTrans" cxnId="{82AF87AB-4840-4B85-BC78-2426E9884726}">
      <dgm:prSet/>
      <dgm:spPr/>
      <dgm:t>
        <a:bodyPr/>
        <a:lstStyle/>
        <a:p>
          <a:endParaRPr lang="en-US"/>
        </a:p>
      </dgm:t>
    </dgm:pt>
    <dgm:pt modelId="{D6EF0E21-9AC1-4544-B0F1-09FBDD7B9BD9}">
      <dgm:prSet phldrT="[Text]" custT="1"/>
      <dgm:spPr/>
      <dgm:t>
        <a:bodyPr/>
        <a:lstStyle/>
        <a:p>
          <a:r>
            <a:rPr lang="en-US" sz="2700" dirty="0" err="1" smtClean="0">
              <a:solidFill>
                <a:srgbClr val="FFFF00"/>
              </a:solidFill>
            </a:rPr>
            <a:t>Hình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bình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hành</a:t>
          </a:r>
          <a:r>
            <a:rPr lang="en-US" sz="2700" dirty="0" smtClean="0">
              <a:solidFill>
                <a:srgbClr val="FFFF00"/>
              </a:solidFill>
            </a:rPr>
            <a:t> ABCD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hình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có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tâm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đối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xứng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điểm</a:t>
          </a:r>
          <a:r>
            <a:rPr lang="en-US" sz="2700" dirty="0" smtClean="0">
              <a:solidFill>
                <a:srgbClr val="FFFF00"/>
              </a:solidFill>
            </a:rPr>
            <a:t> O (O </a:t>
          </a:r>
          <a:r>
            <a:rPr lang="en-US" sz="2700" dirty="0" err="1" smtClean="0">
              <a:solidFill>
                <a:srgbClr val="FFFF00"/>
              </a:solidFill>
            </a:rPr>
            <a:t>là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giao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điểm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của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hai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đường</a:t>
          </a:r>
          <a:r>
            <a:rPr lang="en-US" sz="2700" dirty="0" smtClean="0">
              <a:solidFill>
                <a:srgbClr val="FFFF00"/>
              </a:solidFill>
            </a:rPr>
            <a:t> </a:t>
          </a:r>
          <a:r>
            <a:rPr lang="en-US" sz="2700" dirty="0" err="1" smtClean="0">
              <a:solidFill>
                <a:srgbClr val="FFFF00"/>
              </a:solidFill>
            </a:rPr>
            <a:t>chéo</a:t>
          </a:r>
          <a:r>
            <a:rPr lang="en-US" sz="2700" dirty="0" smtClean="0">
              <a:solidFill>
                <a:srgbClr val="FFFF00"/>
              </a:solidFill>
            </a:rPr>
            <a:t> AC </a:t>
          </a:r>
          <a:r>
            <a:rPr lang="en-US" sz="2700" dirty="0" err="1" smtClean="0">
              <a:solidFill>
                <a:srgbClr val="FFFF00"/>
              </a:solidFill>
            </a:rPr>
            <a:t>và</a:t>
          </a:r>
          <a:r>
            <a:rPr lang="en-US" sz="2700" dirty="0" smtClean="0">
              <a:solidFill>
                <a:srgbClr val="FFFF00"/>
              </a:solidFill>
            </a:rPr>
            <a:t> BD</a:t>
          </a:r>
          <a:endParaRPr lang="en-US" sz="2700" dirty="0">
            <a:solidFill>
              <a:srgbClr val="FFFF00"/>
            </a:solidFill>
          </a:endParaRPr>
        </a:p>
      </dgm:t>
    </dgm:pt>
    <dgm:pt modelId="{C9D093FB-E274-4F1D-9B98-D5E283B36299}" type="parTrans" cxnId="{BDF4D9D4-492F-4B7C-810A-1139E5F0810A}">
      <dgm:prSet/>
      <dgm:spPr/>
      <dgm:t>
        <a:bodyPr/>
        <a:lstStyle/>
        <a:p>
          <a:endParaRPr lang="en-US"/>
        </a:p>
      </dgm:t>
    </dgm:pt>
    <dgm:pt modelId="{1D894ED8-F248-4DBB-B292-3DAC43793A9F}" type="sibTrans" cxnId="{BDF4D9D4-492F-4B7C-810A-1139E5F0810A}">
      <dgm:prSet/>
      <dgm:spPr/>
      <dgm:t>
        <a:bodyPr/>
        <a:lstStyle/>
        <a:p>
          <a:endParaRPr lang="en-US"/>
        </a:p>
      </dgm:t>
    </dgm:pt>
    <dgm:pt modelId="{7A314BAF-9586-43D3-90A5-884B7D3BF729}" type="pres">
      <dgm:prSet presAssocID="{FA8C9C20-43C3-46E4-A299-57DCC6AC0394}" presName="linearFlow" presStyleCnt="0">
        <dgm:presLayoutVars>
          <dgm:dir/>
          <dgm:resizeHandles val="exact"/>
        </dgm:presLayoutVars>
      </dgm:prSet>
      <dgm:spPr/>
    </dgm:pt>
    <dgm:pt modelId="{2BD997AA-533F-40C1-A75A-174664C54AC7}" type="pres">
      <dgm:prSet presAssocID="{1857F3C7-C512-4DD3-998E-8D896107500B}" presName="composite" presStyleCnt="0"/>
      <dgm:spPr/>
    </dgm:pt>
    <dgm:pt modelId="{928A33FB-5B67-45BD-A66B-2B4F7F197BB4}" type="pres">
      <dgm:prSet presAssocID="{1857F3C7-C512-4DD3-998E-8D896107500B}" presName="imgShp" presStyleLbl="fgImgPlace1" presStyleIdx="0" presStyleCnt="3"/>
      <dgm:spPr/>
    </dgm:pt>
    <dgm:pt modelId="{73F0CE6E-8AE6-46A1-BC2D-2BD2A621DF39}" type="pres">
      <dgm:prSet presAssocID="{1857F3C7-C512-4DD3-998E-8D896107500B}" presName="txShp" presStyleLbl="node1" presStyleIdx="0" presStyleCnt="3" custScaleY="125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7F73B-0BA4-4A58-8B86-02160939B7EA}" type="pres">
      <dgm:prSet presAssocID="{7C6BEFC9-6450-4260-A1EE-CEF251D4B36D}" presName="spacing" presStyleCnt="0"/>
      <dgm:spPr/>
    </dgm:pt>
    <dgm:pt modelId="{4BF0E2AE-57D5-4CA6-A7BE-1ADBD3D19705}" type="pres">
      <dgm:prSet presAssocID="{AFBEBAE6-8E97-449B-83C2-CDA4D709F7E2}" presName="composite" presStyleCnt="0"/>
      <dgm:spPr/>
    </dgm:pt>
    <dgm:pt modelId="{F01E3FB6-21A6-41C2-B856-A9E4EE7A1A75}" type="pres">
      <dgm:prSet presAssocID="{AFBEBAE6-8E97-449B-83C2-CDA4D709F7E2}" presName="imgShp" presStyleLbl="fgImgPlace1" presStyleIdx="1" presStyleCnt="3"/>
      <dgm:spPr/>
    </dgm:pt>
    <dgm:pt modelId="{343810F1-B045-4FEE-8C54-98738BE3AD0E}" type="pres">
      <dgm:prSet presAssocID="{AFBEBAE6-8E97-449B-83C2-CDA4D709F7E2}" presName="txShp" presStyleLbl="node1" presStyleIdx="1" presStyleCnt="3" custScaleY="1265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CC065-2D2A-46D0-A7A6-9AC8553A23C0}" type="pres">
      <dgm:prSet presAssocID="{6F28995E-D368-40A4-BD1C-5A3A1688F444}" presName="spacing" presStyleCnt="0"/>
      <dgm:spPr/>
    </dgm:pt>
    <dgm:pt modelId="{71B627F1-848A-473F-B9D7-0B722B2C4DBE}" type="pres">
      <dgm:prSet presAssocID="{D6EF0E21-9AC1-4544-B0F1-09FBDD7B9BD9}" presName="composite" presStyleCnt="0"/>
      <dgm:spPr/>
    </dgm:pt>
    <dgm:pt modelId="{84A3B8A5-855E-4C52-ACA2-0B2DA554639C}" type="pres">
      <dgm:prSet presAssocID="{D6EF0E21-9AC1-4544-B0F1-09FBDD7B9BD9}" presName="imgShp" presStyleLbl="fgImgPlace1" presStyleIdx="2" presStyleCnt="3"/>
      <dgm:spPr/>
    </dgm:pt>
    <dgm:pt modelId="{9E40145B-FEFE-40D1-A7F4-4BA4D2D2DF65}" type="pres">
      <dgm:prSet presAssocID="{D6EF0E21-9AC1-4544-B0F1-09FBDD7B9BD9}" presName="txShp" presStyleLbl="node1" presStyleIdx="2" presStyleCnt="3" custScaleX="99941" custScaleY="133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93E80C-14C0-444E-967E-A05C7C920591}" type="presOf" srcId="{1857F3C7-C512-4DD3-998E-8D896107500B}" destId="{73F0CE6E-8AE6-46A1-BC2D-2BD2A621DF39}" srcOrd="0" destOrd="0" presId="urn:microsoft.com/office/officeart/2005/8/layout/vList3"/>
    <dgm:cxn modelId="{82AF87AB-4840-4B85-BC78-2426E9884726}" srcId="{FA8C9C20-43C3-46E4-A299-57DCC6AC0394}" destId="{AFBEBAE6-8E97-449B-83C2-CDA4D709F7E2}" srcOrd="1" destOrd="0" parTransId="{7CD7EF64-860B-4F98-A719-DB56FAE476A2}" sibTransId="{6F28995E-D368-40A4-BD1C-5A3A1688F444}"/>
    <dgm:cxn modelId="{91681A95-FCCE-48C8-8E75-5D5739E20A40}" type="presOf" srcId="{D6EF0E21-9AC1-4544-B0F1-09FBDD7B9BD9}" destId="{9E40145B-FEFE-40D1-A7F4-4BA4D2D2DF65}" srcOrd="0" destOrd="0" presId="urn:microsoft.com/office/officeart/2005/8/layout/vList3"/>
    <dgm:cxn modelId="{658D2C51-A4FE-445A-A815-478D0110E1CC}" srcId="{FA8C9C20-43C3-46E4-A299-57DCC6AC0394}" destId="{1857F3C7-C512-4DD3-998E-8D896107500B}" srcOrd="0" destOrd="0" parTransId="{1A1D8CDE-A59E-4829-8F14-C3186DDDB4A2}" sibTransId="{7C6BEFC9-6450-4260-A1EE-CEF251D4B36D}"/>
    <dgm:cxn modelId="{BDF4D9D4-492F-4B7C-810A-1139E5F0810A}" srcId="{FA8C9C20-43C3-46E4-A299-57DCC6AC0394}" destId="{D6EF0E21-9AC1-4544-B0F1-09FBDD7B9BD9}" srcOrd="2" destOrd="0" parTransId="{C9D093FB-E274-4F1D-9B98-D5E283B36299}" sibTransId="{1D894ED8-F248-4DBB-B292-3DAC43793A9F}"/>
    <dgm:cxn modelId="{FE1EFB02-522A-462E-8F91-EF67C1A4ABA6}" type="presOf" srcId="{AFBEBAE6-8E97-449B-83C2-CDA4D709F7E2}" destId="{343810F1-B045-4FEE-8C54-98738BE3AD0E}" srcOrd="0" destOrd="0" presId="urn:microsoft.com/office/officeart/2005/8/layout/vList3"/>
    <dgm:cxn modelId="{09A6696B-C7C9-4D98-B152-5BC1862D96B8}" type="presOf" srcId="{FA8C9C20-43C3-46E4-A299-57DCC6AC0394}" destId="{7A314BAF-9586-43D3-90A5-884B7D3BF729}" srcOrd="0" destOrd="0" presId="urn:microsoft.com/office/officeart/2005/8/layout/vList3"/>
    <dgm:cxn modelId="{78C67412-9156-493F-AEF4-0C2BC71E3559}" type="presParOf" srcId="{7A314BAF-9586-43D3-90A5-884B7D3BF729}" destId="{2BD997AA-533F-40C1-A75A-174664C54AC7}" srcOrd="0" destOrd="0" presId="urn:microsoft.com/office/officeart/2005/8/layout/vList3"/>
    <dgm:cxn modelId="{CB9CA800-6DF2-4812-A3F0-506713CFC3D8}" type="presParOf" srcId="{2BD997AA-533F-40C1-A75A-174664C54AC7}" destId="{928A33FB-5B67-45BD-A66B-2B4F7F197BB4}" srcOrd="0" destOrd="0" presId="urn:microsoft.com/office/officeart/2005/8/layout/vList3"/>
    <dgm:cxn modelId="{82C31E45-7DB7-44BD-9A4B-F2B5D2114F65}" type="presParOf" srcId="{2BD997AA-533F-40C1-A75A-174664C54AC7}" destId="{73F0CE6E-8AE6-46A1-BC2D-2BD2A621DF39}" srcOrd="1" destOrd="0" presId="urn:microsoft.com/office/officeart/2005/8/layout/vList3"/>
    <dgm:cxn modelId="{2A0DC5BB-E51D-42C9-B3C9-96AA71BCDC14}" type="presParOf" srcId="{7A314BAF-9586-43D3-90A5-884B7D3BF729}" destId="{9807F73B-0BA4-4A58-8B86-02160939B7EA}" srcOrd="1" destOrd="0" presId="urn:microsoft.com/office/officeart/2005/8/layout/vList3"/>
    <dgm:cxn modelId="{D56C9871-02EE-46DC-9524-BFF4715B19CA}" type="presParOf" srcId="{7A314BAF-9586-43D3-90A5-884B7D3BF729}" destId="{4BF0E2AE-57D5-4CA6-A7BE-1ADBD3D19705}" srcOrd="2" destOrd="0" presId="urn:microsoft.com/office/officeart/2005/8/layout/vList3"/>
    <dgm:cxn modelId="{D672AF33-92A3-4DC1-8FA3-78AD5771AFDC}" type="presParOf" srcId="{4BF0E2AE-57D5-4CA6-A7BE-1ADBD3D19705}" destId="{F01E3FB6-21A6-41C2-B856-A9E4EE7A1A75}" srcOrd="0" destOrd="0" presId="urn:microsoft.com/office/officeart/2005/8/layout/vList3"/>
    <dgm:cxn modelId="{4E588998-85EA-4556-8741-46687CF2F283}" type="presParOf" srcId="{4BF0E2AE-57D5-4CA6-A7BE-1ADBD3D19705}" destId="{343810F1-B045-4FEE-8C54-98738BE3AD0E}" srcOrd="1" destOrd="0" presId="urn:microsoft.com/office/officeart/2005/8/layout/vList3"/>
    <dgm:cxn modelId="{D6575142-7AEE-4EFA-BD20-460D127F880C}" type="presParOf" srcId="{7A314BAF-9586-43D3-90A5-884B7D3BF729}" destId="{5BACC065-2D2A-46D0-A7A6-9AC8553A23C0}" srcOrd="3" destOrd="0" presId="urn:microsoft.com/office/officeart/2005/8/layout/vList3"/>
    <dgm:cxn modelId="{0423F883-8817-4988-83B3-4337787CA2C4}" type="presParOf" srcId="{7A314BAF-9586-43D3-90A5-884B7D3BF729}" destId="{71B627F1-848A-473F-B9D7-0B722B2C4DBE}" srcOrd="4" destOrd="0" presId="urn:microsoft.com/office/officeart/2005/8/layout/vList3"/>
    <dgm:cxn modelId="{126F04B0-67F8-4222-B51C-E0A8A18EF059}" type="presParOf" srcId="{71B627F1-848A-473F-B9D7-0B722B2C4DBE}" destId="{84A3B8A5-855E-4C52-ACA2-0B2DA554639C}" srcOrd="0" destOrd="0" presId="urn:microsoft.com/office/officeart/2005/8/layout/vList3"/>
    <dgm:cxn modelId="{DD247618-A9CA-4846-9FBA-A355B5AE5547}" type="presParOf" srcId="{71B627F1-848A-473F-B9D7-0B722B2C4DBE}" destId="{9E40145B-FEFE-40D1-A7F4-4BA4D2D2DF6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0CE6E-8AE6-46A1-BC2D-2BD2A621DF39}">
      <dsp:nvSpPr>
        <dsp:cNvPr id="0" name=""/>
        <dsp:cNvSpPr/>
      </dsp:nvSpPr>
      <dsp:spPr>
        <a:xfrm rot="10800000">
          <a:off x="1773224" y="593"/>
          <a:ext cx="6105378" cy="11810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FFFF00"/>
              </a:solidFill>
            </a:rPr>
            <a:t>Tam </a:t>
          </a:r>
          <a:r>
            <a:rPr lang="en-US" sz="2800" kern="1200" dirty="0" err="1" smtClean="0">
              <a:solidFill>
                <a:srgbClr val="FFFF00"/>
              </a:solidFill>
            </a:rPr>
            <a:t>giác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đều</a:t>
          </a:r>
          <a:r>
            <a:rPr lang="en-US" sz="2800" kern="1200" dirty="0" smtClean="0">
              <a:solidFill>
                <a:srgbClr val="FFFF00"/>
              </a:solidFill>
            </a:rPr>
            <a:t> ABC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068488" y="593"/>
        <a:ext cx="5810114" cy="1181058"/>
      </dsp:txXfrm>
    </dsp:sp>
    <dsp:sp modelId="{928A33FB-5B67-45BD-A66B-2B4F7F197BB4}">
      <dsp:nvSpPr>
        <dsp:cNvPr id="0" name=""/>
        <dsp:cNvSpPr/>
      </dsp:nvSpPr>
      <dsp:spPr>
        <a:xfrm>
          <a:off x="1302417" y="120315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0F1-B045-4FEE-8C54-98738BE3AD0E}">
      <dsp:nvSpPr>
        <dsp:cNvPr id="0" name=""/>
        <dsp:cNvSpPr/>
      </dsp:nvSpPr>
      <dsp:spPr>
        <a:xfrm rot="10800000">
          <a:off x="1773224" y="1462731"/>
          <a:ext cx="6105378" cy="11918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thang </a:t>
          </a:r>
          <a:r>
            <a:rPr lang="en-US" sz="2800" kern="1200" dirty="0" err="1" smtClean="0">
              <a:solidFill>
                <a:srgbClr val="FFFF00"/>
              </a:solidFill>
            </a:rPr>
            <a:t>cân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có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và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giao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điểm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của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hai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đường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chéo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071181" y="1462731"/>
        <a:ext cx="5807421" cy="1191830"/>
      </dsp:txXfrm>
    </dsp:sp>
    <dsp:sp modelId="{F01E3FB6-21A6-41C2-B856-A9E4EE7A1A75}">
      <dsp:nvSpPr>
        <dsp:cNvPr id="0" name=""/>
        <dsp:cNvSpPr/>
      </dsp:nvSpPr>
      <dsp:spPr>
        <a:xfrm>
          <a:off x="1302417" y="1587838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0145B-FEFE-40D1-A7F4-4BA4D2D2DF65}">
      <dsp:nvSpPr>
        <dsp:cNvPr id="0" name=""/>
        <dsp:cNvSpPr/>
      </dsp:nvSpPr>
      <dsp:spPr>
        <a:xfrm rot="10800000">
          <a:off x="1775926" y="2935640"/>
          <a:ext cx="6101776" cy="12546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rgbClr val="FFFF00"/>
              </a:solidFill>
            </a:rPr>
            <a:t>Hình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bình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hành</a:t>
          </a:r>
          <a:r>
            <a:rPr lang="en-US" sz="2700" kern="1200" dirty="0" smtClean="0">
              <a:solidFill>
                <a:srgbClr val="FFFF00"/>
              </a:solidFill>
            </a:rPr>
            <a:t> ABCD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có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tâm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đối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xứng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điểm</a:t>
          </a:r>
          <a:r>
            <a:rPr lang="en-US" sz="2700" kern="1200" dirty="0" smtClean="0">
              <a:solidFill>
                <a:srgbClr val="FFFF00"/>
              </a:solidFill>
            </a:rPr>
            <a:t> O (O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giao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điểm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của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hai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đường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chéo</a:t>
          </a:r>
          <a:r>
            <a:rPr lang="en-US" sz="2700" kern="1200" dirty="0" smtClean="0">
              <a:solidFill>
                <a:srgbClr val="FFFF00"/>
              </a:solidFill>
            </a:rPr>
            <a:t> AC </a:t>
          </a:r>
          <a:r>
            <a:rPr lang="en-US" sz="2700" kern="1200" dirty="0" err="1" smtClean="0">
              <a:solidFill>
                <a:srgbClr val="FFFF00"/>
              </a:solidFill>
            </a:rPr>
            <a:t>và</a:t>
          </a:r>
          <a:r>
            <a:rPr lang="en-US" sz="2700" kern="1200" dirty="0" smtClean="0">
              <a:solidFill>
                <a:srgbClr val="FFFF00"/>
              </a:solidFill>
            </a:rPr>
            <a:t> BD</a:t>
          </a:r>
          <a:endParaRPr lang="en-US" sz="2700" kern="1200" dirty="0">
            <a:solidFill>
              <a:srgbClr val="FFFF00"/>
            </a:solidFill>
          </a:endParaRPr>
        </a:p>
      </dsp:txBody>
      <dsp:txXfrm rot="10800000">
        <a:off x="2089589" y="2935640"/>
        <a:ext cx="5788113" cy="1254654"/>
      </dsp:txXfrm>
    </dsp:sp>
    <dsp:sp modelId="{84A3B8A5-855E-4C52-ACA2-0B2DA554639C}">
      <dsp:nvSpPr>
        <dsp:cNvPr id="0" name=""/>
        <dsp:cNvSpPr/>
      </dsp:nvSpPr>
      <dsp:spPr>
        <a:xfrm>
          <a:off x="1303317" y="3092160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0CE6E-8AE6-46A1-BC2D-2BD2A621DF39}">
      <dsp:nvSpPr>
        <dsp:cNvPr id="0" name=""/>
        <dsp:cNvSpPr/>
      </dsp:nvSpPr>
      <dsp:spPr>
        <a:xfrm rot="10800000">
          <a:off x="1773224" y="593"/>
          <a:ext cx="6105378" cy="118105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FFFF00"/>
              </a:solidFill>
            </a:rPr>
            <a:t>Tam </a:t>
          </a:r>
          <a:r>
            <a:rPr lang="en-US" sz="2800" kern="1200" dirty="0" err="1" smtClean="0">
              <a:solidFill>
                <a:srgbClr val="FFFF00"/>
              </a:solidFill>
            </a:rPr>
            <a:t>giác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đều</a:t>
          </a:r>
          <a:r>
            <a:rPr lang="en-US" sz="2800" kern="1200" dirty="0" smtClean="0">
              <a:solidFill>
                <a:srgbClr val="FFFF00"/>
              </a:solidFill>
            </a:rPr>
            <a:t> ABC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068488" y="593"/>
        <a:ext cx="5810114" cy="1181058"/>
      </dsp:txXfrm>
    </dsp:sp>
    <dsp:sp modelId="{928A33FB-5B67-45BD-A66B-2B4F7F197BB4}">
      <dsp:nvSpPr>
        <dsp:cNvPr id="0" name=""/>
        <dsp:cNvSpPr/>
      </dsp:nvSpPr>
      <dsp:spPr>
        <a:xfrm>
          <a:off x="1302417" y="120315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810F1-B045-4FEE-8C54-98738BE3AD0E}">
      <dsp:nvSpPr>
        <dsp:cNvPr id="0" name=""/>
        <dsp:cNvSpPr/>
      </dsp:nvSpPr>
      <dsp:spPr>
        <a:xfrm rot="10800000">
          <a:off x="1773224" y="1462731"/>
          <a:ext cx="6105378" cy="119183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thang </a:t>
          </a:r>
          <a:r>
            <a:rPr lang="en-US" sz="2800" kern="1200" dirty="0" err="1" smtClean="0">
              <a:solidFill>
                <a:srgbClr val="FFFF00"/>
              </a:solidFill>
            </a:rPr>
            <a:t>cân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hình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có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và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giao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điểm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của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hai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đường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chéo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là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tâm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đối</a:t>
          </a:r>
          <a:r>
            <a:rPr lang="en-US" sz="2800" kern="1200" dirty="0" smtClean="0">
              <a:solidFill>
                <a:srgbClr val="FFFF00"/>
              </a:solidFill>
            </a:rPr>
            <a:t> </a:t>
          </a:r>
          <a:r>
            <a:rPr lang="en-US" sz="2800" kern="1200" dirty="0" err="1" smtClean="0">
              <a:solidFill>
                <a:srgbClr val="FFFF00"/>
              </a:solidFill>
            </a:rPr>
            <a:t>xứng</a:t>
          </a:r>
          <a:endParaRPr lang="en-US" sz="2800" kern="1200" dirty="0">
            <a:solidFill>
              <a:srgbClr val="FFFF00"/>
            </a:solidFill>
          </a:endParaRPr>
        </a:p>
      </dsp:txBody>
      <dsp:txXfrm rot="10800000">
        <a:off x="2071181" y="1462731"/>
        <a:ext cx="5807421" cy="1191830"/>
      </dsp:txXfrm>
    </dsp:sp>
    <dsp:sp modelId="{F01E3FB6-21A6-41C2-B856-A9E4EE7A1A75}">
      <dsp:nvSpPr>
        <dsp:cNvPr id="0" name=""/>
        <dsp:cNvSpPr/>
      </dsp:nvSpPr>
      <dsp:spPr>
        <a:xfrm>
          <a:off x="1302417" y="1587838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0145B-FEFE-40D1-A7F4-4BA4D2D2DF65}">
      <dsp:nvSpPr>
        <dsp:cNvPr id="0" name=""/>
        <dsp:cNvSpPr/>
      </dsp:nvSpPr>
      <dsp:spPr>
        <a:xfrm rot="10800000">
          <a:off x="1775926" y="2935640"/>
          <a:ext cx="6101776" cy="12546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226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>
              <a:solidFill>
                <a:srgbClr val="FFFF00"/>
              </a:solidFill>
            </a:rPr>
            <a:t>Hình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bình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hành</a:t>
          </a:r>
          <a:r>
            <a:rPr lang="en-US" sz="2700" kern="1200" dirty="0" smtClean="0">
              <a:solidFill>
                <a:srgbClr val="FFFF00"/>
              </a:solidFill>
            </a:rPr>
            <a:t> ABCD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hình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có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tâm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đối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xứng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điểm</a:t>
          </a:r>
          <a:r>
            <a:rPr lang="en-US" sz="2700" kern="1200" dirty="0" smtClean="0">
              <a:solidFill>
                <a:srgbClr val="FFFF00"/>
              </a:solidFill>
            </a:rPr>
            <a:t> O (O </a:t>
          </a:r>
          <a:r>
            <a:rPr lang="en-US" sz="2700" kern="1200" dirty="0" err="1" smtClean="0">
              <a:solidFill>
                <a:srgbClr val="FFFF00"/>
              </a:solidFill>
            </a:rPr>
            <a:t>là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giao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điểm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của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hai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đường</a:t>
          </a:r>
          <a:r>
            <a:rPr lang="en-US" sz="2700" kern="1200" dirty="0" smtClean="0">
              <a:solidFill>
                <a:srgbClr val="FFFF00"/>
              </a:solidFill>
            </a:rPr>
            <a:t> </a:t>
          </a:r>
          <a:r>
            <a:rPr lang="en-US" sz="2700" kern="1200" dirty="0" err="1" smtClean="0">
              <a:solidFill>
                <a:srgbClr val="FFFF00"/>
              </a:solidFill>
            </a:rPr>
            <a:t>chéo</a:t>
          </a:r>
          <a:r>
            <a:rPr lang="en-US" sz="2700" kern="1200" dirty="0" smtClean="0">
              <a:solidFill>
                <a:srgbClr val="FFFF00"/>
              </a:solidFill>
            </a:rPr>
            <a:t> AC </a:t>
          </a:r>
          <a:r>
            <a:rPr lang="en-US" sz="2700" kern="1200" dirty="0" err="1" smtClean="0">
              <a:solidFill>
                <a:srgbClr val="FFFF00"/>
              </a:solidFill>
            </a:rPr>
            <a:t>và</a:t>
          </a:r>
          <a:r>
            <a:rPr lang="en-US" sz="2700" kern="1200" dirty="0" smtClean="0">
              <a:solidFill>
                <a:srgbClr val="FFFF00"/>
              </a:solidFill>
            </a:rPr>
            <a:t> BD</a:t>
          </a:r>
          <a:endParaRPr lang="en-US" sz="2700" kern="1200" dirty="0">
            <a:solidFill>
              <a:srgbClr val="FFFF00"/>
            </a:solidFill>
          </a:endParaRPr>
        </a:p>
      </dsp:txBody>
      <dsp:txXfrm rot="10800000">
        <a:off x="2089589" y="2935640"/>
        <a:ext cx="5788113" cy="1254654"/>
      </dsp:txXfrm>
    </dsp:sp>
    <dsp:sp modelId="{84A3B8A5-855E-4C52-ACA2-0B2DA554639C}">
      <dsp:nvSpPr>
        <dsp:cNvPr id="0" name=""/>
        <dsp:cNvSpPr/>
      </dsp:nvSpPr>
      <dsp:spPr>
        <a:xfrm>
          <a:off x="1303317" y="3092160"/>
          <a:ext cx="941614" cy="9416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ĐỔI</a:t>
            </a:r>
            <a:r>
              <a:rPr lang="en-US" baseline="0" smtClean="0"/>
              <a:t> HÌNH HỘP NÀY THÀNH MÀU TÍM GIỐNG NHƯ HỘP CỦA PHẦN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78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9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9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1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576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76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056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752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74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7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8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71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AA98F-6474-4A59-A3C8-82662F3662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783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5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5926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440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634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04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975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974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ĐỔI</a:t>
            </a:r>
            <a:r>
              <a:rPr lang="en-US" baseline="0" smtClean="0"/>
              <a:t> HÌNH HỘP NÀY THÀNH MÀU ĐỎ GIỐNG NHƯ HỘP CỦA PHẦN ĐẦU</a:t>
            </a:r>
          </a:p>
          <a:p>
            <a:r>
              <a:rPr lang="en-US" baseline="0" smtClean="0"/>
              <a:t>HỘP ĐỎ NƠ ĐỎ.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AA98F-6474-4A59-A3C8-82662F36626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872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2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/>
            </a:lvl1pPr>
            <a:lvl2pPr marL="342991" indent="0">
              <a:buNone/>
              <a:defRPr sz="1500"/>
            </a:lvl2pPr>
            <a:lvl3pPr marL="685983" indent="0">
              <a:buNone/>
              <a:defRPr sz="1350"/>
            </a:lvl3pPr>
            <a:lvl4pPr marL="1028974" indent="0">
              <a:buNone/>
              <a:defRPr sz="1200"/>
            </a:lvl4pPr>
            <a:lvl5pPr marL="1371966" indent="0">
              <a:buNone/>
              <a:defRPr sz="1200"/>
            </a:lvl5pPr>
            <a:lvl6pPr marL="1714957" indent="0">
              <a:buNone/>
              <a:defRPr sz="1200"/>
            </a:lvl6pPr>
            <a:lvl7pPr marL="2057949" indent="0">
              <a:buNone/>
              <a:defRPr sz="1200"/>
            </a:lvl7pPr>
            <a:lvl8pPr marL="2400940" indent="0">
              <a:buNone/>
              <a:defRPr sz="1200"/>
            </a:lvl8pPr>
            <a:lvl9pPr marL="2743932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929"/>
            <a:ext cx="788670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1261"/>
            <a:ext cx="3868737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9386"/>
            <a:ext cx="3868737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788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788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9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1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3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3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8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006366" y="500751"/>
            <a:ext cx="729107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8427406" y="344680"/>
            <a:ext cx="193989" cy="175003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431078" y="156138"/>
            <a:ext cx="474113" cy="427710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536470" y="259077"/>
            <a:ext cx="256877" cy="21846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68571" tIns="34285" rIns="68571" bIns="34285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9ED60E-3B8D-47C1-9682-1C12509BF99F}" type="datetimeFigureOut">
              <a:rPr lang="zh-CN" altLang="en-US" smtClean="0"/>
              <a:pPr/>
              <a:t>2021/12/7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6.png"/><Relationship Id="rId10" Type="http://schemas.microsoft.com/office/2007/relationships/diagramDrawing" Target="../diagrams/drawing1.xml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diagramColors" Target="../diagrams/colors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9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17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50.jpeg"/><Relationship Id="rId4" Type="http://schemas.openxmlformats.org/officeDocument/2006/relationships/slide" Target="slide21.xml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emf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10" Type="http://schemas.openxmlformats.org/officeDocument/2006/relationships/slide" Target="slide16.xml"/><Relationship Id="rId4" Type="http://schemas.openxmlformats.org/officeDocument/2006/relationships/image" Target="../media/image61.png"/><Relationship Id="rId9" Type="http://schemas.openxmlformats.org/officeDocument/2006/relationships/image" Target="../media/image6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slide" Target="slide1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11" Type="http://schemas.openxmlformats.org/officeDocument/2006/relationships/slide" Target="slide10.xml"/><Relationship Id="rId5" Type="http://schemas.openxmlformats.org/officeDocument/2006/relationships/image" Target="../media/image29.jpeg"/><Relationship Id="rId15" Type="http://schemas.openxmlformats.org/officeDocument/2006/relationships/image" Target="../media/image33.png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slide" Target="slide13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slide" Target="slide5.xml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29428" y="4516244"/>
            <a:ext cx="2543960" cy="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0382" y="2572544"/>
            <a:ext cx="371590" cy="21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1480" y="343007"/>
            <a:ext cx="4230405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690" y="343006"/>
            <a:ext cx="8509778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4468" y="343007"/>
            <a:ext cx="0" cy="45697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524" y="343007"/>
            <a:ext cx="0" cy="45734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524" y="4912804"/>
            <a:ext cx="849694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1942" y="3830232"/>
            <a:ext cx="1143353" cy="1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299586" y="3123890"/>
            <a:ext cx="4487660" cy="138550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101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4" y="-127756"/>
            <a:ext cx="2054462" cy="24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6450" y="2217629"/>
            <a:ext cx="5773932" cy="6407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101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</a:t>
            </a:r>
            <a:r>
              <a:rPr lang="en-US" sz="2101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LỚP </a:t>
            </a:r>
            <a:r>
              <a:rPr lang="en-US" sz="2101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6A</a:t>
            </a:r>
            <a:endParaRPr lang="en-US" sz="2101" b="1" kern="10" dirty="0">
              <a:ln w="9525" cap="sq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12" y="391771"/>
            <a:ext cx="928974" cy="9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50" y="399579"/>
            <a:ext cx="1943700" cy="15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" y="597386"/>
            <a:ext cx="9100740" cy="45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2" name="Rectangle 1"/>
          <p:cNvSpPr/>
          <p:nvPr/>
        </p:nvSpPr>
        <p:spPr>
          <a:xfrm>
            <a:off x="276447" y="822429"/>
            <a:ext cx="8840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Tìm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tâm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đối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xứng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thoi</a:t>
            </a:r>
            <a:r>
              <a:rPr lang="en-US" sz="2800" b="1" dirty="0" smtClean="0"/>
              <a:t> ABCD. 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729" y="1492424"/>
            <a:ext cx="3719629" cy="3096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143" y="1470122"/>
            <a:ext cx="3762881" cy="31323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27259" y="54768"/>
            <a:ext cx="3385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 QUÀ MÀU VÀNG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9" y="4020479"/>
            <a:ext cx="1259931" cy="11639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6447" y="808727"/>
            <a:ext cx="8840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âm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đối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xứng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thoi</a:t>
            </a:r>
            <a:r>
              <a:rPr lang="en-US" sz="2800" b="1" dirty="0" smtClean="0">
                <a:solidFill>
                  <a:srgbClr val="FF0000"/>
                </a:solidFill>
              </a:rPr>
              <a:t> ABCD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O.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196280"/>
            <a:ext cx="8460939" cy="4757081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380312" y="4463608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575" y="736340"/>
            <a:ext cx="781286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IFs Gifts, Beautiful Surprises, Gift Boxes - 60 Moving Pictur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"/>
            <a:ext cx="8124837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431270" y="4552764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15616" y="-10276"/>
            <a:ext cx="732375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83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 bwMode="auto">
          <a:xfrm>
            <a:off x="3529766" y="1092808"/>
            <a:ext cx="2144881" cy="1148852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I.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Kiến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thức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nhớ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3538106" y="3626971"/>
            <a:ext cx="2144881" cy="1148852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II.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tập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vận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dụng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89644" y="1289556"/>
            <a:ext cx="2073170" cy="849371"/>
          </a:xfrm>
          <a:prstGeom prst="roundRect">
            <a:avLst/>
          </a:prstGeom>
          <a:solidFill>
            <a:srgbClr val="123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600387" y="3760784"/>
            <a:ext cx="2073170" cy="849371"/>
            <a:chOff x="4304043" y="1286668"/>
            <a:chExt cx="3837944" cy="2757793"/>
          </a:xfrm>
          <a:solidFill>
            <a:schemeClr val="bg1">
              <a:lumMod val="65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8475" y="587033"/>
            <a:ext cx="3238424" cy="2073294"/>
            <a:chOff x="4304043" y="1286668"/>
            <a:chExt cx="3837944" cy="2757793"/>
          </a:xfr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Hai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B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với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nhau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qua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khi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trung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của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đoạn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thẳng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AB.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6602" y="3184612"/>
            <a:ext cx="3023152" cy="1883144"/>
            <a:chOff x="4304043" y="1286668"/>
            <a:chExt cx="3837944" cy="2757793"/>
          </a:xfrm>
          <a:solidFill>
            <a:srgbClr val="123E61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0" name="圆角矩形 19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1.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Nhận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biết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có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và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tìm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69976" y="1354337"/>
            <a:ext cx="2073170" cy="849371"/>
            <a:chOff x="4304043" y="1286668"/>
            <a:chExt cx="3837944" cy="2757793"/>
          </a:xfrm>
          <a:solidFill>
            <a:schemeClr val="bg1">
              <a:lumMod val="65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544108" y="3785742"/>
            <a:ext cx="2073170" cy="849371"/>
            <a:chOff x="4304043" y="1286668"/>
            <a:chExt cx="3837944" cy="2757793"/>
          </a:xfrm>
          <a:solidFill>
            <a:srgbClr val="14436A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6" name="圆角矩形 25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27170" y="574139"/>
            <a:ext cx="2889858" cy="2073294"/>
            <a:chOff x="4304043" y="1286668"/>
            <a:chExt cx="3837944" cy="2757793"/>
          </a:xfrm>
          <a:solidFill>
            <a:srgbClr val="123E61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9" name="圆角矩形 2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có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còn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được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gọi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980050" y="3239946"/>
            <a:ext cx="3163950" cy="1821880"/>
            <a:chOff x="4304043" y="1286668"/>
            <a:chExt cx="3837944" cy="2757793"/>
          </a:xfr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圆角矩形 3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2.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có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trong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thực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tế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50699" y="125535"/>
            <a:ext cx="562775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14. §6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US" sz="2500" b="1" i="1" u="none" strike="noStrike" kern="1200" cap="none" spc="0" normalizeH="0" noProof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tiếp)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663934"/>
            <a:ext cx="4231676" cy="6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17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3924850" y="1985986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cxnSp>
        <p:nvCxnSpPr>
          <p:cNvPr id="18" name="直接连接符 17"/>
          <p:cNvCxnSpPr/>
          <p:nvPr/>
        </p:nvCxnSpPr>
        <p:spPr>
          <a:xfrm>
            <a:off x="4307194" y="3207761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cxnSp>
        <p:nvCxnSpPr>
          <p:cNvPr id="35" name="直接连接符 17"/>
          <p:cNvCxnSpPr/>
          <p:nvPr/>
        </p:nvCxnSpPr>
        <p:spPr>
          <a:xfrm>
            <a:off x="3797606" y="4459901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84353" y="1816460"/>
            <a:ext cx="1630478" cy="1831991"/>
            <a:chOff x="180655" y="1906222"/>
            <a:chExt cx="1744324" cy="1980220"/>
          </a:xfrm>
        </p:grpSpPr>
        <p:pic>
          <p:nvPicPr>
            <p:cNvPr id="22" name="Picture 21" descr="Background pattern&#10;&#10;Description automatically generated">
              <a:extLst>
                <a:ext uri="{FF2B5EF4-FFF2-40B4-BE49-F238E27FC236}">
                  <a16:creationId xmlns:a16="http://schemas.microsoft.com/office/drawing/2014/main" id="{4E208DDE-5F53-487A-916C-A3AE276FA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 l="20349" r="20345" b="-4"/>
            <a:stretch/>
          </p:blipFill>
          <p:spPr>
            <a:xfrm>
              <a:off x="180655" y="1906222"/>
              <a:ext cx="1744324" cy="1980220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F0387D-CEB3-4D01-B097-E93181CF9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18" y="1995256"/>
              <a:ext cx="1322397" cy="1322397"/>
            </a:xfrm>
            <a:prstGeom prst="rect">
              <a:avLst/>
            </a:prstGeom>
          </p:spPr>
        </p:pic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6200854"/>
              </p:ext>
            </p:extLst>
          </p:nvPr>
        </p:nvGraphicFramePr>
        <p:xfrm>
          <a:off x="319518" y="824129"/>
          <a:ext cx="9181020" cy="4190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Rectangle 5"/>
          <p:cNvSpPr/>
          <p:nvPr/>
        </p:nvSpPr>
        <p:spPr>
          <a:xfrm>
            <a:off x="1757065" y="907408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76300" y="2389792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B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48730" y="3909550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C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9592" y="73230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</a:rPr>
              <a:t>Bài</a:t>
            </a:r>
            <a:r>
              <a:rPr lang="en-US" sz="2800" b="1" i="1" dirty="0" smtClean="0">
                <a:solidFill>
                  <a:srgbClr val="0000FF"/>
                </a:solidFill>
              </a:rPr>
              <a:t> 1: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phát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biểu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đúng</a:t>
            </a:r>
            <a:r>
              <a:rPr lang="en-US" sz="2800" b="1" i="1" dirty="0" smtClean="0">
                <a:solidFill>
                  <a:srgbClr val="0000FF"/>
                </a:solidFill>
              </a:rPr>
              <a:t> hay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sai</a:t>
            </a:r>
            <a:r>
              <a:rPr lang="en-US" sz="2800" b="1" i="1" dirty="0" smtClean="0">
                <a:solidFill>
                  <a:srgbClr val="0000FF"/>
                </a:solidFill>
              </a:rPr>
              <a:t>?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79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>
            <a:off x="3924850" y="1985986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cxnSp>
        <p:nvCxnSpPr>
          <p:cNvPr id="18" name="直接连接符 17"/>
          <p:cNvCxnSpPr/>
          <p:nvPr/>
        </p:nvCxnSpPr>
        <p:spPr>
          <a:xfrm>
            <a:off x="4307194" y="3207761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cxnSp>
        <p:nvCxnSpPr>
          <p:cNvPr id="35" name="直接连接符 17"/>
          <p:cNvCxnSpPr/>
          <p:nvPr/>
        </p:nvCxnSpPr>
        <p:spPr>
          <a:xfrm>
            <a:off x="3797606" y="4459901"/>
            <a:ext cx="2224844" cy="0"/>
          </a:xfrm>
          <a:prstGeom prst="line">
            <a:avLst/>
          </a:prstGeom>
          <a:noFill/>
          <a:ln w="19050" cap="flat" cmpd="sng" algn="ctr">
            <a:solidFill>
              <a:srgbClr val="E7E6E6">
                <a:lumMod val="50000"/>
              </a:srgbClr>
            </a:solidFill>
            <a:prstDash val="sysDot"/>
            <a:miter lim="800000"/>
            <a:tailEnd type="oval"/>
          </a:ln>
          <a:effectLst/>
        </p:spPr>
      </p:cxnSp>
      <p:graphicFrame>
        <p:nvGraphicFramePr>
          <p:cNvPr id="4" name="Diagram 3"/>
          <p:cNvGraphicFramePr/>
          <p:nvPr>
            <p:extLst/>
          </p:nvPr>
        </p:nvGraphicFramePr>
        <p:xfrm>
          <a:off x="319518" y="824129"/>
          <a:ext cx="9181020" cy="4190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757065" y="907408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76300" y="2389792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B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748730" y="3909550"/>
            <a:ext cx="684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C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9592" y="73230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FF"/>
                </a:solidFill>
              </a:rPr>
              <a:t>Bài</a:t>
            </a:r>
            <a:r>
              <a:rPr lang="en-US" sz="2800" b="1" i="1" dirty="0" smtClean="0">
                <a:solidFill>
                  <a:srgbClr val="0000FF"/>
                </a:solidFill>
              </a:rPr>
              <a:t> 1: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Các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phát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biểu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sau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đúng</a:t>
            </a:r>
            <a:r>
              <a:rPr lang="en-US" sz="2800" b="1" i="1" dirty="0" smtClean="0">
                <a:solidFill>
                  <a:srgbClr val="0000FF"/>
                </a:solidFill>
              </a:rPr>
              <a:t> hay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sai</a:t>
            </a:r>
            <a:r>
              <a:rPr lang="en-US" sz="2800" b="1" i="1" dirty="0" smtClean="0">
                <a:solidFill>
                  <a:srgbClr val="0000FF"/>
                </a:solidFill>
              </a:rPr>
              <a:t>?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244408" y="1027035"/>
            <a:ext cx="648072" cy="6840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</a:rPr>
              <a:t>S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44408" y="2510533"/>
            <a:ext cx="648072" cy="6840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smtClean="0">
                <a:solidFill>
                  <a:srgbClr val="FF0000"/>
                </a:solidFill>
              </a:rPr>
              <a:t>S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248610" y="4029177"/>
            <a:ext cx="648072" cy="6840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0000"/>
                </a:solidFill>
              </a:rPr>
              <a:t>Đ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1" y="500433"/>
            <a:ext cx="1868506" cy="17372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04" y="2154434"/>
            <a:ext cx="1934931" cy="1364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2" y="3638294"/>
            <a:ext cx="1880415" cy="14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8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726622" y="1025892"/>
            <a:ext cx="4380702" cy="937815"/>
            <a:chOff x="903371" y="249943"/>
            <a:chExt cx="2831223" cy="679699"/>
          </a:xfrm>
        </p:grpSpPr>
        <p:sp>
          <p:nvSpPr>
            <p:cNvPr id="9" name="任意多边形 8">
              <a:hlinkClick r:id="rId3" action="ppaction://hlinksldjump"/>
            </p:cNvPr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任意多边形 9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kern="0" dirty="0" smtClean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16200000">
            <a:off x="1838316" y="719260"/>
            <a:ext cx="1343470" cy="1515830"/>
            <a:chOff x="8439634" y="3544648"/>
            <a:chExt cx="1611146" cy="1817848"/>
          </a:xfrm>
        </p:grpSpPr>
        <p:sp>
          <p:nvSpPr>
            <p:cNvPr id="12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r>
                <a:rPr lang="en-US" altLang="zh-CN" kern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r>
                <a:rPr lang="en-US" altLang="zh-CN" kern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</a:p>
            <a:p>
              <a:pPr>
                <a:defRPr/>
              </a:pPr>
              <a:r>
                <a:rPr lang="en-US" altLang="zh-CN" ker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618796" y="2379356"/>
            <a:ext cx="4390575" cy="937815"/>
            <a:chOff x="903371" y="249943"/>
            <a:chExt cx="2831223" cy="679699"/>
          </a:xfrm>
        </p:grpSpPr>
        <p:sp>
          <p:nvSpPr>
            <p:cNvPr id="15" name="任意多边形 1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任意多边形 1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kern="0" smtClean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737068" y="3628110"/>
            <a:ext cx="4571236" cy="937815"/>
            <a:chOff x="903371" y="249943"/>
            <a:chExt cx="2831223" cy="679699"/>
          </a:xfrm>
        </p:grpSpPr>
        <p:sp>
          <p:nvSpPr>
            <p:cNvPr id="18" name="任意多边形 17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FFFFFF">
                    <a:lumMod val="95000"/>
                  </a:srgb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 dirty="0">
                <a:solidFill>
                  <a:prstClr val="black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任意多边形 18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FFFF">
                <a:lumMod val="95000"/>
              </a:srgbClr>
            </a:solidFill>
            <a:ln w="19050">
              <a:gradFill flip="none" rotWithShape="1">
                <a:gsLst>
                  <a:gs pos="0">
                    <a:srgbClr val="FFFFFF">
                      <a:lumMod val="7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r>
                <a:rPr lang="en-US" altLang="zh-CN" kern="0" smtClean="0">
                  <a:solidFill>
                    <a:srgbClr val="FFFFFF">
                      <a:lumMod val="95000"/>
                    </a:srgbClr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kern="0" dirty="0">
                <a:solidFill>
                  <a:srgbClr val="FFFFFF">
                    <a:lumMod val="95000"/>
                  </a:srgbClr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16200000">
            <a:off x="1888322" y="3353542"/>
            <a:ext cx="1343470" cy="1515830"/>
            <a:chOff x="8439634" y="3544648"/>
            <a:chExt cx="1611146" cy="1817848"/>
          </a:xfrm>
        </p:grpSpPr>
        <p:sp>
          <p:nvSpPr>
            <p:cNvPr id="21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r>
                <a:rPr lang="en-US" altLang="zh-CN" kern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 rot="16200000">
            <a:off x="6446035" y="2122629"/>
            <a:ext cx="1343470" cy="1515830"/>
            <a:chOff x="8439634" y="3544648"/>
            <a:chExt cx="1611146" cy="1817848"/>
          </a:xfrm>
        </p:grpSpPr>
        <p:sp>
          <p:nvSpPr>
            <p:cNvPr id="24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lumMod val="97000"/>
                  </a:srgbClr>
                </a:gs>
                <a:gs pos="100000">
                  <a:srgbClr val="FFFFFF">
                    <a:lumMod val="85000"/>
                  </a:srgb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rgbClr val="FFFFFF">
                      <a:lumMod val="75000"/>
                    </a:srgbClr>
                  </a:gs>
                  <a:gs pos="0">
                    <a:srgbClr val="FFFFFF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123E61"/>
            </a:solidFill>
            <a:ln w="15875">
              <a:gradFill flip="none" rotWithShape="1">
                <a:gsLst>
                  <a:gs pos="0">
                    <a:srgbClr val="FFFFFF">
                      <a:lumMod val="65000"/>
                    </a:srgbClr>
                  </a:gs>
                  <a:gs pos="100000">
                    <a:srgbClr val="FFFFFF"/>
                  </a:gs>
                </a:gsLst>
                <a:lin ang="2700000" scaled="1"/>
                <a:tileRect/>
              </a:gradFill>
            </a:ln>
            <a:effectLst>
              <a:innerShdw blurRad="50800" dist="254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r>
                <a:rPr lang="en-US" altLang="zh-CN" kern="0" smtClean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endParaRPr lang="zh-CN" altLang="en-US" kern="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1230" y="47475"/>
            <a:ext cx="2699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123E61"/>
                </a:solidFill>
              </a:rPr>
              <a:t>Hoạt</a:t>
            </a:r>
            <a:r>
              <a:rPr lang="en-US" sz="2800" b="1" i="1" dirty="0" smtClean="0">
                <a:solidFill>
                  <a:srgbClr val="123E61"/>
                </a:solidFill>
              </a:rPr>
              <a:t> </a:t>
            </a:r>
            <a:r>
              <a:rPr lang="en-US" sz="2800" b="1" i="1" dirty="0" err="1" smtClean="0">
                <a:solidFill>
                  <a:srgbClr val="123E61"/>
                </a:solidFill>
              </a:rPr>
              <a:t>động</a:t>
            </a:r>
            <a:r>
              <a:rPr lang="en-US" sz="2800" b="1" i="1" dirty="0" smtClean="0">
                <a:solidFill>
                  <a:srgbClr val="123E61"/>
                </a:solidFill>
              </a:rPr>
              <a:t> </a:t>
            </a:r>
            <a:r>
              <a:rPr lang="en-US" sz="2800" b="1" i="1" dirty="0" err="1" smtClean="0">
                <a:solidFill>
                  <a:srgbClr val="123E61"/>
                </a:solidFill>
              </a:rPr>
              <a:t>nhóm</a:t>
            </a:r>
            <a:endParaRPr lang="en-US" sz="2800" b="1" i="1" dirty="0">
              <a:solidFill>
                <a:srgbClr val="123E6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0257" y="1215258"/>
            <a:ext cx="320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</a:rPr>
              <a:t> 8 </a:t>
            </a:r>
            <a:r>
              <a:rPr lang="en-US" sz="3200" b="1" dirty="0" err="1" smtClean="0">
                <a:solidFill>
                  <a:srgbClr val="FF0000"/>
                </a:solidFill>
              </a:rPr>
              <a:t>điểm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4590" y="2530820"/>
            <a:ext cx="320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</a:rPr>
              <a:t> 9 </a:t>
            </a:r>
            <a:r>
              <a:rPr lang="en-US" sz="3200" b="1" dirty="0" err="1" smtClean="0">
                <a:solidFill>
                  <a:srgbClr val="FF0000"/>
                </a:solidFill>
              </a:rPr>
              <a:t>điểm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3480257" y="3785056"/>
            <a:ext cx="320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</a:rPr>
              <a:t> 10 </a:t>
            </a:r>
            <a:r>
              <a:rPr lang="en-US" sz="3200" b="1" dirty="0" err="1" smtClean="0">
                <a:solidFill>
                  <a:srgbClr val="FF0000"/>
                </a:solidFill>
              </a:rPr>
              <a:t>điểm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21632" y="3695958"/>
            <a:ext cx="320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C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19240" y="2422172"/>
            <a:ext cx="320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B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21632" y="1018803"/>
            <a:ext cx="320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A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9220" y="1786930"/>
            <a:ext cx="2211853" cy="221185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1" y="1800033"/>
            <a:ext cx="1786850" cy="1786850"/>
          </a:xfrm>
          <a:prstGeom prst="rect">
            <a:avLst/>
          </a:prstGeom>
        </p:spPr>
      </p:pic>
      <p:sp>
        <p:nvSpPr>
          <p:cNvPr id="33" name="Right Arrow 32">
            <a:hlinkClick r:id="rId8" action="ppaction://hlinksldjump"/>
          </p:cNvPr>
          <p:cNvSpPr/>
          <p:nvPr/>
        </p:nvSpPr>
        <p:spPr>
          <a:xfrm>
            <a:off x="7238" y="4526955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Next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4" name="Right Arrow 33">
            <a:hlinkClick r:id="rId3" action="ppaction://hlinksldjump"/>
          </p:cNvPr>
          <p:cNvSpPr/>
          <p:nvPr/>
        </p:nvSpPr>
        <p:spPr>
          <a:xfrm>
            <a:off x="7019600" y="1272190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Next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5" name="Right Arrow 34">
            <a:hlinkClick r:id="rId9" action="ppaction://hlinksldjump"/>
          </p:cNvPr>
          <p:cNvSpPr/>
          <p:nvPr/>
        </p:nvSpPr>
        <p:spPr>
          <a:xfrm>
            <a:off x="7776356" y="2643793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Next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6" name="Right Arrow 35">
            <a:hlinkClick r:id="rId4" action="ppaction://hlinksldjump"/>
          </p:cNvPr>
          <p:cNvSpPr/>
          <p:nvPr/>
        </p:nvSpPr>
        <p:spPr>
          <a:xfrm>
            <a:off x="7306286" y="3863218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Next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6" grpId="0"/>
      <p:bldP spid="27" grpId="0"/>
      <p:bldP spid="28" grpId="0"/>
      <p:bldP spid="29" grpId="0"/>
      <p:bldP spid="30" grpId="0"/>
      <p:bldP spid="33" grpId="0" animBg="1"/>
      <p:bldP spid="34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/>
          <p:cNvSpPr/>
          <p:nvPr/>
        </p:nvSpPr>
        <p:spPr>
          <a:xfrm>
            <a:off x="3779912" y="575484"/>
            <a:ext cx="5148572" cy="451734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Freeform 86"/>
          <p:cNvSpPr/>
          <p:nvPr/>
        </p:nvSpPr>
        <p:spPr>
          <a:xfrm>
            <a:off x="269522" y="589302"/>
            <a:ext cx="3402378" cy="3584257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832" y="52264"/>
            <a:ext cx="358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2 (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1-SGK/112)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3909" y="688385"/>
            <a:ext cx="33123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66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69,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xứng</a:t>
            </a:r>
            <a:r>
              <a:rPr lang="en-US" sz="2800" dirty="0"/>
              <a:t>?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xứng</a:t>
            </a:r>
            <a:r>
              <a:rPr lang="en-US" sz="2800" dirty="0"/>
              <a:t>,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xứng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 (</a:t>
            </a:r>
            <a:r>
              <a:rPr lang="en-US" sz="2800" dirty="0" err="1" smtClean="0"/>
              <a:t>kể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sắc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họa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54" y="736340"/>
            <a:ext cx="4565998" cy="4165929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5799" y="4552764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án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2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3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4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6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7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8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9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0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1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2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3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4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5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6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7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8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9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0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1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2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3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4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5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6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7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8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9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0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1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2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3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4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5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6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7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9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0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1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2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3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4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5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6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7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8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9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0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1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2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3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4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5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6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7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8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9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0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1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2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3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4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5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6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7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8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9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0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1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2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3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4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5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6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7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8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9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0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1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2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3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4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5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6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7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8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9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0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1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2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3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4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5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7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8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9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0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1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2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3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4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5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6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7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8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9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0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1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2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1302146" y="4241634"/>
            <a:ext cx="2292627" cy="9010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7382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75" grpId="0" animBg="1"/>
      <p:bldP spid="3" grpId="0"/>
      <p:bldP spid="13" grpId="0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06" y="1708448"/>
            <a:ext cx="1726580" cy="1836204"/>
          </a:xfrm>
          <a:prstGeom prst="rect">
            <a:avLst/>
          </a:prstGeom>
        </p:spPr>
      </p:pic>
      <p:sp>
        <p:nvSpPr>
          <p:cNvPr id="14" name="Frame 13"/>
          <p:cNvSpPr/>
          <p:nvPr/>
        </p:nvSpPr>
        <p:spPr>
          <a:xfrm>
            <a:off x="143508" y="575484"/>
            <a:ext cx="8784976" cy="451734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5876" y="52264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án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607" y="2381956"/>
            <a:ext cx="251527" cy="252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12" y="1711988"/>
            <a:ext cx="1579278" cy="184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260" y="1708448"/>
            <a:ext cx="1155316" cy="1849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379" y="2399958"/>
            <a:ext cx="251527" cy="252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934" y="1566807"/>
            <a:ext cx="1428920" cy="2129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0763" y="1560808"/>
            <a:ext cx="1820425" cy="2167488"/>
          </a:xfrm>
          <a:prstGeom prst="rect">
            <a:avLst/>
          </a:prstGeom>
        </p:spPr>
      </p:pic>
      <p:sp>
        <p:nvSpPr>
          <p:cNvPr id="11" name="Pentagon 10">
            <a:hlinkClick r:id="rId9" action="ppaction://hlinksldjump"/>
          </p:cNvPr>
          <p:cNvSpPr/>
          <p:nvPr/>
        </p:nvSpPr>
        <p:spPr>
          <a:xfrm flipH="1">
            <a:off x="7467275" y="4642366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3669451" y="3797406"/>
            <a:ext cx="2396976" cy="885624"/>
          </a:xfrm>
          <a:prstGeom prst="cloudCallout">
            <a:avLst>
              <a:gd name="adj1" fmla="val 22101"/>
              <a:gd name="adj2" fmla="val -812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tx1"/>
                </a:solidFill>
              </a:rPr>
              <a:t>Không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tâm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đối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xứng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/>
          <p:cNvSpPr/>
          <p:nvPr/>
        </p:nvSpPr>
        <p:spPr>
          <a:xfrm>
            <a:off x="2273877" y="2366861"/>
            <a:ext cx="6876764" cy="2643613"/>
          </a:xfrm>
          <a:prstGeom prst="fram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5" name="Freeform 86"/>
          <p:cNvSpPr/>
          <p:nvPr/>
        </p:nvSpPr>
        <p:spPr>
          <a:xfrm>
            <a:off x="995862" y="593330"/>
            <a:ext cx="8015594" cy="1599209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F8FFB1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5862" y="700436"/>
            <a:ext cx="81189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70,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c),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72" y="2624116"/>
            <a:ext cx="6378968" cy="216779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36132" y="4699871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án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7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8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1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4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5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7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8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9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0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1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3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4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5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6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7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8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9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40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1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3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4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5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6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7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8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9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50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1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2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3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4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5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6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7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8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9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60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1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2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3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4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5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6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7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8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9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70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1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2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3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4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6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7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8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9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80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1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2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3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4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5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6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7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8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9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90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1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2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3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4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5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6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7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8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9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00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1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2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3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4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5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6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7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8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9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10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1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2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3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4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5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6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7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8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9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20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1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2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3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4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5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6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7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8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9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30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1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2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3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4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5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6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7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8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9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40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1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2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3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4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5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6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7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8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9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50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1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2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3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4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5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6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7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8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9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60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1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2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3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4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5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6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7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8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9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70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1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2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3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4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5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6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7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8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9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80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1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2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9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-30699" y="3688668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195" name="Rectangle 194"/>
          <p:cNvSpPr/>
          <p:nvPr/>
        </p:nvSpPr>
        <p:spPr>
          <a:xfrm>
            <a:off x="3455876" y="52264"/>
            <a:ext cx="358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3 (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2-SGK/112)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75" grpId="0" animBg="1"/>
      <p:bldP spid="13" grpId="0"/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057400" y="45430"/>
            <a:ext cx="7086600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433954" y="2843247"/>
            <a:ext cx="8711132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350163"/>
            <a:ext cx="6518033" cy="17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676" y="3250635"/>
            <a:ext cx="7065290" cy="160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  <a:p>
            <a:pPr algn="just">
              <a:lnSpc>
                <a:spcPct val="115000"/>
              </a:lnSpc>
              <a:spcAft>
                <a:spcPts val="450"/>
              </a:spcAft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7019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358679" y="856762"/>
            <a:ext cx="2914977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86"/>
          <p:cNvSpPr/>
          <p:nvPr/>
        </p:nvSpPr>
        <p:spPr>
          <a:xfrm>
            <a:off x="251520" y="628328"/>
            <a:ext cx="8892480" cy="4464496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+mj-lt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5936" y="20734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</a:rPr>
              <a:t>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1127795"/>
            <a:ext cx="2686559" cy="320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115" y="1127794"/>
            <a:ext cx="2770222" cy="3208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336" y="1127793"/>
            <a:ext cx="2721985" cy="3208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57" y="983568"/>
            <a:ext cx="3068156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585" y="2292261"/>
            <a:ext cx="330507" cy="3311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955" y="982802"/>
            <a:ext cx="3039120" cy="3483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4553" y="2348771"/>
            <a:ext cx="250909" cy="251408"/>
          </a:xfrm>
          <a:prstGeom prst="rect">
            <a:avLst/>
          </a:prstGeom>
        </p:spPr>
      </p:pic>
      <p:sp>
        <p:nvSpPr>
          <p:cNvPr id="13" name="Pentagon 12">
            <a:hlinkClick r:id="rId10" action="ppaction://hlinksldjump"/>
          </p:cNvPr>
          <p:cNvSpPr/>
          <p:nvPr/>
        </p:nvSpPr>
        <p:spPr>
          <a:xfrm flipH="1">
            <a:off x="7682791" y="4646300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301235" y="982802"/>
            <a:ext cx="2310525" cy="292674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90395" y="994784"/>
            <a:ext cx="2569372" cy="297772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Callout 19"/>
          <p:cNvSpPr/>
          <p:nvPr/>
        </p:nvSpPr>
        <p:spPr>
          <a:xfrm>
            <a:off x="6168994" y="3795866"/>
            <a:ext cx="2396976" cy="885624"/>
          </a:xfrm>
          <a:prstGeom prst="cloudCallout">
            <a:avLst>
              <a:gd name="adj1" fmla="val 26950"/>
              <a:gd name="adj2" fmla="val -690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tx1"/>
                </a:solidFill>
              </a:rPr>
              <a:t>Không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có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tâm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đối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xứng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 86"/>
          <p:cNvSpPr/>
          <p:nvPr/>
        </p:nvSpPr>
        <p:spPr>
          <a:xfrm>
            <a:off x="103908" y="637128"/>
            <a:ext cx="2786868" cy="3561986"/>
          </a:xfrm>
          <a:custGeom>
            <a:avLst/>
            <a:gdLst>
              <a:gd name="connsiteX0" fmla="*/ 0 w 1459144"/>
              <a:gd name="connsiteY0" fmla="*/ 176060 h 3099339"/>
              <a:gd name="connsiteX1" fmla="*/ 51567 w 1459144"/>
              <a:gd name="connsiteY1" fmla="*/ 51567 h 3099339"/>
              <a:gd name="connsiteX2" fmla="*/ 176060 w 1459144"/>
              <a:gd name="connsiteY2" fmla="*/ 0 h 3099339"/>
              <a:gd name="connsiteX3" fmla="*/ 1283084 w 1459144"/>
              <a:gd name="connsiteY3" fmla="*/ 0 h 3099339"/>
              <a:gd name="connsiteX4" fmla="*/ 1407577 w 1459144"/>
              <a:gd name="connsiteY4" fmla="*/ 51567 h 3099339"/>
              <a:gd name="connsiteX5" fmla="*/ 1459144 w 1459144"/>
              <a:gd name="connsiteY5" fmla="*/ 176060 h 3099339"/>
              <a:gd name="connsiteX6" fmla="*/ 1459144 w 1459144"/>
              <a:gd name="connsiteY6" fmla="*/ 2923279 h 3099339"/>
              <a:gd name="connsiteX7" fmla="*/ 1407577 w 1459144"/>
              <a:gd name="connsiteY7" fmla="*/ 3047772 h 3099339"/>
              <a:gd name="connsiteX8" fmla="*/ 1283084 w 1459144"/>
              <a:gd name="connsiteY8" fmla="*/ 3099339 h 3099339"/>
              <a:gd name="connsiteX9" fmla="*/ 176060 w 1459144"/>
              <a:gd name="connsiteY9" fmla="*/ 3099339 h 3099339"/>
              <a:gd name="connsiteX10" fmla="*/ 51567 w 1459144"/>
              <a:gd name="connsiteY10" fmla="*/ 3047772 h 3099339"/>
              <a:gd name="connsiteX11" fmla="*/ 0 w 1459144"/>
              <a:gd name="connsiteY11" fmla="*/ 2923279 h 3099339"/>
              <a:gd name="connsiteX12" fmla="*/ 0 w 1459144"/>
              <a:gd name="connsiteY12" fmla="*/ 176060 h 309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59144" h="3099339">
                <a:moveTo>
                  <a:pt x="0" y="176060"/>
                </a:moveTo>
                <a:cubicBezTo>
                  <a:pt x="0" y="129366"/>
                  <a:pt x="18549" y="84584"/>
                  <a:pt x="51567" y="51567"/>
                </a:cubicBezTo>
                <a:cubicBezTo>
                  <a:pt x="84585" y="18549"/>
                  <a:pt x="129366" y="0"/>
                  <a:pt x="176060" y="0"/>
                </a:cubicBezTo>
                <a:lnTo>
                  <a:pt x="1283084" y="0"/>
                </a:lnTo>
                <a:cubicBezTo>
                  <a:pt x="1329778" y="0"/>
                  <a:pt x="1374560" y="18549"/>
                  <a:pt x="1407577" y="51567"/>
                </a:cubicBezTo>
                <a:cubicBezTo>
                  <a:pt x="1440595" y="84585"/>
                  <a:pt x="1459144" y="129366"/>
                  <a:pt x="1459144" y="176060"/>
                </a:cubicBezTo>
                <a:lnTo>
                  <a:pt x="1459144" y="2923279"/>
                </a:lnTo>
                <a:cubicBezTo>
                  <a:pt x="1459144" y="2969973"/>
                  <a:pt x="1440595" y="3014755"/>
                  <a:pt x="1407577" y="3047772"/>
                </a:cubicBezTo>
                <a:cubicBezTo>
                  <a:pt x="1374559" y="3080790"/>
                  <a:pt x="1329778" y="3099339"/>
                  <a:pt x="1283084" y="3099339"/>
                </a:cubicBezTo>
                <a:lnTo>
                  <a:pt x="176060" y="3099339"/>
                </a:lnTo>
                <a:cubicBezTo>
                  <a:pt x="129366" y="3099339"/>
                  <a:pt x="84584" y="3080790"/>
                  <a:pt x="51567" y="3047772"/>
                </a:cubicBezTo>
                <a:cubicBezTo>
                  <a:pt x="18549" y="3014754"/>
                  <a:pt x="0" y="2969973"/>
                  <a:pt x="0" y="2923279"/>
                </a:cubicBezTo>
                <a:lnTo>
                  <a:pt x="0" y="17606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177800" dist="889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516" y="659683"/>
            <a:ext cx="26752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bảng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chữ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cái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in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hoa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tìm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chữ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tâm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đối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</a:rPr>
              <a:t>xứng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</a:rPr>
              <a:t>. 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khác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tiễn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8" name="Picture 4" descr="Hình ảnh bảng chữ cái Tiếng Anh - Phụ Kiện MacBook Chính H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77" y="670679"/>
            <a:ext cx="6181723" cy="42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90778" y="659684"/>
            <a:ext cx="6181722" cy="4287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0" y="4735520"/>
            <a:ext cx="698654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 smtClean="0">
                <a:solidFill>
                  <a:srgbClr val="FFFF00"/>
                </a:solidFill>
              </a:rPr>
              <a:t>Đáp</a:t>
            </a:r>
            <a:r>
              <a:rPr lang="en-US" sz="1000" dirty="0" smtClean="0">
                <a:solidFill>
                  <a:srgbClr val="FFFF00"/>
                </a:solidFill>
              </a:rPr>
              <a:t> </a:t>
            </a:r>
            <a:r>
              <a:rPr lang="en-US" sz="1000" dirty="0" err="1" smtClean="0">
                <a:solidFill>
                  <a:srgbClr val="FFFF00"/>
                </a:solidFill>
              </a:rPr>
              <a:t>án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E79F4EBB-0073-4010-B3C4-119E813FE84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A1079E4D-0C54-4CD5-BDFD-51133071ECD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4CEB1CA-51DF-430A-B071-3D3A40A3A76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7839CB1A-6491-470B-A66F-824A62FC628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04DA1610-745E-438A-B4A8-7F07298AA4B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8003A147-A1F1-4192-A52C-FC4E45734A9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3377B584-E84F-4BAF-A318-7CCA72C1F3B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130A73BE-A3B2-4033-92BB-14E5241D6D9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9D68A425-5A38-4265-A37E-525D18C4796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20" name="Rectangle: Rounded Corners 13">
            <a:extLst>
              <a:ext uri="{FF2B5EF4-FFF2-40B4-BE49-F238E27FC236}">
                <a16:creationId xmlns:a16="http://schemas.microsoft.com/office/drawing/2014/main" id="{118BC643-AC02-4FC3-8AFC-7AD08089A13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E0376578-7023-480B-AA1A-CA7A3C0A580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5C6BCC16-F474-4382-8093-BD9673D5A9B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23" name="Rectangle: Rounded Corners 16">
            <a:extLst>
              <a:ext uri="{FF2B5EF4-FFF2-40B4-BE49-F238E27FC236}">
                <a16:creationId xmlns:a16="http://schemas.microsoft.com/office/drawing/2014/main" id="{B1639DDC-E393-420C-83DC-65E86EE2593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4" name="Rectangle: Rounded Corners 17">
            <a:extLst>
              <a:ext uri="{FF2B5EF4-FFF2-40B4-BE49-F238E27FC236}">
                <a16:creationId xmlns:a16="http://schemas.microsoft.com/office/drawing/2014/main" id="{23F5F057-567B-4CE7-9431-5FDE6B1857E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id="{81995952-35BB-4C59-B33E-9C9EC3CBD84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id="{D1672D6D-FA6A-46F6-8F37-D8A8CB276FF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7" name="Rectangle: Rounded Corners 20">
            <a:extLst>
              <a:ext uri="{FF2B5EF4-FFF2-40B4-BE49-F238E27FC236}">
                <a16:creationId xmlns:a16="http://schemas.microsoft.com/office/drawing/2014/main" id="{6F945539-E4C5-4587-9DAE-DEFCD68E267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3E6785C-BFB2-47FA-876F-21C270B291D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9" name="Rectangle: Rounded Corners 22">
            <a:extLst>
              <a:ext uri="{FF2B5EF4-FFF2-40B4-BE49-F238E27FC236}">
                <a16:creationId xmlns:a16="http://schemas.microsoft.com/office/drawing/2014/main" id="{4B6AAD2B-5ABF-40B5-8B7C-38A0E5A45CF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30" name="Rectangle: Rounded Corners 23">
            <a:extLst>
              <a:ext uri="{FF2B5EF4-FFF2-40B4-BE49-F238E27FC236}">
                <a16:creationId xmlns:a16="http://schemas.microsoft.com/office/drawing/2014/main" id="{3FB03384-0C0C-4766-B715-FEECE35AB48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FE5755F3-12E4-4B24-B6F1-2F224732298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F21D6146-CE51-4E66-9EC9-C6A5BCA73FD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BC607689-1E2F-42AB-8999-6AE59E26275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:a16="http://schemas.microsoft.com/office/drawing/2014/main" id="{1D1A52C2-882F-496D-B055-518B1F94D93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5" name="Rectangle: Rounded Corners 28">
            <a:extLst>
              <a:ext uri="{FF2B5EF4-FFF2-40B4-BE49-F238E27FC236}">
                <a16:creationId xmlns:a16="http://schemas.microsoft.com/office/drawing/2014/main" id="{C5E81D2A-4E23-466E-8962-FDDDEFBAF6A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6" name="Rectangle: Rounded Corners 29">
            <a:extLst>
              <a:ext uri="{FF2B5EF4-FFF2-40B4-BE49-F238E27FC236}">
                <a16:creationId xmlns:a16="http://schemas.microsoft.com/office/drawing/2014/main" id="{4FF7426F-B567-4F5A-8A1C-BE35901DC4C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4ACE2B46-860A-4AFC-B6C7-C1D8B417B84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B3F29373-C379-4789-87A1-C700F1D94AF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93DF765C-11E0-45C9-84AA-1FB3BDC35E1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C56F2A80-FC7E-48C6-A6DD-A158DB92ECB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41" name="Rectangle: Rounded Corners 34">
            <a:extLst>
              <a:ext uri="{FF2B5EF4-FFF2-40B4-BE49-F238E27FC236}">
                <a16:creationId xmlns:a16="http://schemas.microsoft.com/office/drawing/2014/main" id="{0154261C-3B76-409C-ACBB-0611C8A8B6B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42" name="Rectangle: Rounded Corners 35">
            <a:extLst>
              <a:ext uri="{FF2B5EF4-FFF2-40B4-BE49-F238E27FC236}">
                <a16:creationId xmlns:a16="http://schemas.microsoft.com/office/drawing/2014/main" id="{C952DA2C-09E8-476C-B99F-E8168004D9C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43" name="Rectangle: Rounded Corners 36">
            <a:extLst>
              <a:ext uri="{FF2B5EF4-FFF2-40B4-BE49-F238E27FC236}">
                <a16:creationId xmlns:a16="http://schemas.microsoft.com/office/drawing/2014/main" id="{3DA37226-FD0D-47D7-BA75-A812A80A54C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4" name="Rectangle: Rounded Corners 37">
            <a:extLst>
              <a:ext uri="{FF2B5EF4-FFF2-40B4-BE49-F238E27FC236}">
                <a16:creationId xmlns:a16="http://schemas.microsoft.com/office/drawing/2014/main" id="{A01B6D1C-6C94-4EBB-BC2F-F97ECD48DF4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5" name="Rectangle: Rounded Corners 38">
            <a:extLst>
              <a:ext uri="{FF2B5EF4-FFF2-40B4-BE49-F238E27FC236}">
                <a16:creationId xmlns:a16="http://schemas.microsoft.com/office/drawing/2014/main" id="{F163AEE1-A868-4384-B315-17A00ED92BE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6" name="Rectangle: Rounded Corners 39">
            <a:extLst>
              <a:ext uri="{FF2B5EF4-FFF2-40B4-BE49-F238E27FC236}">
                <a16:creationId xmlns:a16="http://schemas.microsoft.com/office/drawing/2014/main" id="{674A5960-4145-4D29-B3BE-FD8A89F25F4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7" name="Rectangle: Rounded Corners 40">
            <a:extLst>
              <a:ext uri="{FF2B5EF4-FFF2-40B4-BE49-F238E27FC236}">
                <a16:creationId xmlns:a16="http://schemas.microsoft.com/office/drawing/2014/main" id="{174495D0-884A-4B06-BB3A-8301A59B082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8" name="Rectangle: Rounded Corners 41">
            <a:extLst>
              <a:ext uri="{FF2B5EF4-FFF2-40B4-BE49-F238E27FC236}">
                <a16:creationId xmlns:a16="http://schemas.microsoft.com/office/drawing/2014/main" id="{9D910EF1-0E6D-46DB-B80A-C401846842F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9" name="Rectangle: Rounded Corners 42">
            <a:extLst>
              <a:ext uri="{FF2B5EF4-FFF2-40B4-BE49-F238E27FC236}">
                <a16:creationId xmlns:a16="http://schemas.microsoft.com/office/drawing/2014/main" id="{9EDE2903-DD65-4AF0-850A-06250385EC1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50" name="Rectangle: Rounded Corners 43">
            <a:extLst>
              <a:ext uri="{FF2B5EF4-FFF2-40B4-BE49-F238E27FC236}">
                <a16:creationId xmlns:a16="http://schemas.microsoft.com/office/drawing/2014/main" id="{C5715AA8-76FA-4021-ADB9-CBF2AAB0637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51" name="Rectangle: Rounded Corners 44">
            <a:extLst>
              <a:ext uri="{FF2B5EF4-FFF2-40B4-BE49-F238E27FC236}">
                <a16:creationId xmlns:a16="http://schemas.microsoft.com/office/drawing/2014/main" id="{911945F6-A9A0-434B-813E-62D3BA2139F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52" name="Rectangle: Rounded Corners 45">
            <a:extLst>
              <a:ext uri="{FF2B5EF4-FFF2-40B4-BE49-F238E27FC236}">
                <a16:creationId xmlns:a16="http://schemas.microsoft.com/office/drawing/2014/main" id="{91866033-ED23-4E8C-A601-E9EBFD4E505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593555A8-2E8A-4554-B1C7-1779D9F6874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4" name="Rectangle: Rounded Corners 47">
            <a:extLst>
              <a:ext uri="{FF2B5EF4-FFF2-40B4-BE49-F238E27FC236}">
                <a16:creationId xmlns:a16="http://schemas.microsoft.com/office/drawing/2014/main" id="{84022D71-505D-4FA7-8185-7EDCFB7FCAE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5" name="Rectangle: Rounded Corners 48">
            <a:extLst>
              <a:ext uri="{FF2B5EF4-FFF2-40B4-BE49-F238E27FC236}">
                <a16:creationId xmlns:a16="http://schemas.microsoft.com/office/drawing/2014/main" id="{EA4ADCA6-2A0F-47FE-84B4-8CCCE3B5FA2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6" name="Rectangle: Rounded Corners 49">
            <a:extLst>
              <a:ext uri="{FF2B5EF4-FFF2-40B4-BE49-F238E27FC236}">
                <a16:creationId xmlns:a16="http://schemas.microsoft.com/office/drawing/2014/main" id="{193134E0-A875-49D1-9F3B-02CF9056EAF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7" name="Rectangle: Rounded Corners 50">
            <a:extLst>
              <a:ext uri="{FF2B5EF4-FFF2-40B4-BE49-F238E27FC236}">
                <a16:creationId xmlns:a16="http://schemas.microsoft.com/office/drawing/2014/main" id="{E3A04A43-518D-42B5-834D-766DB3ABFC4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8" name="Rectangle: Rounded Corners 51">
            <a:extLst>
              <a:ext uri="{FF2B5EF4-FFF2-40B4-BE49-F238E27FC236}">
                <a16:creationId xmlns:a16="http://schemas.microsoft.com/office/drawing/2014/main" id="{90AABA55-84D8-42C0-9A81-E85564EDFCC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9" name="Rectangle: Rounded Corners 52">
            <a:extLst>
              <a:ext uri="{FF2B5EF4-FFF2-40B4-BE49-F238E27FC236}">
                <a16:creationId xmlns:a16="http://schemas.microsoft.com/office/drawing/2014/main" id="{0E08BD61-7D06-4AE1-B10B-30FB2AE46CD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60" name="Rectangle: Rounded Corners 53">
            <a:extLst>
              <a:ext uri="{FF2B5EF4-FFF2-40B4-BE49-F238E27FC236}">
                <a16:creationId xmlns:a16="http://schemas.microsoft.com/office/drawing/2014/main" id="{E063C502-CA0A-470F-A073-1EBD53ACAE3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61" name="Rectangle: Rounded Corners 54">
            <a:extLst>
              <a:ext uri="{FF2B5EF4-FFF2-40B4-BE49-F238E27FC236}">
                <a16:creationId xmlns:a16="http://schemas.microsoft.com/office/drawing/2014/main" id="{E21F0227-42DA-4B70-801F-87615814AA3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62" name="Rectangle: Rounded Corners 55">
            <a:extLst>
              <a:ext uri="{FF2B5EF4-FFF2-40B4-BE49-F238E27FC236}">
                <a16:creationId xmlns:a16="http://schemas.microsoft.com/office/drawing/2014/main" id="{25F14F28-4843-4D7D-95EA-F5EE5686EE0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63" name="Rectangle: Rounded Corners 56">
            <a:extLst>
              <a:ext uri="{FF2B5EF4-FFF2-40B4-BE49-F238E27FC236}">
                <a16:creationId xmlns:a16="http://schemas.microsoft.com/office/drawing/2014/main" id="{E1F8214C-7426-4AD6-919E-532283B1018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4" name="Rectangle: Rounded Corners 57">
            <a:extLst>
              <a:ext uri="{FF2B5EF4-FFF2-40B4-BE49-F238E27FC236}">
                <a16:creationId xmlns:a16="http://schemas.microsoft.com/office/drawing/2014/main" id="{A24AF0D4-7F74-479B-93FD-11C02092665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5" name="Rectangle: Rounded Corners 58">
            <a:extLst>
              <a:ext uri="{FF2B5EF4-FFF2-40B4-BE49-F238E27FC236}">
                <a16:creationId xmlns:a16="http://schemas.microsoft.com/office/drawing/2014/main" id="{8F4CA04D-F046-4366-B5C6-C1C25208482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6" name="Rectangle: Rounded Corners 59">
            <a:extLst>
              <a:ext uri="{FF2B5EF4-FFF2-40B4-BE49-F238E27FC236}">
                <a16:creationId xmlns:a16="http://schemas.microsoft.com/office/drawing/2014/main" id="{801948C3-720A-4236-A493-C8453FA4417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7" name="Rectangle: Rounded Corners 60">
            <a:extLst>
              <a:ext uri="{FF2B5EF4-FFF2-40B4-BE49-F238E27FC236}">
                <a16:creationId xmlns:a16="http://schemas.microsoft.com/office/drawing/2014/main" id="{E0409599-545F-45D9-8161-6BBC4CA03D4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8" name="Rectangle: Rounded Corners 61">
            <a:extLst>
              <a:ext uri="{FF2B5EF4-FFF2-40B4-BE49-F238E27FC236}">
                <a16:creationId xmlns:a16="http://schemas.microsoft.com/office/drawing/2014/main" id="{32074099-AD00-4B66-A0D5-F019C1AF5D8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9" name="Rectangle: Rounded Corners 62">
            <a:extLst>
              <a:ext uri="{FF2B5EF4-FFF2-40B4-BE49-F238E27FC236}">
                <a16:creationId xmlns:a16="http://schemas.microsoft.com/office/drawing/2014/main" id="{F0D54F0D-1F1E-4EE1-A1B8-03A7994BA73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70" name="Rectangle: Rounded Corners 63">
            <a:extLst>
              <a:ext uri="{FF2B5EF4-FFF2-40B4-BE49-F238E27FC236}">
                <a16:creationId xmlns:a16="http://schemas.microsoft.com/office/drawing/2014/main" id="{84284F80-CE4A-4377-9690-51F37C3BD4E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71" name="Rectangle: Rounded Corners 64">
            <a:extLst>
              <a:ext uri="{FF2B5EF4-FFF2-40B4-BE49-F238E27FC236}">
                <a16:creationId xmlns:a16="http://schemas.microsoft.com/office/drawing/2014/main" id="{7A5B0E33-3262-4457-AA6D-BF58D4E5BC3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72" name="Rectangle: Rounded Corners 65">
            <a:extLst>
              <a:ext uri="{FF2B5EF4-FFF2-40B4-BE49-F238E27FC236}">
                <a16:creationId xmlns:a16="http://schemas.microsoft.com/office/drawing/2014/main" id="{2714492A-1420-4772-A683-7D92EBD9669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73" name="Rectangle: Rounded Corners 66">
            <a:extLst>
              <a:ext uri="{FF2B5EF4-FFF2-40B4-BE49-F238E27FC236}">
                <a16:creationId xmlns:a16="http://schemas.microsoft.com/office/drawing/2014/main" id="{340B2935-9CE3-49E3-BFDA-0C250EE081F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4" name="Rectangle: Rounded Corners 67">
            <a:extLst>
              <a:ext uri="{FF2B5EF4-FFF2-40B4-BE49-F238E27FC236}">
                <a16:creationId xmlns:a16="http://schemas.microsoft.com/office/drawing/2014/main" id="{1FCE88C4-E661-48BB-BAE3-469B0922E6F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6" name="Rectangle: Rounded Corners 68">
            <a:extLst>
              <a:ext uri="{FF2B5EF4-FFF2-40B4-BE49-F238E27FC236}">
                <a16:creationId xmlns:a16="http://schemas.microsoft.com/office/drawing/2014/main" id="{720AE6EC-FEF0-4B42-897D-D7FCA6EDE0C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7" name="Rectangle: Rounded Corners 69">
            <a:extLst>
              <a:ext uri="{FF2B5EF4-FFF2-40B4-BE49-F238E27FC236}">
                <a16:creationId xmlns:a16="http://schemas.microsoft.com/office/drawing/2014/main" id="{19428F19-7DEA-4B42-813A-48B6DAC0D8E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8" name="Rectangle: Rounded Corners 70">
            <a:extLst>
              <a:ext uri="{FF2B5EF4-FFF2-40B4-BE49-F238E27FC236}">
                <a16:creationId xmlns:a16="http://schemas.microsoft.com/office/drawing/2014/main" id="{275AC1DB-1F5C-4F5C-9F66-E5A0A602F81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9" name="Rectangle: Rounded Corners 71">
            <a:extLst>
              <a:ext uri="{FF2B5EF4-FFF2-40B4-BE49-F238E27FC236}">
                <a16:creationId xmlns:a16="http://schemas.microsoft.com/office/drawing/2014/main" id="{DDD7923C-F91D-4B7D-9BFE-C9F38264739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80" name="Rectangle: Rounded Corners 72">
            <a:extLst>
              <a:ext uri="{FF2B5EF4-FFF2-40B4-BE49-F238E27FC236}">
                <a16:creationId xmlns:a16="http://schemas.microsoft.com/office/drawing/2014/main" id="{5291E4A7-3B12-4B5F-B8F4-2B01C4F449A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81" name="Rectangle: Rounded Corners 73">
            <a:extLst>
              <a:ext uri="{FF2B5EF4-FFF2-40B4-BE49-F238E27FC236}">
                <a16:creationId xmlns:a16="http://schemas.microsoft.com/office/drawing/2014/main" id="{0DD2865F-99BC-4A41-AC04-0EB534084D0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82" name="Rectangle: Rounded Corners 74">
            <a:extLst>
              <a:ext uri="{FF2B5EF4-FFF2-40B4-BE49-F238E27FC236}">
                <a16:creationId xmlns:a16="http://schemas.microsoft.com/office/drawing/2014/main" id="{F94F86B1-1ABD-446F-B4A2-FB34F803862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83" name="Rectangle: Rounded Corners 75">
            <a:extLst>
              <a:ext uri="{FF2B5EF4-FFF2-40B4-BE49-F238E27FC236}">
                <a16:creationId xmlns:a16="http://schemas.microsoft.com/office/drawing/2014/main" id="{E17E13E0-31FF-460A-80C1-88C95976B17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84" name="Rectangle: Rounded Corners 76">
            <a:extLst>
              <a:ext uri="{FF2B5EF4-FFF2-40B4-BE49-F238E27FC236}">
                <a16:creationId xmlns:a16="http://schemas.microsoft.com/office/drawing/2014/main" id="{0E8834AE-AB54-442E-B75A-649F89D6DBD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5" name="Rectangle: Rounded Corners 77">
            <a:extLst>
              <a:ext uri="{FF2B5EF4-FFF2-40B4-BE49-F238E27FC236}">
                <a16:creationId xmlns:a16="http://schemas.microsoft.com/office/drawing/2014/main" id="{EF961AA6-B693-4367-B2CB-C5A0E7DC0AE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6" name="Rectangle: Rounded Corners 78">
            <a:extLst>
              <a:ext uri="{FF2B5EF4-FFF2-40B4-BE49-F238E27FC236}">
                <a16:creationId xmlns:a16="http://schemas.microsoft.com/office/drawing/2014/main" id="{7F600EF4-4543-4C6C-8374-EE1F646BD33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7" name="Rectangle: Rounded Corners 79">
            <a:extLst>
              <a:ext uri="{FF2B5EF4-FFF2-40B4-BE49-F238E27FC236}">
                <a16:creationId xmlns:a16="http://schemas.microsoft.com/office/drawing/2014/main" id="{AFCB6EC1-25F9-4A78-9639-2D746F1A1E7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8" name="Rectangle: Rounded Corners 80">
            <a:extLst>
              <a:ext uri="{FF2B5EF4-FFF2-40B4-BE49-F238E27FC236}">
                <a16:creationId xmlns:a16="http://schemas.microsoft.com/office/drawing/2014/main" id="{E39CD754-0F77-4266-90C5-DF5EB86620D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9" name="Rectangle: Rounded Corners 81">
            <a:extLst>
              <a:ext uri="{FF2B5EF4-FFF2-40B4-BE49-F238E27FC236}">
                <a16:creationId xmlns:a16="http://schemas.microsoft.com/office/drawing/2014/main" id="{83B89D81-8EC1-4EFB-9A7F-93D0B9ECAF9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90" name="Rectangle: Rounded Corners 82">
            <a:extLst>
              <a:ext uri="{FF2B5EF4-FFF2-40B4-BE49-F238E27FC236}">
                <a16:creationId xmlns:a16="http://schemas.microsoft.com/office/drawing/2014/main" id="{98EE7F9B-4FA1-4FCC-8515-B8E1AF68FBB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91" name="Rectangle: Rounded Corners 83">
            <a:extLst>
              <a:ext uri="{FF2B5EF4-FFF2-40B4-BE49-F238E27FC236}">
                <a16:creationId xmlns:a16="http://schemas.microsoft.com/office/drawing/2014/main" id="{5A13486C-058F-4660-B696-6EA0B6E4C10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92" name="Rectangle: Rounded Corners 84">
            <a:extLst>
              <a:ext uri="{FF2B5EF4-FFF2-40B4-BE49-F238E27FC236}">
                <a16:creationId xmlns:a16="http://schemas.microsoft.com/office/drawing/2014/main" id="{A4C944CD-3A33-4CF6-813F-762A23F58C3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93" name="Rectangle: Rounded Corners 85">
            <a:extLst>
              <a:ext uri="{FF2B5EF4-FFF2-40B4-BE49-F238E27FC236}">
                <a16:creationId xmlns:a16="http://schemas.microsoft.com/office/drawing/2014/main" id="{16462FB6-4297-4F0B-985C-A20A20FFA6C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94" name="Rectangle: Rounded Corners 86">
            <a:extLst>
              <a:ext uri="{FF2B5EF4-FFF2-40B4-BE49-F238E27FC236}">
                <a16:creationId xmlns:a16="http://schemas.microsoft.com/office/drawing/2014/main" id="{2C5A4AE4-75DE-48F0-AEBA-00899F139D8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5" name="Rectangle: Rounded Corners 87">
            <a:extLst>
              <a:ext uri="{FF2B5EF4-FFF2-40B4-BE49-F238E27FC236}">
                <a16:creationId xmlns:a16="http://schemas.microsoft.com/office/drawing/2014/main" id="{0EEC99C7-F0C3-49F7-B147-E88E3ADBE6B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6" name="Rectangle: Rounded Corners 88">
            <a:extLst>
              <a:ext uri="{FF2B5EF4-FFF2-40B4-BE49-F238E27FC236}">
                <a16:creationId xmlns:a16="http://schemas.microsoft.com/office/drawing/2014/main" id="{CC742F3F-A637-46F7-8CFC-BB76860A34C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7" name="Rectangle: Rounded Corners 89">
            <a:extLst>
              <a:ext uri="{FF2B5EF4-FFF2-40B4-BE49-F238E27FC236}">
                <a16:creationId xmlns:a16="http://schemas.microsoft.com/office/drawing/2014/main" id="{C9D01B6E-0E1D-4B85-A587-CE51D6FB6D1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8" name="Rectangle: Rounded Corners 90">
            <a:extLst>
              <a:ext uri="{FF2B5EF4-FFF2-40B4-BE49-F238E27FC236}">
                <a16:creationId xmlns:a16="http://schemas.microsoft.com/office/drawing/2014/main" id="{EBF1371E-9F15-4FCB-9430-EE2AFA3C8D1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9" name="Rectangle: Rounded Corners 91">
            <a:extLst>
              <a:ext uri="{FF2B5EF4-FFF2-40B4-BE49-F238E27FC236}">
                <a16:creationId xmlns:a16="http://schemas.microsoft.com/office/drawing/2014/main" id="{1235F28E-1FE9-4609-9197-BDB44E34AA7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00" name="Rectangle: Rounded Corners 92">
            <a:extLst>
              <a:ext uri="{FF2B5EF4-FFF2-40B4-BE49-F238E27FC236}">
                <a16:creationId xmlns:a16="http://schemas.microsoft.com/office/drawing/2014/main" id="{7663402F-F095-4CB0-8E55-C8911D07D1E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01" name="Rectangle: Rounded Corners 93">
            <a:extLst>
              <a:ext uri="{FF2B5EF4-FFF2-40B4-BE49-F238E27FC236}">
                <a16:creationId xmlns:a16="http://schemas.microsoft.com/office/drawing/2014/main" id="{6AAAE16D-A965-46F2-9469-32FFD35CCC6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02" name="Rectangle: Rounded Corners 94">
            <a:extLst>
              <a:ext uri="{FF2B5EF4-FFF2-40B4-BE49-F238E27FC236}">
                <a16:creationId xmlns:a16="http://schemas.microsoft.com/office/drawing/2014/main" id="{56B66775-BAD0-4F02-8BF5-011B33BC01F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03" name="Rectangle: Rounded Corners 95">
            <a:extLst>
              <a:ext uri="{FF2B5EF4-FFF2-40B4-BE49-F238E27FC236}">
                <a16:creationId xmlns:a16="http://schemas.microsoft.com/office/drawing/2014/main" id="{2DD28BD2-70EF-4140-9EE0-7A88BAD177F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04" name="Rectangle: Rounded Corners 96">
            <a:extLst>
              <a:ext uri="{FF2B5EF4-FFF2-40B4-BE49-F238E27FC236}">
                <a16:creationId xmlns:a16="http://schemas.microsoft.com/office/drawing/2014/main" id="{4BCD449D-ADEC-46B7-A749-B10C07CB9C8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5" name="Rectangle: Rounded Corners 97">
            <a:extLst>
              <a:ext uri="{FF2B5EF4-FFF2-40B4-BE49-F238E27FC236}">
                <a16:creationId xmlns:a16="http://schemas.microsoft.com/office/drawing/2014/main" id="{8BFD0B61-3A69-4A69-B6A3-92533F7A5BC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6" name="Rectangle: Rounded Corners 98">
            <a:extLst>
              <a:ext uri="{FF2B5EF4-FFF2-40B4-BE49-F238E27FC236}">
                <a16:creationId xmlns:a16="http://schemas.microsoft.com/office/drawing/2014/main" id="{DADC6DA3-036B-42E4-B4DC-70BC0A5BBE9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7" name="Rectangle: Rounded Corners 99">
            <a:extLst>
              <a:ext uri="{FF2B5EF4-FFF2-40B4-BE49-F238E27FC236}">
                <a16:creationId xmlns:a16="http://schemas.microsoft.com/office/drawing/2014/main" id="{425B2372-7157-4333-B60D-07DED6F9C5C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8" name="Rectangle: Rounded Corners 100">
            <a:extLst>
              <a:ext uri="{FF2B5EF4-FFF2-40B4-BE49-F238E27FC236}">
                <a16:creationId xmlns:a16="http://schemas.microsoft.com/office/drawing/2014/main" id="{979AC170-B0A5-4475-961E-7F567EDF0FF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9" name="Rectangle: Rounded Corners 101">
            <a:extLst>
              <a:ext uri="{FF2B5EF4-FFF2-40B4-BE49-F238E27FC236}">
                <a16:creationId xmlns:a16="http://schemas.microsoft.com/office/drawing/2014/main" id="{B93A3DBD-A6B8-464F-8225-A5F69424D56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10" name="Rectangle: Rounded Corners 102">
            <a:extLst>
              <a:ext uri="{FF2B5EF4-FFF2-40B4-BE49-F238E27FC236}">
                <a16:creationId xmlns:a16="http://schemas.microsoft.com/office/drawing/2014/main" id="{6DBBCA6F-8B92-47B1-A4EC-A73AC72249F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11" name="Rectangle: Rounded Corners 103">
            <a:extLst>
              <a:ext uri="{FF2B5EF4-FFF2-40B4-BE49-F238E27FC236}">
                <a16:creationId xmlns:a16="http://schemas.microsoft.com/office/drawing/2014/main" id="{6F16E111-ED6D-4B2C-804C-61091CB2B52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12" name="Rectangle: Rounded Corners 104">
            <a:extLst>
              <a:ext uri="{FF2B5EF4-FFF2-40B4-BE49-F238E27FC236}">
                <a16:creationId xmlns:a16="http://schemas.microsoft.com/office/drawing/2014/main" id="{581AFCFC-4478-46B5-8467-3239E5480F9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13" name="Rectangle: Rounded Corners 105">
            <a:extLst>
              <a:ext uri="{FF2B5EF4-FFF2-40B4-BE49-F238E27FC236}">
                <a16:creationId xmlns:a16="http://schemas.microsoft.com/office/drawing/2014/main" id="{E7D6436C-14D6-48D7-A5E6-C56563FFC26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14" name="Rectangle: Rounded Corners 106">
            <a:extLst>
              <a:ext uri="{FF2B5EF4-FFF2-40B4-BE49-F238E27FC236}">
                <a16:creationId xmlns:a16="http://schemas.microsoft.com/office/drawing/2014/main" id="{0A6832B7-5DE1-41CA-A9CF-792249944CA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5" name="Rectangle: Rounded Corners 107">
            <a:extLst>
              <a:ext uri="{FF2B5EF4-FFF2-40B4-BE49-F238E27FC236}">
                <a16:creationId xmlns:a16="http://schemas.microsoft.com/office/drawing/2014/main" id="{9520D2E0-738F-4D09-91E2-6BFECF7D39B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6" name="Rectangle: Rounded Corners 108">
            <a:extLst>
              <a:ext uri="{FF2B5EF4-FFF2-40B4-BE49-F238E27FC236}">
                <a16:creationId xmlns:a16="http://schemas.microsoft.com/office/drawing/2014/main" id="{9854B76B-FE58-41E1-8FC8-EEC39A8425B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7" name="Rectangle: Rounded Corners 109">
            <a:extLst>
              <a:ext uri="{FF2B5EF4-FFF2-40B4-BE49-F238E27FC236}">
                <a16:creationId xmlns:a16="http://schemas.microsoft.com/office/drawing/2014/main" id="{6EF475BF-1F06-4F35-A10F-F23234CB897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8" name="Rectangle: Rounded Corners 110">
            <a:extLst>
              <a:ext uri="{FF2B5EF4-FFF2-40B4-BE49-F238E27FC236}">
                <a16:creationId xmlns:a16="http://schemas.microsoft.com/office/drawing/2014/main" id="{F38CAC2B-0FBD-49DA-9A8A-6031CA567B4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9" name="Rectangle: Rounded Corners 111">
            <a:extLst>
              <a:ext uri="{FF2B5EF4-FFF2-40B4-BE49-F238E27FC236}">
                <a16:creationId xmlns:a16="http://schemas.microsoft.com/office/drawing/2014/main" id="{7ABE033D-126B-41C1-B1E5-FE94F28DD93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20" name="Rectangle: Rounded Corners 112">
            <a:extLst>
              <a:ext uri="{FF2B5EF4-FFF2-40B4-BE49-F238E27FC236}">
                <a16:creationId xmlns:a16="http://schemas.microsoft.com/office/drawing/2014/main" id="{5AD3546E-39F9-4CCF-87BD-E03C83359FA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21" name="Rectangle: Rounded Corners 113">
            <a:extLst>
              <a:ext uri="{FF2B5EF4-FFF2-40B4-BE49-F238E27FC236}">
                <a16:creationId xmlns:a16="http://schemas.microsoft.com/office/drawing/2014/main" id="{E36FCB8F-D24C-4BE6-8BA0-7C2AB472C0E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22" name="Rectangle: Rounded Corners 114">
            <a:extLst>
              <a:ext uri="{FF2B5EF4-FFF2-40B4-BE49-F238E27FC236}">
                <a16:creationId xmlns:a16="http://schemas.microsoft.com/office/drawing/2014/main" id="{47850E9D-0D34-4F37-A117-24B164992AF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23" name="Rectangle: Rounded Corners 115">
            <a:extLst>
              <a:ext uri="{FF2B5EF4-FFF2-40B4-BE49-F238E27FC236}">
                <a16:creationId xmlns:a16="http://schemas.microsoft.com/office/drawing/2014/main" id="{0C839A7C-BFD7-48F1-9E84-D79F865810A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24" name="Rectangle: Rounded Corners 116">
            <a:extLst>
              <a:ext uri="{FF2B5EF4-FFF2-40B4-BE49-F238E27FC236}">
                <a16:creationId xmlns:a16="http://schemas.microsoft.com/office/drawing/2014/main" id="{D09F946D-26C7-4C0C-A9EF-379011192D6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5" name="Rectangle: Rounded Corners 117">
            <a:extLst>
              <a:ext uri="{FF2B5EF4-FFF2-40B4-BE49-F238E27FC236}">
                <a16:creationId xmlns:a16="http://schemas.microsoft.com/office/drawing/2014/main" id="{D8B5A074-3E9E-413D-A5EE-4191B4AFCE1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6" name="Rectangle: Rounded Corners 118">
            <a:extLst>
              <a:ext uri="{FF2B5EF4-FFF2-40B4-BE49-F238E27FC236}">
                <a16:creationId xmlns:a16="http://schemas.microsoft.com/office/drawing/2014/main" id="{045F8BD9-09FC-4F31-8615-DF70AA70DEC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7" name="Rectangle: Rounded Corners 119">
            <a:extLst>
              <a:ext uri="{FF2B5EF4-FFF2-40B4-BE49-F238E27FC236}">
                <a16:creationId xmlns:a16="http://schemas.microsoft.com/office/drawing/2014/main" id="{6033B4AF-5A97-4354-A082-60906A7323A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8" name="Rectangle: Rounded Corners 120">
            <a:extLst>
              <a:ext uri="{FF2B5EF4-FFF2-40B4-BE49-F238E27FC236}">
                <a16:creationId xmlns:a16="http://schemas.microsoft.com/office/drawing/2014/main" id="{0C47BE9A-3E31-44F9-B8E5-DD96F1D0C95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9" name="Rectangle: Rounded Corners 121">
            <a:extLst>
              <a:ext uri="{FF2B5EF4-FFF2-40B4-BE49-F238E27FC236}">
                <a16:creationId xmlns:a16="http://schemas.microsoft.com/office/drawing/2014/main" id="{59CF9923-AA2A-4FB9-BC25-3092A2789D2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30" name="Rectangle: Rounded Corners 122">
            <a:extLst>
              <a:ext uri="{FF2B5EF4-FFF2-40B4-BE49-F238E27FC236}">
                <a16:creationId xmlns:a16="http://schemas.microsoft.com/office/drawing/2014/main" id="{0BB7749A-F808-4666-89F0-2A87378E7FC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31" name="Rectangle: Rounded Corners 123">
            <a:extLst>
              <a:ext uri="{FF2B5EF4-FFF2-40B4-BE49-F238E27FC236}">
                <a16:creationId xmlns:a16="http://schemas.microsoft.com/office/drawing/2014/main" id="{C745544E-4F5B-4696-8760-C31F052B6CB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32" name="Rectangle: Rounded Corners 124">
            <a:extLst>
              <a:ext uri="{FF2B5EF4-FFF2-40B4-BE49-F238E27FC236}">
                <a16:creationId xmlns:a16="http://schemas.microsoft.com/office/drawing/2014/main" id="{7CFD3903-C8DA-4B2F-8842-521D41CD86C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33" name="Rectangle: Rounded Corners 125">
            <a:extLst>
              <a:ext uri="{FF2B5EF4-FFF2-40B4-BE49-F238E27FC236}">
                <a16:creationId xmlns:a16="http://schemas.microsoft.com/office/drawing/2014/main" id="{9469AECA-7C3A-4DAA-A37F-BEC486AB3E1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34" name="Rectangle: Rounded Corners 126">
            <a:extLst>
              <a:ext uri="{FF2B5EF4-FFF2-40B4-BE49-F238E27FC236}">
                <a16:creationId xmlns:a16="http://schemas.microsoft.com/office/drawing/2014/main" id="{2AACBEEA-41FC-449B-9579-7BE8431678F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5" name="Rectangle: Rounded Corners 127">
            <a:extLst>
              <a:ext uri="{FF2B5EF4-FFF2-40B4-BE49-F238E27FC236}">
                <a16:creationId xmlns:a16="http://schemas.microsoft.com/office/drawing/2014/main" id="{1DA8B4BC-958C-4AC7-A069-A3A5AE75FE5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6" name="Rectangle: Rounded Corners 128">
            <a:extLst>
              <a:ext uri="{FF2B5EF4-FFF2-40B4-BE49-F238E27FC236}">
                <a16:creationId xmlns:a16="http://schemas.microsoft.com/office/drawing/2014/main" id="{C3435C5A-E89F-4488-8E44-EF960205E48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7" name="Rectangle: Rounded Corners 129">
            <a:extLst>
              <a:ext uri="{FF2B5EF4-FFF2-40B4-BE49-F238E27FC236}">
                <a16:creationId xmlns:a16="http://schemas.microsoft.com/office/drawing/2014/main" id="{C5B7E97D-343D-4290-B5BE-8C0E766B1D0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8" name="Rectangle: Rounded Corners 130">
            <a:extLst>
              <a:ext uri="{FF2B5EF4-FFF2-40B4-BE49-F238E27FC236}">
                <a16:creationId xmlns:a16="http://schemas.microsoft.com/office/drawing/2014/main" id="{489E9D00-8E24-486A-90EC-5B538BD38C8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9" name="Rectangle: Rounded Corners 131">
            <a:extLst>
              <a:ext uri="{FF2B5EF4-FFF2-40B4-BE49-F238E27FC236}">
                <a16:creationId xmlns:a16="http://schemas.microsoft.com/office/drawing/2014/main" id="{46A8485B-BB1A-46D4-84D0-8553E186C05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40" name="Rectangle: Rounded Corners 132">
            <a:extLst>
              <a:ext uri="{FF2B5EF4-FFF2-40B4-BE49-F238E27FC236}">
                <a16:creationId xmlns:a16="http://schemas.microsoft.com/office/drawing/2014/main" id="{BF2506A6-948A-4054-964F-CCECFC2BE50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41" name="Rectangle: Rounded Corners 133">
            <a:extLst>
              <a:ext uri="{FF2B5EF4-FFF2-40B4-BE49-F238E27FC236}">
                <a16:creationId xmlns:a16="http://schemas.microsoft.com/office/drawing/2014/main" id="{16E25A96-3EF2-4AB4-B74A-0E22026B494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42" name="Rectangle: Rounded Corners 134">
            <a:extLst>
              <a:ext uri="{FF2B5EF4-FFF2-40B4-BE49-F238E27FC236}">
                <a16:creationId xmlns:a16="http://schemas.microsoft.com/office/drawing/2014/main" id="{9A828F1B-0036-4D71-A052-12110091712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3" name="Rectangle: Rounded Corners 135">
            <a:extLst>
              <a:ext uri="{FF2B5EF4-FFF2-40B4-BE49-F238E27FC236}">
                <a16:creationId xmlns:a16="http://schemas.microsoft.com/office/drawing/2014/main" id="{5C86D274-946D-4BC5-8976-A391DED16B5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44" name="Rectangle: Rounded Corners 136">
            <a:extLst>
              <a:ext uri="{FF2B5EF4-FFF2-40B4-BE49-F238E27FC236}">
                <a16:creationId xmlns:a16="http://schemas.microsoft.com/office/drawing/2014/main" id="{2567616E-784E-4FCC-85C5-C49D60A2AF2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5" name="Rectangle: Rounded Corners 137">
            <a:extLst>
              <a:ext uri="{FF2B5EF4-FFF2-40B4-BE49-F238E27FC236}">
                <a16:creationId xmlns:a16="http://schemas.microsoft.com/office/drawing/2014/main" id="{830A6B62-21C5-4294-8EDA-7F5A374797A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6" name="Rectangle: Rounded Corners 138">
            <a:extLst>
              <a:ext uri="{FF2B5EF4-FFF2-40B4-BE49-F238E27FC236}">
                <a16:creationId xmlns:a16="http://schemas.microsoft.com/office/drawing/2014/main" id="{5ECB8C42-A78A-44EC-BAC8-FEC246B57FF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7" name="Rectangle: Rounded Corners 139">
            <a:extLst>
              <a:ext uri="{FF2B5EF4-FFF2-40B4-BE49-F238E27FC236}">
                <a16:creationId xmlns:a16="http://schemas.microsoft.com/office/drawing/2014/main" id="{7E9FEDD3-D963-4400-8591-5C849A3A78E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8" name="Rectangle: Rounded Corners 140">
            <a:extLst>
              <a:ext uri="{FF2B5EF4-FFF2-40B4-BE49-F238E27FC236}">
                <a16:creationId xmlns:a16="http://schemas.microsoft.com/office/drawing/2014/main" id="{2E0AE397-4337-4357-9CD2-3CF8B2A3950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9" name="Rectangle: Rounded Corners 141">
            <a:extLst>
              <a:ext uri="{FF2B5EF4-FFF2-40B4-BE49-F238E27FC236}">
                <a16:creationId xmlns:a16="http://schemas.microsoft.com/office/drawing/2014/main" id="{04DC9D4A-2A7F-4FF1-A964-1863D6F4274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0" name="Rectangle: Rounded Corners 142">
            <a:extLst>
              <a:ext uri="{FF2B5EF4-FFF2-40B4-BE49-F238E27FC236}">
                <a16:creationId xmlns:a16="http://schemas.microsoft.com/office/drawing/2014/main" id="{C62DE3EA-2071-4762-BCAA-11F2AE2A359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51" name="Rectangle: Rounded Corners 143">
            <a:extLst>
              <a:ext uri="{FF2B5EF4-FFF2-40B4-BE49-F238E27FC236}">
                <a16:creationId xmlns:a16="http://schemas.microsoft.com/office/drawing/2014/main" id="{FF98C424-72B7-4270-BE55-875C31C749E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52" name="Rectangle: Rounded Corners 144">
            <a:extLst>
              <a:ext uri="{FF2B5EF4-FFF2-40B4-BE49-F238E27FC236}">
                <a16:creationId xmlns:a16="http://schemas.microsoft.com/office/drawing/2014/main" id="{EC5557A4-DD93-4F65-903C-3F9FED8FFA69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53" name="Rectangle: Rounded Corners 145">
            <a:extLst>
              <a:ext uri="{FF2B5EF4-FFF2-40B4-BE49-F238E27FC236}">
                <a16:creationId xmlns:a16="http://schemas.microsoft.com/office/drawing/2014/main" id="{920A8483-E618-44CD-A323-AB00AB749BE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54" name="Rectangle: Rounded Corners 146">
            <a:extLst>
              <a:ext uri="{FF2B5EF4-FFF2-40B4-BE49-F238E27FC236}">
                <a16:creationId xmlns:a16="http://schemas.microsoft.com/office/drawing/2014/main" id="{5347BA59-A685-499B-A3A0-423A8A1FF14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5" name="Rectangle: Rounded Corners 147">
            <a:extLst>
              <a:ext uri="{FF2B5EF4-FFF2-40B4-BE49-F238E27FC236}">
                <a16:creationId xmlns:a16="http://schemas.microsoft.com/office/drawing/2014/main" id="{0D0F3284-250B-4DB0-BECE-07568308485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6" name="Rectangle: Rounded Corners 148">
            <a:extLst>
              <a:ext uri="{FF2B5EF4-FFF2-40B4-BE49-F238E27FC236}">
                <a16:creationId xmlns:a16="http://schemas.microsoft.com/office/drawing/2014/main" id="{7F7FEBF4-A581-42CC-BE08-C1F563FBCB0F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7" name="Rectangle: Rounded Corners 149">
            <a:extLst>
              <a:ext uri="{FF2B5EF4-FFF2-40B4-BE49-F238E27FC236}">
                <a16:creationId xmlns:a16="http://schemas.microsoft.com/office/drawing/2014/main" id="{D86169BE-2383-48F5-9C09-37D04D4731C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8" name="Rectangle: Rounded Corners 150">
            <a:extLst>
              <a:ext uri="{FF2B5EF4-FFF2-40B4-BE49-F238E27FC236}">
                <a16:creationId xmlns:a16="http://schemas.microsoft.com/office/drawing/2014/main" id="{BE771E9C-73F2-453E-A9EF-CDFF3076D17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9" name="Rectangle: Rounded Corners 151">
            <a:extLst>
              <a:ext uri="{FF2B5EF4-FFF2-40B4-BE49-F238E27FC236}">
                <a16:creationId xmlns:a16="http://schemas.microsoft.com/office/drawing/2014/main" id="{968C1B66-28C9-4070-B6AA-4715CBE06B7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60" name="Rectangle: Rounded Corners 152">
            <a:extLst>
              <a:ext uri="{FF2B5EF4-FFF2-40B4-BE49-F238E27FC236}">
                <a16:creationId xmlns:a16="http://schemas.microsoft.com/office/drawing/2014/main" id="{8A5001A9-7B40-4F56-959D-755EB293FA0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61" name="Rectangle: Rounded Corners 153">
            <a:extLst>
              <a:ext uri="{FF2B5EF4-FFF2-40B4-BE49-F238E27FC236}">
                <a16:creationId xmlns:a16="http://schemas.microsoft.com/office/drawing/2014/main" id="{814FDA04-0BB1-479F-BD6A-6A3C87494CD8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62" name="Rectangle: Rounded Corners 154">
            <a:extLst>
              <a:ext uri="{FF2B5EF4-FFF2-40B4-BE49-F238E27FC236}">
                <a16:creationId xmlns:a16="http://schemas.microsoft.com/office/drawing/2014/main" id="{5DEE4CEB-E13F-4E54-9CAB-8082B7CE536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63" name="Rectangle: Rounded Corners 155">
            <a:extLst>
              <a:ext uri="{FF2B5EF4-FFF2-40B4-BE49-F238E27FC236}">
                <a16:creationId xmlns:a16="http://schemas.microsoft.com/office/drawing/2014/main" id="{B341448D-0B2C-4AFD-AA4E-8CC6050E422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64" name="Rectangle: Rounded Corners 156">
            <a:extLst>
              <a:ext uri="{FF2B5EF4-FFF2-40B4-BE49-F238E27FC236}">
                <a16:creationId xmlns:a16="http://schemas.microsoft.com/office/drawing/2014/main" id="{0D7F1BF5-CF44-4984-93AE-4CFF6E88603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5" name="Rectangle: Rounded Corners 157">
            <a:extLst>
              <a:ext uri="{FF2B5EF4-FFF2-40B4-BE49-F238E27FC236}">
                <a16:creationId xmlns:a16="http://schemas.microsoft.com/office/drawing/2014/main" id="{6E3BC4C4-823B-441E-A0BB-9E7E2B27260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6" name="Rectangle: Rounded Corners 158">
            <a:extLst>
              <a:ext uri="{FF2B5EF4-FFF2-40B4-BE49-F238E27FC236}">
                <a16:creationId xmlns:a16="http://schemas.microsoft.com/office/drawing/2014/main" id="{88793236-B96A-4072-BE01-1AD05643F33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7" name="Rectangle: Rounded Corners 159">
            <a:extLst>
              <a:ext uri="{FF2B5EF4-FFF2-40B4-BE49-F238E27FC236}">
                <a16:creationId xmlns:a16="http://schemas.microsoft.com/office/drawing/2014/main" id="{BC8857BE-A132-4784-AC9E-DAF6C404D9C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8" name="Rectangle: Rounded Corners 160">
            <a:extLst>
              <a:ext uri="{FF2B5EF4-FFF2-40B4-BE49-F238E27FC236}">
                <a16:creationId xmlns:a16="http://schemas.microsoft.com/office/drawing/2014/main" id="{686B9027-29E9-4024-938E-43D222270C95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9" name="Rectangle: Rounded Corners 161">
            <a:extLst>
              <a:ext uri="{FF2B5EF4-FFF2-40B4-BE49-F238E27FC236}">
                <a16:creationId xmlns:a16="http://schemas.microsoft.com/office/drawing/2014/main" id="{113214FA-CCEC-44B9-AB7B-04B9495DBC8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70" name="Rectangle: Rounded Corners 162">
            <a:extLst>
              <a:ext uri="{FF2B5EF4-FFF2-40B4-BE49-F238E27FC236}">
                <a16:creationId xmlns:a16="http://schemas.microsoft.com/office/drawing/2014/main" id="{C0B71CE7-26B1-4AB8-8849-F5D19A608F6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71" name="Rectangle: Rounded Corners 163">
            <a:extLst>
              <a:ext uri="{FF2B5EF4-FFF2-40B4-BE49-F238E27FC236}">
                <a16:creationId xmlns:a16="http://schemas.microsoft.com/office/drawing/2014/main" id="{4F517DE3-294F-4F4B-B100-095C056E80E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72" name="Rectangle: Rounded Corners 164">
            <a:extLst>
              <a:ext uri="{FF2B5EF4-FFF2-40B4-BE49-F238E27FC236}">
                <a16:creationId xmlns:a16="http://schemas.microsoft.com/office/drawing/2014/main" id="{56EE57BA-F071-465B-A36D-330D9653E571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73" name="Rectangle: Rounded Corners 165">
            <a:extLst>
              <a:ext uri="{FF2B5EF4-FFF2-40B4-BE49-F238E27FC236}">
                <a16:creationId xmlns:a16="http://schemas.microsoft.com/office/drawing/2014/main" id="{DBA8F11A-01F2-42AE-B4C7-224205CFE01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74" name="Rectangle: Rounded Corners 166">
            <a:extLst>
              <a:ext uri="{FF2B5EF4-FFF2-40B4-BE49-F238E27FC236}">
                <a16:creationId xmlns:a16="http://schemas.microsoft.com/office/drawing/2014/main" id="{68F97C3A-BC6D-4838-AA2E-B8D4EA0DD16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5" name="Rectangle: Rounded Corners 167">
            <a:extLst>
              <a:ext uri="{FF2B5EF4-FFF2-40B4-BE49-F238E27FC236}">
                <a16:creationId xmlns:a16="http://schemas.microsoft.com/office/drawing/2014/main" id="{499B0D9E-C4E4-46EF-9FE6-463564972FF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6" name="Rectangle: Rounded Corners 168">
            <a:extLst>
              <a:ext uri="{FF2B5EF4-FFF2-40B4-BE49-F238E27FC236}">
                <a16:creationId xmlns:a16="http://schemas.microsoft.com/office/drawing/2014/main" id="{1231150D-3145-4F76-B57B-BC7C636068D6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7" name="Rectangle: Rounded Corners 169">
            <a:extLst>
              <a:ext uri="{FF2B5EF4-FFF2-40B4-BE49-F238E27FC236}">
                <a16:creationId xmlns:a16="http://schemas.microsoft.com/office/drawing/2014/main" id="{0B91E6A0-8D6E-49C5-B10B-BB1CF37B81AD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8" name="Rectangle: Rounded Corners 170">
            <a:extLst>
              <a:ext uri="{FF2B5EF4-FFF2-40B4-BE49-F238E27FC236}">
                <a16:creationId xmlns:a16="http://schemas.microsoft.com/office/drawing/2014/main" id="{38026127-711B-435B-94DE-DB6E149DC71C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9" name="Rectangle: Rounded Corners 171">
            <a:extLst>
              <a:ext uri="{FF2B5EF4-FFF2-40B4-BE49-F238E27FC236}">
                <a16:creationId xmlns:a16="http://schemas.microsoft.com/office/drawing/2014/main" id="{C14C8319-0B3A-487C-9EE4-F983C356254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80" name="Rectangle: Rounded Corners 172">
            <a:extLst>
              <a:ext uri="{FF2B5EF4-FFF2-40B4-BE49-F238E27FC236}">
                <a16:creationId xmlns:a16="http://schemas.microsoft.com/office/drawing/2014/main" id="{E9E2E2C0-B1DF-479D-9546-086E854B4CDE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81" name="Rectangle: Rounded Corners 173">
            <a:extLst>
              <a:ext uri="{FF2B5EF4-FFF2-40B4-BE49-F238E27FC236}">
                <a16:creationId xmlns:a16="http://schemas.microsoft.com/office/drawing/2014/main" id="{9C4BF873-A821-4628-97A8-D059937CAAF3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82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83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84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5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6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7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8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9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0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91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92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93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587948" y="4221668"/>
            <a:ext cx="2292627" cy="822271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023828" y="69303"/>
            <a:ext cx="3585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4 (</a:t>
            </a:r>
            <a:r>
              <a:rPr lang="en-US" sz="2800" b="1" dirty="0" err="1" smtClean="0">
                <a:solidFill>
                  <a:srgbClr val="FF0000"/>
                </a:solidFill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</a:rPr>
              <a:t> 3-SGK/112)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5" grpId="0" animBg="1"/>
      <p:bldP spid="13" grpId="0"/>
      <p:bldP spid="8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ảng chữ cái Tiếng Anh - Phụ Kiện MacBook Chính H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20316"/>
            <a:ext cx="6511545" cy="451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55876" y="52264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/>
              </a:rPr>
              <a:t>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23628" y="1672443"/>
            <a:ext cx="972108" cy="108012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39752" y="1672442"/>
            <a:ext cx="360040" cy="10351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88124" y="2824572"/>
            <a:ext cx="864096" cy="95640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60232" y="1672442"/>
            <a:ext cx="936104" cy="108012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9820" y="3940696"/>
            <a:ext cx="902300" cy="100811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32239" y="3904690"/>
            <a:ext cx="966929" cy="10441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23628" y="2814420"/>
            <a:ext cx="954106" cy="105426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87625" y="536710"/>
            <a:ext cx="6547548" cy="44998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" y="597386"/>
            <a:ext cx="9100740" cy="45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2730" y="88268"/>
            <a:ext cx="757329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số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ảnh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khác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có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tâm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đối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xứng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trong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thực</a:t>
            </a:r>
            <a:r>
              <a:rPr lang="en-US" sz="26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/>
              </a:rPr>
              <a:t>tế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12" name="Pentagon 11">
            <a:hlinkClick r:id="rId4" action="ppaction://hlinksldjump"/>
          </p:cNvPr>
          <p:cNvSpPr/>
          <p:nvPr/>
        </p:nvSpPr>
        <p:spPr>
          <a:xfrm flipH="1">
            <a:off x="7682791" y="4646300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1167606"/>
            <a:ext cx="6238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六边形 12"/>
          <p:cNvSpPr/>
          <p:nvPr/>
        </p:nvSpPr>
        <p:spPr>
          <a:xfrm>
            <a:off x="4723187" y="3970654"/>
            <a:ext cx="500821" cy="500908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六边形 13"/>
          <p:cNvSpPr/>
          <p:nvPr/>
        </p:nvSpPr>
        <p:spPr>
          <a:xfrm>
            <a:off x="5865319" y="4194966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六边形 14"/>
          <p:cNvSpPr/>
          <p:nvPr/>
        </p:nvSpPr>
        <p:spPr>
          <a:xfrm>
            <a:off x="2700752" y="4195325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2404469" y="4313664"/>
            <a:ext cx="137365" cy="1373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六边形 16"/>
          <p:cNvSpPr/>
          <p:nvPr/>
        </p:nvSpPr>
        <p:spPr>
          <a:xfrm>
            <a:off x="6323377" y="4199985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六边形 17"/>
          <p:cNvSpPr/>
          <p:nvPr/>
        </p:nvSpPr>
        <p:spPr>
          <a:xfrm>
            <a:off x="3210644" y="4192480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六边形 18"/>
          <p:cNvSpPr/>
          <p:nvPr/>
        </p:nvSpPr>
        <p:spPr>
          <a:xfrm>
            <a:off x="6701072" y="4323887"/>
            <a:ext cx="137365" cy="1373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六边形 19"/>
          <p:cNvSpPr/>
          <p:nvPr/>
        </p:nvSpPr>
        <p:spPr>
          <a:xfrm>
            <a:off x="3998595" y="4227090"/>
            <a:ext cx="250411" cy="250454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六边形 20"/>
          <p:cNvSpPr/>
          <p:nvPr/>
        </p:nvSpPr>
        <p:spPr>
          <a:xfrm>
            <a:off x="6874745" y="4193684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六边形 21"/>
          <p:cNvSpPr/>
          <p:nvPr/>
        </p:nvSpPr>
        <p:spPr>
          <a:xfrm>
            <a:off x="4299767" y="4201739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六边形 22"/>
          <p:cNvSpPr/>
          <p:nvPr/>
        </p:nvSpPr>
        <p:spPr>
          <a:xfrm>
            <a:off x="7507396" y="4250875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六边形 23"/>
          <p:cNvSpPr/>
          <p:nvPr/>
        </p:nvSpPr>
        <p:spPr>
          <a:xfrm>
            <a:off x="6048648" y="4011180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六边形 24"/>
          <p:cNvSpPr/>
          <p:nvPr/>
        </p:nvSpPr>
        <p:spPr>
          <a:xfrm>
            <a:off x="2218931" y="4324171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六边形 25"/>
          <p:cNvSpPr/>
          <p:nvPr/>
        </p:nvSpPr>
        <p:spPr>
          <a:xfrm>
            <a:off x="4654504" y="4047278"/>
            <a:ext cx="137365" cy="137389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六边形 26"/>
          <p:cNvSpPr/>
          <p:nvPr/>
        </p:nvSpPr>
        <p:spPr>
          <a:xfrm>
            <a:off x="3354406" y="4139125"/>
            <a:ext cx="322095" cy="322151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六边形 27"/>
          <p:cNvSpPr/>
          <p:nvPr/>
        </p:nvSpPr>
        <p:spPr>
          <a:xfrm>
            <a:off x="5224008" y="4191862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六边形 28"/>
          <p:cNvSpPr/>
          <p:nvPr/>
        </p:nvSpPr>
        <p:spPr>
          <a:xfrm>
            <a:off x="1355589" y="4195195"/>
            <a:ext cx="274729" cy="274777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六边形 29"/>
          <p:cNvSpPr/>
          <p:nvPr/>
        </p:nvSpPr>
        <p:spPr>
          <a:xfrm>
            <a:off x="1070429" y="4326427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2920799" y="4011924"/>
            <a:ext cx="274729" cy="274777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六边形 31"/>
          <p:cNvSpPr/>
          <p:nvPr/>
        </p:nvSpPr>
        <p:spPr>
          <a:xfrm>
            <a:off x="1839282" y="4248258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六边形 32"/>
          <p:cNvSpPr/>
          <p:nvPr/>
        </p:nvSpPr>
        <p:spPr>
          <a:xfrm>
            <a:off x="6341346" y="4054472"/>
            <a:ext cx="137365" cy="137389"/>
          </a:xfrm>
          <a:prstGeom prst="hexagon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六边形 33"/>
          <p:cNvSpPr/>
          <p:nvPr/>
        </p:nvSpPr>
        <p:spPr>
          <a:xfrm>
            <a:off x="7827491" y="4185901"/>
            <a:ext cx="274729" cy="274777"/>
          </a:xfrm>
          <a:prstGeom prst="hexagon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1841764" y="1168388"/>
            <a:ext cx="5825246" cy="3150432"/>
            <a:chOff x="1842084" y="1572178"/>
            <a:chExt cx="5826259" cy="3150432"/>
          </a:xfrm>
        </p:grpSpPr>
        <p:grpSp>
          <p:nvGrpSpPr>
            <p:cNvPr id="3" name="组合 36"/>
            <p:cNvGrpSpPr/>
            <p:nvPr/>
          </p:nvGrpSpPr>
          <p:grpSpPr>
            <a:xfrm>
              <a:off x="1842084" y="1572178"/>
              <a:ext cx="3034931" cy="965501"/>
              <a:chOff x="1842084" y="1572178"/>
              <a:chExt cx="3034931" cy="965501"/>
            </a:xfrm>
          </p:grpSpPr>
          <p:sp>
            <p:nvSpPr>
              <p:cNvPr id="53" name="Oval 12"/>
              <p:cNvSpPr/>
              <p:nvPr/>
            </p:nvSpPr>
            <p:spPr>
              <a:xfrm>
                <a:off x="2232141" y="1616224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54" name="Arc 17"/>
              <p:cNvSpPr/>
              <p:nvPr/>
            </p:nvSpPr>
            <p:spPr>
              <a:xfrm rot="152113" flipH="1">
                <a:off x="1842084" y="1572178"/>
                <a:ext cx="3034931" cy="965501"/>
              </a:xfrm>
              <a:prstGeom prst="arc">
                <a:avLst>
                  <a:gd name="adj1" fmla="val 12596661"/>
                  <a:gd name="adj2" fmla="val 20481021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4" name="组合 37"/>
            <p:cNvGrpSpPr/>
            <p:nvPr/>
          </p:nvGrpSpPr>
          <p:grpSpPr>
            <a:xfrm>
              <a:off x="2196117" y="1762311"/>
              <a:ext cx="2362592" cy="1313096"/>
              <a:chOff x="2196117" y="1762311"/>
              <a:chExt cx="2362592" cy="1313096"/>
            </a:xfrm>
          </p:grpSpPr>
          <p:sp>
            <p:nvSpPr>
              <p:cNvPr id="51" name="Oval 70"/>
              <p:cNvSpPr/>
              <p:nvPr/>
            </p:nvSpPr>
            <p:spPr>
              <a:xfrm>
                <a:off x="2196117" y="2688302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52" name="Arc 75"/>
              <p:cNvSpPr/>
              <p:nvPr/>
            </p:nvSpPr>
            <p:spPr>
              <a:xfrm rot="20899889" flipH="1">
                <a:off x="2199516" y="1762311"/>
                <a:ext cx="2359193" cy="1313096"/>
              </a:xfrm>
              <a:prstGeom prst="arc">
                <a:avLst>
                  <a:gd name="adj1" fmla="val 12596661"/>
                  <a:gd name="adj2" fmla="val 98176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微软雅黑" panose="020B0503020204020204" pitchFamily="34" charset="-122"/>
                    <a:cs typeface="+mn-cs"/>
                    <a:sym typeface="+mn-lt"/>
                  </a:rPr>
                  <a:t> </a:t>
                </a: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5" name="组合 38"/>
            <p:cNvGrpSpPr/>
            <p:nvPr/>
          </p:nvGrpSpPr>
          <p:grpSpPr>
            <a:xfrm>
              <a:off x="3339422" y="1913167"/>
              <a:ext cx="1361353" cy="2515560"/>
              <a:chOff x="3339422" y="1913167"/>
              <a:chExt cx="1361353" cy="2515560"/>
            </a:xfrm>
          </p:grpSpPr>
          <p:sp>
            <p:nvSpPr>
              <p:cNvPr id="49" name="Oval 71"/>
              <p:cNvSpPr/>
              <p:nvPr/>
            </p:nvSpPr>
            <p:spPr>
              <a:xfrm>
                <a:off x="3347864" y="3444386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50" name="Arc 76"/>
              <p:cNvSpPr/>
              <p:nvPr/>
            </p:nvSpPr>
            <p:spPr>
              <a:xfrm rot="20899889" flipH="1">
                <a:off x="3339422" y="1913167"/>
                <a:ext cx="1361353" cy="2515560"/>
              </a:xfrm>
              <a:prstGeom prst="arc">
                <a:avLst>
                  <a:gd name="adj1" fmla="val 13745913"/>
                  <a:gd name="adj2" fmla="val 525263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6" name="组合 39"/>
            <p:cNvGrpSpPr/>
            <p:nvPr/>
          </p:nvGrpSpPr>
          <p:grpSpPr>
            <a:xfrm>
              <a:off x="4621504" y="1616224"/>
              <a:ext cx="3046839" cy="942037"/>
              <a:chOff x="4621504" y="1616224"/>
              <a:chExt cx="3046839" cy="942037"/>
            </a:xfrm>
          </p:grpSpPr>
          <p:sp>
            <p:nvSpPr>
              <p:cNvPr id="47" name="Oval 74"/>
              <p:cNvSpPr/>
              <p:nvPr/>
            </p:nvSpPr>
            <p:spPr>
              <a:xfrm>
                <a:off x="6806016" y="1631321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48" name="Arc 80"/>
              <p:cNvSpPr/>
              <p:nvPr/>
            </p:nvSpPr>
            <p:spPr>
              <a:xfrm flipH="1">
                <a:off x="4621504" y="1616224"/>
                <a:ext cx="3046839" cy="942037"/>
              </a:xfrm>
              <a:prstGeom prst="arc">
                <a:avLst>
                  <a:gd name="adj1" fmla="val 12596661"/>
                  <a:gd name="adj2" fmla="val 20457581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7" name="组合 40"/>
            <p:cNvGrpSpPr/>
            <p:nvPr/>
          </p:nvGrpSpPr>
          <p:grpSpPr>
            <a:xfrm>
              <a:off x="4436758" y="1786506"/>
              <a:ext cx="2728776" cy="2105268"/>
              <a:chOff x="4436758" y="1786506"/>
              <a:chExt cx="2728776" cy="2105268"/>
            </a:xfrm>
          </p:grpSpPr>
          <p:sp>
            <p:nvSpPr>
              <p:cNvPr id="45" name="Oval 73"/>
              <p:cNvSpPr/>
              <p:nvPr/>
            </p:nvSpPr>
            <p:spPr>
              <a:xfrm>
                <a:off x="7093526" y="2976334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46" name="Arc 81"/>
              <p:cNvSpPr/>
              <p:nvPr/>
            </p:nvSpPr>
            <p:spPr>
              <a:xfrm rot="700111">
                <a:off x="4436758" y="1786506"/>
                <a:ext cx="2679451" cy="2105268"/>
              </a:xfrm>
              <a:prstGeom prst="arc">
                <a:avLst>
                  <a:gd name="adj1" fmla="val 12596661"/>
                  <a:gd name="adj2" fmla="val 21233115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微软雅黑" panose="020B0503020204020204" pitchFamily="34" charset="-122"/>
                    <a:cs typeface="+mn-cs"/>
                    <a:sym typeface="+mn-lt"/>
                  </a:rPr>
                  <a:t> </a:t>
                </a: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8" name="组合 41"/>
            <p:cNvGrpSpPr/>
            <p:nvPr/>
          </p:nvGrpSpPr>
          <p:grpSpPr>
            <a:xfrm>
              <a:off x="4346585" y="1862608"/>
              <a:ext cx="1695341" cy="2860002"/>
              <a:chOff x="4346585" y="1862608"/>
              <a:chExt cx="1695341" cy="2860002"/>
            </a:xfrm>
          </p:grpSpPr>
          <p:sp>
            <p:nvSpPr>
              <p:cNvPr id="43" name="Oval 72"/>
              <p:cNvSpPr/>
              <p:nvPr/>
            </p:nvSpPr>
            <p:spPr>
              <a:xfrm>
                <a:off x="5941184" y="3552398"/>
                <a:ext cx="72008" cy="72008"/>
              </a:xfrm>
              <a:prstGeom prst="ellipse">
                <a:avLst/>
              </a:prstGeom>
              <a:solidFill>
                <a:srgbClr val="3D374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  <p:sp>
            <p:nvSpPr>
              <p:cNvPr id="44" name="Arc 82"/>
              <p:cNvSpPr/>
              <p:nvPr/>
            </p:nvSpPr>
            <p:spPr>
              <a:xfrm rot="700111">
                <a:off x="4346585" y="1862608"/>
                <a:ext cx="1695341" cy="2860002"/>
              </a:xfrm>
              <a:prstGeom prst="arc">
                <a:avLst>
                  <a:gd name="adj1" fmla="val 13745913"/>
                  <a:gd name="adj2" fmla="val 525263"/>
                </a:avLst>
              </a:prstGeom>
              <a:noFill/>
              <a:ln w="12700" cap="flat" cmpd="sng" algn="ctr">
                <a:solidFill>
                  <a:srgbClr val="3D3743"/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bg-BG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cs"/>
                  <a:sym typeface="+mn-lt"/>
                </a:endParaRPr>
              </a:p>
            </p:txBody>
          </p:sp>
        </p:grpSp>
      </p:grpSp>
      <p:sp>
        <p:nvSpPr>
          <p:cNvPr id="55" name="Isosceles Triangle 5"/>
          <p:cNvSpPr/>
          <p:nvPr/>
        </p:nvSpPr>
        <p:spPr>
          <a:xfrm rot="10800000">
            <a:off x="4404583" y="1209013"/>
            <a:ext cx="395975" cy="295585"/>
          </a:xfrm>
          <a:prstGeom prst="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cs"/>
                <a:sym typeface="+mn-lt"/>
              </a:rPr>
              <a:t> </a:t>
            </a:r>
            <a:endParaRPr kumimoji="0" lang="bg-BG" sz="1800" b="0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9" name="组合 55"/>
          <p:cNvGrpSpPr/>
          <p:nvPr/>
        </p:nvGrpSpPr>
        <p:grpSpPr>
          <a:xfrm>
            <a:off x="120205" y="562077"/>
            <a:ext cx="2100401" cy="1694127"/>
            <a:chOff x="304800" y="673100"/>
            <a:chExt cx="4000500" cy="4000500"/>
          </a:xfrm>
          <a:solidFill>
            <a:srgbClr val="00B0F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58"/>
          <p:cNvGrpSpPr/>
          <p:nvPr/>
        </p:nvGrpSpPr>
        <p:grpSpPr>
          <a:xfrm>
            <a:off x="257543" y="2310461"/>
            <a:ext cx="2277225" cy="1785302"/>
            <a:chOff x="304800" y="673100"/>
            <a:chExt cx="4000500" cy="4000500"/>
          </a:xfrm>
          <a:solidFill>
            <a:srgbClr val="00206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61"/>
          <p:cNvGrpSpPr/>
          <p:nvPr/>
        </p:nvGrpSpPr>
        <p:grpSpPr>
          <a:xfrm>
            <a:off x="2257964" y="3156102"/>
            <a:ext cx="2396540" cy="19797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3" name="同心圆 62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64"/>
          <p:cNvGrpSpPr/>
          <p:nvPr/>
        </p:nvGrpSpPr>
        <p:grpSpPr>
          <a:xfrm>
            <a:off x="6830153" y="609148"/>
            <a:ext cx="2313848" cy="1744721"/>
            <a:chOff x="304800" y="673100"/>
            <a:chExt cx="4000500" cy="4000500"/>
          </a:xfrm>
          <a:solidFill>
            <a:srgbClr val="92D05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组合 67"/>
          <p:cNvGrpSpPr/>
          <p:nvPr/>
        </p:nvGrpSpPr>
        <p:grpSpPr>
          <a:xfrm>
            <a:off x="6792339" y="2494502"/>
            <a:ext cx="2301159" cy="1877324"/>
            <a:chOff x="304800" y="673100"/>
            <a:chExt cx="4000500" cy="4000500"/>
          </a:xfrm>
          <a:solidFill>
            <a:srgbClr val="FF000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70"/>
          <p:cNvGrpSpPr/>
          <p:nvPr/>
        </p:nvGrpSpPr>
        <p:grpSpPr>
          <a:xfrm>
            <a:off x="4665763" y="3291447"/>
            <a:ext cx="2451876" cy="1795159"/>
            <a:chOff x="304800" y="673100"/>
            <a:chExt cx="4000500" cy="4000500"/>
          </a:xfrm>
          <a:solidFill>
            <a:srgbClr val="7030A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375959" y="30356"/>
            <a:ext cx="443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CÓ THỂ EM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81713" y="1686286"/>
            <a:ext cx="1610813" cy="122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HÌNH CÓ TÂM ĐỐI XỨNG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0" y="647227"/>
            <a:ext cx="1330391" cy="149531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40" y="2375954"/>
            <a:ext cx="1439850" cy="162115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675" y="3330627"/>
            <a:ext cx="1516126" cy="175945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158" y="822339"/>
            <a:ext cx="1583836" cy="1282153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617" y="2632497"/>
            <a:ext cx="1407087" cy="154414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052" y="3482588"/>
            <a:ext cx="1705197" cy="13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"/>
                            </p:stCondLst>
                            <p:childTnLst>
                              <p:par>
                                <p:cTn id="1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1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5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50"/>
                            </p:stCondLst>
                            <p:childTnLst>
                              <p:par>
                                <p:cTn id="12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5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450"/>
                            </p:stCondLst>
                            <p:childTnLst>
                              <p:par>
                                <p:cTn id="1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250"/>
                            </p:stCondLst>
                            <p:childTnLst>
                              <p:par>
                                <p:cTn id="1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8250"/>
                            </p:stCondLst>
                            <p:childTnLst>
                              <p:par>
                                <p:cTn id="1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750"/>
                            </p:stCondLst>
                            <p:childTnLst>
                              <p:par>
                                <p:cTn id="1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5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98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1" y="749183"/>
            <a:ext cx="5545261" cy="43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101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</a:t>
            </a:r>
            <a:r>
              <a:rPr lang="nl-NL" sz="2101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endParaRPr lang="en-US" sz="210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32" y="1183533"/>
            <a:ext cx="7128792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40 – SBT/116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117 và bài 2, 3, 5 – SGK/117. 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xứng.</a:t>
            </a:r>
            <a:endParaRPr lang="en-US" sz="240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740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</a:t>
            </a:r>
            <a:r>
              <a:rPr lang="en-US" sz="2701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KHỎE! </a:t>
            </a:r>
            <a:endParaRPr lang="en-US" sz="2701" b="1" kern="10" dirty="0">
              <a:ln w="19050">
                <a:solidFill>
                  <a:srgbClr val="00FFFF"/>
                </a:solidFill>
                <a:round/>
                <a:headEnd/>
                <a:tailEnd/>
              </a:ln>
              <a:solidFill>
                <a:srgbClr val="9ED3D7"/>
              </a:solidFill>
              <a:latin typeface="Times New Roman"/>
              <a:cs typeface="Times New Roman"/>
            </a:endParaRP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pt-BR" sz="2701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pt-BR" sz="2701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TỐT!</a:t>
            </a:r>
            <a:endParaRPr lang="en-US" sz="2701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59552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865220" y="2089290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14295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5670374" y="1839562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2652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2277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8349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9439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238560" y="569340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363" y="627271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5973" y="61649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82769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73" y="2447018"/>
            <a:ext cx="58459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3455614" y="1934669"/>
            <a:ext cx="4728318" cy="155837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2858849" y="545123"/>
            <a:ext cx="3981222" cy="1853044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3311860" y="2497986"/>
            <a:ext cx="4778804" cy="2054534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72" y="1700103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450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78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45" y="294080"/>
            <a:ext cx="2230535" cy="223092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58016" y="4606644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36689" y="4921761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758789" y="473188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8463984" y="3831665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/>
          <p:nvPr/>
        </p:nvCxnSpPr>
        <p:spPr>
          <a:xfrm flipH="1">
            <a:off x="5252089" y="1203072"/>
            <a:ext cx="1" cy="2872581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64"/>
          <p:cNvGrpSpPr/>
          <p:nvPr/>
        </p:nvGrpSpPr>
        <p:grpSpPr>
          <a:xfrm>
            <a:off x="4990440" y="1073449"/>
            <a:ext cx="473804" cy="500448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smtClean="0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5011045" y="2260211"/>
            <a:ext cx="473803" cy="498504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smtClean="0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5064045" y="3747748"/>
            <a:ext cx="441143" cy="441133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smtClean="0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42259" y="846619"/>
            <a:ext cx="1538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Khởi</a:t>
            </a:r>
            <a:r>
              <a:rPr lang="en-US" altLang="zh-CN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động</a:t>
            </a:r>
            <a:r>
              <a:rPr lang="en-US" altLang="zh-CN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lang="zh-CN" alt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60" name="Picture 59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142025" y="833794"/>
            <a:ext cx="2284165" cy="260284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045820" y="954998"/>
            <a:ext cx="2327672" cy="2327672"/>
          </a:xfrm>
          <a:prstGeom prst="rect">
            <a:avLst/>
          </a:prstGeom>
        </p:spPr>
      </p:pic>
      <p:sp>
        <p:nvSpPr>
          <p:cNvPr id="59" name="Right Arrow 58">
            <a:hlinkClick r:id="rId9" action="ppaction://hlinksldjump"/>
          </p:cNvPr>
          <p:cNvSpPr/>
          <p:nvPr/>
        </p:nvSpPr>
        <p:spPr>
          <a:xfrm>
            <a:off x="35454" y="4715458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Next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7811" y="2401903"/>
            <a:ext cx="4410548" cy="2242390"/>
            <a:chOff x="9079" y="2525829"/>
            <a:chExt cx="4410548" cy="2242390"/>
          </a:xfrm>
        </p:grpSpPr>
        <p:pic>
          <p:nvPicPr>
            <p:cNvPr id="62" name="Picture 2" descr="Top 50 hình nền powerpoint đơn giản mà rất đẹp chất lượng ca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" y="2525829"/>
              <a:ext cx="4410548" cy="2242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378484" y="2800461"/>
              <a:ext cx="3710245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Mỗi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hộp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quà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chứa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một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món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quà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bí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mật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Em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hãy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chọn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một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hộp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quà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và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khám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phá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bí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mật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đó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lang="en-US" altLang="zh-CN" sz="2800" noProof="0" dirty="0" err="1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nhé</a:t>
              </a:r>
              <a:r>
                <a:rPr lang="en-US" altLang="zh-CN" sz="2800" noProof="0" dirty="0" smtClean="0">
                  <a:solidFill>
                    <a:srgbClr val="0000FF"/>
                  </a:solidFill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!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64" name="Picture 6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2776" y="3352077"/>
            <a:ext cx="1502189" cy="1191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7241" y="156489"/>
            <a:ext cx="1600200" cy="1619250"/>
          </a:xfrm>
          <a:prstGeom prst="rect">
            <a:avLst/>
          </a:prstGeom>
        </p:spPr>
      </p:pic>
      <p:pic>
        <p:nvPicPr>
          <p:cNvPr id="21" name="Picture 2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7240" y="1864645"/>
            <a:ext cx="1565881" cy="135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7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10"/>
                            </p:stCondLst>
                            <p:childTnLst>
                              <p:par>
                                <p:cTn id="1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810"/>
                            </p:stCondLst>
                            <p:childTnLst>
                              <p:par>
                                <p:cTn id="1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1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" y="607867"/>
            <a:ext cx="9100740" cy="45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6" name="Rectangle 5"/>
          <p:cNvSpPr/>
          <p:nvPr/>
        </p:nvSpPr>
        <p:spPr>
          <a:xfrm>
            <a:off x="3095836" y="55473"/>
            <a:ext cx="3590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HỘP QUÀ MÀU TRẮNG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6447" y="822429"/>
            <a:ext cx="8840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,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xứng</a:t>
            </a:r>
            <a:r>
              <a:rPr lang="en-US" sz="2800" b="1" dirty="0"/>
              <a:t> </a:t>
            </a:r>
            <a:r>
              <a:rPr lang="en-US" sz="2800" b="1" dirty="0" smtClean="0"/>
              <a:t>? </a:t>
            </a:r>
            <a:r>
              <a:rPr lang="en-US" sz="2800" b="1" dirty="0" err="1" smtClean="0"/>
              <a:t>Nếu</a:t>
            </a:r>
            <a:r>
              <a:rPr lang="en-US" sz="2800" b="1" dirty="0" smtClean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xứng</a:t>
            </a:r>
            <a:r>
              <a:rPr lang="en-US" sz="2800" b="1" dirty="0"/>
              <a:t>,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xứng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đó</a:t>
            </a:r>
            <a:r>
              <a:rPr lang="en-US" sz="2800" b="1" dirty="0"/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1842141"/>
            <a:ext cx="2576065" cy="2675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680557"/>
            <a:ext cx="2196244" cy="934085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11419" y="4648777"/>
            <a:ext cx="972108" cy="445217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án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0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366022" y="37811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30" y="-186067"/>
            <a:ext cx="4744903" cy="4745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26652" y="4523241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82986" y="412527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346132" y="4358300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442" y="833736"/>
            <a:ext cx="3521000" cy="36574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31540" y="1092844"/>
            <a:ext cx="34203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81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4" y="-1423900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366022" y="37811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30" y="-186067"/>
            <a:ext cx="4744903" cy="4745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1022492" y="4618395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82986" y="412527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663250" y="4544063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112312" y="3616660"/>
            <a:ext cx="1179280" cy="12767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880" y="1672444"/>
            <a:ext cx="3216833" cy="13681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7049" y="1062462"/>
            <a:ext cx="3408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CD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709" y="1533436"/>
            <a:ext cx="3486991" cy="1633248"/>
          </a:xfrm>
          <a:prstGeom prst="rect">
            <a:avLst/>
          </a:prstGeom>
        </p:spPr>
      </p:pic>
      <p:pic>
        <p:nvPicPr>
          <p:cNvPr id="50" name="Picture 4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261" y="3781153"/>
            <a:ext cx="968568" cy="9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Fs Gifts, Beautiful Surprises, Gift Boxes - 60 Moving Pictur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52264"/>
            <a:ext cx="856844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5" y="4579642"/>
            <a:ext cx="146120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883" y="340296"/>
            <a:ext cx="8280920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PPTCD77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2774</Words>
  <Application>Microsoft Office PowerPoint</Application>
  <PresentationFormat>Custom</PresentationFormat>
  <Paragraphs>704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微软雅黑</vt:lpstr>
      <vt:lpstr>宋体</vt:lpstr>
      <vt:lpstr>.VnTime</vt:lpstr>
      <vt:lpstr>Arial</vt:lpstr>
      <vt:lpstr>Calibri</vt:lpstr>
      <vt:lpstr>Times New Roman</vt:lpstr>
      <vt:lpstr>方正兰亭黑简体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T460</cp:lastModifiedBy>
  <cp:revision>365</cp:revision>
  <dcterms:created xsi:type="dcterms:W3CDTF">2017-04-06T01:11:23Z</dcterms:created>
  <dcterms:modified xsi:type="dcterms:W3CDTF">2021-12-07T13:19:03Z</dcterms:modified>
</cp:coreProperties>
</file>