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72" r:id="rId2"/>
    <p:sldId id="278" r:id="rId3"/>
    <p:sldId id="259" r:id="rId4"/>
    <p:sldId id="271" r:id="rId5"/>
    <p:sldId id="275" r:id="rId6"/>
    <p:sldId id="284" r:id="rId7"/>
    <p:sldId id="260" r:id="rId8"/>
    <p:sldId id="277" r:id="rId9"/>
    <p:sldId id="288" r:id="rId10"/>
    <p:sldId id="273" r:id="rId11"/>
    <p:sldId id="283" r:id="rId12"/>
    <p:sldId id="256" r:id="rId13"/>
    <p:sldId id="280" r:id="rId14"/>
    <p:sldId id="281" r:id="rId15"/>
    <p:sldId id="279" r:id="rId16"/>
    <p:sldId id="282" r:id="rId17"/>
    <p:sldId id="261" r:id="rId18"/>
    <p:sldId id="276" r:id="rId19"/>
    <p:sldId id="257" r:id="rId20"/>
    <p:sldId id="286" r:id="rId21"/>
    <p:sldId id="274" r:id="rId22"/>
    <p:sldId id="263" r:id="rId23"/>
    <p:sldId id="289" r:id="rId24"/>
    <p:sldId id="290" r:id="rId25"/>
    <p:sldId id="285" r:id="rId26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mbria Math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svg"/><Relationship Id="rId18" Type="http://schemas.openxmlformats.org/officeDocument/2006/relationships/image" Target="../media/image37.png"/><Relationship Id="rId3" Type="http://schemas.openxmlformats.org/officeDocument/2006/relationships/image" Target="../media/image16.svg"/><Relationship Id="rId21" Type="http://schemas.openxmlformats.org/officeDocument/2006/relationships/image" Target="../media/image58.svg"/><Relationship Id="rId7" Type="http://schemas.openxmlformats.org/officeDocument/2006/relationships/image" Target="../media/image20.svg"/><Relationship Id="rId12" Type="http://schemas.openxmlformats.org/officeDocument/2006/relationships/image" Target="../media/image34.png"/><Relationship Id="rId17" Type="http://schemas.openxmlformats.org/officeDocument/2006/relationships/image" Target="../media/image30.svg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3.png"/><Relationship Id="rId19" Type="http://schemas.openxmlformats.org/officeDocument/2006/relationships/image" Target="../media/image32.sv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36.svg"/><Relationship Id="rId12" Type="http://schemas.openxmlformats.org/officeDocument/2006/relationships/image" Target="../media/image10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81.svg"/><Relationship Id="rId12" Type="http://schemas.openxmlformats.org/officeDocument/2006/relationships/image" Target="../media/image22.png"/><Relationship Id="rId17" Type="http://schemas.openxmlformats.org/officeDocument/2006/relationships/image" Target="../media/image4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svg"/><Relationship Id="rId4" Type="http://schemas.openxmlformats.org/officeDocument/2006/relationships/image" Target="../media/image47.png"/><Relationship Id="rId14" Type="http://schemas.openxmlformats.org/officeDocument/2006/relationships/image" Target="../media/image4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89.sv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75.svg"/><Relationship Id="rId15" Type="http://schemas.openxmlformats.org/officeDocument/2006/relationships/image" Target="../media/image580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79.sv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89.svg"/><Relationship Id="rId12" Type="http://schemas.openxmlformats.org/officeDocument/2006/relationships/image" Target="../media/image6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3.png"/><Relationship Id="rId5" Type="http://schemas.openxmlformats.org/officeDocument/2006/relationships/image" Target="../media/image18.svg"/><Relationship Id="rId15" Type="http://schemas.openxmlformats.org/officeDocument/2006/relationships/image" Target="../media/image66.png"/><Relationship Id="rId10" Type="http://schemas.openxmlformats.org/officeDocument/2006/relationships/image" Target="../media/image590.png"/><Relationship Id="rId19" Type="http://schemas.openxmlformats.org/officeDocument/2006/relationships/image" Target="../media/image196.sv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45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3.sv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svg"/><Relationship Id="rId3" Type="http://schemas.openxmlformats.org/officeDocument/2006/relationships/image" Target="../media/image36.svg"/><Relationship Id="rId7" Type="http://schemas.openxmlformats.org/officeDocument/2006/relationships/image" Target="../media/image56.svg"/><Relationship Id="rId12" Type="http://schemas.openxmlformats.org/officeDocument/2006/relationships/image" Target="../media/image73.png"/><Relationship Id="rId2" Type="http://schemas.openxmlformats.org/officeDocument/2006/relationships/image" Target="../media/image70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8.svg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6.png"/><Relationship Id="rId12" Type="http://schemas.openxmlformats.org/officeDocument/2006/relationships/image" Target="../media/image78.png"/><Relationship Id="rId33" Type="http://schemas.openxmlformats.org/officeDocument/2006/relationships/image" Target="../media/image20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0.png"/><Relationship Id="rId5" Type="http://schemas.openxmlformats.org/officeDocument/2006/relationships/image" Target="../media/image77.png"/><Relationship Id="rId10" Type="http://schemas.openxmlformats.org/officeDocument/2006/relationships/image" Target="../media/image750.png"/><Relationship Id="rId4" Type="http://schemas.openxmlformats.org/officeDocument/2006/relationships/image" Target="../media/image15.svg"/><Relationship Id="rId9" Type="http://schemas.openxmlformats.org/officeDocument/2006/relationships/image" Target="../media/image74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jpg"/><Relationship Id="rId5" Type="http://schemas.openxmlformats.org/officeDocument/2006/relationships/image" Target="../media/image58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1" Type="http://schemas.openxmlformats.org/officeDocument/2006/relationships/image" Target="NULL"/><Relationship Id="rId2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19" Type="http://schemas.openxmlformats.org/officeDocument/2006/relationships/image" Target="../media/image196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26" Type="http://schemas.openxmlformats.org/officeDocument/2006/relationships/image" Target="../media/image94.png"/><Relationship Id="rId3" Type="http://schemas.openxmlformats.org/officeDocument/2006/relationships/image" Target="../media/image34.svg"/><Relationship Id="rId12" Type="http://schemas.openxmlformats.org/officeDocument/2006/relationships/image" Target="../media/image87.png"/><Relationship Id="rId25" Type="http://schemas.openxmlformats.org/officeDocument/2006/relationships/image" Target="../media/image21.svg"/><Relationship Id="rId2" Type="http://schemas.openxmlformats.org/officeDocument/2006/relationships/image" Target="../media/image83.png"/><Relationship Id="rId16" Type="http://schemas.openxmlformats.org/officeDocument/2006/relationships/image" Target="../media/image91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6.png"/><Relationship Id="rId24" Type="http://schemas.openxmlformats.org/officeDocument/2006/relationships/image" Target="../media/image93.png"/><Relationship Id="rId5" Type="http://schemas.openxmlformats.org/officeDocument/2006/relationships/image" Target="../media/image36.svg"/><Relationship Id="rId15" Type="http://schemas.openxmlformats.org/officeDocument/2006/relationships/image" Target="../media/image90.png"/><Relationship Id="rId23" Type="http://schemas.openxmlformats.org/officeDocument/2006/relationships/image" Target="../media/image73.svg"/><Relationship Id="rId10" Type="http://schemas.openxmlformats.org/officeDocument/2006/relationships/image" Target="../media/image85.png"/><Relationship Id="rId19" Type="http://schemas.openxmlformats.org/officeDocument/2006/relationships/image" Target="../media/image196.svg"/><Relationship Id="rId4" Type="http://schemas.openxmlformats.org/officeDocument/2006/relationships/image" Target="../media/image84.png"/><Relationship Id="rId9" Type="http://schemas.openxmlformats.org/officeDocument/2006/relationships/image" Target="../media/image40.svg"/><Relationship Id="rId14" Type="http://schemas.openxmlformats.org/officeDocument/2006/relationships/image" Target="../media/image89.png"/><Relationship Id="rId27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95.png"/><Relationship Id="rId21" Type="http://schemas.openxmlformats.org/officeDocument/2006/relationships/image" Target="../media/image198.svg"/><Relationship Id="rId7" Type="http://schemas.openxmlformats.org/officeDocument/2006/relationships/image" Target="../media/image940.png"/><Relationship Id="rId25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96.png"/><Relationship Id="rId23" Type="http://schemas.openxmlformats.org/officeDocument/2006/relationships/image" Target="../media/image99.png"/><Relationship Id="rId19" Type="http://schemas.openxmlformats.org/officeDocument/2006/relationships/image" Target="../media/image196.svg"/><Relationship Id="rId4" Type="http://schemas.openxmlformats.org/officeDocument/2006/relationships/image" Target="../media/image49.svg"/><Relationship Id="rId9" Type="http://schemas.openxmlformats.org/officeDocument/2006/relationships/image" Target="../media/image97.png"/><Relationship Id="rId22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198.svg"/><Relationship Id="rId34" Type="http://schemas.openxmlformats.org/officeDocument/2006/relationships/image" Target="../media/image1050.png"/><Relationship Id="rId33" Type="http://schemas.openxmlformats.org/officeDocument/2006/relationships/image" Target="../media/image1040.png"/><Relationship Id="rId2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32" Type="http://schemas.openxmlformats.org/officeDocument/2006/relationships/image" Target="../media/image105.png"/><Relationship Id="rId5" Type="http://schemas.openxmlformats.org/officeDocument/2006/relationships/image" Target="../media/image182.svg"/><Relationship Id="rId19" Type="http://schemas.openxmlformats.org/officeDocument/2006/relationships/image" Target="../media/image196.svg"/><Relationship Id="rId31" Type="http://schemas.openxmlformats.org/officeDocument/2006/relationships/image" Target="../media/image50.svg"/><Relationship Id="rId4" Type="http://schemas.openxmlformats.org/officeDocument/2006/relationships/image" Target="../media/image101.png"/><Relationship Id="rId22" Type="http://schemas.openxmlformats.org/officeDocument/2006/relationships/image" Target="../media/image104.png"/><Relationship Id="rId27" Type="http://schemas.openxmlformats.org/officeDocument/2006/relationships/image" Target="../media/image20.svg"/><Relationship Id="rId35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1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5" Type="http://schemas.openxmlformats.org/officeDocument/2006/relationships/image" Target="../media/image20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4" Type="http://schemas.openxmlformats.org/officeDocument/2006/relationships/image" Target="../media/image25.png"/><Relationship Id="rId9" Type="http://schemas.openxmlformats.org/officeDocument/2006/relationships/image" Target="../media/image108.sv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5" Type="http://schemas.openxmlformats.org/officeDocument/2006/relationships/image" Target="../media/image9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23" Type="http://schemas.openxmlformats.org/officeDocument/2006/relationships/image" Target="../media/image22.svg"/><Relationship Id="rId9" Type="http://schemas.openxmlformats.org/officeDocument/2006/relationships/image" Target="../media/image18.sv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4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4.sv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  <a:endParaRPr lang="en-US" sz="72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60369" y="1775501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752600" y="929957"/>
            <a:ext cx="6671025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481611">
            <a:off x="1756059" y="1788343"/>
            <a:ext cx="6685496" cy="316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684" y="3167092"/>
            <a:ext cx="7623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6638538" y="4800883"/>
            <a:ext cx="475577" cy="1184051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99799" y="5904164"/>
            <a:ext cx="17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29600" y="5155120"/>
            <a:ext cx="0" cy="5680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67475" y="5915027"/>
            <a:ext cx="197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561085" y="-2998741"/>
            <a:ext cx="8488747" cy="162388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021264"/>
            <a:ext cx="4112252" cy="2106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6007" y="1559821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5623" y="367090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6406" y="3101246"/>
            <a:ext cx="457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en-U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7075644" y="2723967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7523" y="1729646"/>
            <a:ext cx="196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10641651" y="2720245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53716" y="1644144"/>
            <a:ext cx="230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1340" y="5295338"/>
            <a:ext cx="1402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8448409" y="559711"/>
            <a:ext cx="1580406" cy="13526773"/>
          </a:xfrm>
          <a:prstGeom prst="round2SameRect">
            <a:avLst>
              <a:gd name="adj1" fmla="val 35494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53483" y="6939864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= b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= a;             a + c = b + c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8600" y="8453579"/>
            <a:ext cx="18785055" cy="11696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27592" y="6307982"/>
            <a:ext cx="1713554" cy="28998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496288" y="6759778"/>
            <a:ext cx="1790423" cy="2390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05968" y="3808182"/>
            <a:ext cx="1467908" cy="23208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2204623"/>
            <a:ext cx="10661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(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 + 1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= 2b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002" y="1144065"/>
            <a:ext cx="2105025" cy="192871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391400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716065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1170" y="5276824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5276823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483176" y="78924"/>
            <a:ext cx="2198982" cy="33365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726814" y="439024"/>
            <a:ext cx="1831436" cy="2616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2903" y="136247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764" y="1362470"/>
            <a:ext cx="1287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-9;       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662911"/>
            <a:ext cx="3066045" cy="1570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67122" y="2941705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825733"/>
            <a:ext cx="807720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+ 6 + (-6)     = -9 + (-6)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[6 + (-6)]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a + 0          = -15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a          = -15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5000" y="4825733"/>
            <a:ext cx="8077200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- 8 + 8    = -3 + 8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(8 - 8)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b - 0   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b      = 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6222">
            <a:off x="15837125" y="7705363"/>
            <a:ext cx="2276332" cy="2086638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5862">
            <a:off x="14895856" y="2544306"/>
            <a:ext cx="872976" cy="1882889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652864">
            <a:off x="2137775" y="3471620"/>
            <a:ext cx="2055932" cy="7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60175" y="7734300"/>
            <a:ext cx="2961464" cy="554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55364">
            <a:off x="1192088" y="1697934"/>
            <a:ext cx="5730348" cy="436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21197" y="3824899"/>
            <a:ext cx="3725001" cy="11195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0000" y="9456990"/>
            <a:ext cx="10657139" cy="86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726422" y="9422578"/>
            <a:ext cx="10657139" cy="864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4452" y="8505888"/>
            <a:ext cx="2835670" cy="9511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859000" y="6947460"/>
            <a:ext cx="3398705" cy="254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50" y="952499"/>
            <a:ext cx="549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9414" y="2055933"/>
            <a:ext cx="1212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369014" y="5331752"/>
            <a:ext cx="8305800" cy="2344126"/>
          </a:xfrm>
          <a:prstGeom prst="wedgeRoundRectCallout">
            <a:avLst>
              <a:gd name="adj1" fmla="val 59984"/>
              <a:gd name="adj2" fmla="val 258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+ b = c thì a = c – b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– b = c thì a = c + b.</a:t>
            </a:r>
          </a:p>
        </p:txBody>
      </p:sp>
    </p:spTree>
    <p:extLst>
      <p:ext uri="{BB962C8B-B14F-4D97-AF65-F5344CB8AC3E}">
        <p14:creationId xmlns:p14="http://schemas.microsoft.com/office/powerpoint/2010/main" val="55175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2819">
            <a:off x="-288980" y="851762"/>
            <a:ext cx="2201501" cy="2758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11155">
            <a:off x="1001076" y="827886"/>
            <a:ext cx="1141072" cy="1082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300439">
            <a:off x="2340160" y="1949121"/>
            <a:ext cx="5653566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983" y="1271896"/>
            <a:ext cx="47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b)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blipFill rotWithShape="0">
                <a:blip r:embed="rId12"/>
                <a:stretch>
                  <a:fillRect l="-260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7075931" y="2774938"/>
            <a:ext cx="1862817" cy="1317951"/>
          </a:xfrm>
          <a:prstGeom prst="wedgeEllipseCallout">
            <a:avLst>
              <a:gd name="adj1" fmla="val 46287"/>
              <a:gd name="adj2" fmla="val 4151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107" y="3882892"/>
            <a:ext cx="3581493" cy="60607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52" y="4463564"/>
            <a:ext cx="9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166943" y="62103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29757" y="567690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81" y="3773548"/>
            <a:ext cx="7291448" cy="627942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2697684" y="620594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60498" y="567254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blipFill rotWithShape="0">
                <a:blip r:embed="rId15"/>
                <a:stretch>
                  <a:fillRect l="-595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811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430406">
            <a:off x="1887722" y="1693875"/>
            <a:ext cx="5281289" cy="265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8763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+ 7,25 = 15,75;      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blipFill rotWithShape="0">
                <a:blip r:embed="rId10"/>
                <a:stretch>
                  <a:fillRect l="-162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15555"/>
            <a:ext cx="2743200" cy="165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" y="3731674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8100" y="4302391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a) x + 7,25 = 15,75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15,75 – 7,25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8,5.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blipFill rotWithShape="0">
                <a:blip r:embed="rId12"/>
                <a:stretch>
                  <a:fillRect l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" y="7122263"/>
            <a:ext cx="3206774" cy="281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0237">
            <a:off x="2710221" y="7570417"/>
            <a:ext cx="2224067" cy="225970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514701" y="6515100"/>
            <a:ext cx="1855973" cy="2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53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9800" y="902356"/>
            <a:ext cx="3352800" cy="1232161"/>
            <a:chOff x="0" y="0"/>
            <a:chExt cx="17255126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127" cy="2583028"/>
            </a:xfrm>
            <a:custGeom>
              <a:avLst/>
              <a:gdLst/>
              <a:ahLst/>
              <a:cxnLst/>
              <a:rect l="l" t="t" r="r" b="b"/>
              <a:pathLst>
                <a:path w="17255127" h="2583028">
                  <a:moveTo>
                    <a:pt x="1628548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6285480" y="2583028"/>
                  </a:lnTo>
                  <a:cubicBezTo>
                    <a:pt x="16820152" y="2583028"/>
                    <a:pt x="17255127" y="2148053"/>
                    <a:pt x="17255127" y="1291514"/>
                  </a:cubicBezTo>
                  <a:cubicBezTo>
                    <a:pt x="17255127" y="434975"/>
                    <a:pt x="16820152" y="0"/>
                    <a:pt x="16285480" y="0"/>
                  </a:cubicBezTo>
                  <a:close/>
                  <a:moveTo>
                    <a:pt x="16285480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6285480" y="25400"/>
                  </a:lnTo>
                  <a:cubicBezTo>
                    <a:pt x="16806180" y="25400"/>
                    <a:pt x="17229727" y="448945"/>
                    <a:pt x="17229727" y="1291514"/>
                  </a:cubicBezTo>
                  <a:cubicBezTo>
                    <a:pt x="17229727" y="2134083"/>
                    <a:pt x="16806180" y="2557628"/>
                    <a:pt x="16285480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0050">
            <a:off x="1102835" y="935156"/>
            <a:ext cx="1467755" cy="183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82859">
            <a:off x="3016998" y="1136456"/>
            <a:ext cx="1101363" cy="2375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76960" y="1085152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808" y="2367416"/>
            <a:ext cx="12302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0,8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0,125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0,04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4169"/>
            <a:ext cx="4994808" cy="499480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" y="1047750"/>
            <a:ext cx="15011400" cy="13503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5000" y="1060935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4205633" y="2115036"/>
            <a:ext cx="5196508" cy="2456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4287895" y="2275473"/>
            <a:ext cx="5196508" cy="245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061" y="1102723"/>
            <a:ext cx="532487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1687" y="2610883"/>
            <a:ext cx="6825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x là khối lượng thịt.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đó: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+ 0,5 + 0,125 + 0,04 = 0,8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+ 0,665 = 0,8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0,8 – 0,665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0,135 (kg).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049" y="8140904"/>
            <a:ext cx="131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0,135 kg.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007" y="4514765"/>
            <a:ext cx="3779345" cy="3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801100"/>
            <a:ext cx="18745244" cy="1906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2324" y="7462728"/>
            <a:ext cx="2085596" cy="18092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54547" y="705440"/>
            <a:ext cx="9427414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42778">
            <a:off x="14461589" y="7585713"/>
            <a:ext cx="3769035" cy="1903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277511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1.27 (SGK - tr22)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b) 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blipFill rotWithShape="0">
                <a:blip r:embed="rId9"/>
                <a:stretch>
                  <a:fillRect l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010400" y="229354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blipFill rotWithShape="0">
                <a:blip r:embed="rId10"/>
                <a:stretch>
                  <a:fillRect l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9 -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blipFill rotWithShape="0">
                <a:blip r:embed="rId11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852978">
            <a:off x="15321535" y="2473107"/>
            <a:ext cx="1371492" cy="27133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0682" y="2793441"/>
            <a:ext cx="1150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nặng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135" y="4727688"/>
            <a:ext cx="4959125" cy="45067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81467" y="5713830"/>
            <a:ext cx="922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Cân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ở trạng thái cân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vậy đĩa bên trái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nặng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bao nhiêu kg?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đó hãy tính khối lượng quả bưởi.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586275">
            <a:off x="-45599" y="6604370"/>
            <a:ext cx="1463286" cy="52601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015331" y="4350733"/>
            <a:ext cx="2167270" cy="1269616"/>
          </a:xfrm>
          <a:prstGeom prst="wedgeEllipseCallout">
            <a:avLst>
              <a:gd name="adj1" fmla="val -36898"/>
              <a:gd name="adj2" fmla="val 5129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81100"/>
            <a:ext cx="18570025" cy="8230313"/>
          </a:xfrm>
          <a:prstGeom prst="rect">
            <a:avLst/>
          </a:prstGeom>
        </p:spPr>
      </p:pic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3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4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3265207" cy="8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5509288" y="-2185468"/>
            <a:ext cx="6440343" cy="15459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3978" y="1337817"/>
            <a:ext cx="1441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1.29 (SGK - tr22)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691586"/>
            <a:ext cx="5834378" cy="1237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750875"/>
            <a:ext cx="6876884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2719823"/>
            <a:ext cx="4822354" cy="119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490" y="4147165"/>
            <a:ext cx="10961558" cy="12375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067" y="5778388"/>
            <a:ext cx="4791871" cy="120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756" y="7195151"/>
            <a:ext cx="10534801" cy="1237595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411987" y="7306127"/>
            <a:ext cx="1306479" cy="205892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246293" y="2625424"/>
            <a:ext cx="1472173" cy="1844409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9845213">
            <a:off x="13966280" y="5236148"/>
            <a:ext cx="2287997" cy="111398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15360814">
            <a:off x="1057394" y="-361598"/>
            <a:ext cx="1088672" cy="2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54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6800" y="1280502"/>
            <a:ext cx="8195577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724900"/>
            <a:ext cx="18745244" cy="19825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735">
            <a:off x="12422682" y="690152"/>
            <a:ext cx="2793263" cy="180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436852" y="7124700"/>
            <a:ext cx="4368296" cy="2046999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/>
        </p:nvSpPr>
        <p:spPr>
          <a:xfrm flipV="1">
            <a:off x="1524000" y="2327912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55651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1.26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0588" y="254546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+ 0,25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b)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blipFill rotWithShape="0">
                <a:blip r:embed="rId7"/>
                <a:stretch>
                  <a:fillRect l="-1772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71700" y="4649195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+ 0,25 = 0,5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0,5 - 0,25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0,25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= 0,25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blipFill rotWithShape="0">
                <a:blip r:embed="rId8"/>
                <a:stretch>
                  <a:fillRect l="-4176"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968333" y="8273293"/>
            <a:ext cx="2388934" cy="121388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812197" y="6926102"/>
            <a:ext cx="854854" cy="134719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5803168" flipH="1">
            <a:off x="1526323" y="-347012"/>
            <a:ext cx="1290754" cy="312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66798" y="1028700"/>
            <a:ext cx="16611601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170895" y="3835332"/>
            <a:ext cx="1831436" cy="26163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39400" y="6540294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04800" y="8166306"/>
            <a:ext cx="3264481" cy="16587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979930" y="840842"/>
            <a:ext cx="2059083" cy="1787399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/>
        </p:nvSpPr>
        <p:spPr>
          <a:xfrm flipV="1">
            <a:off x="2452929" y="10287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57729" y="12573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1.30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61996" y="227364"/>
            <a:ext cx="2362200" cy="231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blipFill rotWithShape="0">
                <a:blip r:embed="rId33"/>
                <a:stretch>
                  <a:fillRect l="-3340" t="-131" r="-3247" b="-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830130" y="1786979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blipFill rotWithShape="0">
                <a:blip r:embed="rId34"/>
                <a:stretch>
                  <a:fillRect l="-2810" t="-2296" r="-3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220200" y="1028700"/>
            <a:ext cx="0" cy="822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blipFill rotWithShape="0">
                <a:blip r:embed="rId35"/>
                <a:stretch>
                  <a:fillRect l="-2686" r="-253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7031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365" y="-1866900"/>
            <a:ext cx="24264183" cy="14229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6000" b="1" spc="14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6000" b="1" spc="143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2027291" y="2981927"/>
            <a:ext cx="3641012" cy="10942931"/>
          </a:xfrm>
          <a:prstGeom prst="rect">
            <a:avLst/>
          </a:prstGeom>
        </p:spPr>
      </p:pic>
      <p:pic>
        <p:nvPicPr>
          <p:cNvPr id="77" name="Picture 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33600" y="8835601"/>
            <a:ext cx="7391400" cy="110777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94593" y="5782200"/>
            <a:ext cx="4131269" cy="30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8235" y="-876300"/>
            <a:ext cx="21215919" cy="12692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2421230" y="2198506"/>
            <a:ext cx="13436991" cy="49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4554" y="1184413"/>
            <a:ext cx="12100816" cy="9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181" y="2831414"/>
            <a:ext cx="980467" cy="744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8506" y="286827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99648" y="3913787"/>
            <a:ext cx="1275414" cy="8584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2414" y="3678304"/>
            <a:ext cx="1295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10 + 36 : 2. 3                     b) [5 + 2. (9 - 2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)] : 7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3518" y="6607593"/>
            <a:ext cx="422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+ 18. 3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+ 54 = 64.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29800" y="6540626"/>
            <a:ext cx="57850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+ 2.(9 - 8)]: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+ 2.1]: 7 = 7: 7 = 1.</a:t>
            </a:r>
          </a:p>
        </p:txBody>
      </p:sp>
    </p:spTree>
    <p:extLst>
      <p:ext uri="{BB962C8B-B14F-4D97-AF65-F5344CB8AC3E}">
        <p14:creationId xmlns:p14="http://schemas.microsoft.com/office/powerpoint/2010/main" val="3032648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898116" y="2320134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7620" y="13666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000" y="2633751"/>
            <a:ext cx="132408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chỉ có phép cộng và phép trừ hoặc chỉ có phép nhân và phép chia a thực hiện các phép tính từ trái sang phải.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không có dấu ngoặc: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 thừa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chia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trừ.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có dấu ngoặc, ta thực hiện trong ngoặc trước, ngoài ngoặc sau.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 )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39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755" y="989853"/>
            <a:ext cx="11600445" cy="1551943"/>
            <a:chOff x="0" y="0"/>
            <a:chExt cx="12245701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5701" cy="2583028"/>
            </a:xfrm>
            <a:custGeom>
              <a:avLst/>
              <a:gdLst/>
              <a:ahLst/>
              <a:cxnLst/>
              <a:rect l="l" t="t" r="r" b="b"/>
              <a:pathLst>
                <a:path w="12245701" h="2583028">
                  <a:moveTo>
                    <a:pt x="1127605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1276056" y="2583028"/>
                  </a:lnTo>
                  <a:cubicBezTo>
                    <a:pt x="11810726" y="2583028"/>
                    <a:pt x="12245701" y="2148053"/>
                    <a:pt x="12245701" y="1291514"/>
                  </a:cubicBezTo>
                  <a:cubicBezTo>
                    <a:pt x="12245701" y="434975"/>
                    <a:pt x="11810726" y="0"/>
                    <a:pt x="11276056" y="0"/>
                  </a:cubicBezTo>
                  <a:close/>
                  <a:moveTo>
                    <a:pt x="11276056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276056" y="25400"/>
                  </a:lnTo>
                  <a:cubicBezTo>
                    <a:pt x="11796756" y="25400"/>
                    <a:pt x="12220301" y="448945"/>
                    <a:pt x="12220301" y="1291514"/>
                  </a:cubicBezTo>
                  <a:cubicBezTo>
                    <a:pt x="12220301" y="2134083"/>
                    <a:pt x="11796756" y="2557628"/>
                    <a:pt x="11276056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9203844"/>
            <a:ext cx="18745244" cy="1503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8835">
            <a:off x="13574759" y="-522806"/>
            <a:ext cx="3022659" cy="2969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381103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796161"/>
            <a:ext cx="139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                   b) 9,8 + 1,5. 6 + (6,8 - 2) : 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649528"/>
            <a:ext cx="3066045" cy="1570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8522" y="392832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5219795"/>
            <a:ext cx="891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= 1,2 - 9 + 2,5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= -7,8 + 2,5 = -5,3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0" y="5188930"/>
            <a:ext cx="693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790562" y="5829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9720" y="7139353"/>
            <a:ext cx="1508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9,8 + 1,5. 6 + (6,8 - 2) :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9,8 + 9 + 4,8 :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= 18,8 + 1,6 = 20,4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315321" y="7734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87399" y="7023447"/>
            <a:ext cx="411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37" y="7013853"/>
            <a:ext cx="1161763" cy="2622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331650">
            <a:off x="1529965" y="1881187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94"/>
          <a:stretch/>
        </p:blipFill>
        <p:spPr>
          <a:xfrm>
            <a:off x="2590800" y="5150155"/>
            <a:ext cx="13501870" cy="3407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7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660">
            <a:off x="1518137" y="1980831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330" y="5214617"/>
            <a:ext cx="1474140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1465</Words>
  <PresentationFormat>Custom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2022-09-23T05:35:00Z</dcterms:created>
  <dcterms:modified xsi:type="dcterms:W3CDTF">2022-09-23T05:45:23Z</dcterms:modified>
  <dc:identifier/>
</cp:coreProperties>
</file>