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media/audio8.wav" ContentType="audio/wav"/>
  <Override PartName="/ppt/media/audio9.wav" ContentType="audio/wav"/>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7" r:id="rId3"/>
    <p:sldId id="298" r:id="rId4"/>
    <p:sldId id="299" r:id="rId5"/>
    <p:sldId id="300" r:id="rId6"/>
    <p:sldId id="301" r:id="rId7"/>
    <p:sldId id="304" r:id="rId8"/>
    <p:sldId id="273" r:id="rId9"/>
    <p:sldId id="274" r:id="rId10"/>
    <p:sldId id="259" r:id="rId11"/>
    <p:sldId id="305" r:id="rId12"/>
    <p:sldId id="258" r:id="rId13"/>
    <p:sldId id="278" r:id="rId14"/>
    <p:sldId id="279" r:id="rId15"/>
    <p:sldId id="306" r:id="rId16"/>
    <p:sldId id="307" r:id="rId17"/>
    <p:sldId id="308" r:id="rId18"/>
    <p:sldId id="309" r:id="rId19"/>
    <p:sldId id="280" r:id="rId20"/>
    <p:sldId id="3858" r:id="rId21"/>
    <p:sldId id="652" r:id="rId22"/>
    <p:sldId id="644" r:id="rId23"/>
    <p:sldId id="3862" r:id="rId24"/>
    <p:sldId id="3861" r:id="rId25"/>
    <p:sldId id="3859" r:id="rId26"/>
    <p:sldId id="297" r:id="rId27"/>
    <p:sldId id="270" r:id="rId28"/>
  </p:sldIdLst>
  <p:sldSz cx="18288000" cy="10287000"/>
  <p:notesSz cx="6858000" cy="9144000"/>
  <p:embeddedFontLst>
    <p:embeddedFont>
      <p:font typeface="等线" panose="02010600030101010101" pitchFamily="2" charset="-122"/>
      <p:regular r:id="rId30"/>
      <p:bold r:id="rId31"/>
    </p:embeddedFont>
    <p:embeddedFont>
      <p:font typeface=".VnBlack" panose="020B720000000000000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Kollektif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CF5"/>
    <a:srgbClr val="036660"/>
    <a:srgbClr val="93FF93"/>
    <a:srgbClr val="FFC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22" autoAdjust="0"/>
  </p:normalViewPr>
  <p:slideViewPr>
    <p:cSldViewPr>
      <p:cViewPr varScale="1">
        <p:scale>
          <a:sx n="54" d="100"/>
          <a:sy n="54" d="100"/>
        </p:scale>
        <p:origin x="78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0.wmf"/><Relationship Id="rId4"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A0DFF-3B2F-44DE-9832-B27A3608D02A}"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7D0BF-5423-4835-9AEF-025AE38BB3DC}" type="slidenum">
              <a:rPr lang="en-US" smtClean="0"/>
              <a:t>‹#›</a:t>
            </a:fld>
            <a:endParaRPr lang="en-US"/>
          </a:p>
        </p:txBody>
      </p:sp>
    </p:spTree>
    <p:extLst>
      <p:ext uri="{BB962C8B-B14F-4D97-AF65-F5344CB8AC3E}">
        <p14:creationId xmlns:p14="http://schemas.microsoft.com/office/powerpoint/2010/main" val="387697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2</a:t>
            </a:fld>
            <a:endParaRPr lang="en-US" sz="1400" kern="0">
              <a:solidFill>
                <a:prstClr val="black"/>
              </a:solidFill>
              <a:cs typeface="Arial"/>
              <a:sym typeface="Arial"/>
            </a:endParaRPr>
          </a:p>
        </p:txBody>
      </p:sp>
    </p:spTree>
    <p:extLst>
      <p:ext uri="{BB962C8B-B14F-4D97-AF65-F5344CB8AC3E}">
        <p14:creationId xmlns:p14="http://schemas.microsoft.com/office/powerpoint/2010/main" val="281934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a:t>
            </a:fld>
            <a:endParaRPr lang="en-US" sz="1400" kern="0">
              <a:solidFill>
                <a:prstClr val="black"/>
              </a:solidFill>
              <a:cs typeface="Arial"/>
              <a:sym typeface="Arial"/>
            </a:endParaRPr>
          </a:p>
        </p:txBody>
      </p:sp>
    </p:spTree>
    <p:extLst>
      <p:ext uri="{BB962C8B-B14F-4D97-AF65-F5344CB8AC3E}">
        <p14:creationId xmlns:p14="http://schemas.microsoft.com/office/powerpoint/2010/main" val="301645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a:t>
            </a:fld>
            <a:endParaRPr lang="en-US" sz="1400" kern="0">
              <a:solidFill>
                <a:prstClr val="black"/>
              </a:solidFill>
              <a:cs typeface="Arial"/>
              <a:sym typeface="Arial"/>
            </a:endParaRPr>
          </a:p>
        </p:txBody>
      </p:sp>
    </p:spTree>
    <p:extLst>
      <p:ext uri="{BB962C8B-B14F-4D97-AF65-F5344CB8AC3E}">
        <p14:creationId xmlns:p14="http://schemas.microsoft.com/office/powerpoint/2010/main" val="350145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a:t>
            </a:fld>
            <a:endParaRPr lang="en-US" sz="1400" kern="0">
              <a:solidFill>
                <a:prstClr val="black"/>
              </a:solidFill>
              <a:cs typeface="Arial"/>
              <a:sym typeface="Arial"/>
            </a:endParaRPr>
          </a:p>
        </p:txBody>
      </p:sp>
    </p:spTree>
    <p:extLst>
      <p:ext uri="{BB962C8B-B14F-4D97-AF65-F5344CB8AC3E}">
        <p14:creationId xmlns:p14="http://schemas.microsoft.com/office/powerpoint/2010/main" val="98300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a:t>
            </a:fld>
            <a:endParaRPr lang="en-US" sz="1400" kern="0">
              <a:solidFill>
                <a:prstClr val="black"/>
              </a:solidFill>
              <a:cs typeface="Arial"/>
              <a:sym typeface="Arial"/>
            </a:endParaRPr>
          </a:p>
        </p:txBody>
      </p:sp>
    </p:spTree>
    <p:extLst>
      <p:ext uri="{BB962C8B-B14F-4D97-AF65-F5344CB8AC3E}">
        <p14:creationId xmlns:p14="http://schemas.microsoft.com/office/powerpoint/2010/main" val="315544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Không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vứt</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rác</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bừa</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bãi</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Trồng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thêm</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cây</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xanh</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Không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xâm</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hại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cảnh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quan</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Tham</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gia</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các</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hoạt</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động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tìm</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hiểu</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về</a:t>
            </a:r>
            <a:r>
              <a:rPr lang="en-US" sz="1200" dirty="0">
                <a:solidFill>
                  <a:srgbClr val="FF0066"/>
                </a:solidFill>
                <a:latin typeface="Times New Roman" panose="02020603050405020304" pitchFamily="18" charset="0"/>
                <a:cs typeface="Times New Roman" panose="02020603050405020304" pitchFamily="18" charset="0"/>
              </a:rPr>
              <a:t> di </a:t>
            </a:r>
            <a:r>
              <a:rPr lang="en-US" sz="1200" dirty="0" err="1">
                <a:solidFill>
                  <a:srgbClr val="FF0066"/>
                </a:solidFill>
                <a:latin typeface="Times New Roman" panose="02020603050405020304" pitchFamily="18" charset="0"/>
                <a:cs typeface="Times New Roman" panose="02020603050405020304" pitchFamily="18" charset="0"/>
              </a:rPr>
              <a:t>tích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danh</a:t>
            </a:r>
            <a:r>
              <a:rPr lang="en-US" sz="1200" dirty="0">
                <a:solidFill>
                  <a:srgbClr val="FF0066"/>
                </a:solidFill>
                <a:latin typeface="Times New Roman" panose="02020603050405020304" pitchFamily="18" charset="0"/>
                <a:cs typeface="Times New Roman" panose="02020603050405020304" pitchFamily="18" charset="0"/>
              </a:rPr>
              <a:t> lam </a:t>
            </a:r>
            <a:r>
              <a:rPr lang="en-US" sz="1200" dirty="0" err="1">
                <a:solidFill>
                  <a:srgbClr val="FF0066"/>
                </a:solidFill>
                <a:latin typeface="Times New Roman" panose="02020603050405020304" pitchFamily="18" charset="0"/>
                <a:cs typeface="Times New Roman" panose="02020603050405020304" pitchFamily="18" charset="0"/>
              </a:rPr>
              <a:t>thắng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cảnh</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Hạn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chế</a:t>
            </a:r>
            <a:r>
              <a:rPr lang="en-US" sz="1200" dirty="0">
                <a:solidFill>
                  <a:srgbClr val="FF0066"/>
                </a:solidFill>
                <a:latin typeface="Times New Roman" panose="02020603050405020304" pitchFamily="18" charset="0"/>
                <a:cs typeface="Times New Roman" panose="02020603050405020304" pitchFamily="18" charset="0"/>
              </a:rPr>
              <a:t> dung </a:t>
            </a:r>
            <a:r>
              <a:rPr lang="en-US" sz="1200" dirty="0" err="1">
                <a:solidFill>
                  <a:srgbClr val="FF0066"/>
                </a:solidFill>
                <a:latin typeface="Times New Roman" panose="02020603050405020304" pitchFamily="18" charset="0"/>
                <a:cs typeface="Times New Roman" panose="02020603050405020304" pitchFamily="18" charset="0"/>
              </a:rPr>
              <a:t>sản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phẩm</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từ</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nhựa</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ni-lon</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Tuyên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truyền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vận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động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mọi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người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cùng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có</a:t>
            </a:r>
            <a:r>
              <a:rPr lang="en-US" sz="1200" dirty="0">
                <a:solidFill>
                  <a:srgbClr val="FF0066"/>
                </a:solidFill>
                <a:latin typeface="Times New Roman" panose="02020603050405020304" pitchFamily="18" charset="0"/>
                <a:cs typeface="Times New Roman" panose="02020603050405020304" pitchFamily="18" charset="0"/>
              </a:rPr>
              <a:t> ý </a:t>
            </a:r>
            <a:r>
              <a:rPr lang="en-US" sz="1200" dirty="0" err="1">
                <a:solidFill>
                  <a:srgbClr val="FF0066"/>
                </a:solidFill>
                <a:latin typeface="Times New Roman" panose="02020603050405020304" pitchFamily="18" charset="0"/>
                <a:cs typeface="Times New Roman" panose="02020603050405020304" pitchFamily="18" charset="0"/>
              </a:rPr>
              <a:t>thức</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giữ</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gìn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bảo</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vệ</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môi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trường</a:t>
            </a:r>
            <a:r>
              <a:rPr lang="en-US" sz="1200" dirty="0">
                <a:solidFill>
                  <a:srgbClr val="FF0066"/>
                </a:solidFill>
                <a:latin typeface="Times New Roman" panose="02020603050405020304" pitchFamily="18" charset="0"/>
                <a:cs typeface="Times New Roman" panose="02020603050405020304" pitchFamily="18" charset="0"/>
              </a:rPr>
              <a:t>.</a:t>
            </a:r>
          </a:p>
          <a:p>
            <a:pPr marL="342900" indent="-342900">
              <a:buAutoNum type="arabicPeriod"/>
            </a:pPr>
            <a:r>
              <a:rPr lang="en-US" sz="1200" dirty="0" err="1">
                <a:solidFill>
                  <a:srgbClr val="FF0066"/>
                </a:solidFill>
                <a:latin typeface="Times New Roman" panose="02020603050405020304" pitchFamily="18" charset="0"/>
                <a:cs typeface="Times New Roman" panose="02020603050405020304" pitchFamily="18" charset="0"/>
              </a:rPr>
              <a:t>Giới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thiệu</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các</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địa</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danh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về</a:t>
            </a:r>
            <a:r>
              <a:rPr lang="en-US" sz="1200" dirty="0">
                <a:solidFill>
                  <a:srgbClr val="FF0066"/>
                </a:solidFill>
                <a:latin typeface="Times New Roman" panose="02020603050405020304" pitchFamily="18" charset="0"/>
                <a:cs typeface="Times New Roman" panose="02020603050405020304" pitchFamily="18" charset="0"/>
              </a:rPr>
              <a:t> di </a:t>
            </a:r>
            <a:r>
              <a:rPr lang="en-US" sz="1200" dirty="0" err="1">
                <a:solidFill>
                  <a:srgbClr val="FF0066"/>
                </a:solidFill>
                <a:latin typeface="Times New Roman" panose="02020603050405020304" pitchFamily="18" charset="0"/>
                <a:cs typeface="Times New Roman" panose="02020603050405020304" pitchFamily="18" charset="0"/>
              </a:rPr>
              <a:t>tích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lịch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sử</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danh</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thắng</a:t>
            </a:r>
            <a:r>
              <a:rPr lang="en-US" sz="1200" dirty="0">
                <a:solidFill>
                  <a:srgbClr val="FF0066"/>
                </a:solidFill>
                <a:latin typeface="Times New Roman" panose="02020603050405020304" pitchFamily="18" charset="0"/>
                <a:cs typeface="Times New Roman" panose="02020603050405020304" pitchFamily="18" charset="0"/>
              </a:rPr>
              <a:t> ở </a:t>
            </a:r>
            <a:r>
              <a:rPr lang="en-US" sz="1200" dirty="0" err="1">
                <a:solidFill>
                  <a:srgbClr val="FF0066"/>
                </a:solidFill>
                <a:latin typeface="Times New Roman" panose="02020603050405020304" pitchFamily="18" charset="0"/>
                <a:cs typeface="Times New Roman" panose="02020603050405020304" pitchFamily="18" charset="0"/>
              </a:rPr>
              <a:t>địa</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phương</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với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bạn</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bè</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mọi</a:t>
            </a:r>
            <a:r>
              <a:rPr lang="en-US" sz="1200" dirty="0">
                <a:solidFill>
                  <a:srgbClr val="FF0066"/>
                </a:solidFill>
                <a:latin typeface="Times New Roman" panose="02020603050405020304" pitchFamily="18" charset="0"/>
                <a:cs typeface="Times New Roman" panose="02020603050405020304" pitchFamily="18" charset="0"/>
              </a:rPr>
              <a:t> </a:t>
            </a:r>
            <a:r>
              <a:rPr lang="en-US" sz="1200" dirty="0" err="1">
                <a:solidFill>
                  <a:srgbClr val="FF0066"/>
                </a:solidFill>
                <a:latin typeface="Times New Roman" panose="02020603050405020304" pitchFamily="18" charset="0"/>
                <a:cs typeface="Times New Roman" panose="02020603050405020304" pitchFamily="18" charset="0"/>
              </a:rPr>
              <a:t>nơi</a:t>
            </a:r>
            <a:r>
              <a:rPr lang="en-US" sz="1200" dirty="0">
                <a:solidFill>
                  <a:srgbClr val="FF0066"/>
                </a:solidFill>
                <a:latin typeface="Times New Roman" panose="02020603050405020304" pitchFamily="18" charset="0"/>
                <a:cs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19</a:t>
            </a:fld>
            <a:endParaRPr lang="zh-CN" altLang="en-US"/>
          </a:p>
        </p:txBody>
      </p:sp>
    </p:spTree>
    <p:extLst>
      <p:ext uri="{BB962C8B-B14F-4D97-AF65-F5344CB8AC3E}">
        <p14:creationId xmlns:p14="http://schemas.microsoft.com/office/powerpoint/2010/main" val="301395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99956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21"/>
            <a:ext cx="18288000" cy="10287041"/>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grpSp>
    </p:spTree>
    <p:extLst>
      <p:ext uri="{BB962C8B-B14F-4D97-AF65-F5344CB8AC3E}">
        <p14:creationId xmlns:p14="http://schemas.microsoft.com/office/powerpoint/2010/main" val="2678945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731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7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120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31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917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6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199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223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9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53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84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63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oleObject4.bin"/><Relationship Id="rId4"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31.png"/><Relationship Id="rId7" Type="http://schemas.openxmlformats.org/officeDocument/2006/relationships/oleObject" Target="../embeddings/oleObject6.bin"/><Relationship Id="rId12"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9.wmf"/><Relationship Id="rId4" Type="http://schemas.openxmlformats.org/officeDocument/2006/relationships/image" Target="../media/image32.png"/><Relationship Id="rId9"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33.w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wmf"/><Relationship Id="rId5" Type="http://schemas.openxmlformats.org/officeDocument/2006/relationships/oleObject" Target="../embeddings/oleObject12.bin"/><Relationship Id="rId4" Type="http://schemas.openxmlformats.org/officeDocument/2006/relationships/image" Target="../media/image30.wmf"/></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8.wmf"/><Relationship Id="rId5" Type="http://schemas.openxmlformats.org/officeDocument/2006/relationships/oleObject" Target="../embeddings/oleObject14.bin"/><Relationship Id="rId10" Type="http://schemas.openxmlformats.org/officeDocument/2006/relationships/image" Target="../media/image40.emf"/><Relationship Id="rId4" Type="http://schemas.openxmlformats.org/officeDocument/2006/relationships/image" Target="../media/image30.wmf"/><Relationship Id="rId9"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9.wav"/><Relationship Id="rId7" Type="http://schemas.microsoft.com/office/2007/relationships/hdphoto" Target="../media/hdphoto2.wdp"/><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0.xml"/><Relationship Id="rId7" Type="http://schemas.openxmlformats.org/officeDocument/2006/relationships/audio" Target="../media/audio3.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wmf"/><Relationship Id="rId4" Type="http://schemas.openxmlformats.org/officeDocument/2006/relationships/audio" Target="../media/audio6.wav"/><Relationship Id="rId9"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0.wmf"/><Relationship Id="rId3" Type="http://schemas.openxmlformats.org/officeDocument/2006/relationships/notesSlide" Target="../notesSlides/notesSlide4.xml"/><Relationship Id="rId7" Type="http://schemas.openxmlformats.org/officeDocument/2006/relationships/audio" Target="../media/audio4.wav"/><Relationship Id="rId12"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audio" Target="../media/audio7.wav"/><Relationship Id="rId11" Type="http://schemas.openxmlformats.org/officeDocument/2006/relationships/image" Target="../media/image19.wmf"/><Relationship Id="rId5" Type="http://schemas.openxmlformats.org/officeDocument/2006/relationships/audio" Target="../media/audio6.wav"/><Relationship Id="rId10" Type="http://schemas.openxmlformats.org/officeDocument/2006/relationships/image" Target="../media/image18.emf"/><Relationship Id="rId4" Type="http://schemas.openxmlformats.org/officeDocument/2006/relationships/audio" Target="../media/audio5.wav"/><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wmf"/><Relationship Id="rId4" Type="http://schemas.openxmlformats.org/officeDocument/2006/relationships/audio" Target="../media/audio6.wav"/><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09343" y="7102522"/>
            <a:ext cx="5091953" cy="50919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54897">
            <a:off x="-1156233" y="993276"/>
            <a:ext cx="4748041" cy="237402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29399" y="-824993"/>
            <a:ext cx="3707385" cy="37073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264908" y="-763564"/>
            <a:ext cx="3584528" cy="3584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5736" y="7951811"/>
            <a:ext cx="3584528" cy="3584528"/>
          </a:xfrm>
          <a:prstGeom prst="rect">
            <a:avLst/>
          </a:prstGeom>
        </p:spPr>
      </p:pic>
      <p:grpSp>
        <p:nvGrpSpPr>
          <p:cNvPr id="10" name="Group 10"/>
          <p:cNvGrpSpPr>
            <a:grpSpLocks noChangeAspect="1"/>
          </p:cNvGrpSpPr>
          <p:nvPr/>
        </p:nvGrpSpPr>
        <p:grpSpPr>
          <a:xfrm>
            <a:off x="-1667442" y="7810289"/>
            <a:ext cx="4953421" cy="4953421"/>
            <a:chOff x="0" y="0"/>
            <a:chExt cx="1708150" cy="1708150"/>
          </a:xfrm>
        </p:grpSpPr>
        <p:sp>
          <p:nvSpPr>
            <p:cNvPr id="11" name="Freeform 11"/>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DBE14"/>
            </a:solidFill>
          </p:spPr>
        </p:sp>
      </p:grpSp>
      <p:sp>
        <p:nvSpPr>
          <p:cNvPr id="12" name="TextBox 11"/>
          <p:cNvSpPr txBox="1"/>
          <p:nvPr/>
        </p:nvSpPr>
        <p:spPr>
          <a:xfrm>
            <a:off x="609600" y="2102860"/>
            <a:ext cx="17058032" cy="6081280"/>
          </a:xfrm>
          <a:prstGeom prst="rect">
            <a:avLst/>
          </a:prstGeom>
          <a:noFill/>
        </p:spPr>
        <p:txBody>
          <a:bodyPr wrap="square" rtlCol="0">
            <a:spAutoFit/>
          </a:bodyPr>
          <a:lstStyle/>
          <a:p>
            <a:pPr algn="ctr">
              <a:lnSpc>
                <a:spcPct val="170000"/>
              </a:lnSpc>
            </a:pPr>
            <a:r>
              <a:rPr lang="en-US" sz="8000" b="1" dirty="0">
                <a:solidFill>
                  <a:srgbClr val="002060"/>
                </a:solidFill>
                <a:latin typeface="Arial" panose="020B0604020202020204" pitchFamily="34" charset="0"/>
                <a:cs typeface="Arial" panose="020B0604020202020204" pitchFamily="34" charset="0"/>
              </a:rPr>
              <a:t>CHÀO MỪNG CÁC THẦY CÔ GIÁO VÀ CÁC EM </a:t>
            </a:r>
          </a:p>
          <a:p>
            <a:pPr algn="ctr">
              <a:lnSpc>
                <a:spcPct val="170000"/>
              </a:lnSpc>
            </a:pPr>
            <a:r>
              <a:rPr lang="en-US" sz="8000" b="1" dirty="0">
                <a:solidFill>
                  <a:srgbClr val="002060"/>
                </a:solidFill>
                <a:latin typeface="Arial" panose="020B0604020202020204" pitchFamily="34" charset="0"/>
                <a:cs typeface="Arial" panose="020B0604020202020204" pitchFamily="34" charset="0"/>
              </a:rPr>
              <a:t>ĐẾN VỚI TIẾT HỌC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882458" y="249612"/>
            <a:ext cx="12254613" cy="1307030"/>
            <a:chOff x="1664084" y="1086525"/>
            <a:chExt cx="10113405" cy="1307030"/>
          </a:xfrm>
        </p:grpSpPr>
        <p:grpSp>
          <p:nvGrpSpPr>
            <p:cNvPr id="7" name="Group 7"/>
            <p:cNvGrpSpPr/>
            <p:nvPr/>
          </p:nvGrpSpPr>
          <p:grpSpPr>
            <a:xfrm>
              <a:off x="1664084" y="1086525"/>
              <a:ext cx="10113405" cy="1307030"/>
              <a:chOff x="0" y="-38100"/>
              <a:chExt cx="3582823" cy="463035"/>
            </a:xfrm>
          </p:grpSpPr>
          <p:sp>
            <p:nvSpPr>
              <p:cNvPr id="8" name="Freeform 8"/>
              <p:cNvSpPr/>
              <p:nvPr/>
            </p:nvSpPr>
            <p:spPr>
              <a:xfrm>
                <a:off x="135089" y="-974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089922" y="1391548"/>
              <a:ext cx="8496762" cy="707566"/>
            </a:xfrm>
            <a:prstGeom prst="rect">
              <a:avLst/>
            </a:prstGeom>
          </p:spPr>
          <p:txBody>
            <a:bodyPr wrap="square" lIns="0" tIns="0" rIns="0" bIns="0" rtlCol="0" anchor="t">
              <a:spAutoFit/>
            </a:bodyPr>
            <a:lstStyle/>
            <a:p>
              <a:pPr>
                <a:lnSpc>
                  <a:spcPts val="5880"/>
                </a:lnSpc>
                <a:spcBef>
                  <a:spcPct val="0"/>
                </a:spcBef>
              </a:pPr>
              <a:r>
                <a:rPr lang="en-US" sz="4800" b="1" dirty="0" err="1">
                  <a:solidFill>
                    <a:srgbClr val="FFFFFF"/>
                  </a:solidFill>
                  <a:latin typeface="Arial" panose="020B0604020202020204" pitchFamily="34" charset="0"/>
                  <a:cs typeface="Arial" panose="020B0604020202020204" pitchFamily="34" charset="0"/>
                </a:rPr>
                <a:t>Luyện</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tập</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đa</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thức</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một</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biến</a:t>
              </a:r>
              <a:endParaRPr lang="en-US" sz="4800" b="1" dirty="0">
                <a:solidFill>
                  <a:srgbClr val="FFFFFF"/>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6798" y="-191062"/>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grpSp>
      <p:sp>
        <p:nvSpPr>
          <p:cNvPr id="39" name="Rectangle 38"/>
          <p:cNvSpPr/>
          <p:nvPr/>
        </p:nvSpPr>
        <p:spPr>
          <a:xfrm>
            <a:off x="578302" y="1683881"/>
            <a:ext cx="16523084" cy="901593"/>
          </a:xfrm>
          <a:prstGeom prst="rect">
            <a:avLst/>
          </a:prstGeom>
        </p:spPr>
        <p:txBody>
          <a:bodyPr wrap="square">
            <a:spAutoFit/>
          </a:bodyPr>
          <a:lstStyle/>
          <a:p>
            <a:pPr algn="just">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1: Cho </a:t>
            </a:r>
            <a:r>
              <a:rPr lang="en-US" sz="4000" b="1" dirty="0" err="1">
                <a:latin typeface="Arial" panose="020B0604020202020204" pitchFamily="34" charset="0"/>
                <a:ea typeface="Calibri" panose="020F0502020204030204" pitchFamily="34" charset="0"/>
                <a:cs typeface="Arial" panose="020B0604020202020204" pitchFamily="34" charset="0"/>
              </a:rPr>
              <a:t>hai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đa</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thức</a:t>
            </a:r>
            <a:r>
              <a:rPr lang="en-US" sz="4000" b="1" dirty="0">
                <a:latin typeface="Arial" panose="020B0604020202020204" pitchFamily="34" charset="0"/>
                <a:ea typeface="Calibri" panose="020F050202020403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256AE745-EE10-4418-8761-93E75712DA0B}"/>
              </a:ext>
            </a:extLst>
          </p:cNvPr>
          <p:cNvSpPr txBox="1"/>
          <p:nvPr/>
        </p:nvSpPr>
        <p:spPr>
          <a:xfrm>
            <a:off x="690511" y="4914900"/>
            <a:ext cx="712054"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a) </a:t>
            </a:r>
          </a:p>
        </p:txBody>
      </p:sp>
      <p:graphicFrame>
        <p:nvGraphicFramePr>
          <p:cNvPr id="23" name="Object 22">
            <a:extLst>
              <a:ext uri="{FF2B5EF4-FFF2-40B4-BE49-F238E27FC236}">
                <a16:creationId xmlns:a16="http://schemas.microsoft.com/office/drawing/2014/main" id="{16DA52D3-3FB6-42DA-997F-821A878878D3}"/>
              </a:ext>
            </a:extLst>
          </p:cNvPr>
          <p:cNvGraphicFramePr>
            <a:graphicFrameLocks noChangeAspect="1"/>
          </p:cNvGraphicFramePr>
          <p:nvPr>
            <p:extLst>
              <p:ext uri="{D42A27DB-BD31-4B8C-83A1-F6EECF244321}">
                <p14:modId xmlns:p14="http://schemas.microsoft.com/office/powerpoint/2010/main" val="2999333562"/>
              </p:ext>
            </p:extLst>
          </p:nvPr>
        </p:nvGraphicFramePr>
        <p:xfrm>
          <a:off x="1239720" y="4914031"/>
          <a:ext cx="7356475" cy="2439988"/>
        </p:xfrm>
        <a:graphic>
          <a:graphicData uri="http://schemas.openxmlformats.org/presentationml/2006/ole">
            <mc:AlternateContent xmlns:mc="http://schemas.openxmlformats.org/markup-compatibility/2006">
              <mc:Choice xmlns:v="urn:schemas-microsoft-com:vml" Requires="v">
                <p:oleObj spid="_x0000_s2320" name="Equation" r:id="rId3" imgW="2374560" imgH="787320" progId="Equation.DSMT4">
                  <p:embed/>
                </p:oleObj>
              </mc:Choice>
              <mc:Fallback>
                <p:oleObj name="Equation" r:id="rId3" imgW="2374560" imgH="787320" progId="Equation.DSMT4">
                  <p:embed/>
                  <p:pic>
                    <p:nvPicPr>
                      <p:cNvPr id="0" name=""/>
                      <p:cNvPicPr/>
                      <p:nvPr/>
                    </p:nvPicPr>
                    <p:blipFill>
                      <a:blip r:embed="rId4"/>
                      <a:stretch>
                        <a:fillRect/>
                      </a:stretch>
                    </p:blipFill>
                    <p:spPr>
                      <a:xfrm>
                        <a:off x="1239720" y="4914031"/>
                        <a:ext cx="7356475" cy="2439988"/>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FFBE1B5B-36A2-4BA6-AADD-83AE81E060BE}"/>
              </a:ext>
            </a:extLst>
          </p:cNvPr>
          <p:cNvSpPr txBox="1"/>
          <p:nvPr/>
        </p:nvSpPr>
        <p:spPr>
          <a:xfrm>
            <a:off x="1265032" y="7753501"/>
            <a:ext cx="7257457" cy="1754326"/>
          </a:xfrm>
          <a:prstGeom prst="rect">
            <a:avLst/>
          </a:prstGeom>
          <a:noFill/>
        </p:spPr>
        <p:txBody>
          <a:bodyPr wrap="square" rtlCol="0">
            <a:spAutoFit/>
          </a:bodyPr>
          <a:lstStyle/>
          <a:p>
            <a:r>
              <a:rPr lang="en-US" sz="3600" dirty="0" err="1">
                <a:solidFill>
                  <a:srgbClr val="0000FF"/>
                </a:solidFill>
                <a:latin typeface="Times New Roman" panose="02020603050405020304" pitchFamily="18" charset="0"/>
                <a:cs typeface="Times New Roman" panose="02020603050405020304" pitchFamily="18" charset="0"/>
              </a:rPr>
              <a:t>Bậc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A(x) </a:t>
            </a:r>
            <a:r>
              <a:rPr lang="en-US" sz="3600" dirty="0" err="1">
                <a:solidFill>
                  <a:srgbClr val="0000FF"/>
                </a:solidFill>
                <a:latin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cs typeface="Times New Roman" panose="02020603050405020304" pitchFamily="18" charset="0"/>
              </a:rPr>
              <a:t> 5</a:t>
            </a:r>
          </a:p>
          <a:p>
            <a:r>
              <a:rPr lang="en-US" sz="3600" dirty="0" err="1">
                <a:solidFill>
                  <a:srgbClr val="0000FF"/>
                </a:solidFill>
                <a:latin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số</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cao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A(x) </a:t>
            </a:r>
            <a:r>
              <a:rPr lang="en-US" sz="3600" dirty="0" err="1">
                <a:solidFill>
                  <a:srgbClr val="0000FF"/>
                </a:solidFill>
                <a:latin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cs typeface="Times New Roman" panose="02020603050405020304" pitchFamily="18" charset="0"/>
              </a:rPr>
              <a:t> 4</a:t>
            </a:r>
          </a:p>
          <a:p>
            <a:r>
              <a:rPr lang="en-US" sz="3600" dirty="0" err="1">
                <a:solidFill>
                  <a:srgbClr val="0000FF"/>
                </a:solidFill>
                <a:latin typeface="Times New Roman" panose="02020603050405020304" pitchFamily="18" charset="0"/>
                <a:cs typeface="Times New Roman" panose="02020603050405020304" pitchFamily="18" charset="0"/>
              </a:rPr>
              <a:t>Hệ</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số</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cs typeface="Times New Roman" panose="02020603050405020304" pitchFamily="18" charset="0"/>
              </a:rPr>
              <a:t> do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A(x) </a:t>
            </a:r>
            <a:r>
              <a:rPr lang="en-US" sz="3600" dirty="0" err="1">
                <a:solidFill>
                  <a:srgbClr val="0000FF"/>
                </a:solidFill>
                <a:latin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cs typeface="Times New Roman" panose="02020603050405020304" pitchFamily="18" charset="0"/>
              </a:rPr>
              <a:t> 1</a:t>
            </a:r>
          </a:p>
        </p:txBody>
      </p:sp>
      <p:graphicFrame>
        <p:nvGraphicFramePr>
          <p:cNvPr id="20" name="Object 19">
            <a:extLst>
              <a:ext uri="{FF2B5EF4-FFF2-40B4-BE49-F238E27FC236}">
                <a16:creationId xmlns:a16="http://schemas.microsoft.com/office/drawing/2014/main" id="{3B0CC046-267E-43D8-90B7-BB7D3E2C36D4}"/>
              </a:ext>
            </a:extLst>
          </p:cNvPr>
          <p:cNvGraphicFramePr>
            <a:graphicFrameLocks noChangeAspect="1"/>
          </p:cNvGraphicFramePr>
          <p:nvPr>
            <p:extLst>
              <p:ext uri="{D42A27DB-BD31-4B8C-83A1-F6EECF244321}">
                <p14:modId xmlns:p14="http://schemas.microsoft.com/office/powerpoint/2010/main" val="571484651"/>
              </p:ext>
            </p:extLst>
          </p:nvPr>
        </p:nvGraphicFramePr>
        <p:xfrm>
          <a:off x="5213232" y="2608756"/>
          <a:ext cx="6765925" cy="2036763"/>
        </p:xfrm>
        <a:graphic>
          <a:graphicData uri="http://schemas.openxmlformats.org/presentationml/2006/ole">
            <mc:AlternateContent xmlns:mc="http://schemas.openxmlformats.org/markup-compatibility/2006">
              <mc:Choice xmlns:v="urn:schemas-microsoft-com:vml" Requires="v">
                <p:oleObj spid="_x0000_s2321" name="Equation" r:id="rId5" imgW="6765226" imgH="2036195" progId="Equation.DSMT4">
                  <p:embed/>
                </p:oleObj>
              </mc:Choice>
              <mc:Fallback>
                <p:oleObj name="Equation" r:id="rId5" imgW="6765226" imgH="2036195" progId="Equation.DSMT4">
                  <p:embed/>
                  <p:pic>
                    <p:nvPicPr>
                      <p:cNvPr id="0" name=""/>
                      <p:cNvPicPr/>
                      <p:nvPr/>
                    </p:nvPicPr>
                    <p:blipFill>
                      <a:blip r:embed="rId6"/>
                      <a:stretch>
                        <a:fillRect/>
                      </a:stretch>
                    </p:blipFill>
                    <p:spPr>
                      <a:xfrm>
                        <a:off x="5213232" y="2608756"/>
                        <a:ext cx="6765925" cy="2036763"/>
                      </a:xfrm>
                      <a:prstGeom prst="rect">
                        <a:avLst/>
                      </a:prstGeom>
                    </p:spPr>
                  </p:pic>
                </p:oleObj>
              </mc:Fallback>
            </mc:AlternateContent>
          </a:graphicData>
        </a:graphic>
      </p:graphicFrame>
    </p:spTree>
    <p:extLst>
      <p:ext uri="{BB962C8B-B14F-4D97-AF65-F5344CB8AC3E}">
        <p14:creationId xmlns:p14="http://schemas.microsoft.com/office/powerpoint/2010/main" val="7867652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4967376" y="-1866900"/>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527874" y="-2026658"/>
            <a:ext cx="3086100" cy="308610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304800" y="9105900"/>
            <a:ext cx="3086100" cy="308610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a:grpSpLocks noChangeAspect="1"/>
          </p:cNvGrpSpPr>
          <p:nvPr/>
        </p:nvGrpSpPr>
        <p:grpSpPr>
          <a:xfrm>
            <a:off x="133531" y="8800944"/>
            <a:ext cx="3257369" cy="3257369"/>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32" name="Group 32"/>
          <p:cNvGrpSpPr/>
          <p:nvPr/>
        </p:nvGrpSpPr>
        <p:grpSpPr>
          <a:xfrm>
            <a:off x="-1954211" y="8931787"/>
            <a:ext cx="3086100" cy="3086100"/>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a:grpSpLocks noChangeAspect="1"/>
          </p:cNvGrpSpPr>
          <p:nvPr/>
        </p:nvGrpSpPr>
        <p:grpSpPr>
          <a:xfrm>
            <a:off x="14967376" y="-1645793"/>
            <a:ext cx="3225389" cy="3225389"/>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sp>
        <p:nvSpPr>
          <p:cNvPr id="37" name="TextBox 37"/>
          <p:cNvSpPr txBox="1"/>
          <p:nvPr/>
        </p:nvSpPr>
        <p:spPr>
          <a:xfrm>
            <a:off x="6699024" y="1062213"/>
            <a:ext cx="4889952" cy="721995"/>
          </a:xfrm>
          <a:prstGeom prst="rect">
            <a:avLst/>
          </a:prstGeom>
        </p:spPr>
        <p:txBody>
          <a:bodyPr lIns="0" tIns="0" rIns="0" bIns="0" rtlCol="0" anchor="t">
            <a:spAutoFit/>
          </a:bodyPr>
          <a:lstStyle/>
          <a:p>
            <a:pPr algn="ctr">
              <a:lnSpc>
                <a:spcPts val="5880"/>
              </a:lnSpc>
            </a:pPr>
            <a:r>
              <a:rPr lang="en-US" sz="4200" dirty="0">
                <a:solidFill>
                  <a:srgbClr val="FFFFFF"/>
                </a:solidFill>
                <a:latin typeface="Kollektif Bold"/>
              </a:rPr>
              <a:t>About Company</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69" y="285302"/>
            <a:ext cx="1710316" cy="1710316"/>
          </a:xfrm>
          <a:prstGeom prst="rect">
            <a:avLst/>
          </a:prstGeom>
        </p:spPr>
      </p:pic>
      <p:cxnSp>
        <p:nvCxnSpPr>
          <p:cNvPr id="45" name="Straight Connector 44"/>
          <p:cNvCxnSpPr/>
          <p:nvPr/>
        </p:nvCxnSpPr>
        <p:spPr>
          <a:xfrm>
            <a:off x="1455327" y="1344470"/>
            <a:ext cx="0" cy="750857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6834" y="2169731"/>
            <a:ext cx="2362200" cy="2257582"/>
          </a:xfrm>
          <a:prstGeom prst="rect">
            <a:avLst/>
          </a:prstGeom>
        </p:spPr>
      </p:pic>
      <p:sp>
        <p:nvSpPr>
          <p:cNvPr id="38" name="Rectangle 37">
            <a:extLst>
              <a:ext uri="{FF2B5EF4-FFF2-40B4-BE49-F238E27FC236}">
                <a16:creationId xmlns:a16="http://schemas.microsoft.com/office/drawing/2014/main" id="{1DD4EE74-2F7C-4792-A0C7-C2AAF502F504}"/>
              </a:ext>
            </a:extLst>
          </p:cNvPr>
          <p:cNvSpPr/>
          <p:nvPr/>
        </p:nvSpPr>
        <p:spPr>
          <a:xfrm>
            <a:off x="2133600" y="484990"/>
            <a:ext cx="16523084" cy="901593"/>
          </a:xfrm>
          <a:prstGeom prst="rect">
            <a:avLst/>
          </a:prstGeom>
        </p:spPr>
        <p:txBody>
          <a:bodyPr wrap="square">
            <a:spAutoFit/>
          </a:bodyPr>
          <a:lstStyle/>
          <a:p>
            <a:pPr algn="just">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1: Hai </a:t>
            </a:r>
            <a:r>
              <a:rPr lang="en-US" sz="4000" b="1" dirty="0" err="1">
                <a:latin typeface="Arial" panose="020B0604020202020204" pitchFamily="34" charset="0"/>
                <a:ea typeface="Calibri" panose="020F0502020204030204" pitchFamily="34" charset="0"/>
                <a:cs typeface="Arial" panose="020B0604020202020204" pitchFamily="34" charset="0"/>
              </a:rPr>
              <a:t>đa</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thức</a:t>
            </a:r>
            <a:r>
              <a:rPr lang="en-US" sz="4000" b="1" dirty="0">
                <a:latin typeface="Arial" panose="020B0604020202020204" pitchFamily="34" charset="0"/>
                <a:ea typeface="Calibri" panose="020F0502020204030204" pitchFamily="34" charset="0"/>
                <a:cs typeface="Arial" panose="020B0604020202020204" pitchFamily="34" charset="0"/>
              </a:rPr>
              <a:t>:</a:t>
            </a:r>
          </a:p>
        </p:txBody>
      </p:sp>
      <p:graphicFrame>
        <p:nvGraphicFramePr>
          <p:cNvPr id="2" name="Object 1">
            <a:extLst>
              <a:ext uri="{FF2B5EF4-FFF2-40B4-BE49-F238E27FC236}">
                <a16:creationId xmlns:a16="http://schemas.microsoft.com/office/drawing/2014/main" id="{90ADBB37-F9D2-4573-9648-9CDF10D5619B}"/>
              </a:ext>
            </a:extLst>
          </p:cNvPr>
          <p:cNvGraphicFramePr>
            <a:graphicFrameLocks noChangeAspect="1"/>
          </p:cNvGraphicFramePr>
          <p:nvPr>
            <p:extLst>
              <p:ext uri="{D42A27DB-BD31-4B8C-83A1-F6EECF244321}">
                <p14:modId xmlns:p14="http://schemas.microsoft.com/office/powerpoint/2010/main" val="2039013032"/>
              </p:ext>
            </p:extLst>
          </p:nvPr>
        </p:nvGraphicFramePr>
        <p:xfrm>
          <a:off x="6152062" y="1739987"/>
          <a:ext cx="4973736" cy="721994"/>
        </p:xfrm>
        <a:graphic>
          <a:graphicData uri="http://schemas.openxmlformats.org/presentationml/2006/ole">
            <mc:AlternateContent xmlns:mc="http://schemas.openxmlformats.org/markup-compatibility/2006">
              <mc:Choice xmlns:v="urn:schemas-microsoft-com:vml" Requires="v">
                <p:oleObj spid="_x0000_s3506" name="Equation" r:id="rId5" imgW="1574640" imgH="228600" progId="Equation.DSMT4">
                  <p:embed/>
                </p:oleObj>
              </mc:Choice>
              <mc:Fallback>
                <p:oleObj name="Equation" r:id="rId5" imgW="1574640" imgH="228600" progId="Equation.DSMT4">
                  <p:embed/>
                  <p:pic>
                    <p:nvPicPr>
                      <p:cNvPr id="0" name=""/>
                      <p:cNvPicPr/>
                      <p:nvPr/>
                    </p:nvPicPr>
                    <p:blipFill>
                      <a:blip r:embed="rId6"/>
                      <a:stretch>
                        <a:fillRect/>
                      </a:stretch>
                    </p:blipFill>
                    <p:spPr>
                      <a:xfrm>
                        <a:off x="6152062" y="1739987"/>
                        <a:ext cx="4973736" cy="721994"/>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EC6B803D-A0DF-4646-A1E8-85FC63742245}"/>
              </a:ext>
            </a:extLst>
          </p:cNvPr>
          <p:cNvGraphicFramePr>
            <a:graphicFrameLocks noChangeAspect="1"/>
          </p:cNvGraphicFramePr>
          <p:nvPr>
            <p:extLst>
              <p:ext uri="{D42A27DB-BD31-4B8C-83A1-F6EECF244321}">
                <p14:modId xmlns:p14="http://schemas.microsoft.com/office/powerpoint/2010/main" val="2522091015"/>
              </p:ext>
            </p:extLst>
          </p:nvPr>
        </p:nvGraphicFramePr>
        <p:xfrm>
          <a:off x="6047257" y="2548588"/>
          <a:ext cx="6283028" cy="1149653"/>
        </p:xfrm>
        <a:graphic>
          <a:graphicData uri="http://schemas.openxmlformats.org/presentationml/2006/ole">
            <mc:AlternateContent xmlns:mc="http://schemas.openxmlformats.org/markup-compatibility/2006">
              <mc:Choice xmlns:v="urn:schemas-microsoft-com:vml" Requires="v">
                <p:oleObj spid="_x0000_s3507" name="Equation" r:id="rId7" imgW="1854000" imgH="393480" progId="Equation.DSMT4">
                  <p:embed/>
                </p:oleObj>
              </mc:Choice>
              <mc:Fallback>
                <p:oleObj name="Equation" r:id="rId7" imgW="1854000" imgH="393480" progId="Equation.DSMT4">
                  <p:embed/>
                  <p:pic>
                    <p:nvPicPr>
                      <p:cNvPr id="24" name="Object 23">
                        <a:extLst>
                          <a:ext uri="{FF2B5EF4-FFF2-40B4-BE49-F238E27FC236}">
                            <a16:creationId xmlns:a16="http://schemas.microsoft.com/office/drawing/2014/main" id="{CA1696C7-4C8C-4F08-9978-5B2A908C7DD1}"/>
                          </a:ext>
                        </a:extLst>
                      </p:cNvPr>
                      <p:cNvPicPr/>
                      <p:nvPr/>
                    </p:nvPicPr>
                    <p:blipFill>
                      <a:blip r:embed="rId8"/>
                      <a:stretch>
                        <a:fillRect/>
                      </a:stretch>
                    </p:blipFill>
                    <p:spPr>
                      <a:xfrm>
                        <a:off x="6047257" y="2548588"/>
                        <a:ext cx="6283028" cy="114965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E14582D-65ED-4CC1-9444-BBAD8609696F}"/>
              </a:ext>
            </a:extLst>
          </p:cNvPr>
          <p:cNvSpPr txBox="1"/>
          <p:nvPr/>
        </p:nvSpPr>
        <p:spPr>
          <a:xfrm>
            <a:off x="1940031" y="3753570"/>
            <a:ext cx="434465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b) </a:t>
            </a:r>
            <a:r>
              <a:rPr lang="en-US" sz="3600" dirty="0">
                <a:latin typeface="Arial" panose="020B0604020202020204" pitchFamily="34" charset="0"/>
                <a:ea typeface="Calibri" panose="020F0502020204030204" pitchFamily="34" charset="0"/>
                <a:cs typeface="Arial" panose="020B0604020202020204" pitchFamily="34" charset="0"/>
              </a:rPr>
              <a:t>Q(x) = A(x) – B(x)</a:t>
            </a:r>
            <a:endParaRPr lang="en-US" sz="36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0EF55C6-B130-415C-9507-81B1C3CC682B}"/>
              </a:ext>
            </a:extLst>
          </p:cNvPr>
          <p:cNvGrpSpPr/>
          <p:nvPr/>
        </p:nvGrpSpPr>
        <p:grpSpPr>
          <a:xfrm>
            <a:off x="5533077" y="4516785"/>
            <a:ext cx="6079711" cy="3672279"/>
            <a:chOff x="11684443" y="4825987"/>
            <a:chExt cx="6079711" cy="3672279"/>
          </a:xfrm>
        </p:grpSpPr>
        <p:graphicFrame>
          <p:nvGraphicFramePr>
            <p:cNvPr id="9" name="Object 8">
              <a:extLst>
                <a:ext uri="{FF2B5EF4-FFF2-40B4-BE49-F238E27FC236}">
                  <a16:creationId xmlns:a16="http://schemas.microsoft.com/office/drawing/2014/main" id="{43CB8FBC-6FF8-4190-800D-61DE8956F8F2}"/>
                </a:ext>
              </a:extLst>
            </p:cNvPr>
            <p:cNvGraphicFramePr>
              <a:graphicFrameLocks noChangeAspect="1"/>
            </p:cNvGraphicFramePr>
            <p:nvPr>
              <p:extLst>
                <p:ext uri="{D42A27DB-BD31-4B8C-83A1-F6EECF244321}">
                  <p14:modId xmlns:p14="http://schemas.microsoft.com/office/powerpoint/2010/main" val="1686875044"/>
                </p:ext>
              </p:extLst>
            </p:nvPr>
          </p:nvGraphicFramePr>
          <p:xfrm>
            <a:off x="12247355" y="4825987"/>
            <a:ext cx="5361527" cy="3672279"/>
          </p:xfrm>
          <a:graphic>
            <a:graphicData uri="http://schemas.openxmlformats.org/presentationml/2006/ole">
              <mc:AlternateContent xmlns:mc="http://schemas.openxmlformats.org/markup-compatibility/2006">
                <mc:Choice xmlns:v="urn:schemas-microsoft-com:vml" Requires="v">
                  <p:oleObj spid="_x0000_s3508" name="Equation" r:id="rId9" imgW="1854000" imgH="1269720" progId="Equation.DSMT4">
                    <p:embed/>
                  </p:oleObj>
                </mc:Choice>
                <mc:Fallback>
                  <p:oleObj name="Equation" r:id="rId9" imgW="1854000" imgH="1269720" progId="Equation.DSMT4">
                    <p:embed/>
                    <p:pic>
                      <p:nvPicPr>
                        <p:cNvPr id="0" name=""/>
                        <p:cNvPicPr/>
                        <p:nvPr/>
                      </p:nvPicPr>
                      <p:blipFill>
                        <a:blip r:embed="rId10"/>
                        <a:stretch>
                          <a:fillRect/>
                        </a:stretch>
                      </p:blipFill>
                      <p:spPr>
                        <a:xfrm>
                          <a:off x="12247355" y="4825987"/>
                          <a:ext cx="5361527" cy="3672279"/>
                        </a:xfrm>
                        <a:prstGeom prst="rect">
                          <a:avLst/>
                        </a:prstGeom>
                      </p:spPr>
                    </p:pic>
                  </p:oleObj>
                </mc:Fallback>
              </mc:AlternateContent>
            </a:graphicData>
          </a:graphic>
        </p:graphicFrame>
        <p:cxnSp>
          <p:nvCxnSpPr>
            <p:cNvPr id="44" name="Straight Connector 43">
              <a:extLst>
                <a:ext uri="{FF2B5EF4-FFF2-40B4-BE49-F238E27FC236}">
                  <a16:creationId xmlns:a16="http://schemas.microsoft.com/office/drawing/2014/main" id="{79C94907-0535-4A69-AAF0-1C04A60AB0E3}"/>
                </a:ext>
              </a:extLst>
            </p:cNvPr>
            <p:cNvCxnSpPr>
              <a:cxnSpLocks/>
            </p:cNvCxnSpPr>
            <p:nvPr/>
          </p:nvCxnSpPr>
          <p:spPr>
            <a:xfrm>
              <a:off x="12249707" y="6972300"/>
              <a:ext cx="5514447" cy="0"/>
            </a:xfrm>
            <a:prstGeom prst="line">
              <a:avLst/>
            </a:prstGeom>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EBDD15BD-C1CE-4D67-BBB7-2083ECD77ED2}"/>
                </a:ext>
              </a:extLst>
            </p:cNvPr>
            <p:cNvSpPr txBox="1"/>
            <p:nvPr/>
          </p:nvSpPr>
          <p:spPr>
            <a:xfrm>
              <a:off x="11684443" y="5270057"/>
              <a:ext cx="934379" cy="1015663"/>
            </a:xfrm>
            <a:prstGeom prst="rect">
              <a:avLst/>
            </a:prstGeom>
            <a:noFill/>
          </p:spPr>
          <p:txBody>
            <a:bodyPr wrap="square" rtlCol="0">
              <a:spAutoFit/>
            </a:bodyPr>
            <a:lstStyle/>
            <a:p>
              <a:r>
                <a:rPr lang="en-US" sz="6000" dirty="0"/>
                <a:t>-</a:t>
              </a:r>
            </a:p>
          </p:txBody>
        </p:sp>
      </p:grpSp>
      <p:graphicFrame>
        <p:nvGraphicFramePr>
          <p:cNvPr id="14" name="Object 13">
            <a:extLst>
              <a:ext uri="{FF2B5EF4-FFF2-40B4-BE49-F238E27FC236}">
                <a16:creationId xmlns:a16="http://schemas.microsoft.com/office/drawing/2014/main" id="{8BBF460D-7BAE-4193-A8BF-3D3E27744757}"/>
              </a:ext>
            </a:extLst>
          </p:cNvPr>
          <p:cNvGraphicFramePr>
            <a:graphicFrameLocks noChangeAspect="1"/>
          </p:cNvGraphicFramePr>
          <p:nvPr>
            <p:extLst>
              <p:ext uri="{D42A27DB-BD31-4B8C-83A1-F6EECF244321}">
                <p14:modId xmlns:p14="http://schemas.microsoft.com/office/powerpoint/2010/main" val="3686194097"/>
              </p:ext>
            </p:extLst>
          </p:nvPr>
        </p:nvGraphicFramePr>
        <p:xfrm>
          <a:off x="5968466" y="8365080"/>
          <a:ext cx="3175532" cy="1130313"/>
        </p:xfrm>
        <a:graphic>
          <a:graphicData uri="http://schemas.openxmlformats.org/presentationml/2006/ole">
            <mc:AlternateContent xmlns:mc="http://schemas.openxmlformats.org/markup-compatibility/2006">
              <mc:Choice xmlns:v="urn:schemas-microsoft-com:vml" Requires="v">
                <p:oleObj spid="_x0000_s3509" name="Equation" r:id="rId11" imgW="1104840" imgH="393480" progId="Equation.DSMT4">
                  <p:embed/>
                </p:oleObj>
              </mc:Choice>
              <mc:Fallback>
                <p:oleObj name="Equation" r:id="rId11" imgW="1104840" imgH="393480" progId="Equation.DSMT4">
                  <p:embed/>
                  <p:pic>
                    <p:nvPicPr>
                      <p:cNvPr id="0" name=""/>
                      <p:cNvPicPr/>
                      <p:nvPr/>
                    </p:nvPicPr>
                    <p:blipFill>
                      <a:blip r:embed="rId12"/>
                      <a:stretch>
                        <a:fillRect/>
                      </a:stretch>
                    </p:blipFill>
                    <p:spPr>
                      <a:xfrm>
                        <a:off x="5968466" y="8365080"/>
                        <a:ext cx="3175532" cy="1130313"/>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540FB00C-E98E-4831-8D00-C9BA83BCF93A}"/>
              </a:ext>
            </a:extLst>
          </p:cNvPr>
          <p:cNvSpPr txBox="1"/>
          <p:nvPr/>
        </p:nvSpPr>
        <p:spPr>
          <a:xfrm>
            <a:off x="4603343" y="8534812"/>
            <a:ext cx="1135924"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Vậy</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42"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4967376" y="-1866900"/>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527874" y="-2026658"/>
            <a:ext cx="3086100" cy="308610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304800" y="9105900"/>
            <a:ext cx="3086100" cy="308610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a:grpSpLocks noChangeAspect="1"/>
          </p:cNvGrpSpPr>
          <p:nvPr/>
        </p:nvGrpSpPr>
        <p:grpSpPr>
          <a:xfrm>
            <a:off x="133531" y="8800944"/>
            <a:ext cx="3257369" cy="3257369"/>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32" name="Group 32"/>
          <p:cNvGrpSpPr/>
          <p:nvPr/>
        </p:nvGrpSpPr>
        <p:grpSpPr>
          <a:xfrm>
            <a:off x="-1954211" y="8931787"/>
            <a:ext cx="3086100" cy="3086100"/>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a:grpSpLocks noChangeAspect="1"/>
          </p:cNvGrpSpPr>
          <p:nvPr/>
        </p:nvGrpSpPr>
        <p:grpSpPr>
          <a:xfrm>
            <a:off x="14967376" y="-1645793"/>
            <a:ext cx="3225389" cy="3225389"/>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sp>
        <p:nvSpPr>
          <p:cNvPr id="37" name="TextBox 37"/>
          <p:cNvSpPr txBox="1"/>
          <p:nvPr/>
        </p:nvSpPr>
        <p:spPr>
          <a:xfrm>
            <a:off x="6699024" y="1062213"/>
            <a:ext cx="4889952" cy="721995"/>
          </a:xfrm>
          <a:prstGeom prst="rect">
            <a:avLst/>
          </a:prstGeom>
        </p:spPr>
        <p:txBody>
          <a:bodyPr lIns="0" tIns="0" rIns="0" bIns="0" rtlCol="0" anchor="t">
            <a:spAutoFit/>
          </a:bodyPr>
          <a:lstStyle/>
          <a:p>
            <a:pPr algn="ctr">
              <a:lnSpc>
                <a:spcPts val="5880"/>
              </a:lnSpc>
            </a:pPr>
            <a:r>
              <a:rPr lang="en-US" sz="4200">
                <a:solidFill>
                  <a:srgbClr val="FFFFFF"/>
                </a:solidFill>
                <a:latin typeface="Kollektif Bold"/>
              </a:rPr>
              <a:t>About Company</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82" y="304037"/>
            <a:ext cx="1710316" cy="1710316"/>
          </a:xfrm>
          <a:prstGeom prst="rect">
            <a:avLst/>
          </a:prstGeom>
        </p:spPr>
      </p:pic>
      <p:cxnSp>
        <p:nvCxnSpPr>
          <p:cNvPr id="45" name="Straight Connector 44"/>
          <p:cNvCxnSpPr/>
          <p:nvPr/>
        </p:nvCxnSpPr>
        <p:spPr>
          <a:xfrm>
            <a:off x="338261" y="1597323"/>
            <a:ext cx="0" cy="750857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192000" y="6923587"/>
            <a:ext cx="5343554" cy="3583694"/>
            <a:chOff x="11945891" y="0"/>
            <a:chExt cx="5343554" cy="3583694"/>
          </a:xfrm>
        </p:grpSpPr>
        <p:sp>
          <p:nvSpPr>
            <p:cNvPr id="7" name="Cloud Callout 6"/>
            <p:cNvSpPr/>
            <p:nvPr/>
          </p:nvSpPr>
          <p:spPr>
            <a:xfrm>
              <a:off x="11945891" y="0"/>
              <a:ext cx="5343554" cy="3583694"/>
            </a:xfrm>
            <a:prstGeom prst="cloudCallout">
              <a:avLst>
                <a:gd name="adj1" fmla="val 58644"/>
                <a:gd name="adj2" fmla="val 5476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endParaRPr lang="en-US" sz="4200" dirty="0">
                <a:latin typeface="Arial" panose="020B0604020202020204" pitchFamily="34" charset="0"/>
                <a:cs typeface="Arial" panose="020B0604020202020204" pitchFamily="34" charset="0"/>
              </a:endParaRPr>
            </a:p>
          </p:txBody>
        </p:sp>
        <p:sp>
          <p:nvSpPr>
            <p:cNvPr id="8" name="TextBox 7"/>
            <p:cNvSpPr txBox="1"/>
            <p:nvPr/>
          </p:nvSpPr>
          <p:spPr>
            <a:xfrm>
              <a:off x="12203811" y="531179"/>
              <a:ext cx="4962259" cy="2525563"/>
            </a:xfrm>
            <a:prstGeom prst="rect">
              <a:avLst/>
            </a:prstGeom>
            <a:noFill/>
          </p:spPr>
          <p:txBody>
            <a:bodyPr wrap="square" rtlCol="0">
              <a:spAutoFit/>
            </a:bodyPr>
            <a:lstStyle/>
            <a:p>
              <a:pPr algn="ctr">
                <a:lnSpc>
                  <a:spcPct val="130000"/>
                </a:lnSpc>
              </a:pPr>
              <a:r>
                <a:rPr lang="en-US" sz="4200" dirty="0">
                  <a:latin typeface="Arial" panose="020B0604020202020204" pitchFamily="34" charset="0"/>
                  <a:cs typeface="Arial" panose="020B0604020202020204" pitchFamily="34" charset="0"/>
                </a:rPr>
                <a:t>Theo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chú</a:t>
              </a:r>
              <a:r>
                <a:rPr lang="en-US" sz="4200" dirty="0">
                  <a:latin typeface="Arial" panose="020B0604020202020204" pitchFamily="34" charset="0"/>
                  <a:cs typeface="Arial" panose="020B0604020202020204" pitchFamily="34" charset="0"/>
                </a:rPr>
                <a:t> ý </a:t>
              </a:r>
              <a:r>
                <a:rPr lang="en-US" sz="4200" dirty="0" err="1">
                  <a:latin typeface="Arial" panose="020B0604020202020204" pitchFamily="34" charset="0"/>
                  <a:cs typeface="Arial" panose="020B0604020202020204" pitchFamily="34" charset="0"/>
                </a:rPr>
                <a:t>quy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a:t>
              </a:r>
            </a:p>
          </p:txBody>
        </p:sp>
      </p:grpSp>
      <p:graphicFrame>
        <p:nvGraphicFramePr>
          <p:cNvPr id="10" name="Object 9">
            <a:extLst>
              <a:ext uri="{FF2B5EF4-FFF2-40B4-BE49-F238E27FC236}">
                <a16:creationId xmlns:a16="http://schemas.microsoft.com/office/drawing/2014/main" id="{A5FBACEB-224E-40E1-9692-F04A7D88AC28}"/>
              </a:ext>
            </a:extLst>
          </p:cNvPr>
          <p:cNvGraphicFramePr>
            <a:graphicFrameLocks noChangeAspect="1"/>
          </p:cNvGraphicFramePr>
          <p:nvPr>
            <p:extLst>
              <p:ext uri="{D42A27DB-BD31-4B8C-83A1-F6EECF244321}">
                <p14:modId xmlns:p14="http://schemas.microsoft.com/office/powerpoint/2010/main" val="1748620837"/>
              </p:ext>
            </p:extLst>
          </p:nvPr>
        </p:nvGraphicFramePr>
        <p:xfrm>
          <a:off x="795701" y="3013266"/>
          <a:ext cx="5343549" cy="3613230"/>
        </p:xfrm>
        <a:graphic>
          <a:graphicData uri="http://schemas.openxmlformats.org/presentationml/2006/ole">
            <mc:AlternateContent xmlns:mc="http://schemas.openxmlformats.org/markup-compatibility/2006">
              <mc:Choice xmlns:v="urn:schemas-microsoft-com:vml" Requires="v">
                <p:oleObj spid="_x0000_s4251" name="Equation" r:id="rId4" imgW="1854000" imgH="1269720" progId="Equation.DSMT4">
                  <p:embed/>
                </p:oleObj>
              </mc:Choice>
              <mc:Fallback>
                <p:oleObj name="Equation" r:id="rId4" imgW="1854000" imgH="1269720" progId="Equation.DSMT4">
                  <p:embed/>
                  <p:pic>
                    <p:nvPicPr>
                      <p:cNvPr id="0" name=""/>
                      <p:cNvPicPr/>
                      <p:nvPr/>
                    </p:nvPicPr>
                    <p:blipFill>
                      <a:blip r:embed="rId5"/>
                      <a:stretch>
                        <a:fillRect/>
                      </a:stretch>
                    </p:blipFill>
                    <p:spPr>
                      <a:xfrm>
                        <a:off x="795701" y="3013266"/>
                        <a:ext cx="5343549" cy="3613230"/>
                      </a:xfrm>
                      <a:prstGeom prst="rect">
                        <a:avLst/>
                      </a:prstGeom>
                    </p:spPr>
                  </p:pic>
                </p:oleObj>
              </mc:Fallback>
            </mc:AlternateContent>
          </a:graphicData>
        </a:graphic>
      </p:graphicFrame>
      <p:grpSp>
        <p:nvGrpSpPr>
          <p:cNvPr id="40" name="Group 8">
            <a:extLst>
              <a:ext uri="{FF2B5EF4-FFF2-40B4-BE49-F238E27FC236}">
                <a16:creationId xmlns:a16="http://schemas.microsoft.com/office/drawing/2014/main" id="{D6C1D24B-3FEA-4494-BAA7-AC7600481278}"/>
              </a:ext>
            </a:extLst>
          </p:cNvPr>
          <p:cNvGrpSpPr/>
          <p:nvPr/>
        </p:nvGrpSpPr>
        <p:grpSpPr>
          <a:xfrm>
            <a:off x="685800" y="332243"/>
            <a:ext cx="16306799" cy="1382694"/>
            <a:chOff x="0" y="0"/>
            <a:chExt cx="2627971" cy="406400"/>
          </a:xfrm>
        </p:grpSpPr>
        <p:sp>
          <p:nvSpPr>
            <p:cNvPr id="41" name="Freeform 9">
              <a:extLst>
                <a:ext uri="{FF2B5EF4-FFF2-40B4-BE49-F238E27FC236}">
                  <a16:creationId xmlns:a16="http://schemas.microsoft.com/office/drawing/2014/main" id="{05B81135-1C6B-4848-BCFD-72F0846A5054}"/>
                </a:ext>
              </a:extLst>
            </p:cNvPr>
            <p:cNvSpPr/>
            <p:nvPr/>
          </p:nvSpPr>
          <p:spPr>
            <a:xfrm>
              <a:off x="203200" y="-326"/>
              <a:ext cx="2221571" cy="407051"/>
            </a:xfrm>
            <a:custGeom>
              <a:avLst/>
              <a:gdLst/>
              <a:ahLst/>
              <a:cxnLst/>
              <a:rect l="l" t="t" r="r" b="b"/>
              <a:pathLst>
                <a:path w="2221571" h="407051">
                  <a:moveTo>
                    <a:pt x="2221571" y="326"/>
                  </a:moveTo>
                  <a:cubicBezTo>
                    <a:pt x="2148758" y="0"/>
                    <a:pt x="2081337" y="38659"/>
                    <a:pt x="2044836" y="101663"/>
                  </a:cubicBezTo>
                  <a:cubicBezTo>
                    <a:pt x="2008335" y="164667"/>
                    <a:pt x="2008335" y="242385"/>
                    <a:pt x="2044836" y="305389"/>
                  </a:cubicBezTo>
                  <a:cubicBezTo>
                    <a:pt x="2081337" y="368393"/>
                    <a:pt x="2148758" y="407052"/>
                    <a:pt x="222157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dirty="0"/>
            </a:p>
          </p:txBody>
        </p:sp>
        <p:sp>
          <p:nvSpPr>
            <p:cNvPr id="44" name="TextBox 10">
              <a:extLst>
                <a:ext uri="{FF2B5EF4-FFF2-40B4-BE49-F238E27FC236}">
                  <a16:creationId xmlns:a16="http://schemas.microsoft.com/office/drawing/2014/main" id="{B293C474-C6AF-4507-9740-ABD940787C9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1" name="TextBox 10">
            <a:extLst>
              <a:ext uri="{FF2B5EF4-FFF2-40B4-BE49-F238E27FC236}">
                <a16:creationId xmlns:a16="http://schemas.microsoft.com/office/drawing/2014/main" id="{AF600231-148F-49CF-A1D8-6A84F446B1F1}"/>
              </a:ext>
            </a:extLst>
          </p:cNvPr>
          <p:cNvSpPr txBox="1"/>
          <p:nvPr/>
        </p:nvSpPr>
        <p:spPr>
          <a:xfrm>
            <a:off x="4053665" y="597777"/>
            <a:ext cx="9812887" cy="923330"/>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Tìm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lỗi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sai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trong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hai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cách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làm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sau</a:t>
            </a:r>
            <a:r>
              <a:rPr lang="en-US" sz="5400" dirty="0">
                <a:solidFill>
                  <a:schemeClr val="bg1"/>
                </a:solidFill>
                <a:latin typeface="Times New Roman" panose="02020603050405020304" pitchFamily="18" charset="0"/>
                <a:cs typeface="Times New Roman" panose="02020603050405020304" pitchFamily="18" charset="0"/>
              </a:rPr>
              <a:t>:</a:t>
            </a:r>
          </a:p>
        </p:txBody>
      </p:sp>
      <p:cxnSp>
        <p:nvCxnSpPr>
          <p:cNvPr id="46" name="Straight Connector 45">
            <a:extLst>
              <a:ext uri="{FF2B5EF4-FFF2-40B4-BE49-F238E27FC236}">
                <a16:creationId xmlns:a16="http://schemas.microsoft.com/office/drawing/2014/main" id="{532DB033-B758-4297-B03A-A1698FE17AB1}"/>
              </a:ext>
            </a:extLst>
          </p:cNvPr>
          <p:cNvCxnSpPr>
            <a:cxnSpLocks/>
          </p:cNvCxnSpPr>
          <p:nvPr/>
        </p:nvCxnSpPr>
        <p:spPr>
          <a:xfrm>
            <a:off x="455983" y="5143499"/>
            <a:ext cx="5989327" cy="0"/>
          </a:xfrm>
          <a:prstGeom prst="line">
            <a:avLst/>
          </a:prstGeom>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id="{22665B81-08D1-49AC-84D4-672C4E7C0225}"/>
              </a:ext>
            </a:extLst>
          </p:cNvPr>
          <p:cNvSpPr txBox="1"/>
          <p:nvPr/>
        </p:nvSpPr>
        <p:spPr>
          <a:xfrm>
            <a:off x="311684" y="3280302"/>
            <a:ext cx="934379" cy="1015663"/>
          </a:xfrm>
          <a:prstGeom prst="rect">
            <a:avLst/>
          </a:prstGeom>
          <a:noFill/>
        </p:spPr>
        <p:txBody>
          <a:bodyPr wrap="square" rtlCol="0">
            <a:spAutoFit/>
          </a:bodyPr>
          <a:lstStyle/>
          <a:p>
            <a:r>
              <a:rPr lang="en-US" sz="6000" dirty="0"/>
              <a:t>-</a:t>
            </a:r>
          </a:p>
        </p:txBody>
      </p:sp>
      <p:sp>
        <p:nvSpPr>
          <p:cNvPr id="48" name="Rounded Rectangle 22">
            <a:extLst>
              <a:ext uri="{FF2B5EF4-FFF2-40B4-BE49-F238E27FC236}">
                <a16:creationId xmlns:a16="http://schemas.microsoft.com/office/drawing/2014/main" id="{BF1B1B2F-8F78-44BC-A488-88F855F6AE6E}"/>
              </a:ext>
            </a:extLst>
          </p:cNvPr>
          <p:cNvSpPr/>
          <p:nvPr/>
        </p:nvSpPr>
        <p:spPr>
          <a:xfrm>
            <a:off x="465790" y="2024099"/>
            <a:ext cx="2635788" cy="789114"/>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1:</a:t>
            </a:r>
          </a:p>
        </p:txBody>
      </p:sp>
      <p:sp>
        <p:nvSpPr>
          <p:cNvPr id="52" name="Rounded Rectangle 22">
            <a:extLst>
              <a:ext uri="{FF2B5EF4-FFF2-40B4-BE49-F238E27FC236}">
                <a16:creationId xmlns:a16="http://schemas.microsoft.com/office/drawing/2014/main" id="{872BD71E-46A6-4D5B-88C1-CD04A1A3A4AA}"/>
              </a:ext>
            </a:extLst>
          </p:cNvPr>
          <p:cNvSpPr/>
          <p:nvPr/>
        </p:nvSpPr>
        <p:spPr>
          <a:xfrm>
            <a:off x="7521305" y="2024099"/>
            <a:ext cx="2635788" cy="789114"/>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2:</a:t>
            </a:r>
          </a:p>
        </p:txBody>
      </p:sp>
      <p:graphicFrame>
        <p:nvGraphicFramePr>
          <p:cNvPr id="53" name="Object 52">
            <a:extLst>
              <a:ext uri="{FF2B5EF4-FFF2-40B4-BE49-F238E27FC236}">
                <a16:creationId xmlns:a16="http://schemas.microsoft.com/office/drawing/2014/main" id="{E5B40773-0691-4B8B-A727-1B73FB4E4043}"/>
              </a:ext>
            </a:extLst>
          </p:cNvPr>
          <p:cNvGraphicFramePr>
            <a:graphicFrameLocks noChangeAspect="1"/>
          </p:cNvGraphicFramePr>
          <p:nvPr>
            <p:extLst>
              <p:ext uri="{D42A27DB-BD31-4B8C-83A1-F6EECF244321}">
                <p14:modId xmlns:p14="http://schemas.microsoft.com/office/powerpoint/2010/main" val="1478557120"/>
              </p:ext>
            </p:extLst>
          </p:nvPr>
        </p:nvGraphicFramePr>
        <p:xfrm>
          <a:off x="7132638" y="2658024"/>
          <a:ext cx="11155362" cy="5376863"/>
        </p:xfrm>
        <a:graphic>
          <a:graphicData uri="http://schemas.openxmlformats.org/presentationml/2006/ole">
            <mc:AlternateContent xmlns:mc="http://schemas.openxmlformats.org/markup-compatibility/2006">
              <mc:Choice xmlns:v="urn:schemas-microsoft-com:vml" Requires="v">
                <p:oleObj spid="_x0000_s4252" name="Equation" r:id="rId6" imgW="3530520" imgH="1701720" progId="Equation.DSMT4">
                  <p:embed/>
                </p:oleObj>
              </mc:Choice>
              <mc:Fallback>
                <p:oleObj name="Equation" r:id="rId6" imgW="3530520" imgH="1701720" progId="Equation.DSMT4">
                  <p:embed/>
                  <p:pic>
                    <p:nvPicPr>
                      <p:cNvPr id="2" name="Object 1">
                        <a:extLst>
                          <a:ext uri="{FF2B5EF4-FFF2-40B4-BE49-F238E27FC236}">
                            <a16:creationId xmlns:a16="http://schemas.microsoft.com/office/drawing/2014/main" id="{90ADBB37-F9D2-4573-9648-9CDF10D5619B}"/>
                          </a:ext>
                        </a:extLst>
                      </p:cNvPr>
                      <p:cNvPicPr/>
                      <p:nvPr/>
                    </p:nvPicPr>
                    <p:blipFill>
                      <a:blip r:embed="rId7"/>
                      <a:stretch>
                        <a:fillRect/>
                      </a:stretch>
                    </p:blipFill>
                    <p:spPr>
                      <a:xfrm>
                        <a:off x="7132638" y="2658024"/>
                        <a:ext cx="11155362" cy="5376863"/>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C778AD59-525F-494B-A47E-CB58BABEBBA0}"/>
              </a:ext>
            </a:extLst>
          </p:cNvPr>
          <p:cNvCxnSpPr/>
          <p:nvPr/>
        </p:nvCxnSpPr>
        <p:spPr>
          <a:xfrm>
            <a:off x="7010400" y="2417691"/>
            <a:ext cx="0" cy="5545209"/>
          </a:xfrm>
          <a:prstGeom prst="line">
            <a:avLst/>
          </a:prstGeom>
        </p:spPr>
        <p:style>
          <a:lnRef idx="3">
            <a:schemeClr val="accent6"/>
          </a:lnRef>
          <a:fillRef idx="0">
            <a:schemeClr val="accent6"/>
          </a:fillRef>
          <a:effectRef idx="2">
            <a:schemeClr val="accent6"/>
          </a:effectRef>
          <a:fontRef idx="minor">
            <a:schemeClr val="tx1"/>
          </a:fontRef>
        </p:style>
      </p:cxnSp>
      <p:sp>
        <p:nvSpPr>
          <p:cNvPr id="15" name="Oval 14">
            <a:extLst>
              <a:ext uri="{FF2B5EF4-FFF2-40B4-BE49-F238E27FC236}">
                <a16:creationId xmlns:a16="http://schemas.microsoft.com/office/drawing/2014/main" id="{F7596429-9C87-4E0D-8C94-5CAA8114FB3F}"/>
              </a:ext>
            </a:extLst>
          </p:cNvPr>
          <p:cNvSpPr/>
          <p:nvPr/>
        </p:nvSpPr>
        <p:spPr>
          <a:xfrm>
            <a:off x="4648200" y="5753100"/>
            <a:ext cx="762000" cy="87339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4E58C54-4D34-4C77-A6FC-E0972B2579C5}"/>
              </a:ext>
            </a:extLst>
          </p:cNvPr>
          <p:cNvSpPr/>
          <p:nvPr/>
        </p:nvSpPr>
        <p:spPr>
          <a:xfrm>
            <a:off x="13149618" y="4270105"/>
            <a:ext cx="1252182" cy="87339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E4E1949-18B5-402F-9D22-FEB253C1D638}"/>
              </a:ext>
            </a:extLst>
          </p:cNvPr>
          <p:cNvSpPr/>
          <p:nvPr/>
        </p:nvSpPr>
        <p:spPr>
          <a:xfrm>
            <a:off x="14438086" y="5579203"/>
            <a:ext cx="1182914" cy="87339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0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up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15"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990600" y="3162301"/>
            <a:ext cx="16459200" cy="533400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96669" y="-769477"/>
            <a:ext cx="5639759" cy="1543050"/>
            <a:chOff x="0" y="0"/>
            <a:chExt cx="1485369" cy="406400"/>
          </a:xfrm>
        </p:grpSpPr>
        <p:sp>
          <p:nvSpPr>
            <p:cNvPr id="3" name="Freeform 3"/>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088465" y="-1062806"/>
            <a:ext cx="10816142" cy="1491286"/>
            <a:chOff x="0" y="0"/>
            <a:chExt cx="2848696" cy="392767"/>
          </a:xfrm>
        </p:grpSpPr>
        <p:sp>
          <p:nvSpPr>
            <p:cNvPr id="6" name="Freeform 6"/>
            <p:cNvSpPr/>
            <p:nvPr/>
          </p:nvSpPr>
          <p:spPr>
            <a:xfrm>
              <a:off x="203200" y="-21915"/>
              <a:ext cx="2442296" cy="436596"/>
            </a:xfrm>
            <a:custGeom>
              <a:avLst/>
              <a:gdLst/>
              <a:ahLst/>
              <a:cxnLst/>
              <a:rect l="l" t="t" r="r" b="b"/>
              <a:pathLst>
                <a:path w="2442296" h="436596">
                  <a:moveTo>
                    <a:pt x="2442296" y="21915"/>
                  </a:moveTo>
                  <a:cubicBezTo>
                    <a:pt x="2359835" y="0"/>
                    <a:pt x="2272466" y="31935"/>
                    <a:pt x="2223575" y="101861"/>
                  </a:cubicBezTo>
                  <a:cubicBezTo>
                    <a:pt x="2174683" y="171787"/>
                    <a:pt x="2174683" y="264809"/>
                    <a:pt x="2223575" y="334736"/>
                  </a:cubicBezTo>
                  <a:cubicBezTo>
                    <a:pt x="2272466" y="404662"/>
                    <a:pt x="2359835" y="436596"/>
                    <a:pt x="2442296" y="414682"/>
                  </a:cubicBezTo>
                  <a:lnTo>
                    <a:pt x="0" y="414682"/>
                  </a:lnTo>
                  <a:cubicBezTo>
                    <a:pt x="82461" y="436596"/>
                    <a:pt x="169830" y="404662"/>
                    <a:pt x="218721" y="334736"/>
                  </a:cubicBezTo>
                  <a:cubicBezTo>
                    <a:pt x="267613" y="264809"/>
                    <a:pt x="267613" y="171787"/>
                    <a:pt x="218721" y="101861"/>
                  </a:cubicBezTo>
                  <a:cubicBezTo>
                    <a:pt x="169830" y="31935"/>
                    <a:pt x="82461" y="0"/>
                    <a:pt x="0" y="21915"/>
                  </a:cubicBezTo>
                  <a:close/>
                </a:path>
              </a:pathLst>
            </a:custGeom>
            <a:solidFill>
              <a:srgbClr val="FF990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31466" y="1028700"/>
            <a:ext cx="8941143" cy="1382694"/>
            <a:chOff x="0" y="0"/>
            <a:chExt cx="2627971" cy="406400"/>
          </a:xfrm>
        </p:grpSpPr>
        <p:sp>
          <p:nvSpPr>
            <p:cNvPr id="9" name="Freeform 9"/>
            <p:cNvSpPr/>
            <p:nvPr/>
          </p:nvSpPr>
          <p:spPr>
            <a:xfrm>
              <a:off x="203200" y="-326"/>
              <a:ext cx="2221571" cy="407051"/>
            </a:xfrm>
            <a:custGeom>
              <a:avLst/>
              <a:gdLst/>
              <a:ahLst/>
              <a:cxnLst/>
              <a:rect l="l" t="t" r="r" b="b"/>
              <a:pathLst>
                <a:path w="2221571" h="407051">
                  <a:moveTo>
                    <a:pt x="2221571" y="326"/>
                  </a:moveTo>
                  <a:cubicBezTo>
                    <a:pt x="2148758" y="0"/>
                    <a:pt x="2081337" y="38659"/>
                    <a:pt x="2044836" y="101663"/>
                  </a:cubicBezTo>
                  <a:cubicBezTo>
                    <a:pt x="2008335" y="164667"/>
                    <a:pt x="2008335" y="242385"/>
                    <a:pt x="2044836" y="305389"/>
                  </a:cubicBezTo>
                  <a:cubicBezTo>
                    <a:pt x="2081337" y="368393"/>
                    <a:pt x="2148758" y="407052"/>
                    <a:pt x="222157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0" name="TextBox 1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5420537" y="1350713"/>
            <a:ext cx="7560725" cy="830997"/>
          </a:xfrm>
          <a:prstGeom prst="rect">
            <a:avLst/>
          </a:prstGeom>
        </p:spPr>
        <p:txBody>
          <a:bodyPr lIns="0" tIns="0" rIns="0" bIns="0" rtlCol="0" anchor="t">
            <a:spAutoFit/>
          </a:bodyPr>
          <a:lstStyle/>
          <a:p>
            <a:pPr algn="ctr"/>
            <a:r>
              <a:rPr lang="en-US" sz="5400" b="1" dirty="0">
                <a:solidFill>
                  <a:srgbClr val="FFFFFF"/>
                </a:solidFill>
                <a:latin typeface="Times New Roman" panose="02020603050405020304" pitchFamily="18" charset="0"/>
                <a:cs typeface="Times New Roman" panose="02020603050405020304" pitchFamily="18" charset="0"/>
              </a:rPr>
              <a:t>LƯU Ý</a:t>
            </a:r>
          </a:p>
        </p:txBody>
      </p:sp>
      <p:grpSp>
        <p:nvGrpSpPr>
          <p:cNvPr id="27" name="Group 27"/>
          <p:cNvGrpSpPr/>
          <p:nvPr/>
        </p:nvGrpSpPr>
        <p:grpSpPr>
          <a:xfrm>
            <a:off x="14582183" y="-769477"/>
            <a:ext cx="5639759" cy="1543050"/>
            <a:chOff x="0" y="0"/>
            <a:chExt cx="1485369" cy="406400"/>
          </a:xfrm>
        </p:grpSpPr>
        <p:sp>
          <p:nvSpPr>
            <p:cNvPr id="28" name="Freeform 28"/>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373900" y="-1062806"/>
            <a:ext cx="10816142" cy="1491286"/>
            <a:chOff x="0" y="0"/>
            <a:chExt cx="2848696" cy="392767"/>
          </a:xfrm>
        </p:grpSpPr>
        <p:sp>
          <p:nvSpPr>
            <p:cNvPr id="31" name="Freeform 31"/>
            <p:cNvSpPr/>
            <p:nvPr/>
          </p:nvSpPr>
          <p:spPr>
            <a:xfrm>
              <a:off x="203200" y="-21915"/>
              <a:ext cx="2442296" cy="436596"/>
            </a:xfrm>
            <a:custGeom>
              <a:avLst/>
              <a:gdLst/>
              <a:ahLst/>
              <a:cxnLst/>
              <a:rect l="l" t="t" r="r" b="b"/>
              <a:pathLst>
                <a:path w="2442296" h="436596">
                  <a:moveTo>
                    <a:pt x="2442296" y="21915"/>
                  </a:moveTo>
                  <a:cubicBezTo>
                    <a:pt x="2359835" y="0"/>
                    <a:pt x="2272466" y="31935"/>
                    <a:pt x="2223575" y="101861"/>
                  </a:cubicBezTo>
                  <a:cubicBezTo>
                    <a:pt x="2174683" y="171787"/>
                    <a:pt x="2174683" y="264809"/>
                    <a:pt x="2223575" y="334736"/>
                  </a:cubicBezTo>
                  <a:cubicBezTo>
                    <a:pt x="2272466" y="404662"/>
                    <a:pt x="2359835" y="436596"/>
                    <a:pt x="2442296" y="414682"/>
                  </a:cubicBezTo>
                  <a:lnTo>
                    <a:pt x="0" y="414682"/>
                  </a:lnTo>
                  <a:cubicBezTo>
                    <a:pt x="82461" y="436596"/>
                    <a:pt x="169830" y="404662"/>
                    <a:pt x="218721" y="334736"/>
                  </a:cubicBezTo>
                  <a:cubicBezTo>
                    <a:pt x="267613" y="264809"/>
                    <a:pt x="267613" y="171787"/>
                    <a:pt x="218721" y="101861"/>
                  </a:cubicBezTo>
                  <a:cubicBezTo>
                    <a:pt x="169830" y="31935"/>
                    <a:pt x="82461" y="0"/>
                    <a:pt x="0" y="21915"/>
                  </a:cubicBezTo>
                  <a:close/>
                </a:path>
              </a:pathLst>
            </a:custGeom>
            <a:solidFill>
              <a:srgbClr val="FF9900"/>
            </a:solidFill>
          </p:spPr>
        </p:sp>
        <p:sp>
          <p:nvSpPr>
            <p:cNvPr id="32" name="TextBox 3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1088668" y="4255542"/>
            <a:ext cx="16110664" cy="1998176"/>
          </a:xfrm>
          <a:prstGeom prst="rect">
            <a:avLst/>
          </a:prstGeom>
        </p:spPr>
        <p:txBody>
          <a:bodyPr wrap="square">
            <a:spAutoFit/>
          </a:bodyPr>
          <a:lstStyle/>
          <a:p>
            <a:pPr algn="ctr">
              <a:lnSpc>
                <a:spcPct val="150000"/>
              </a:lnSpc>
              <a:spcAft>
                <a:spcPts val="600"/>
              </a:spcAft>
              <a:tabLst>
                <a:tab pos="2743200" algn="ctr"/>
                <a:tab pos="5486400" algn="r"/>
                <a:tab pos="3771900" algn="l"/>
              </a:tabLst>
            </a:pP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Khi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trừ</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dấu</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ngoặc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ngoặc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thêm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ngoặc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tử</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4" name="Picture 8"/>
          <p:cNvPicPr>
            <a:picLocks noChangeAspect="1"/>
          </p:cNvPicPr>
          <p:nvPr/>
        </p:nvPicPr>
        <p:blipFill>
          <a:blip r:embed="rId2"/>
          <a:srcRect/>
          <a:stretch>
            <a:fillRect/>
          </a:stretch>
        </p:blipFill>
        <p:spPr>
          <a:xfrm>
            <a:off x="12735601" y="6894375"/>
            <a:ext cx="5895548" cy="3242552"/>
          </a:xfrm>
          <a:prstGeom prst="rect">
            <a:avLst/>
          </a:prstGeom>
        </p:spPr>
      </p:pic>
      <p:pic>
        <p:nvPicPr>
          <p:cNvPr id="35" name="Picture 34"/>
          <p:cNvPicPr>
            <a:picLocks noChangeAspect="1"/>
          </p:cNvPicPr>
          <p:nvPr/>
        </p:nvPicPr>
        <p:blipFill>
          <a:blip r:embed="rId3"/>
          <a:stretch>
            <a:fillRect/>
          </a:stretch>
        </p:blipFill>
        <p:spPr>
          <a:xfrm>
            <a:off x="501323" y="7214352"/>
            <a:ext cx="2532352" cy="2919111"/>
          </a:xfrm>
          <a:prstGeom prst="rect">
            <a:avLst/>
          </a:prstGeom>
        </p:spPr>
      </p:pic>
    </p:spTree>
    <p:extLst>
      <p:ext uri="{BB962C8B-B14F-4D97-AF65-F5344CB8AC3E}">
        <p14:creationId xmlns:p14="http://schemas.microsoft.com/office/powerpoint/2010/main" val="41306122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882458" y="249612"/>
            <a:ext cx="12254613" cy="1307030"/>
            <a:chOff x="1664084" y="1086525"/>
            <a:chExt cx="10113405" cy="1307030"/>
          </a:xfrm>
        </p:grpSpPr>
        <p:grpSp>
          <p:nvGrpSpPr>
            <p:cNvPr id="7" name="Group 7"/>
            <p:cNvGrpSpPr/>
            <p:nvPr/>
          </p:nvGrpSpPr>
          <p:grpSpPr>
            <a:xfrm>
              <a:off x="1664084" y="1086525"/>
              <a:ext cx="10113405" cy="1307030"/>
              <a:chOff x="0" y="-38100"/>
              <a:chExt cx="3582823" cy="463035"/>
            </a:xfrm>
          </p:grpSpPr>
          <p:sp>
            <p:nvSpPr>
              <p:cNvPr id="8" name="Freeform 8"/>
              <p:cNvSpPr/>
              <p:nvPr/>
            </p:nvSpPr>
            <p:spPr>
              <a:xfrm>
                <a:off x="135089" y="-974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089922" y="1391548"/>
              <a:ext cx="8496762" cy="707566"/>
            </a:xfrm>
            <a:prstGeom prst="rect">
              <a:avLst/>
            </a:prstGeom>
          </p:spPr>
          <p:txBody>
            <a:bodyPr wrap="square" lIns="0" tIns="0" rIns="0" bIns="0" rtlCol="0" anchor="t">
              <a:spAutoFit/>
            </a:bodyPr>
            <a:lstStyle/>
            <a:p>
              <a:pPr>
                <a:lnSpc>
                  <a:spcPts val="5880"/>
                </a:lnSpc>
                <a:spcBef>
                  <a:spcPct val="0"/>
                </a:spcBef>
              </a:pPr>
              <a:r>
                <a:rPr lang="en-US" sz="4800" b="1" dirty="0" err="1">
                  <a:solidFill>
                    <a:srgbClr val="FFFFFF"/>
                  </a:solidFill>
                  <a:latin typeface="Arial" panose="020B0604020202020204" pitchFamily="34" charset="0"/>
                  <a:cs typeface="Arial" panose="020B0604020202020204" pitchFamily="34" charset="0"/>
                </a:rPr>
                <a:t>Luyện</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tập</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đa</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thức</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một</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biến</a:t>
              </a:r>
              <a:endParaRPr lang="en-US" sz="4800" b="1" dirty="0">
                <a:solidFill>
                  <a:srgbClr val="FFFFFF"/>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6798" y="-191062"/>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grpSp>
      <p:sp>
        <p:nvSpPr>
          <p:cNvPr id="39" name="Rectangle 38"/>
          <p:cNvSpPr/>
          <p:nvPr/>
        </p:nvSpPr>
        <p:spPr>
          <a:xfrm>
            <a:off x="578302" y="1683881"/>
            <a:ext cx="16523084" cy="901593"/>
          </a:xfrm>
          <a:prstGeom prst="rect">
            <a:avLst/>
          </a:prstGeom>
        </p:spPr>
        <p:txBody>
          <a:bodyPr wrap="square">
            <a:spAutoFit/>
          </a:bodyPr>
          <a:lstStyle/>
          <a:p>
            <a:pPr algn="just">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1: </a:t>
            </a:r>
          </a:p>
        </p:txBody>
      </p:sp>
      <p:sp>
        <p:nvSpPr>
          <p:cNvPr id="29" name="Rectangle 28">
            <a:extLst>
              <a:ext uri="{FF2B5EF4-FFF2-40B4-BE49-F238E27FC236}">
                <a16:creationId xmlns:a16="http://schemas.microsoft.com/office/drawing/2014/main" id="{285BF4A3-506B-4E74-9431-272540F71C90}"/>
              </a:ext>
            </a:extLst>
          </p:cNvPr>
          <p:cNvSpPr/>
          <p:nvPr/>
        </p:nvSpPr>
        <p:spPr>
          <a:xfrm>
            <a:off x="2042606" y="5054483"/>
            <a:ext cx="16523084" cy="1805559"/>
          </a:xfrm>
          <a:prstGeom prst="rect">
            <a:avLst/>
          </a:prstGeom>
        </p:spPr>
        <p:txBody>
          <a:bodyPr wrap="square">
            <a:spAutoFit/>
          </a:bodyPr>
          <a:lstStyle/>
          <a:p>
            <a:pPr algn="just">
              <a:lnSpc>
                <a:spcPct val="150000"/>
              </a:lnSpc>
              <a:spcBef>
                <a:spcPts val="600"/>
              </a:spcBef>
              <a:spcAft>
                <a:spcPts val="600"/>
              </a:spcAft>
            </a:pPr>
            <a:r>
              <a:rPr lang="en-US" sz="3600" dirty="0">
                <a:latin typeface="Arial" panose="020B0604020202020204" pitchFamily="34" charset="0"/>
                <a:ea typeface="Calibri" panose="020F0502020204030204" pitchFamily="34" charset="0"/>
                <a:cs typeface="Arial" panose="020B0604020202020204" pitchFamily="34" charset="0"/>
              </a:rPr>
              <a:t>c) </a:t>
            </a: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 A(-1).</a:t>
            </a:r>
          </a:p>
          <a:p>
            <a:pPr algn="just">
              <a:lnSpc>
                <a:spcPct val="150000"/>
              </a:lnSpc>
              <a:spcBef>
                <a:spcPts val="600"/>
              </a:spcBef>
              <a:spcAft>
                <a:spcPts val="600"/>
              </a:spcAft>
            </a:pPr>
            <a:r>
              <a:rPr lang="en-US" sz="3600" dirty="0">
                <a:latin typeface="Arial" panose="020B0604020202020204" pitchFamily="34" charset="0"/>
                <a:ea typeface="Calibri" panose="020F0502020204030204" pitchFamily="34" charset="0"/>
                <a:cs typeface="Arial" panose="020B0604020202020204" pitchFamily="34" charset="0"/>
              </a:rPr>
              <a:t>d) </a:t>
            </a:r>
            <a:r>
              <a:rPr lang="en-US" sz="3600" dirty="0" err="1">
                <a:latin typeface="Arial" panose="020B0604020202020204" pitchFamily="34" charset="0"/>
                <a:ea typeface="Calibri" panose="020F0502020204030204" pitchFamily="34" charset="0"/>
                <a:cs typeface="Arial" panose="020B0604020202020204" pitchFamily="34" charset="0"/>
              </a:rPr>
              <a:t>Chứng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rằng</a:t>
            </a:r>
            <a:r>
              <a:rPr lang="en-US" sz="3600" dirty="0">
                <a:latin typeface="Arial" panose="020B0604020202020204" pitchFamily="34" charset="0"/>
                <a:ea typeface="Calibri" panose="020F0502020204030204" pitchFamily="34" charset="0"/>
                <a:cs typeface="Arial" panose="020B0604020202020204" pitchFamily="34" charset="0"/>
              </a:rPr>
              <a:t> x = 0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nghiệm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thức</a:t>
            </a:r>
            <a:r>
              <a:rPr lang="en-US" sz="3600" dirty="0">
                <a:latin typeface="Arial" panose="020B0604020202020204" pitchFamily="34" charset="0"/>
                <a:ea typeface="Calibri" panose="020F0502020204030204" pitchFamily="34" charset="0"/>
                <a:cs typeface="Arial" panose="020B0604020202020204" pitchFamily="34" charset="0"/>
              </a:rPr>
              <a:t> Q(x).</a:t>
            </a:r>
          </a:p>
        </p:txBody>
      </p:sp>
      <p:graphicFrame>
        <p:nvGraphicFramePr>
          <p:cNvPr id="30" name="Object 29">
            <a:extLst>
              <a:ext uri="{FF2B5EF4-FFF2-40B4-BE49-F238E27FC236}">
                <a16:creationId xmlns:a16="http://schemas.microsoft.com/office/drawing/2014/main" id="{34F8C264-A859-4E64-B3F0-33E157FEA800}"/>
              </a:ext>
            </a:extLst>
          </p:cNvPr>
          <p:cNvGraphicFramePr>
            <a:graphicFrameLocks noChangeAspect="1"/>
          </p:cNvGraphicFramePr>
          <p:nvPr>
            <p:extLst>
              <p:ext uri="{D42A27DB-BD31-4B8C-83A1-F6EECF244321}">
                <p14:modId xmlns:p14="http://schemas.microsoft.com/office/powerpoint/2010/main" val="3647256662"/>
              </p:ext>
            </p:extLst>
          </p:nvPr>
        </p:nvGraphicFramePr>
        <p:xfrm>
          <a:off x="5638800" y="3533690"/>
          <a:ext cx="3352800" cy="1193410"/>
        </p:xfrm>
        <a:graphic>
          <a:graphicData uri="http://schemas.openxmlformats.org/presentationml/2006/ole">
            <mc:AlternateContent xmlns:mc="http://schemas.openxmlformats.org/markup-compatibility/2006">
              <mc:Choice xmlns:v="urn:schemas-microsoft-com:vml" Requires="v">
                <p:oleObj spid="_x0000_s5319" name="Equation" r:id="rId3" imgW="1104840" imgH="393480" progId="Equation.DSMT4">
                  <p:embed/>
                </p:oleObj>
              </mc:Choice>
              <mc:Fallback>
                <p:oleObj name="Equation" r:id="rId3" imgW="1104840" imgH="393480" progId="Equation.DSMT4">
                  <p:embed/>
                  <p:pic>
                    <p:nvPicPr>
                      <p:cNvPr id="14" name="Object 13">
                        <a:extLst>
                          <a:ext uri="{FF2B5EF4-FFF2-40B4-BE49-F238E27FC236}">
                            <a16:creationId xmlns:a16="http://schemas.microsoft.com/office/drawing/2014/main" id="{8BBF460D-7BAE-4193-A8BF-3D3E27744757}"/>
                          </a:ext>
                        </a:extLst>
                      </p:cNvPr>
                      <p:cNvPicPr/>
                      <p:nvPr/>
                    </p:nvPicPr>
                    <p:blipFill>
                      <a:blip r:embed="rId4"/>
                      <a:stretch>
                        <a:fillRect/>
                      </a:stretch>
                    </p:blipFill>
                    <p:spPr>
                      <a:xfrm>
                        <a:off x="5638800" y="3533690"/>
                        <a:ext cx="3352800" cy="119341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902396A-BD94-4890-95D7-1367E4811AE8}"/>
              </a:ext>
            </a:extLst>
          </p:cNvPr>
          <p:cNvGraphicFramePr>
            <a:graphicFrameLocks noChangeAspect="1"/>
          </p:cNvGraphicFramePr>
          <p:nvPr>
            <p:extLst>
              <p:ext uri="{D42A27DB-BD31-4B8C-83A1-F6EECF244321}">
                <p14:modId xmlns:p14="http://schemas.microsoft.com/office/powerpoint/2010/main" val="1405325914"/>
              </p:ext>
            </p:extLst>
          </p:nvPr>
        </p:nvGraphicFramePr>
        <p:xfrm>
          <a:off x="5646057" y="2827938"/>
          <a:ext cx="4738779" cy="687887"/>
        </p:xfrm>
        <a:graphic>
          <a:graphicData uri="http://schemas.openxmlformats.org/presentationml/2006/ole">
            <mc:AlternateContent xmlns:mc="http://schemas.openxmlformats.org/markup-compatibility/2006">
              <mc:Choice xmlns:v="urn:schemas-microsoft-com:vml" Requires="v">
                <p:oleObj spid="_x0000_s5320" name="Equation" r:id="rId5" imgW="1574640" imgH="228600" progId="Equation.DSMT4">
                  <p:embed/>
                </p:oleObj>
              </mc:Choice>
              <mc:Fallback>
                <p:oleObj name="Equation" r:id="rId5" imgW="1574640" imgH="228600" progId="Equation.DSMT4">
                  <p:embed/>
                  <p:pic>
                    <p:nvPicPr>
                      <p:cNvPr id="0" name=""/>
                      <p:cNvPicPr/>
                      <p:nvPr/>
                    </p:nvPicPr>
                    <p:blipFill>
                      <a:blip r:embed="rId6"/>
                      <a:stretch>
                        <a:fillRect/>
                      </a:stretch>
                    </p:blipFill>
                    <p:spPr>
                      <a:xfrm>
                        <a:off x="5646057" y="2827938"/>
                        <a:ext cx="4738779" cy="687887"/>
                      </a:xfrm>
                      <a:prstGeom prst="rect">
                        <a:avLst/>
                      </a:prstGeom>
                    </p:spPr>
                  </p:pic>
                </p:oleObj>
              </mc:Fallback>
            </mc:AlternateContent>
          </a:graphicData>
        </a:graphic>
      </p:graphicFrame>
    </p:spTree>
    <p:extLst>
      <p:ext uri="{BB962C8B-B14F-4D97-AF65-F5344CB8AC3E}">
        <p14:creationId xmlns:p14="http://schemas.microsoft.com/office/powerpoint/2010/main" val="3754641235"/>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5599618" y="819059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882458" y="249612"/>
            <a:ext cx="12254613" cy="1307030"/>
            <a:chOff x="1664084" y="1086525"/>
            <a:chExt cx="10113405" cy="1307030"/>
          </a:xfrm>
        </p:grpSpPr>
        <p:grpSp>
          <p:nvGrpSpPr>
            <p:cNvPr id="7" name="Group 7"/>
            <p:cNvGrpSpPr/>
            <p:nvPr/>
          </p:nvGrpSpPr>
          <p:grpSpPr>
            <a:xfrm>
              <a:off x="1664084" y="1086525"/>
              <a:ext cx="10113405" cy="1307030"/>
              <a:chOff x="0" y="-38100"/>
              <a:chExt cx="3582823" cy="463035"/>
            </a:xfrm>
          </p:grpSpPr>
          <p:sp>
            <p:nvSpPr>
              <p:cNvPr id="8" name="Freeform 8"/>
              <p:cNvSpPr/>
              <p:nvPr/>
            </p:nvSpPr>
            <p:spPr>
              <a:xfrm>
                <a:off x="135089" y="-974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089922" y="1391548"/>
              <a:ext cx="8496762" cy="707566"/>
            </a:xfrm>
            <a:prstGeom prst="rect">
              <a:avLst/>
            </a:prstGeom>
          </p:spPr>
          <p:txBody>
            <a:bodyPr wrap="square" lIns="0" tIns="0" rIns="0" bIns="0" rtlCol="0" anchor="t">
              <a:spAutoFit/>
            </a:bodyPr>
            <a:lstStyle/>
            <a:p>
              <a:pPr>
                <a:lnSpc>
                  <a:spcPts val="5880"/>
                </a:lnSpc>
                <a:spcBef>
                  <a:spcPct val="0"/>
                </a:spcBef>
              </a:pPr>
              <a:r>
                <a:rPr lang="en-US" sz="4800" b="1" dirty="0" err="1">
                  <a:solidFill>
                    <a:srgbClr val="FFFFFF"/>
                  </a:solidFill>
                  <a:latin typeface="Arial" panose="020B0604020202020204" pitchFamily="34" charset="0"/>
                  <a:cs typeface="Arial" panose="020B0604020202020204" pitchFamily="34" charset="0"/>
                </a:rPr>
                <a:t>Luyện</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tập</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đa</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thức</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một</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biến</a:t>
              </a:r>
              <a:endParaRPr lang="en-US" sz="4800" b="1" dirty="0">
                <a:solidFill>
                  <a:srgbClr val="FFFFFF"/>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6798" y="-191062"/>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grpSp>
      <p:sp>
        <p:nvSpPr>
          <p:cNvPr id="39" name="Rectangle 38"/>
          <p:cNvSpPr/>
          <p:nvPr/>
        </p:nvSpPr>
        <p:spPr>
          <a:xfrm>
            <a:off x="578302" y="1683881"/>
            <a:ext cx="16523084" cy="901593"/>
          </a:xfrm>
          <a:prstGeom prst="rect">
            <a:avLst/>
          </a:prstGeom>
        </p:spPr>
        <p:txBody>
          <a:bodyPr wrap="square">
            <a:spAutoFit/>
          </a:bodyPr>
          <a:lstStyle/>
          <a:p>
            <a:pPr algn="just">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1: </a:t>
            </a:r>
          </a:p>
        </p:txBody>
      </p:sp>
      <p:graphicFrame>
        <p:nvGraphicFramePr>
          <p:cNvPr id="30" name="Object 29">
            <a:extLst>
              <a:ext uri="{FF2B5EF4-FFF2-40B4-BE49-F238E27FC236}">
                <a16:creationId xmlns:a16="http://schemas.microsoft.com/office/drawing/2014/main" id="{34F8C264-A859-4E64-B3F0-33E157FEA800}"/>
              </a:ext>
            </a:extLst>
          </p:cNvPr>
          <p:cNvGraphicFramePr>
            <a:graphicFrameLocks noChangeAspect="1"/>
          </p:cNvGraphicFramePr>
          <p:nvPr>
            <p:extLst>
              <p:ext uri="{D42A27DB-BD31-4B8C-83A1-F6EECF244321}">
                <p14:modId xmlns:p14="http://schemas.microsoft.com/office/powerpoint/2010/main" val="2064618988"/>
              </p:ext>
            </p:extLst>
          </p:nvPr>
        </p:nvGraphicFramePr>
        <p:xfrm>
          <a:off x="5564392" y="2732205"/>
          <a:ext cx="3352800" cy="1193410"/>
        </p:xfrm>
        <a:graphic>
          <a:graphicData uri="http://schemas.openxmlformats.org/presentationml/2006/ole">
            <mc:AlternateContent xmlns:mc="http://schemas.openxmlformats.org/markup-compatibility/2006">
              <mc:Choice xmlns:v="urn:schemas-microsoft-com:vml" Requires="v">
                <p:oleObj spid="_x0000_s6594" name="Equation" r:id="rId3" imgW="1104840" imgH="393480" progId="Equation.DSMT4">
                  <p:embed/>
                </p:oleObj>
              </mc:Choice>
              <mc:Fallback>
                <p:oleObj name="Equation" r:id="rId3" imgW="1104840" imgH="393480" progId="Equation.DSMT4">
                  <p:embed/>
                  <p:pic>
                    <p:nvPicPr>
                      <p:cNvPr id="30" name="Object 29">
                        <a:extLst>
                          <a:ext uri="{FF2B5EF4-FFF2-40B4-BE49-F238E27FC236}">
                            <a16:creationId xmlns:a16="http://schemas.microsoft.com/office/drawing/2014/main" id="{34F8C264-A859-4E64-B3F0-33E157FEA800}"/>
                          </a:ext>
                        </a:extLst>
                      </p:cNvPr>
                      <p:cNvPicPr/>
                      <p:nvPr/>
                    </p:nvPicPr>
                    <p:blipFill>
                      <a:blip r:embed="rId4"/>
                      <a:stretch>
                        <a:fillRect/>
                      </a:stretch>
                    </p:blipFill>
                    <p:spPr>
                      <a:xfrm>
                        <a:off x="5564392" y="2732205"/>
                        <a:ext cx="3352800" cy="119341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ECD497B-1D07-4F2D-9AE4-EFB265C71AD9}"/>
              </a:ext>
            </a:extLst>
          </p:cNvPr>
          <p:cNvGraphicFramePr>
            <a:graphicFrameLocks noChangeAspect="1"/>
          </p:cNvGraphicFramePr>
          <p:nvPr>
            <p:extLst>
              <p:ext uri="{D42A27DB-BD31-4B8C-83A1-F6EECF244321}">
                <p14:modId xmlns:p14="http://schemas.microsoft.com/office/powerpoint/2010/main" val="3443153391"/>
              </p:ext>
            </p:extLst>
          </p:nvPr>
        </p:nvGraphicFramePr>
        <p:xfrm>
          <a:off x="1625599" y="4414837"/>
          <a:ext cx="7580903" cy="2257979"/>
        </p:xfrm>
        <a:graphic>
          <a:graphicData uri="http://schemas.openxmlformats.org/presentationml/2006/ole">
            <mc:AlternateContent xmlns:mc="http://schemas.openxmlformats.org/markup-compatibility/2006">
              <mc:Choice xmlns:v="urn:schemas-microsoft-com:vml" Requires="v">
                <p:oleObj spid="_x0000_s6595" name="Equation" r:id="rId5" imgW="2539800" imgH="723600" progId="Equation.DSMT4">
                  <p:embed/>
                </p:oleObj>
              </mc:Choice>
              <mc:Fallback>
                <p:oleObj name="Equation" r:id="rId5" imgW="2539800" imgH="723600" progId="Equation.DSMT4">
                  <p:embed/>
                  <p:pic>
                    <p:nvPicPr>
                      <p:cNvPr id="0" name=""/>
                      <p:cNvPicPr/>
                      <p:nvPr/>
                    </p:nvPicPr>
                    <p:blipFill>
                      <a:blip r:embed="rId6"/>
                      <a:stretch>
                        <a:fillRect/>
                      </a:stretch>
                    </p:blipFill>
                    <p:spPr>
                      <a:xfrm>
                        <a:off x="1625599" y="4414837"/>
                        <a:ext cx="7580903" cy="2257979"/>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8526C14-C4AF-48A3-BAAF-5242EE0FECAE}"/>
              </a:ext>
            </a:extLst>
          </p:cNvPr>
          <p:cNvGraphicFramePr>
            <a:graphicFrameLocks noChangeAspect="1"/>
          </p:cNvGraphicFramePr>
          <p:nvPr>
            <p:extLst>
              <p:ext uri="{D42A27DB-BD31-4B8C-83A1-F6EECF244321}">
                <p14:modId xmlns:p14="http://schemas.microsoft.com/office/powerpoint/2010/main" val="1335193464"/>
              </p:ext>
            </p:extLst>
          </p:nvPr>
        </p:nvGraphicFramePr>
        <p:xfrm>
          <a:off x="1535340" y="6673493"/>
          <a:ext cx="4968655" cy="2373562"/>
        </p:xfrm>
        <a:graphic>
          <a:graphicData uri="http://schemas.openxmlformats.org/presentationml/2006/ole">
            <mc:AlternateContent xmlns:mc="http://schemas.openxmlformats.org/markup-compatibility/2006">
              <mc:Choice xmlns:v="urn:schemas-microsoft-com:vml" Requires="v">
                <p:oleObj spid="_x0000_s6596" name="Equation" r:id="rId7" imgW="1701720" imgH="812520" progId="Equation.DSMT4">
                  <p:embed/>
                </p:oleObj>
              </mc:Choice>
              <mc:Fallback>
                <p:oleObj name="Equation" r:id="rId7" imgW="1701720" imgH="812520" progId="Equation.DSMT4">
                  <p:embed/>
                  <p:pic>
                    <p:nvPicPr>
                      <p:cNvPr id="0" name=""/>
                      <p:cNvPicPr/>
                      <p:nvPr/>
                    </p:nvPicPr>
                    <p:blipFill>
                      <a:blip r:embed="rId8"/>
                      <a:stretch>
                        <a:fillRect/>
                      </a:stretch>
                    </p:blipFill>
                    <p:spPr>
                      <a:xfrm>
                        <a:off x="1535340" y="6673493"/>
                        <a:ext cx="4968655" cy="2373562"/>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C4182E42-7BF3-4905-AA11-D52B1EDA6291}"/>
              </a:ext>
            </a:extLst>
          </p:cNvPr>
          <p:cNvSpPr txBox="1"/>
          <p:nvPr/>
        </p:nvSpPr>
        <p:spPr>
          <a:xfrm>
            <a:off x="1094358" y="9031298"/>
            <a:ext cx="7649851" cy="584775"/>
          </a:xfrm>
          <a:prstGeom prst="rect">
            <a:avLst/>
          </a:prstGeom>
          <a:noFill/>
        </p:spPr>
        <p:txBody>
          <a:bodyPr wrap="non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x = 0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nghiệm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cs typeface="Times New Roman" panose="02020603050405020304" pitchFamily="18" charset="0"/>
              </a:rPr>
              <a:t> Q(x).</a:t>
            </a:r>
          </a:p>
        </p:txBody>
      </p:sp>
      <p:graphicFrame>
        <p:nvGraphicFramePr>
          <p:cNvPr id="20" name="Object 19">
            <a:extLst>
              <a:ext uri="{FF2B5EF4-FFF2-40B4-BE49-F238E27FC236}">
                <a16:creationId xmlns:a16="http://schemas.microsoft.com/office/drawing/2014/main" id="{EF047D42-F29C-4754-A8AA-A8831EC69E57}"/>
              </a:ext>
            </a:extLst>
          </p:cNvPr>
          <p:cNvGraphicFramePr>
            <a:graphicFrameLocks noChangeAspect="1"/>
          </p:cNvGraphicFramePr>
          <p:nvPr>
            <p:extLst>
              <p:ext uri="{D42A27DB-BD31-4B8C-83A1-F6EECF244321}">
                <p14:modId xmlns:p14="http://schemas.microsoft.com/office/powerpoint/2010/main" val="1409357253"/>
              </p:ext>
            </p:extLst>
          </p:nvPr>
        </p:nvGraphicFramePr>
        <p:xfrm>
          <a:off x="5564392" y="2109430"/>
          <a:ext cx="4738687" cy="687387"/>
        </p:xfrm>
        <a:graphic>
          <a:graphicData uri="http://schemas.openxmlformats.org/presentationml/2006/ole">
            <mc:AlternateContent xmlns:mc="http://schemas.openxmlformats.org/markup-compatibility/2006">
              <mc:Choice xmlns:v="urn:schemas-microsoft-com:vml" Requires="v">
                <p:oleObj spid="_x0000_s6597" name="Equation" r:id="rId9" imgW="4738285" imgH="687504" progId="Equation.DSMT4">
                  <p:embed/>
                </p:oleObj>
              </mc:Choice>
              <mc:Fallback>
                <p:oleObj name="Equation" r:id="rId9" imgW="4738285" imgH="687504" progId="Equation.DSMT4">
                  <p:embed/>
                  <p:pic>
                    <p:nvPicPr>
                      <p:cNvPr id="0" name=""/>
                      <p:cNvPicPr/>
                      <p:nvPr/>
                    </p:nvPicPr>
                    <p:blipFill>
                      <a:blip r:embed="rId10"/>
                      <a:stretch>
                        <a:fillRect/>
                      </a:stretch>
                    </p:blipFill>
                    <p:spPr>
                      <a:xfrm>
                        <a:off x="5564392" y="2109430"/>
                        <a:ext cx="4738687" cy="687387"/>
                      </a:xfrm>
                      <a:prstGeom prst="rect">
                        <a:avLst/>
                      </a:prstGeom>
                    </p:spPr>
                  </p:pic>
                </p:oleObj>
              </mc:Fallback>
            </mc:AlternateContent>
          </a:graphicData>
        </a:graphic>
      </p:graphicFrame>
    </p:spTree>
    <p:extLst>
      <p:ext uri="{BB962C8B-B14F-4D97-AF65-F5344CB8AC3E}">
        <p14:creationId xmlns:p14="http://schemas.microsoft.com/office/powerpoint/2010/main" val="34962903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1025563" y="874101"/>
            <a:ext cx="14935200" cy="1278436"/>
            <a:chOff x="1664084" y="1086525"/>
            <a:chExt cx="11278486" cy="1278436"/>
          </a:xfrm>
        </p:grpSpPr>
        <p:grpSp>
          <p:nvGrpSpPr>
            <p:cNvPr id="7" name="Group 7"/>
            <p:cNvGrpSpPr/>
            <p:nvPr/>
          </p:nvGrpSpPr>
          <p:grpSpPr>
            <a:xfrm>
              <a:off x="1664084" y="1086525"/>
              <a:ext cx="11278486" cy="1278436"/>
              <a:chOff x="0" y="-38100"/>
              <a:chExt cx="3995570" cy="452905"/>
            </a:xfrm>
          </p:grpSpPr>
          <p:sp>
            <p:nvSpPr>
              <p:cNvPr id="8" name="Freeform 8"/>
              <p:cNvSpPr/>
              <p:nvPr/>
            </p:nvSpPr>
            <p:spPr>
              <a:xfrm>
                <a:off x="203200" y="-19870"/>
                <a:ext cx="3792370"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43040" y="1409940"/>
              <a:ext cx="9012374" cy="725135"/>
            </a:xfrm>
            <a:prstGeom prst="rect">
              <a:avLst/>
            </a:prstGeom>
          </p:spPr>
          <p:txBody>
            <a:bodyPr wrap="square" lIns="0" tIns="0" rIns="0" bIns="0" rtlCol="0" anchor="t">
              <a:spAutoFit/>
            </a:bodyPr>
            <a:lstStyle/>
            <a:p>
              <a:pPr>
                <a:lnSpc>
                  <a:spcPts val="5880"/>
                </a:lnSpc>
                <a:spcBef>
                  <a:spcPct val="0"/>
                </a:spcBef>
              </a:pPr>
              <a:r>
                <a:rPr lang="en-US" sz="4800" b="1" dirty="0" err="1">
                  <a:solidFill>
                    <a:schemeClr val="bg1"/>
                  </a:solidFill>
                  <a:cs typeface="Arial" panose="020B0604020202020204" pitchFamily="34" charset="0"/>
                </a:rPr>
                <a:t>Ví</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dụ</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bài</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toán</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thực</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tiễn</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7" name="Group 36"/>
          <p:cNvGrpSpPr/>
          <p:nvPr/>
        </p:nvGrpSpPr>
        <p:grpSpPr>
          <a:xfrm>
            <a:off x="850516" y="467526"/>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sp>
        <p:nvSpPr>
          <p:cNvPr id="22" name="TextBox 21">
            <a:extLst>
              <a:ext uri="{FF2B5EF4-FFF2-40B4-BE49-F238E27FC236}">
                <a16:creationId xmlns:a16="http://schemas.microsoft.com/office/drawing/2014/main" id="{158D3D0F-6D09-4E37-BE40-CEB4FAB3610D}"/>
              </a:ext>
            </a:extLst>
          </p:cNvPr>
          <p:cNvSpPr txBox="1"/>
          <p:nvPr/>
        </p:nvSpPr>
        <p:spPr>
          <a:xfrm>
            <a:off x="1676400" y="2927065"/>
            <a:ext cx="15770124" cy="4978735"/>
          </a:xfrm>
          <a:prstGeom prst="rect">
            <a:avLst/>
          </a:prstGeom>
          <a:noFill/>
        </p:spPr>
        <p:txBody>
          <a:bodyPr wrap="square" rtlCol="0">
            <a:spAutoFit/>
          </a:bodyPr>
          <a:lstStyle/>
          <a:p>
            <a:pPr>
              <a:lnSpc>
                <a:spcPct val="150000"/>
              </a:lnSpc>
            </a:pPr>
            <a:r>
              <a:rPr lang="en-US" sz="3600" b="1" u="sng" dirty="0" err="1">
                <a:solidFill>
                  <a:srgbClr val="0000FF"/>
                </a:solidFill>
                <a:latin typeface="Times New Roman" panose="02020603050405020304" pitchFamily="18" charset="0"/>
                <a:cs typeface="Times New Roman" panose="02020603050405020304" pitchFamily="18" charset="0"/>
              </a:rPr>
              <a:t>Bài</a:t>
            </a:r>
            <a:r>
              <a:rPr lang="en-US" sz="3600" b="1" u="sng" dirty="0">
                <a:solidFill>
                  <a:srgbClr val="0000FF"/>
                </a:solidFill>
                <a:latin typeface="Times New Roman" panose="02020603050405020304" pitchFamily="18" charset="0"/>
                <a:cs typeface="Times New Roman" panose="02020603050405020304" pitchFamily="18" charset="0"/>
              </a:rPr>
              <a:t> 1:</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Trong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đợt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phát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động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Kế</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hoạch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trường</a:t>
            </a:r>
            <a:r>
              <a:rPr lang="en-US" sz="3600" b="1" dirty="0">
                <a:solidFill>
                  <a:srgbClr val="0000FF"/>
                </a:solidFill>
                <a:latin typeface="Times New Roman" panose="02020603050405020304" pitchFamily="18" charset="0"/>
                <a:cs typeface="Times New Roman" panose="02020603050405020304" pitchFamily="18" charset="0"/>
              </a:rPr>
              <a:t> THCS </a:t>
            </a:r>
            <a:r>
              <a:rPr lang="en-US" sz="3600" b="1" dirty="0" err="1">
                <a:solidFill>
                  <a:srgbClr val="0000FF"/>
                </a:solidFill>
                <a:latin typeface="Times New Roman" panose="02020603050405020304" pitchFamily="18" charset="0"/>
                <a:cs typeface="Times New Roman" panose="02020603050405020304" pitchFamily="18" charset="0"/>
              </a:rPr>
              <a:t>Tả</a:t>
            </a:r>
            <a:r>
              <a:rPr lang="en-US" sz="3600" b="1" dirty="0">
                <a:solidFill>
                  <a:srgbClr val="0000FF"/>
                </a:solidFill>
                <a:latin typeface="Times New Roman" panose="02020603050405020304" pitchFamily="18" charset="0"/>
                <a:cs typeface="Times New Roman" panose="02020603050405020304" pitchFamily="18" charset="0"/>
              </a:rPr>
              <a:t> Thanh </a:t>
            </a:r>
            <a:r>
              <a:rPr lang="en-US" sz="3600" b="1" dirty="0" err="1">
                <a:solidFill>
                  <a:srgbClr val="0000FF"/>
                </a:solidFill>
                <a:latin typeface="Times New Roman" panose="02020603050405020304" pitchFamily="18" charset="0"/>
                <a:cs typeface="Times New Roman" panose="02020603050405020304" pitchFamily="18" charset="0"/>
              </a:rPr>
              <a:t>Oai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trong</a:t>
            </a:r>
            <a:r>
              <a:rPr lang="en-US" sz="3600" b="1" dirty="0">
                <a:solidFill>
                  <a:srgbClr val="0000FF"/>
                </a:solidFill>
                <a:latin typeface="Times New Roman" panose="02020603050405020304" pitchFamily="18" charset="0"/>
                <a:cs typeface="Times New Roman" panose="02020603050405020304" pitchFamily="18" charset="0"/>
              </a:rPr>
              <a:t> HK1 </a:t>
            </a:r>
            <a:r>
              <a:rPr lang="en-US" sz="3600" b="1" dirty="0" err="1">
                <a:solidFill>
                  <a:srgbClr val="0000FF"/>
                </a:solidFill>
                <a:latin typeface="Times New Roman" panose="02020603050405020304" pitchFamily="18" charset="0"/>
                <a:cs typeface="Times New Roman" panose="02020603050405020304" pitchFamily="18" charset="0"/>
              </a:rPr>
              <a:t>vừa</a:t>
            </a:r>
            <a:r>
              <a:rPr lang="en-US" sz="3600" b="1" dirty="0">
                <a:solidFill>
                  <a:srgbClr val="0000FF"/>
                </a:solidFill>
                <a:latin typeface="Times New Roman" panose="02020603050405020304" pitchFamily="18" charset="0"/>
                <a:cs typeface="Times New Roman" panose="02020603050405020304" pitchFamily="18" charset="0"/>
              </a:rPr>
              <a:t> qua,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7A10, 7A11, 7A12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mỗi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bạn</a:t>
            </a:r>
            <a:r>
              <a:rPr lang="en-US" sz="3600" b="1" dirty="0">
                <a:solidFill>
                  <a:srgbClr val="0000FF"/>
                </a:solidFill>
                <a:latin typeface="Times New Roman" panose="02020603050405020304" pitchFamily="18" charset="0"/>
                <a:cs typeface="Times New Roman" panose="02020603050405020304" pitchFamily="18" charset="0"/>
              </a:rPr>
              <a:t> x kg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Biết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sĩ</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7A10, 7A11, 7A12 </a:t>
            </a:r>
            <a:r>
              <a:rPr lang="en-US" sz="3600" b="1" dirty="0" err="1">
                <a:solidFill>
                  <a:srgbClr val="0000FF"/>
                </a:solidFill>
                <a:latin typeface="Times New Roman" panose="02020603050405020304" pitchFamily="18" charset="0"/>
                <a:cs typeface="Times New Roman" panose="02020603050405020304" pitchFamily="18" charset="0"/>
              </a:rPr>
              <a:t>lần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lượt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là</a:t>
            </a:r>
            <a:r>
              <a:rPr lang="en-US" sz="3600" b="1" dirty="0">
                <a:solidFill>
                  <a:srgbClr val="0000FF"/>
                </a:solidFill>
                <a:latin typeface="Times New Roman" panose="02020603050405020304" pitchFamily="18" charset="0"/>
                <a:cs typeface="Times New Roman" panose="02020603050405020304" pitchFamily="18" charset="0"/>
              </a:rPr>
              <a:t> 44, 40, 42 </a:t>
            </a:r>
            <a:r>
              <a:rPr lang="en-US" sz="3600" b="1" dirty="0" err="1">
                <a:solidFill>
                  <a:srgbClr val="0000FF"/>
                </a:solidFill>
                <a:latin typeface="Times New Roman" panose="02020603050405020304" pitchFamily="18" charset="0"/>
                <a:cs typeface="Times New Roman" panose="02020603050405020304" pitchFamily="18" charset="0"/>
              </a:rPr>
              <a:t>học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sinh</a:t>
            </a:r>
            <a:r>
              <a:rPr lang="en-US" sz="36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600" b="1" dirty="0" err="1">
                <a:solidFill>
                  <a:srgbClr val="0000FF"/>
                </a:solidFill>
                <a:latin typeface="Times New Roman" panose="02020603050405020304" pitchFamily="18" charset="0"/>
                <a:cs typeface="Times New Roman" panose="02020603050405020304" pitchFamily="18" charset="0"/>
              </a:rPr>
              <a:t>Tìm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biểu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thị</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600" b="1" dirty="0" err="1">
                <a:solidFill>
                  <a:srgbClr val="0000FF"/>
                </a:solidFill>
                <a:latin typeface="Times New Roman" panose="02020603050405020304" pitchFamily="18" charset="0"/>
                <a:cs typeface="Times New Roman" panose="02020603050405020304" pitchFamily="18" charset="0"/>
              </a:rPr>
              <a:t>Tính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trên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quyên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góp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nếu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mỗi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bạn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2 kg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950942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1075002" y="570266"/>
            <a:ext cx="14935200" cy="1278436"/>
            <a:chOff x="1664084" y="1086525"/>
            <a:chExt cx="11278486" cy="1278436"/>
          </a:xfrm>
        </p:grpSpPr>
        <p:grpSp>
          <p:nvGrpSpPr>
            <p:cNvPr id="7" name="Group 7"/>
            <p:cNvGrpSpPr/>
            <p:nvPr/>
          </p:nvGrpSpPr>
          <p:grpSpPr>
            <a:xfrm>
              <a:off x="1664084" y="1086525"/>
              <a:ext cx="11278486" cy="1278436"/>
              <a:chOff x="0" y="-38100"/>
              <a:chExt cx="3995570" cy="452905"/>
            </a:xfrm>
          </p:grpSpPr>
          <p:sp>
            <p:nvSpPr>
              <p:cNvPr id="8" name="Freeform 8"/>
              <p:cNvSpPr/>
              <p:nvPr/>
            </p:nvSpPr>
            <p:spPr>
              <a:xfrm>
                <a:off x="203200" y="-19870"/>
                <a:ext cx="3792370"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43040" y="1409940"/>
              <a:ext cx="9012374" cy="725135"/>
            </a:xfrm>
            <a:prstGeom prst="rect">
              <a:avLst/>
            </a:prstGeom>
          </p:spPr>
          <p:txBody>
            <a:bodyPr wrap="square" lIns="0" tIns="0" rIns="0" bIns="0" rtlCol="0" anchor="t">
              <a:spAutoFit/>
            </a:bodyPr>
            <a:lstStyle/>
            <a:p>
              <a:pPr>
                <a:lnSpc>
                  <a:spcPts val="5880"/>
                </a:lnSpc>
                <a:spcBef>
                  <a:spcPct val="0"/>
                </a:spcBef>
              </a:pPr>
              <a:r>
                <a:rPr lang="en-US" sz="4800" b="1" dirty="0" err="1">
                  <a:solidFill>
                    <a:schemeClr val="bg1"/>
                  </a:solidFill>
                  <a:cs typeface="Arial" panose="020B0604020202020204" pitchFamily="34" charset="0"/>
                </a:rPr>
                <a:t>Ví</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dụ</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bài</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toán</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thực</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tiễn</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7" name="Group 36"/>
          <p:cNvGrpSpPr/>
          <p:nvPr/>
        </p:nvGrpSpPr>
        <p:grpSpPr>
          <a:xfrm>
            <a:off x="787793" y="150863"/>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sp>
        <p:nvSpPr>
          <p:cNvPr id="22" name="TextBox 21">
            <a:extLst>
              <a:ext uri="{FF2B5EF4-FFF2-40B4-BE49-F238E27FC236}">
                <a16:creationId xmlns:a16="http://schemas.microsoft.com/office/drawing/2014/main" id="{158D3D0F-6D09-4E37-BE40-CEB4FAB3610D}"/>
              </a:ext>
            </a:extLst>
          </p:cNvPr>
          <p:cNvSpPr txBox="1"/>
          <p:nvPr/>
        </p:nvSpPr>
        <p:spPr>
          <a:xfrm>
            <a:off x="618712" y="2088016"/>
            <a:ext cx="17285945" cy="4147739"/>
          </a:xfrm>
          <a:prstGeom prst="rect">
            <a:avLst/>
          </a:prstGeom>
          <a:noFill/>
        </p:spPr>
        <p:txBody>
          <a:bodyPr wrap="square" rtlCol="0">
            <a:spAutoFit/>
          </a:bodyPr>
          <a:lstStyle/>
          <a:p>
            <a:pPr>
              <a:lnSpc>
                <a:spcPct val="150000"/>
              </a:lnSpc>
            </a:pPr>
            <a:r>
              <a:rPr lang="en-US" sz="3600" b="1" u="sng" dirty="0" err="1">
                <a:solidFill>
                  <a:srgbClr val="0000FF"/>
                </a:solidFill>
                <a:latin typeface="Times New Roman" panose="02020603050405020304" pitchFamily="18" charset="0"/>
                <a:cs typeface="Times New Roman" panose="02020603050405020304" pitchFamily="18" charset="0"/>
              </a:rPr>
              <a:t>Bài</a:t>
            </a:r>
            <a:r>
              <a:rPr lang="en-US" sz="3600" b="1" u="sng" dirty="0">
                <a:solidFill>
                  <a:srgbClr val="0000FF"/>
                </a:solidFill>
                <a:latin typeface="Times New Roman" panose="02020603050405020304" pitchFamily="18" charset="0"/>
                <a:cs typeface="Times New Roman" panose="02020603050405020304" pitchFamily="18" charset="0"/>
              </a:rPr>
              <a:t> 1:</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Trong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đợt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phát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động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Kế</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hoạch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trường</a:t>
            </a:r>
            <a:r>
              <a:rPr lang="en-US" sz="3600" b="1" dirty="0">
                <a:solidFill>
                  <a:srgbClr val="0000FF"/>
                </a:solidFill>
                <a:latin typeface="Times New Roman" panose="02020603050405020304" pitchFamily="18" charset="0"/>
                <a:cs typeface="Times New Roman" panose="02020603050405020304" pitchFamily="18" charset="0"/>
              </a:rPr>
              <a:t> THCS </a:t>
            </a:r>
            <a:r>
              <a:rPr lang="en-US" sz="3600" b="1" dirty="0" err="1">
                <a:solidFill>
                  <a:srgbClr val="0000FF"/>
                </a:solidFill>
                <a:latin typeface="Times New Roman" panose="02020603050405020304" pitchFamily="18" charset="0"/>
                <a:cs typeface="Times New Roman" panose="02020603050405020304" pitchFamily="18" charset="0"/>
              </a:rPr>
              <a:t>Tả</a:t>
            </a:r>
            <a:r>
              <a:rPr lang="en-US" sz="3600" b="1" dirty="0">
                <a:solidFill>
                  <a:srgbClr val="0000FF"/>
                </a:solidFill>
                <a:latin typeface="Times New Roman" panose="02020603050405020304" pitchFamily="18" charset="0"/>
                <a:cs typeface="Times New Roman" panose="02020603050405020304" pitchFamily="18" charset="0"/>
              </a:rPr>
              <a:t> Thanh </a:t>
            </a:r>
            <a:r>
              <a:rPr lang="en-US" sz="3600" b="1" dirty="0" err="1">
                <a:solidFill>
                  <a:srgbClr val="0000FF"/>
                </a:solidFill>
                <a:latin typeface="Times New Roman" panose="02020603050405020304" pitchFamily="18" charset="0"/>
                <a:cs typeface="Times New Roman" panose="02020603050405020304" pitchFamily="18" charset="0"/>
              </a:rPr>
              <a:t>Oai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trong</a:t>
            </a:r>
            <a:r>
              <a:rPr lang="en-US" sz="3600" b="1" dirty="0">
                <a:solidFill>
                  <a:srgbClr val="0000FF"/>
                </a:solidFill>
                <a:latin typeface="Times New Roman" panose="02020603050405020304" pitchFamily="18" charset="0"/>
                <a:cs typeface="Times New Roman" panose="02020603050405020304" pitchFamily="18" charset="0"/>
              </a:rPr>
              <a:t> HK1 </a:t>
            </a:r>
            <a:r>
              <a:rPr lang="en-US" sz="3600" b="1" dirty="0" err="1">
                <a:solidFill>
                  <a:srgbClr val="0000FF"/>
                </a:solidFill>
                <a:latin typeface="Times New Roman" panose="02020603050405020304" pitchFamily="18" charset="0"/>
                <a:cs typeface="Times New Roman" panose="02020603050405020304" pitchFamily="18" charset="0"/>
              </a:rPr>
              <a:t>vừa</a:t>
            </a:r>
            <a:r>
              <a:rPr lang="en-US" sz="3600" b="1" dirty="0">
                <a:solidFill>
                  <a:srgbClr val="0000FF"/>
                </a:solidFill>
                <a:latin typeface="Times New Roman" panose="02020603050405020304" pitchFamily="18" charset="0"/>
                <a:cs typeface="Times New Roman" panose="02020603050405020304" pitchFamily="18" charset="0"/>
              </a:rPr>
              <a:t> qua,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7A10, 7A11, 7A12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mỗi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x kg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Biết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7A10, 7A11, 7A12 </a:t>
            </a:r>
            <a:r>
              <a:rPr lang="en-US" sz="3600" b="1" dirty="0" err="1">
                <a:solidFill>
                  <a:srgbClr val="0000FF"/>
                </a:solidFill>
                <a:latin typeface="Times New Roman" panose="02020603050405020304" pitchFamily="18" charset="0"/>
                <a:cs typeface="Times New Roman" panose="02020603050405020304" pitchFamily="18" charset="0"/>
              </a:rPr>
              <a:t>lần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lượt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44, 40, 42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600" b="1" dirty="0" err="1">
                <a:solidFill>
                  <a:srgbClr val="0000FF"/>
                </a:solidFill>
                <a:latin typeface="Times New Roman" panose="02020603050405020304" pitchFamily="18" charset="0"/>
                <a:cs typeface="Times New Roman" panose="02020603050405020304" pitchFamily="18" charset="0"/>
              </a:rPr>
              <a:t>Tìm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biểu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thị</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600" b="1" dirty="0" err="1">
                <a:solidFill>
                  <a:srgbClr val="0000FF"/>
                </a:solidFill>
                <a:latin typeface="Times New Roman" panose="02020603050405020304" pitchFamily="18" charset="0"/>
                <a:cs typeface="Times New Roman" panose="02020603050405020304" pitchFamily="18" charset="0"/>
              </a:rPr>
              <a:t>Tính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lớp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trên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quyên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góp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nếu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mỗi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bạn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hộ</a:t>
            </a:r>
            <a:r>
              <a:rPr lang="en-US" sz="3600" b="1" dirty="0">
                <a:solidFill>
                  <a:srgbClr val="0000FF"/>
                </a:solidFill>
                <a:latin typeface="Times New Roman" panose="02020603050405020304" pitchFamily="18" charset="0"/>
                <a:cs typeface="Times New Roman" panose="02020603050405020304" pitchFamily="18" charset="0"/>
              </a:rPr>
              <a:t> 2 kg </a:t>
            </a:r>
            <a:r>
              <a:rPr lang="en-US" sz="3600" b="1" dirty="0" err="1">
                <a:solidFill>
                  <a:srgbClr val="0000FF"/>
                </a:solidFill>
                <a:latin typeface="Times New Roman" panose="02020603050405020304" pitchFamily="18" charset="0"/>
                <a:cs typeface="Times New Roman" panose="02020603050405020304" pitchFamily="18" charset="0"/>
              </a:rPr>
              <a:t>giấy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vụn</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26" name="Rectangle: Rounded Corners 7">
            <a:extLst>
              <a:ext uri="{FF2B5EF4-FFF2-40B4-BE49-F238E27FC236}">
                <a16:creationId xmlns:a16="http://schemas.microsoft.com/office/drawing/2014/main" id="{DCBC6FD6-97BC-46CA-8E7C-76D5B0813469}"/>
              </a:ext>
            </a:extLst>
          </p:cNvPr>
          <p:cNvSpPr/>
          <p:nvPr/>
        </p:nvSpPr>
        <p:spPr>
          <a:xfrm>
            <a:off x="6010681" y="6602338"/>
            <a:ext cx="2707813" cy="1344980"/>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FFFF00"/>
                </a:solidFill>
                <a:latin typeface="Times New Roman" pitchFamily="18" charset="0"/>
                <a:cs typeface="Times New Roman" pitchFamily="18" charset="0"/>
              </a:rPr>
              <a:t>Hoạt động: </a:t>
            </a:r>
            <a:endParaRPr lang="vi-VN" sz="2400" b="1" dirty="0">
              <a:solidFill>
                <a:srgbClr val="FFFF00"/>
              </a:solidFill>
              <a:latin typeface="Times New Roman" pitchFamily="18" charset="0"/>
              <a:cs typeface="Times New Roman" pitchFamily="18" charset="0"/>
            </a:endParaRPr>
          </a:p>
          <a:p>
            <a:pPr algn="ctr" defTabSz="914377">
              <a:defRPr/>
            </a:pPr>
            <a:r>
              <a:rPr lang="en-US" sz="2400" b="1" dirty="0">
                <a:solidFill>
                  <a:srgbClr val="FFFF00"/>
                </a:solidFill>
                <a:latin typeface="Times New Roman" pitchFamily="18" charset="0"/>
                <a:cs typeface="Times New Roman" pitchFamily="18" charset="0"/>
              </a:rPr>
              <a:t>6 nhóm</a:t>
            </a:r>
          </a:p>
        </p:txBody>
      </p:sp>
      <p:sp>
        <p:nvSpPr>
          <p:cNvPr id="27" name="Rectangle: Rounded Corners 7">
            <a:extLst>
              <a:ext uri="{FF2B5EF4-FFF2-40B4-BE49-F238E27FC236}">
                <a16:creationId xmlns:a16="http://schemas.microsoft.com/office/drawing/2014/main" id="{70FA063B-C02F-4854-BC96-5C045F4D711D}"/>
              </a:ext>
            </a:extLst>
          </p:cNvPr>
          <p:cNvSpPr/>
          <p:nvPr/>
        </p:nvSpPr>
        <p:spPr>
          <a:xfrm>
            <a:off x="6010681" y="8324286"/>
            <a:ext cx="2707813" cy="138532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err="1">
                <a:solidFill>
                  <a:srgbClr val="0033CC"/>
                </a:solidFill>
                <a:latin typeface="Times New Roman" pitchFamily="18" charset="0"/>
                <a:cs typeface="Times New Roman" pitchFamily="18" charset="0"/>
              </a:rPr>
              <a:t>Thảo</a:t>
            </a:r>
            <a:r>
              <a:rPr lang="en-US" sz="2400" b="1">
                <a:solidFill>
                  <a:srgbClr val="0033CC"/>
                </a:solidFill>
                <a:latin typeface="Times New Roman" pitchFamily="18" charset="0"/>
                <a:cs typeface="Times New Roman" pitchFamily="18" charset="0"/>
              </a:rPr>
              <a:t> luận</a:t>
            </a:r>
            <a:endParaRPr lang="en-US" sz="2400" b="1" dirty="0">
              <a:solidFill>
                <a:srgbClr val="0033CC"/>
              </a:solidFill>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id="{849AE99F-0A92-4168-AF07-DAC936BFD6AF}"/>
              </a:ext>
            </a:extLst>
          </p:cNvPr>
          <p:cNvSpPr/>
          <p:nvPr/>
        </p:nvSpPr>
        <p:spPr>
          <a:xfrm>
            <a:off x="11454303" y="6632320"/>
            <a:ext cx="2499247" cy="134498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0033CC"/>
                </a:solidFill>
                <a:latin typeface="Times New Roman" pitchFamily="18" charset="0"/>
                <a:cs typeface="Times New Roman" pitchFamily="18" charset="0"/>
              </a:rPr>
              <a:t>Thời gian: </a:t>
            </a:r>
            <a:endParaRPr lang="vi-VN" sz="2400" b="1" dirty="0">
              <a:solidFill>
                <a:srgbClr val="0033CC"/>
              </a:solidFill>
              <a:latin typeface="Times New Roman" pitchFamily="18" charset="0"/>
              <a:cs typeface="Times New Roman" pitchFamily="18" charset="0"/>
            </a:endParaRPr>
          </a:p>
          <a:p>
            <a:pPr algn="ctr" defTabSz="914377">
              <a:defRPr/>
            </a:pPr>
            <a:r>
              <a:rPr lang="en-US" sz="2400" b="1" dirty="0">
                <a:solidFill>
                  <a:srgbClr val="0033CC"/>
                </a:solidFill>
                <a:latin typeface="Times New Roman" pitchFamily="18" charset="0"/>
                <a:cs typeface="Times New Roman" pitchFamily="18" charset="0"/>
              </a:rPr>
              <a:t>2 phút</a:t>
            </a:r>
          </a:p>
        </p:txBody>
      </p:sp>
      <p:sp>
        <p:nvSpPr>
          <p:cNvPr id="30" name="Rectangle: Rounded Corners 7">
            <a:extLst>
              <a:ext uri="{FF2B5EF4-FFF2-40B4-BE49-F238E27FC236}">
                <a16:creationId xmlns:a16="http://schemas.microsoft.com/office/drawing/2014/main" id="{ABC22BB9-FAF1-4C73-876F-F6964ABD43D1}"/>
              </a:ext>
            </a:extLst>
          </p:cNvPr>
          <p:cNvSpPr/>
          <p:nvPr/>
        </p:nvSpPr>
        <p:spPr>
          <a:xfrm>
            <a:off x="11454303" y="8364630"/>
            <a:ext cx="2678136" cy="1344980"/>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err="1">
                <a:solidFill>
                  <a:srgbClr val="FFFF00"/>
                </a:solidFill>
                <a:latin typeface="Times New Roman" pitchFamily="18" charset="0"/>
                <a:cs typeface="Times New Roman" pitchFamily="18" charset="0"/>
              </a:rPr>
              <a:t>Hết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giờ</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hai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nhóm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nhanh</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nhất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dán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kết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quả</a:t>
            </a:r>
            <a:endParaRPr lang="en-US" sz="2400" b="1" dirty="0">
              <a:solidFill>
                <a:srgbClr val="FFFF00"/>
              </a:solidFill>
              <a:latin typeface="Times New Roman" pitchFamily="18" charset="0"/>
              <a:cs typeface="Times New Roman" pitchFamily="18" charset="0"/>
            </a:endParaRPr>
          </a:p>
        </p:txBody>
      </p:sp>
      <p:pic>
        <p:nvPicPr>
          <p:cNvPr id="31" name="Picture 30">
            <a:extLst>
              <a:ext uri="{FF2B5EF4-FFF2-40B4-BE49-F238E27FC236}">
                <a16:creationId xmlns:a16="http://schemas.microsoft.com/office/drawing/2014/main" id="{1B7FBE49-E6AC-4588-824E-AFE26246CC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620324" y="6754779"/>
            <a:ext cx="1932847" cy="1042221"/>
          </a:xfrm>
          <a:prstGeom prst="rect">
            <a:avLst/>
          </a:prstGeom>
        </p:spPr>
      </p:pic>
      <p:pic>
        <p:nvPicPr>
          <p:cNvPr id="32" name="Picture 2" descr="Giấy Mở Rộng Biểu Tượng - Véc tơ bút và giấy png tải về - Miễn phí trong  suốt Góc png Tải về.">
            <a:extLst>
              <a:ext uri="{FF2B5EF4-FFF2-40B4-BE49-F238E27FC236}">
                <a16:creationId xmlns:a16="http://schemas.microsoft.com/office/drawing/2014/main" id="{283BD072-E043-4EB0-B75C-A21BAEEADFA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22136" r="21865"/>
          <a:stretch/>
        </p:blipFill>
        <p:spPr bwMode="auto">
          <a:xfrm>
            <a:off x="9156575" y="8364630"/>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7346406C-D345-4AFC-8995-B5B3769F5D8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4372873" y="6754780"/>
            <a:ext cx="1233759" cy="12075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navocado-task-badges-legal-task-icons-smaller | Icon, Task, Icon collection">
            <a:extLst>
              <a:ext uri="{FF2B5EF4-FFF2-40B4-BE49-F238E27FC236}">
                <a16:creationId xmlns:a16="http://schemas.microsoft.com/office/drawing/2014/main" id="{CBEF4196-68C9-45FB-ACFC-942D8EA3189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7654" t="79227" b="1915"/>
          <a:stretch/>
        </p:blipFill>
        <p:spPr bwMode="auto">
          <a:xfrm>
            <a:off x="14385321" y="8552324"/>
            <a:ext cx="1221311" cy="115728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
            <a:extLst>
              <a:ext uri="{FF2B5EF4-FFF2-40B4-BE49-F238E27FC236}">
                <a16:creationId xmlns:a16="http://schemas.microsoft.com/office/drawing/2014/main" id="{4EFD630A-6B26-4C00-93D9-5845D446F59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02:00</a:t>
            </a:r>
          </a:p>
        </p:txBody>
      </p:sp>
      <p:sp>
        <p:nvSpPr>
          <p:cNvPr id="41" name="Rounded Rectangle 5">
            <a:extLst>
              <a:ext uri="{FF2B5EF4-FFF2-40B4-BE49-F238E27FC236}">
                <a16:creationId xmlns:a16="http://schemas.microsoft.com/office/drawing/2014/main" id="{9958B0C2-2D1A-4162-B34D-2091F6CA5B8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01:59</a:t>
            </a:r>
          </a:p>
        </p:txBody>
      </p:sp>
      <p:sp>
        <p:nvSpPr>
          <p:cNvPr id="42" name="Rounded Rectangle 6">
            <a:extLst>
              <a:ext uri="{FF2B5EF4-FFF2-40B4-BE49-F238E27FC236}">
                <a16:creationId xmlns:a16="http://schemas.microsoft.com/office/drawing/2014/main" id="{C6BF31A4-1773-4945-A2DD-99F08584F5C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01:58</a:t>
            </a:r>
          </a:p>
        </p:txBody>
      </p:sp>
      <p:sp>
        <p:nvSpPr>
          <p:cNvPr id="43" name="Rounded Rectangle 7">
            <a:extLst>
              <a:ext uri="{FF2B5EF4-FFF2-40B4-BE49-F238E27FC236}">
                <a16:creationId xmlns:a16="http://schemas.microsoft.com/office/drawing/2014/main" id="{3B724A8D-D9A3-4755-A6D0-4971B08BB87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01:57</a:t>
            </a:r>
          </a:p>
        </p:txBody>
      </p:sp>
      <p:sp>
        <p:nvSpPr>
          <p:cNvPr id="44" name="Rounded Rectangle 8">
            <a:extLst>
              <a:ext uri="{FF2B5EF4-FFF2-40B4-BE49-F238E27FC236}">
                <a16:creationId xmlns:a16="http://schemas.microsoft.com/office/drawing/2014/main" id="{16B6C998-F3F0-455E-9F4D-7AAF35C6FE8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01:56</a:t>
            </a:r>
          </a:p>
        </p:txBody>
      </p:sp>
      <p:sp>
        <p:nvSpPr>
          <p:cNvPr id="45" name="Rounded Rectangle 9">
            <a:extLst>
              <a:ext uri="{FF2B5EF4-FFF2-40B4-BE49-F238E27FC236}">
                <a16:creationId xmlns:a16="http://schemas.microsoft.com/office/drawing/2014/main" id="{3BBBD2DC-8B0F-461E-9A70-5391F770222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01:55</a:t>
            </a:r>
          </a:p>
        </p:txBody>
      </p:sp>
      <p:sp>
        <p:nvSpPr>
          <p:cNvPr id="46" name="Rounded Rectangle 10">
            <a:extLst>
              <a:ext uri="{FF2B5EF4-FFF2-40B4-BE49-F238E27FC236}">
                <a16:creationId xmlns:a16="http://schemas.microsoft.com/office/drawing/2014/main" id="{99062F4F-E637-4C45-8B92-E88C91FA807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01:54</a:t>
            </a:r>
          </a:p>
        </p:txBody>
      </p:sp>
      <p:sp>
        <p:nvSpPr>
          <p:cNvPr id="47" name="Rounded Rectangle 11">
            <a:extLst>
              <a:ext uri="{FF2B5EF4-FFF2-40B4-BE49-F238E27FC236}">
                <a16:creationId xmlns:a16="http://schemas.microsoft.com/office/drawing/2014/main" id="{9AE63EFB-2A12-467E-B266-66E2911B963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01:53</a:t>
            </a:r>
          </a:p>
        </p:txBody>
      </p:sp>
      <p:sp>
        <p:nvSpPr>
          <p:cNvPr id="48" name="Rounded Rectangle 12">
            <a:extLst>
              <a:ext uri="{FF2B5EF4-FFF2-40B4-BE49-F238E27FC236}">
                <a16:creationId xmlns:a16="http://schemas.microsoft.com/office/drawing/2014/main" id="{67F3FBB2-5178-4384-9AE9-690162290E4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01:52</a:t>
            </a:r>
          </a:p>
        </p:txBody>
      </p:sp>
      <p:sp>
        <p:nvSpPr>
          <p:cNvPr id="49" name="Rounded Rectangle 13">
            <a:extLst>
              <a:ext uri="{FF2B5EF4-FFF2-40B4-BE49-F238E27FC236}">
                <a16:creationId xmlns:a16="http://schemas.microsoft.com/office/drawing/2014/main" id="{153667D4-84C9-4707-B128-77781E39228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01:51</a:t>
            </a:r>
          </a:p>
        </p:txBody>
      </p:sp>
      <p:sp>
        <p:nvSpPr>
          <p:cNvPr id="50" name="Rounded Rectangle 14">
            <a:extLst>
              <a:ext uri="{FF2B5EF4-FFF2-40B4-BE49-F238E27FC236}">
                <a16:creationId xmlns:a16="http://schemas.microsoft.com/office/drawing/2014/main" id="{0BF4E38B-0D61-4DF3-8B84-88955B56E62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01:50</a:t>
            </a:r>
          </a:p>
        </p:txBody>
      </p:sp>
      <p:sp>
        <p:nvSpPr>
          <p:cNvPr id="51" name="Rounded Rectangle 15">
            <a:extLst>
              <a:ext uri="{FF2B5EF4-FFF2-40B4-BE49-F238E27FC236}">
                <a16:creationId xmlns:a16="http://schemas.microsoft.com/office/drawing/2014/main" id="{99B27720-DE4E-422B-B99F-D3E20A5ECDE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01:49</a:t>
            </a:r>
          </a:p>
        </p:txBody>
      </p:sp>
      <p:sp>
        <p:nvSpPr>
          <p:cNvPr id="52" name="Rounded Rectangle 16">
            <a:extLst>
              <a:ext uri="{FF2B5EF4-FFF2-40B4-BE49-F238E27FC236}">
                <a16:creationId xmlns:a16="http://schemas.microsoft.com/office/drawing/2014/main" id="{288F0D3A-9F5E-4AD8-BA60-129E1AECB8C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01:48</a:t>
            </a:r>
          </a:p>
        </p:txBody>
      </p:sp>
      <p:sp>
        <p:nvSpPr>
          <p:cNvPr id="53" name="Rounded Rectangle 17">
            <a:extLst>
              <a:ext uri="{FF2B5EF4-FFF2-40B4-BE49-F238E27FC236}">
                <a16:creationId xmlns:a16="http://schemas.microsoft.com/office/drawing/2014/main" id="{399B70EE-DEF1-497C-A8BC-2C223B8761B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01:47</a:t>
            </a:r>
          </a:p>
        </p:txBody>
      </p:sp>
      <p:sp>
        <p:nvSpPr>
          <p:cNvPr id="54" name="Rounded Rectangle 18">
            <a:extLst>
              <a:ext uri="{FF2B5EF4-FFF2-40B4-BE49-F238E27FC236}">
                <a16:creationId xmlns:a16="http://schemas.microsoft.com/office/drawing/2014/main" id="{0189A90D-FA02-47BA-B51A-B88A28301B8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01:46</a:t>
            </a:r>
          </a:p>
        </p:txBody>
      </p:sp>
      <p:sp>
        <p:nvSpPr>
          <p:cNvPr id="55" name="Rounded Rectangle 19">
            <a:extLst>
              <a:ext uri="{FF2B5EF4-FFF2-40B4-BE49-F238E27FC236}">
                <a16:creationId xmlns:a16="http://schemas.microsoft.com/office/drawing/2014/main" id="{9AD7C812-F518-48A4-B374-58E098DB8FF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01:45</a:t>
            </a:r>
          </a:p>
        </p:txBody>
      </p:sp>
      <p:sp>
        <p:nvSpPr>
          <p:cNvPr id="56" name="Rounded Rectangle 20">
            <a:extLst>
              <a:ext uri="{FF2B5EF4-FFF2-40B4-BE49-F238E27FC236}">
                <a16:creationId xmlns:a16="http://schemas.microsoft.com/office/drawing/2014/main" id="{3FD600D6-BE45-4F3A-8C62-3FA5F99FCEC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01:44</a:t>
            </a:r>
          </a:p>
        </p:txBody>
      </p:sp>
      <p:sp>
        <p:nvSpPr>
          <p:cNvPr id="57" name="Rounded Rectangle 21">
            <a:extLst>
              <a:ext uri="{FF2B5EF4-FFF2-40B4-BE49-F238E27FC236}">
                <a16:creationId xmlns:a16="http://schemas.microsoft.com/office/drawing/2014/main" id="{2FEF43E6-E9FE-4663-A9FC-751CC725E36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01:43</a:t>
            </a:r>
          </a:p>
        </p:txBody>
      </p:sp>
      <p:sp>
        <p:nvSpPr>
          <p:cNvPr id="58" name="Rounded Rectangle 22">
            <a:extLst>
              <a:ext uri="{FF2B5EF4-FFF2-40B4-BE49-F238E27FC236}">
                <a16:creationId xmlns:a16="http://schemas.microsoft.com/office/drawing/2014/main" id="{1E831095-3A65-41EE-ADDB-526F91D6AEEA}"/>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01:42</a:t>
            </a:r>
          </a:p>
        </p:txBody>
      </p:sp>
      <p:sp>
        <p:nvSpPr>
          <p:cNvPr id="59" name="Rounded Rectangle 23">
            <a:extLst>
              <a:ext uri="{FF2B5EF4-FFF2-40B4-BE49-F238E27FC236}">
                <a16:creationId xmlns:a16="http://schemas.microsoft.com/office/drawing/2014/main" id="{6C9943C5-DBE3-4F5D-AC72-3D7470C4A60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01:41</a:t>
            </a:r>
          </a:p>
        </p:txBody>
      </p:sp>
      <p:sp>
        <p:nvSpPr>
          <p:cNvPr id="60" name="Rounded Rectangle 24">
            <a:extLst>
              <a:ext uri="{FF2B5EF4-FFF2-40B4-BE49-F238E27FC236}">
                <a16:creationId xmlns:a16="http://schemas.microsoft.com/office/drawing/2014/main" id="{C172E21B-9F02-494D-914D-D11A94EB52F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01:40</a:t>
            </a:r>
          </a:p>
        </p:txBody>
      </p:sp>
      <p:sp>
        <p:nvSpPr>
          <p:cNvPr id="61" name="Rounded Rectangle 25">
            <a:extLst>
              <a:ext uri="{FF2B5EF4-FFF2-40B4-BE49-F238E27FC236}">
                <a16:creationId xmlns:a16="http://schemas.microsoft.com/office/drawing/2014/main" id="{F7FA4A23-8E71-4C44-9A48-A6AA8D3FFF9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01:39</a:t>
            </a:r>
          </a:p>
        </p:txBody>
      </p:sp>
      <p:sp>
        <p:nvSpPr>
          <p:cNvPr id="62" name="Rounded Rectangle 26">
            <a:extLst>
              <a:ext uri="{FF2B5EF4-FFF2-40B4-BE49-F238E27FC236}">
                <a16:creationId xmlns:a16="http://schemas.microsoft.com/office/drawing/2014/main" id="{3BFD6E9C-6F42-41DC-8A78-D457C0C998D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01:38</a:t>
            </a:r>
          </a:p>
        </p:txBody>
      </p:sp>
      <p:sp>
        <p:nvSpPr>
          <p:cNvPr id="63" name="Rounded Rectangle 27">
            <a:extLst>
              <a:ext uri="{FF2B5EF4-FFF2-40B4-BE49-F238E27FC236}">
                <a16:creationId xmlns:a16="http://schemas.microsoft.com/office/drawing/2014/main" id="{B1750E4F-E350-4914-BAE6-4DAB3A6BBF2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01:37</a:t>
            </a:r>
          </a:p>
        </p:txBody>
      </p:sp>
      <p:sp>
        <p:nvSpPr>
          <p:cNvPr id="64" name="Rounded Rectangle 28">
            <a:extLst>
              <a:ext uri="{FF2B5EF4-FFF2-40B4-BE49-F238E27FC236}">
                <a16:creationId xmlns:a16="http://schemas.microsoft.com/office/drawing/2014/main" id="{53D431D2-88CB-44F4-B770-2556BC55940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01:36</a:t>
            </a:r>
          </a:p>
        </p:txBody>
      </p:sp>
      <p:sp>
        <p:nvSpPr>
          <p:cNvPr id="65" name="Rounded Rectangle 29">
            <a:extLst>
              <a:ext uri="{FF2B5EF4-FFF2-40B4-BE49-F238E27FC236}">
                <a16:creationId xmlns:a16="http://schemas.microsoft.com/office/drawing/2014/main" id="{5CD204B8-AED5-4956-87F9-BE54399C246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01:35</a:t>
            </a:r>
          </a:p>
        </p:txBody>
      </p:sp>
      <p:sp>
        <p:nvSpPr>
          <p:cNvPr id="66" name="Rounded Rectangle 30">
            <a:extLst>
              <a:ext uri="{FF2B5EF4-FFF2-40B4-BE49-F238E27FC236}">
                <a16:creationId xmlns:a16="http://schemas.microsoft.com/office/drawing/2014/main" id="{F8F2BEAA-517B-4D97-ABAB-12DBFCCEDF3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01:34</a:t>
            </a:r>
          </a:p>
        </p:txBody>
      </p:sp>
      <p:sp>
        <p:nvSpPr>
          <p:cNvPr id="67" name="Rounded Rectangle 31">
            <a:extLst>
              <a:ext uri="{FF2B5EF4-FFF2-40B4-BE49-F238E27FC236}">
                <a16:creationId xmlns:a16="http://schemas.microsoft.com/office/drawing/2014/main" id="{465F798A-9AFA-4FF7-B652-0353E0FE2DB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01:33</a:t>
            </a:r>
          </a:p>
        </p:txBody>
      </p:sp>
      <p:sp>
        <p:nvSpPr>
          <p:cNvPr id="68" name="Rounded Rectangle 32">
            <a:extLst>
              <a:ext uri="{FF2B5EF4-FFF2-40B4-BE49-F238E27FC236}">
                <a16:creationId xmlns:a16="http://schemas.microsoft.com/office/drawing/2014/main" id="{BEFB5CC5-F73B-452E-AC00-7AD1686A407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01:32</a:t>
            </a:r>
          </a:p>
        </p:txBody>
      </p:sp>
      <p:sp>
        <p:nvSpPr>
          <p:cNvPr id="69" name="Rounded Rectangle 33">
            <a:extLst>
              <a:ext uri="{FF2B5EF4-FFF2-40B4-BE49-F238E27FC236}">
                <a16:creationId xmlns:a16="http://schemas.microsoft.com/office/drawing/2014/main" id="{529E22F6-D490-4050-924D-D35D174D8A3B}"/>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01:31</a:t>
            </a:r>
          </a:p>
        </p:txBody>
      </p:sp>
      <p:sp>
        <p:nvSpPr>
          <p:cNvPr id="70" name="Rounded Rectangle 34">
            <a:extLst>
              <a:ext uri="{FF2B5EF4-FFF2-40B4-BE49-F238E27FC236}">
                <a16:creationId xmlns:a16="http://schemas.microsoft.com/office/drawing/2014/main" id="{93CADEE9-ADDE-4482-880C-E25B3C42641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01:30</a:t>
            </a:r>
          </a:p>
        </p:txBody>
      </p:sp>
      <p:sp>
        <p:nvSpPr>
          <p:cNvPr id="71" name="Rounded Rectangle 35">
            <a:extLst>
              <a:ext uri="{FF2B5EF4-FFF2-40B4-BE49-F238E27FC236}">
                <a16:creationId xmlns:a16="http://schemas.microsoft.com/office/drawing/2014/main" id="{84DE1FA3-2269-4A37-9C85-F835B8CEB15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01:29</a:t>
            </a:r>
          </a:p>
        </p:txBody>
      </p:sp>
      <p:sp>
        <p:nvSpPr>
          <p:cNvPr id="72" name="Rounded Rectangle 36">
            <a:extLst>
              <a:ext uri="{FF2B5EF4-FFF2-40B4-BE49-F238E27FC236}">
                <a16:creationId xmlns:a16="http://schemas.microsoft.com/office/drawing/2014/main" id="{230A031F-B441-4E00-B176-812F53902F6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01:28</a:t>
            </a:r>
          </a:p>
        </p:txBody>
      </p:sp>
      <p:sp>
        <p:nvSpPr>
          <p:cNvPr id="73" name="Rounded Rectangle 37">
            <a:extLst>
              <a:ext uri="{FF2B5EF4-FFF2-40B4-BE49-F238E27FC236}">
                <a16:creationId xmlns:a16="http://schemas.microsoft.com/office/drawing/2014/main" id="{8FDE0EA2-2EF3-4A60-A5C2-ADD668051DF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01:27</a:t>
            </a:r>
          </a:p>
        </p:txBody>
      </p:sp>
      <p:sp>
        <p:nvSpPr>
          <p:cNvPr id="74" name="Rounded Rectangle 38">
            <a:extLst>
              <a:ext uri="{FF2B5EF4-FFF2-40B4-BE49-F238E27FC236}">
                <a16:creationId xmlns:a16="http://schemas.microsoft.com/office/drawing/2014/main" id="{5FCAF177-61AC-4E28-A8F7-DFF20631845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01:26</a:t>
            </a:r>
          </a:p>
        </p:txBody>
      </p:sp>
      <p:sp>
        <p:nvSpPr>
          <p:cNvPr id="75" name="Rounded Rectangle 39">
            <a:extLst>
              <a:ext uri="{FF2B5EF4-FFF2-40B4-BE49-F238E27FC236}">
                <a16:creationId xmlns:a16="http://schemas.microsoft.com/office/drawing/2014/main" id="{10D590ED-2E4C-4995-B0C6-4B53D4807DCB}"/>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01:25</a:t>
            </a:r>
          </a:p>
        </p:txBody>
      </p:sp>
      <p:sp>
        <p:nvSpPr>
          <p:cNvPr id="76" name="Rounded Rectangle 40">
            <a:extLst>
              <a:ext uri="{FF2B5EF4-FFF2-40B4-BE49-F238E27FC236}">
                <a16:creationId xmlns:a16="http://schemas.microsoft.com/office/drawing/2014/main" id="{F3E0FD22-4A8F-4977-9342-447BF6F7524A}"/>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01:24</a:t>
            </a:r>
          </a:p>
        </p:txBody>
      </p:sp>
      <p:sp>
        <p:nvSpPr>
          <p:cNvPr id="77" name="Rounded Rectangle 41">
            <a:extLst>
              <a:ext uri="{FF2B5EF4-FFF2-40B4-BE49-F238E27FC236}">
                <a16:creationId xmlns:a16="http://schemas.microsoft.com/office/drawing/2014/main" id="{D0C1C2AA-D743-4268-8004-66E4CB580DB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01:23</a:t>
            </a:r>
          </a:p>
        </p:txBody>
      </p:sp>
      <p:sp>
        <p:nvSpPr>
          <p:cNvPr id="78" name="Rounded Rectangle 42">
            <a:extLst>
              <a:ext uri="{FF2B5EF4-FFF2-40B4-BE49-F238E27FC236}">
                <a16:creationId xmlns:a16="http://schemas.microsoft.com/office/drawing/2014/main" id="{D8BBF17C-057C-4994-94A3-9567FCE36A1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01:22</a:t>
            </a:r>
          </a:p>
        </p:txBody>
      </p:sp>
      <p:sp>
        <p:nvSpPr>
          <p:cNvPr id="79" name="Rounded Rectangle 43">
            <a:extLst>
              <a:ext uri="{FF2B5EF4-FFF2-40B4-BE49-F238E27FC236}">
                <a16:creationId xmlns:a16="http://schemas.microsoft.com/office/drawing/2014/main" id="{DBC5A667-5879-44D5-9730-0FD64647510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01:21</a:t>
            </a:r>
          </a:p>
        </p:txBody>
      </p:sp>
      <p:sp>
        <p:nvSpPr>
          <p:cNvPr id="80" name="Rounded Rectangle 44">
            <a:extLst>
              <a:ext uri="{FF2B5EF4-FFF2-40B4-BE49-F238E27FC236}">
                <a16:creationId xmlns:a16="http://schemas.microsoft.com/office/drawing/2014/main" id="{3849DBD4-09C7-4C97-9DD7-9B6F1F2DD65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01:20</a:t>
            </a:r>
          </a:p>
        </p:txBody>
      </p:sp>
      <p:sp>
        <p:nvSpPr>
          <p:cNvPr id="81" name="Rounded Rectangle 45">
            <a:extLst>
              <a:ext uri="{FF2B5EF4-FFF2-40B4-BE49-F238E27FC236}">
                <a16:creationId xmlns:a16="http://schemas.microsoft.com/office/drawing/2014/main" id="{3D4C657E-264B-44C3-8731-D8A8FE830E7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01:19</a:t>
            </a:r>
          </a:p>
        </p:txBody>
      </p:sp>
      <p:sp>
        <p:nvSpPr>
          <p:cNvPr id="82" name="Rounded Rectangle 46">
            <a:extLst>
              <a:ext uri="{FF2B5EF4-FFF2-40B4-BE49-F238E27FC236}">
                <a16:creationId xmlns:a16="http://schemas.microsoft.com/office/drawing/2014/main" id="{66ED9AD4-E6FE-45D3-8789-6636936930B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01:18</a:t>
            </a:r>
          </a:p>
        </p:txBody>
      </p:sp>
      <p:sp>
        <p:nvSpPr>
          <p:cNvPr id="83" name="Rounded Rectangle 47">
            <a:extLst>
              <a:ext uri="{FF2B5EF4-FFF2-40B4-BE49-F238E27FC236}">
                <a16:creationId xmlns:a16="http://schemas.microsoft.com/office/drawing/2014/main" id="{BA4A70B8-E5EC-40EA-B9AB-45B0A31FFBD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01:17</a:t>
            </a:r>
          </a:p>
        </p:txBody>
      </p:sp>
      <p:sp>
        <p:nvSpPr>
          <p:cNvPr id="84" name="Rounded Rectangle 48">
            <a:extLst>
              <a:ext uri="{FF2B5EF4-FFF2-40B4-BE49-F238E27FC236}">
                <a16:creationId xmlns:a16="http://schemas.microsoft.com/office/drawing/2014/main" id="{7709F203-DA0B-427F-B154-582B23CB8D1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01:16</a:t>
            </a:r>
          </a:p>
        </p:txBody>
      </p:sp>
      <p:sp>
        <p:nvSpPr>
          <p:cNvPr id="85" name="Rounded Rectangle 49">
            <a:extLst>
              <a:ext uri="{FF2B5EF4-FFF2-40B4-BE49-F238E27FC236}">
                <a16:creationId xmlns:a16="http://schemas.microsoft.com/office/drawing/2014/main" id="{C19AD437-667C-4910-920A-610F33DD5D5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01:15</a:t>
            </a:r>
          </a:p>
        </p:txBody>
      </p:sp>
      <p:sp>
        <p:nvSpPr>
          <p:cNvPr id="86" name="Rounded Rectangle 50">
            <a:extLst>
              <a:ext uri="{FF2B5EF4-FFF2-40B4-BE49-F238E27FC236}">
                <a16:creationId xmlns:a16="http://schemas.microsoft.com/office/drawing/2014/main" id="{DC816990-2C6B-49FA-95A8-CCAB49D89F0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01:14</a:t>
            </a:r>
          </a:p>
        </p:txBody>
      </p:sp>
      <p:sp>
        <p:nvSpPr>
          <p:cNvPr id="87" name="Rounded Rectangle 51">
            <a:extLst>
              <a:ext uri="{FF2B5EF4-FFF2-40B4-BE49-F238E27FC236}">
                <a16:creationId xmlns:a16="http://schemas.microsoft.com/office/drawing/2014/main" id="{3E60E3F5-822A-400A-843E-9E6E9FC94B9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01:13</a:t>
            </a:r>
          </a:p>
        </p:txBody>
      </p:sp>
      <p:sp>
        <p:nvSpPr>
          <p:cNvPr id="88" name="Rounded Rectangle 52">
            <a:extLst>
              <a:ext uri="{FF2B5EF4-FFF2-40B4-BE49-F238E27FC236}">
                <a16:creationId xmlns:a16="http://schemas.microsoft.com/office/drawing/2014/main" id="{D9804DE0-5108-484D-A7EA-483116E11B0A}"/>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01:12</a:t>
            </a:r>
          </a:p>
        </p:txBody>
      </p:sp>
      <p:sp>
        <p:nvSpPr>
          <p:cNvPr id="89" name="Rounded Rectangle 53">
            <a:extLst>
              <a:ext uri="{FF2B5EF4-FFF2-40B4-BE49-F238E27FC236}">
                <a16:creationId xmlns:a16="http://schemas.microsoft.com/office/drawing/2014/main" id="{90A6BE0E-3E49-4645-8570-6CA3BAFEC1B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01:11</a:t>
            </a:r>
          </a:p>
        </p:txBody>
      </p:sp>
      <p:sp>
        <p:nvSpPr>
          <p:cNvPr id="90" name="Rounded Rectangle 54">
            <a:extLst>
              <a:ext uri="{FF2B5EF4-FFF2-40B4-BE49-F238E27FC236}">
                <a16:creationId xmlns:a16="http://schemas.microsoft.com/office/drawing/2014/main" id="{89A5884A-5A9F-4AA5-A443-6A39DBBBE82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01:10</a:t>
            </a:r>
          </a:p>
        </p:txBody>
      </p:sp>
      <p:sp>
        <p:nvSpPr>
          <p:cNvPr id="91" name="Rounded Rectangle 55">
            <a:extLst>
              <a:ext uri="{FF2B5EF4-FFF2-40B4-BE49-F238E27FC236}">
                <a16:creationId xmlns:a16="http://schemas.microsoft.com/office/drawing/2014/main" id="{A162B4E4-3C13-42A3-8DAE-200ABDC3C8B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01:09</a:t>
            </a:r>
          </a:p>
        </p:txBody>
      </p:sp>
      <p:sp>
        <p:nvSpPr>
          <p:cNvPr id="92" name="Rounded Rectangle 56">
            <a:extLst>
              <a:ext uri="{FF2B5EF4-FFF2-40B4-BE49-F238E27FC236}">
                <a16:creationId xmlns:a16="http://schemas.microsoft.com/office/drawing/2014/main" id="{BFE73E7A-A2D4-463D-9289-75C7A5ADCE8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01:08</a:t>
            </a:r>
          </a:p>
        </p:txBody>
      </p:sp>
      <p:sp>
        <p:nvSpPr>
          <p:cNvPr id="93" name="Rounded Rectangle 57">
            <a:extLst>
              <a:ext uri="{FF2B5EF4-FFF2-40B4-BE49-F238E27FC236}">
                <a16:creationId xmlns:a16="http://schemas.microsoft.com/office/drawing/2014/main" id="{801983A1-9604-430E-A485-3582557CBC4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01:07</a:t>
            </a:r>
          </a:p>
        </p:txBody>
      </p:sp>
      <p:sp>
        <p:nvSpPr>
          <p:cNvPr id="94" name="Rounded Rectangle 58">
            <a:extLst>
              <a:ext uri="{FF2B5EF4-FFF2-40B4-BE49-F238E27FC236}">
                <a16:creationId xmlns:a16="http://schemas.microsoft.com/office/drawing/2014/main" id="{05FB015A-431B-4AD6-8B92-14D8B3BA728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01:06</a:t>
            </a:r>
          </a:p>
        </p:txBody>
      </p:sp>
      <p:sp>
        <p:nvSpPr>
          <p:cNvPr id="95" name="Rounded Rectangle 59">
            <a:extLst>
              <a:ext uri="{FF2B5EF4-FFF2-40B4-BE49-F238E27FC236}">
                <a16:creationId xmlns:a16="http://schemas.microsoft.com/office/drawing/2014/main" id="{E111AF81-CCFF-4FDB-A7E4-E8FBE399375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01:05</a:t>
            </a:r>
          </a:p>
        </p:txBody>
      </p:sp>
      <p:sp>
        <p:nvSpPr>
          <p:cNvPr id="96" name="Rounded Rectangle 60">
            <a:extLst>
              <a:ext uri="{FF2B5EF4-FFF2-40B4-BE49-F238E27FC236}">
                <a16:creationId xmlns:a16="http://schemas.microsoft.com/office/drawing/2014/main" id="{310327BA-1C40-45A5-B369-E657AF2CDED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01:04</a:t>
            </a:r>
          </a:p>
        </p:txBody>
      </p:sp>
      <p:sp>
        <p:nvSpPr>
          <p:cNvPr id="97" name="Rounded Rectangle 61">
            <a:extLst>
              <a:ext uri="{FF2B5EF4-FFF2-40B4-BE49-F238E27FC236}">
                <a16:creationId xmlns:a16="http://schemas.microsoft.com/office/drawing/2014/main" id="{2CC879FC-3250-4729-B579-B755095D3CC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01:03</a:t>
            </a:r>
          </a:p>
        </p:txBody>
      </p:sp>
      <p:sp>
        <p:nvSpPr>
          <p:cNvPr id="98" name="Rounded Rectangle 62">
            <a:extLst>
              <a:ext uri="{FF2B5EF4-FFF2-40B4-BE49-F238E27FC236}">
                <a16:creationId xmlns:a16="http://schemas.microsoft.com/office/drawing/2014/main" id="{2E6764A6-E30D-4FBB-A226-71751912B1A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01:02</a:t>
            </a:r>
          </a:p>
        </p:txBody>
      </p:sp>
      <p:sp>
        <p:nvSpPr>
          <p:cNvPr id="99" name="Rounded Rectangle 63">
            <a:extLst>
              <a:ext uri="{FF2B5EF4-FFF2-40B4-BE49-F238E27FC236}">
                <a16:creationId xmlns:a16="http://schemas.microsoft.com/office/drawing/2014/main" id="{2561C3CD-D268-4E73-87F1-D7916B9BE6D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01:01</a:t>
            </a:r>
          </a:p>
        </p:txBody>
      </p:sp>
      <p:sp>
        <p:nvSpPr>
          <p:cNvPr id="100" name="Rounded Rectangle 64">
            <a:extLst>
              <a:ext uri="{FF2B5EF4-FFF2-40B4-BE49-F238E27FC236}">
                <a16:creationId xmlns:a16="http://schemas.microsoft.com/office/drawing/2014/main" id="{2D09D418-EB05-4B01-A8E1-93E76711593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01:00</a:t>
            </a:r>
          </a:p>
        </p:txBody>
      </p:sp>
      <p:sp>
        <p:nvSpPr>
          <p:cNvPr id="101" name="Rounded Rectangle 65">
            <a:extLst>
              <a:ext uri="{FF2B5EF4-FFF2-40B4-BE49-F238E27FC236}">
                <a16:creationId xmlns:a16="http://schemas.microsoft.com/office/drawing/2014/main" id="{AF96F034-5609-4284-BC09-75609BA98D6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00:59</a:t>
            </a:r>
          </a:p>
        </p:txBody>
      </p:sp>
      <p:sp>
        <p:nvSpPr>
          <p:cNvPr id="102" name="Rounded Rectangle 66">
            <a:extLst>
              <a:ext uri="{FF2B5EF4-FFF2-40B4-BE49-F238E27FC236}">
                <a16:creationId xmlns:a16="http://schemas.microsoft.com/office/drawing/2014/main" id="{E93B61A6-7D8B-444F-8D8E-5AF3A91E00E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00:58</a:t>
            </a:r>
          </a:p>
        </p:txBody>
      </p:sp>
      <p:sp>
        <p:nvSpPr>
          <p:cNvPr id="103" name="Rounded Rectangle 67">
            <a:extLst>
              <a:ext uri="{FF2B5EF4-FFF2-40B4-BE49-F238E27FC236}">
                <a16:creationId xmlns:a16="http://schemas.microsoft.com/office/drawing/2014/main" id="{952932EE-5AD4-4635-A304-AF97092E1C6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00:57</a:t>
            </a:r>
          </a:p>
        </p:txBody>
      </p:sp>
      <p:sp>
        <p:nvSpPr>
          <p:cNvPr id="104" name="Rounded Rectangle 68">
            <a:extLst>
              <a:ext uri="{FF2B5EF4-FFF2-40B4-BE49-F238E27FC236}">
                <a16:creationId xmlns:a16="http://schemas.microsoft.com/office/drawing/2014/main" id="{36DC5C11-5402-449D-96A3-97DDD8751A9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00:56</a:t>
            </a:r>
          </a:p>
        </p:txBody>
      </p:sp>
      <p:sp>
        <p:nvSpPr>
          <p:cNvPr id="105" name="Rounded Rectangle 69">
            <a:extLst>
              <a:ext uri="{FF2B5EF4-FFF2-40B4-BE49-F238E27FC236}">
                <a16:creationId xmlns:a16="http://schemas.microsoft.com/office/drawing/2014/main" id="{EBDCBCAB-409B-4012-B4EE-9C57DEC86CC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00:55</a:t>
            </a:r>
          </a:p>
        </p:txBody>
      </p:sp>
      <p:sp>
        <p:nvSpPr>
          <p:cNvPr id="106" name="Rounded Rectangle 70">
            <a:extLst>
              <a:ext uri="{FF2B5EF4-FFF2-40B4-BE49-F238E27FC236}">
                <a16:creationId xmlns:a16="http://schemas.microsoft.com/office/drawing/2014/main" id="{6D48A479-E8DD-489D-A73A-BAC879C3BF1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00:54</a:t>
            </a:r>
          </a:p>
        </p:txBody>
      </p:sp>
      <p:sp>
        <p:nvSpPr>
          <p:cNvPr id="107" name="Rounded Rectangle 71">
            <a:extLst>
              <a:ext uri="{FF2B5EF4-FFF2-40B4-BE49-F238E27FC236}">
                <a16:creationId xmlns:a16="http://schemas.microsoft.com/office/drawing/2014/main" id="{EC49CADB-6CB1-4737-AF03-741C556685C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00:53</a:t>
            </a:r>
          </a:p>
        </p:txBody>
      </p:sp>
      <p:sp>
        <p:nvSpPr>
          <p:cNvPr id="108" name="Rounded Rectangle 72">
            <a:extLst>
              <a:ext uri="{FF2B5EF4-FFF2-40B4-BE49-F238E27FC236}">
                <a16:creationId xmlns:a16="http://schemas.microsoft.com/office/drawing/2014/main" id="{7C228104-EE84-471E-9B59-BAF14D131C9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00:52</a:t>
            </a:r>
          </a:p>
        </p:txBody>
      </p:sp>
      <p:sp>
        <p:nvSpPr>
          <p:cNvPr id="109" name="Rounded Rectangle 73">
            <a:extLst>
              <a:ext uri="{FF2B5EF4-FFF2-40B4-BE49-F238E27FC236}">
                <a16:creationId xmlns:a16="http://schemas.microsoft.com/office/drawing/2014/main" id="{668F52FE-A120-4C52-81ED-8E9D27A6865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00:51</a:t>
            </a:r>
          </a:p>
        </p:txBody>
      </p:sp>
      <p:sp>
        <p:nvSpPr>
          <p:cNvPr id="110" name="Rounded Rectangle 74">
            <a:extLst>
              <a:ext uri="{FF2B5EF4-FFF2-40B4-BE49-F238E27FC236}">
                <a16:creationId xmlns:a16="http://schemas.microsoft.com/office/drawing/2014/main" id="{6A6B4F24-2839-44C2-A4C7-1FD92B8E4FD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00:50</a:t>
            </a:r>
          </a:p>
        </p:txBody>
      </p:sp>
      <p:sp>
        <p:nvSpPr>
          <p:cNvPr id="111" name="Rounded Rectangle 75">
            <a:extLst>
              <a:ext uri="{FF2B5EF4-FFF2-40B4-BE49-F238E27FC236}">
                <a16:creationId xmlns:a16="http://schemas.microsoft.com/office/drawing/2014/main" id="{EA3BF118-0E68-4C01-B85B-04BB330A926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00:49</a:t>
            </a:r>
          </a:p>
        </p:txBody>
      </p:sp>
      <p:sp>
        <p:nvSpPr>
          <p:cNvPr id="112" name="Rounded Rectangle 76">
            <a:extLst>
              <a:ext uri="{FF2B5EF4-FFF2-40B4-BE49-F238E27FC236}">
                <a16:creationId xmlns:a16="http://schemas.microsoft.com/office/drawing/2014/main" id="{25FA6BE3-CC00-45A3-A1CE-1131D2021C6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00:48</a:t>
            </a:r>
          </a:p>
        </p:txBody>
      </p:sp>
      <p:sp>
        <p:nvSpPr>
          <p:cNvPr id="113" name="Rounded Rectangle 77">
            <a:extLst>
              <a:ext uri="{FF2B5EF4-FFF2-40B4-BE49-F238E27FC236}">
                <a16:creationId xmlns:a16="http://schemas.microsoft.com/office/drawing/2014/main" id="{1D5DB32D-ED98-4F27-B995-B23AFEFC609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00:47</a:t>
            </a:r>
          </a:p>
        </p:txBody>
      </p:sp>
      <p:sp>
        <p:nvSpPr>
          <p:cNvPr id="114" name="Rounded Rectangle 78">
            <a:extLst>
              <a:ext uri="{FF2B5EF4-FFF2-40B4-BE49-F238E27FC236}">
                <a16:creationId xmlns:a16="http://schemas.microsoft.com/office/drawing/2014/main" id="{1FCC9625-23D4-4B59-A8D2-C068D03E99E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00:46</a:t>
            </a:r>
          </a:p>
        </p:txBody>
      </p:sp>
      <p:sp>
        <p:nvSpPr>
          <p:cNvPr id="115" name="Rounded Rectangle 79">
            <a:extLst>
              <a:ext uri="{FF2B5EF4-FFF2-40B4-BE49-F238E27FC236}">
                <a16:creationId xmlns:a16="http://schemas.microsoft.com/office/drawing/2014/main" id="{CDD42FE1-5D1A-4EF9-9FE0-B3A34865429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00:45</a:t>
            </a:r>
          </a:p>
        </p:txBody>
      </p:sp>
      <p:sp>
        <p:nvSpPr>
          <p:cNvPr id="116" name="Rounded Rectangle 80">
            <a:extLst>
              <a:ext uri="{FF2B5EF4-FFF2-40B4-BE49-F238E27FC236}">
                <a16:creationId xmlns:a16="http://schemas.microsoft.com/office/drawing/2014/main" id="{14A0ED56-EC71-4638-8E29-82BE0225B1A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00:44</a:t>
            </a:r>
          </a:p>
        </p:txBody>
      </p:sp>
      <p:sp>
        <p:nvSpPr>
          <p:cNvPr id="117" name="Rounded Rectangle 81">
            <a:extLst>
              <a:ext uri="{FF2B5EF4-FFF2-40B4-BE49-F238E27FC236}">
                <a16:creationId xmlns:a16="http://schemas.microsoft.com/office/drawing/2014/main" id="{A427C18C-947C-4404-9EF5-9C6974A7FEE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00:43</a:t>
            </a:r>
          </a:p>
        </p:txBody>
      </p:sp>
      <p:sp>
        <p:nvSpPr>
          <p:cNvPr id="118" name="Rounded Rectangle 82">
            <a:extLst>
              <a:ext uri="{FF2B5EF4-FFF2-40B4-BE49-F238E27FC236}">
                <a16:creationId xmlns:a16="http://schemas.microsoft.com/office/drawing/2014/main" id="{AAA75773-BB4F-4072-BC46-86B8444BE13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00:42</a:t>
            </a:r>
          </a:p>
        </p:txBody>
      </p:sp>
      <p:sp>
        <p:nvSpPr>
          <p:cNvPr id="119" name="Rounded Rectangle 83">
            <a:extLst>
              <a:ext uri="{FF2B5EF4-FFF2-40B4-BE49-F238E27FC236}">
                <a16:creationId xmlns:a16="http://schemas.microsoft.com/office/drawing/2014/main" id="{013C4E80-E7E9-43D9-8697-68250D79297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00:41</a:t>
            </a:r>
          </a:p>
        </p:txBody>
      </p:sp>
      <p:sp>
        <p:nvSpPr>
          <p:cNvPr id="120" name="Rounded Rectangle 84">
            <a:extLst>
              <a:ext uri="{FF2B5EF4-FFF2-40B4-BE49-F238E27FC236}">
                <a16:creationId xmlns:a16="http://schemas.microsoft.com/office/drawing/2014/main" id="{36029082-9325-487B-883E-9A7BC6CBFF6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00:40</a:t>
            </a:r>
          </a:p>
        </p:txBody>
      </p:sp>
      <p:sp>
        <p:nvSpPr>
          <p:cNvPr id="121" name="Rounded Rectangle 85">
            <a:extLst>
              <a:ext uri="{FF2B5EF4-FFF2-40B4-BE49-F238E27FC236}">
                <a16:creationId xmlns:a16="http://schemas.microsoft.com/office/drawing/2014/main" id="{DABF292D-0999-4B67-8977-4884666E90B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00:39</a:t>
            </a:r>
          </a:p>
        </p:txBody>
      </p:sp>
      <p:sp>
        <p:nvSpPr>
          <p:cNvPr id="122" name="Rounded Rectangle 86">
            <a:extLst>
              <a:ext uri="{FF2B5EF4-FFF2-40B4-BE49-F238E27FC236}">
                <a16:creationId xmlns:a16="http://schemas.microsoft.com/office/drawing/2014/main" id="{30B89FF4-8233-42E4-89D5-427E9EFCD14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00:38</a:t>
            </a:r>
          </a:p>
        </p:txBody>
      </p:sp>
      <p:sp>
        <p:nvSpPr>
          <p:cNvPr id="123" name="Rounded Rectangle 87">
            <a:extLst>
              <a:ext uri="{FF2B5EF4-FFF2-40B4-BE49-F238E27FC236}">
                <a16:creationId xmlns:a16="http://schemas.microsoft.com/office/drawing/2014/main" id="{0D91B6C9-C760-406E-98DA-3F1C1FFEAF4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00:37</a:t>
            </a:r>
          </a:p>
        </p:txBody>
      </p:sp>
      <p:sp>
        <p:nvSpPr>
          <p:cNvPr id="124" name="Rounded Rectangle 88">
            <a:extLst>
              <a:ext uri="{FF2B5EF4-FFF2-40B4-BE49-F238E27FC236}">
                <a16:creationId xmlns:a16="http://schemas.microsoft.com/office/drawing/2014/main" id="{2B0CB309-3C32-4FFD-8349-9705B0F5160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00:36</a:t>
            </a:r>
          </a:p>
        </p:txBody>
      </p:sp>
      <p:sp>
        <p:nvSpPr>
          <p:cNvPr id="125" name="Rounded Rectangle 89">
            <a:extLst>
              <a:ext uri="{FF2B5EF4-FFF2-40B4-BE49-F238E27FC236}">
                <a16:creationId xmlns:a16="http://schemas.microsoft.com/office/drawing/2014/main" id="{58C8A20C-914C-4CC2-8D2D-7C3F8FCC979B}"/>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00:35</a:t>
            </a:r>
          </a:p>
        </p:txBody>
      </p:sp>
      <p:sp>
        <p:nvSpPr>
          <p:cNvPr id="126" name="Rounded Rectangle 90">
            <a:extLst>
              <a:ext uri="{FF2B5EF4-FFF2-40B4-BE49-F238E27FC236}">
                <a16:creationId xmlns:a16="http://schemas.microsoft.com/office/drawing/2014/main" id="{2C9AB477-CBD8-4B12-B034-88BF8D2557A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00:34</a:t>
            </a:r>
          </a:p>
        </p:txBody>
      </p:sp>
      <p:sp>
        <p:nvSpPr>
          <p:cNvPr id="127" name="Rounded Rectangle 91">
            <a:extLst>
              <a:ext uri="{FF2B5EF4-FFF2-40B4-BE49-F238E27FC236}">
                <a16:creationId xmlns:a16="http://schemas.microsoft.com/office/drawing/2014/main" id="{DAED00CA-9B63-4E53-818C-5C49A3F9C9A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00:33</a:t>
            </a:r>
          </a:p>
        </p:txBody>
      </p:sp>
      <p:sp>
        <p:nvSpPr>
          <p:cNvPr id="128" name="Rounded Rectangle 92">
            <a:extLst>
              <a:ext uri="{FF2B5EF4-FFF2-40B4-BE49-F238E27FC236}">
                <a16:creationId xmlns:a16="http://schemas.microsoft.com/office/drawing/2014/main" id="{876AEBC1-D9F2-407C-B862-A8AF10D0411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00:32</a:t>
            </a:r>
          </a:p>
        </p:txBody>
      </p:sp>
      <p:sp>
        <p:nvSpPr>
          <p:cNvPr id="129" name="Rounded Rectangle 93">
            <a:extLst>
              <a:ext uri="{FF2B5EF4-FFF2-40B4-BE49-F238E27FC236}">
                <a16:creationId xmlns:a16="http://schemas.microsoft.com/office/drawing/2014/main" id="{86FB6A20-FC11-403C-8017-6B6228290B2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00:31</a:t>
            </a:r>
          </a:p>
        </p:txBody>
      </p:sp>
      <p:sp>
        <p:nvSpPr>
          <p:cNvPr id="130" name="Rounded Rectangle 94">
            <a:extLst>
              <a:ext uri="{FF2B5EF4-FFF2-40B4-BE49-F238E27FC236}">
                <a16:creationId xmlns:a16="http://schemas.microsoft.com/office/drawing/2014/main" id="{C74957D8-8FC4-4F88-8323-0B325A878C6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00:30</a:t>
            </a:r>
          </a:p>
        </p:txBody>
      </p:sp>
      <p:sp>
        <p:nvSpPr>
          <p:cNvPr id="131" name="Rounded Rectangle 95">
            <a:extLst>
              <a:ext uri="{FF2B5EF4-FFF2-40B4-BE49-F238E27FC236}">
                <a16:creationId xmlns:a16="http://schemas.microsoft.com/office/drawing/2014/main" id="{231F7C81-0268-40E9-B5A2-B884FFBBD74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00:29</a:t>
            </a:r>
          </a:p>
        </p:txBody>
      </p:sp>
      <p:sp>
        <p:nvSpPr>
          <p:cNvPr id="132" name="Rounded Rectangle 96">
            <a:extLst>
              <a:ext uri="{FF2B5EF4-FFF2-40B4-BE49-F238E27FC236}">
                <a16:creationId xmlns:a16="http://schemas.microsoft.com/office/drawing/2014/main" id="{30C0C02D-2CFB-4508-BD3F-B46675CF72D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00:28</a:t>
            </a:r>
          </a:p>
        </p:txBody>
      </p:sp>
      <p:sp>
        <p:nvSpPr>
          <p:cNvPr id="133" name="Rounded Rectangle 97">
            <a:extLst>
              <a:ext uri="{FF2B5EF4-FFF2-40B4-BE49-F238E27FC236}">
                <a16:creationId xmlns:a16="http://schemas.microsoft.com/office/drawing/2014/main" id="{DCD612CB-9A36-4900-B8FC-294611C55DF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00:27</a:t>
            </a:r>
          </a:p>
        </p:txBody>
      </p:sp>
      <p:sp>
        <p:nvSpPr>
          <p:cNvPr id="134" name="Rounded Rectangle 98">
            <a:extLst>
              <a:ext uri="{FF2B5EF4-FFF2-40B4-BE49-F238E27FC236}">
                <a16:creationId xmlns:a16="http://schemas.microsoft.com/office/drawing/2014/main" id="{7A554CCC-1389-4205-9692-AB3C96ED5BA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00:26</a:t>
            </a:r>
          </a:p>
        </p:txBody>
      </p:sp>
      <p:sp>
        <p:nvSpPr>
          <p:cNvPr id="135" name="Rounded Rectangle 99">
            <a:extLst>
              <a:ext uri="{FF2B5EF4-FFF2-40B4-BE49-F238E27FC236}">
                <a16:creationId xmlns:a16="http://schemas.microsoft.com/office/drawing/2014/main" id="{3850BEAE-CB98-48AE-93FD-FF1ACCDB287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00:25</a:t>
            </a:r>
          </a:p>
        </p:txBody>
      </p:sp>
      <p:sp>
        <p:nvSpPr>
          <p:cNvPr id="136" name="Rounded Rectangle 100">
            <a:extLst>
              <a:ext uri="{FF2B5EF4-FFF2-40B4-BE49-F238E27FC236}">
                <a16:creationId xmlns:a16="http://schemas.microsoft.com/office/drawing/2014/main" id="{B15F407D-1DFE-4E63-8AA9-093C4D8588E8}"/>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00:24</a:t>
            </a:r>
          </a:p>
        </p:txBody>
      </p:sp>
      <p:sp>
        <p:nvSpPr>
          <p:cNvPr id="137" name="Rounded Rectangle 101">
            <a:extLst>
              <a:ext uri="{FF2B5EF4-FFF2-40B4-BE49-F238E27FC236}">
                <a16:creationId xmlns:a16="http://schemas.microsoft.com/office/drawing/2014/main" id="{193E9155-A28D-44C8-887A-009AB3802FCA}"/>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00:23</a:t>
            </a:r>
          </a:p>
        </p:txBody>
      </p:sp>
      <p:sp>
        <p:nvSpPr>
          <p:cNvPr id="138" name="Rounded Rectangle 102">
            <a:extLst>
              <a:ext uri="{FF2B5EF4-FFF2-40B4-BE49-F238E27FC236}">
                <a16:creationId xmlns:a16="http://schemas.microsoft.com/office/drawing/2014/main" id="{9E26BA31-466A-47DC-9C47-E07A43EE986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00:22</a:t>
            </a:r>
          </a:p>
        </p:txBody>
      </p:sp>
      <p:sp>
        <p:nvSpPr>
          <p:cNvPr id="139" name="Rounded Rectangle 103">
            <a:extLst>
              <a:ext uri="{FF2B5EF4-FFF2-40B4-BE49-F238E27FC236}">
                <a16:creationId xmlns:a16="http://schemas.microsoft.com/office/drawing/2014/main" id="{B3D50C0B-49FA-4E72-AB0A-319A3FF9CB7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00:21</a:t>
            </a:r>
          </a:p>
        </p:txBody>
      </p:sp>
      <p:sp>
        <p:nvSpPr>
          <p:cNvPr id="140" name="Rounded Rectangle 104">
            <a:extLst>
              <a:ext uri="{FF2B5EF4-FFF2-40B4-BE49-F238E27FC236}">
                <a16:creationId xmlns:a16="http://schemas.microsoft.com/office/drawing/2014/main" id="{88FD283D-9290-4D40-81A9-79570B93680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00:20</a:t>
            </a:r>
          </a:p>
        </p:txBody>
      </p:sp>
      <p:sp>
        <p:nvSpPr>
          <p:cNvPr id="141" name="Rounded Rectangle 105">
            <a:extLst>
              <a:ext uri="{FF2B5EF4-FFF2-40B4-BE49-F238E27FC236}">
                <a16:creationId xmlns:a16="http://schemas.microsoft.com/office/drawing/2014/main" id="{3CD17DAC-3B97-4394-ADBA-D5F957FB551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00:19</a:t>
            </a:r>
          </a:p>
        </p:txBody>
      </p:sp>
      <p:sp>
        <p:nvSpPr>
          <p:cNvPr id="142" name="Rounded Rectangle 106">
            <a:extLst>
              <a:ext uri="{FF2B5EF4-FFF2-40B4-BE49-F238E27FC236}">
                <a16:creationId xmlns:a16="http://schemas.microsoft.com/office/drawing/2014/main" id="{01435EDA-5816-45C8-9E29-FD358EBAB953}"/>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00:18</a:t>
            </a:r>
          </a:p>
        </p:txBody>
      </p:sp>
      <p:sp>
        <p:nvSpPr>
          <p:cNvPr id="143" name="Rounded Rectangle 107">
            <a:extLst>
              <a:ext uri="{FF2B5EF4-FFF2-40B4-BE49-F238E27FC236}">
                <a16:creationId xmlns:a16="http://schemas.microsoft.com/office/drawing/2014/main" id="{8B4236B8-5DB9-4D15-8305-4BC26F566D3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00:17</a:t>
            </a:r>
          </a:p>
        </p:txBody>
      </p:sp>
      <p:sp>
        <p:nvSpPr>
          <p:cNvPr id="144" name="Rounded Rectangle 108">
            <a:extLst>
              <a:ext uri="{FF2B5EF4-FFF2-40B4-BE49-F238E27FC236}">
                <a16:creationId xmlns:a16="http://schemas.microsoft.com/office/drawing/2014/main" id="{2F13B94E-5856-4E7B-94C1-49806CA5895E}"/>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00:16</a:t>
            </a:r>
          </a:p>
        </p:txBody>
      </p:sp>
      <p:sp>
        <p:nvSpPr>
          <p:cNvPr id="145" name="Rounded Rectangle 109">
            <a:extLst>
              <a:ext uri="{FF2B5EF4-FFF2-40B4-BE49-F238E27FC236}">
                <a16:creationId xmlns:a16="http://schemas.microsoft.com/office/drawing/2014/main" id="{2E436E7B-BE3F-452B-BD0C-BA327B976F31}"/>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00:15</a:t>
            </a:r>
          </a:p>
        </p:txBody>
      </p:sp>
      <p:sp>
        <p:nvSpPr>
          <p:cNvPr id="146" name="Rounded Rectangle 110">
            <a:extLst>
              <a:ext uri="{FF2B5EF4-FFF2-40B4-BE49-F238E27FC236}">
                <a16:creationId xmlns:a16="http://schemas.microsoft.com/office/drawing/2014/main" id="{81B5DF20-A1C6-4418-9C58-FA6713941387}"/>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00:14</a:t>
            </a:r>
          </a:p>
        </p:txBody>
      </p:sp>
      <p:sp>
        <p:nvSpPr>
          <p:cNvPr id="147" name="Rounded Rectangle 111">
            <a:extLst>
              <a:ext uri="{FF2B5EF4-FFF2-40B4-BE49-F238E27FC236}">
                <a16:creationId xmlns:a16="http://schemas.microsoft.com/office/drawing/2014/main" id="{B8F64BC3-E6C4-4893-9459-437AA3563AF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00:13</a:t>
            </a:r>
          </a:p>
        </p:txBody>
      </p:sp>
      <p:sp>
        <p:nvSpPr>
          <p:cNvPr id="148" name="Rounded Rectangle 112">
            <a:extLst>
              <a:ext uri="{FF2B5EF4-FFF2-40B4-BE49-F238E27FC236}">
                <a16:creationId xmlns:a16="http://schemas.microsoft.com/office/drawing/2014/main" id="{D4AE0E3D-E437-4B18-B41D-1CBC121C12C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00:12</a:t>
            </a:r>
          </a:p>
        </p:txBody>
      </p:sp>
      <p:sp>
        <p:nvSpPr>
          <p:cNvPr id="149" name="Rounded Rectangle 113">
            <a:extLst>
              <a:ext uri="{FF2B5EF4-FFF2-40B4-BE49-F238E27FC236}">
                <a16:creationId xmlns:a16="http://schemas.microsoft.com/office/drawing/2014/main" id="{98980DB6-A965-4694-B8E9-928A48926C7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00:11</a:t>
            </a:r>
          </a:p>
        </p:txBody>
      </p:sp>
      <p:sp>
        <p:nvSpPr>
          <p:cNvPr id="150" name="Rounded Rectangle 114">
            <a:extLst>
              <a:ext uri="{FF2B5EF4-FFF2-40B4-BE49-F238E27FC236}">
                <a16:creationId xmlns:a16="http://schemas.microsoft.com/office/drawing/2014/main" id="{7E3E7549-B377-4C98-B671-241A39443B0F}"/>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00:10</a:t>
            </a:r>
          </a:p>
        </p:txBody>
      </p:sp>
      <p:sp>
        <p:nvSpPr>
          <p:cNvPr id="151" name="Rounded Rectangle 115">
            <a:extLst>
              <a:ext uri="{FF2B5EF4-FFF2-40B4-BE49-F238E27FC236}">
                <a16:creationId xmlns:a16="http://schemas.microsoft.com/office/drawing/2014/main" id="{D2C36021-4AB5-40E1-9A6C-6F68B0F1CEC2}"/>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00:09</a:t>
            </a:r>
          </a:p>
        </p:txBody>
      </p:sp>
      <p:sp>
        <p:nvSpPr>
          <p:cNvPr id="152" name="Rounded Rectangle 116">
            <a:extLst>
              <a:ext uri="{FF2B5EF4-FFF2-40B4-BE49-F238E27FC236}">
                <a16:creationId xmlns:a16="http://schemas.microsoft.com/office/drawing/2014/main" id="{B0F4ED69-6440-4D96-A1DC-BD5AFB95F216}"/>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00:08</a:t>
            </a:r>
          </a:p>
        </p:txBody>
      </p:sp>
      <p:sp>
        <p:nvSpPr>
          <p:cNvPr id="153" name="Rounded Rectangle 117">
            <a:extLst>
              <a:ext uri="{FF2B5EF4-FFF2-40B4-BE49-F238E27FC236}">
                <a16:creationId xmlns:a16="http://schemas.microsoft.com/office/drawing/2014/main" id="{282B88EB-588A-4336-8D67-8FFA8181DD8C}"/>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00:07</a:t>
            </a:r>
          </a:p>
        </p:txBody>
      </p:sp>
      <p:sp>
        <p:nvSpPr>
          <p:cNvPr id="154" name="Rounded Rectangle 118">
            <a:extLst>
              <a:ext uri="{FF2B5EF4-FFF2-40B4-BE49-F238E27FC236}">
                <a16:creationId xmlns:a16="http://schemas.microsoft.com/office/drawing/2014/main" id="{7937A3DC-C5FD-4657-B845-E9C3A97EDBED}"/>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00:06</a:t>
            </a:r>
          </a:p>
        </p:txBody>
      </p:sp>
      <p:sp>
        <p:nvSpPr>
          <p:cNvPr id="155" name="Rounded Rectangle 119">
            <a:extLst>
              <a:ext uri="{FF2B5EF4-FFF2-40B4-BE49-F238E27FC236}">
                <a16:creationId xmlns:a16="http://schemas.microsoft.com/office/drawing/2014/main" id="{A936B3CD-C073-45F0-A976-098E60440E1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00:05</a:t>
            </a:r>
          </a:p>
        </p:txBody>
      </p:sp>
      <p:sp>
        <p:nvSpPr>
          <p:cNvPr id="156" name="Rounded Rectangle 120">
            <a:extLst>
              <a:ext uri="{FF2B5EF4-FFF2-40B4-BE49-F238E27FC236}">
                <a16:creationId xmlns:a16="http://schemas.microsoft.com/office/drawing/2014/main" id="{D9708900-F364-469F-BBDC-F0B8864339D0}"/>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00:04</a:t>
            </a:r>
          </a:p>
        </p:txBody>
      </p:sp>
      <p:sp>
        <p:nvSpPr>
          <p:cNvPr id="157" name="Rounded Rectangle 121">
            <a:extLst>
              <a:ext uri="{FF2B5EF4-FFF2-40B4-BE49-F238E27FC236}">
                <a16:creationId xmlns:a16="http://schemas.microsoft.com/office/drawing/2014/main" id="{973C0363-D074-40EE-B488-9E5E35E2DE2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00:03</a:t>
            </a:r>
          </a:p>
        </p:txBody>
      </p:sp>
      <p:sp>
        <p:nvSpPr>
          <p:cNvPr id="158" name="Rounded Rectangle 122">
            <a:extLst>
              <a:ext uri="{FF2B5EF4-FFF2-40B4-BE49-F238E27FC236}">
                <a16:creationId xmlns:a16="http://schemas.microsoft.com/office/drawing/2014/main" id="{7A44B69E-D9C7-448C-8230-D23DA5182D29}"/>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00:02</a:t>
            </a:r>
          </a:p>
        </p:txBody>
      </p:sp>
      <p:sp>
        <p:nvSpPr>
          <p:cNvPr id="159" name="Rounded Rectangle 123">
            <a:extLst>
              <a:ext uri="{FF2B5EF4-FFF2-40B4-BE49-F238E27FC236}">
                <a16:creationId xmlns:a16="http://schemas.microsoft.com/office/drawing/2014/main" id="{21DE360F-8FA6-40F4-8C6F-C4CE85C903C5}"/>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00:01</a:t>
            </a:r>
          </a:p>
        </p:txBody>
      </p:sp>
      <p:sp>
        <p:nvSpPr>
          <p:cNvPr id="160" name="Rounded Rectangle 124">
            <a:extLst>
              <a:ext uri="{FF2B5EF4-FFF2-40B4-BE49-F238E27FC236}">
                <a16:creationId xmlns:a16="http://schemas.microsoft.com/office/drawing/2014/main" id="{056A394B-82A0-4277-A857-49CE05AFBC04}"/>
              </a:ext>
            </a:extLst>
          </p:cNvPr>
          <p:cNvSpPr/>
          <p:nvPr/>
        </p:nvSpPr>
        <p:spPr>
          <a:xfrm>
            <a:off x="1416591" y="8250319"/>
            <a:ext cx="2819400" cy="1143000"/>
          </a:xfrm>
          <a:prstGeom prst="roundRect">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0">
                <a:solidFill>
                  <a:schemeClr val="bg1"/>
                </a:solidFill>
              </a:rPr>
              <a:t>00:00</a:t>
            </a:r>
          </a:p>
        </p:txBody>
      </p:sp>
      <p:sp>
        <p:nvSpPr>
          <p:cNvPr id="161" name="Oval 160">
            <a:extLst>
              <a:ext uri="{FF2B5EF4-FFF2-40B4-BE49-F238E27FC236}">
                <a16:creationId xmlns:a16="http://schemas.microsoft.com/office/drawing/2014/main" id="{AF3D5AB9-08D0-4C9D-957E-AA033CE43A29}"/>
              </a:ext>
            </a:extLst>
          </p:cNvPr>
          <p:cNvSpPr/>
          <p:nvPr/>
        </p:nvSpPr>
        <p:spPr>
          <a:xfrm>
            <a:off x="468655" y="8370882"/>
            <a:ext cx="800100" cy="457200"/>
          </a:xfrm>
          <a:prstGeom prst="ellipse">
            <a:avLst/>
          </a:prstGeom>
          <a:solidFill>
            <a:srgbClr val="2A14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schemeClr val="bg1"/>
                </a:solidFill>
              </a:rPr>
              <a:t>TG</a:t>
            </a:r>
          </a:p>
        </p:txBody>
      </p:sp>
    </p:spTree>
    <p:extLst>
      <p:ext uri="{BB962C8B-B14F-4D97-AF65-F5344CB8AC3E}">
        <p14:creationId xmlns:p14="http://schemas.microsoft.com/office/powerpoint/2010/main" val="1729072861"/>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26"/>
                                        </p:tgtEl>
                                        <p:attrNameLst>
                                          <p:attrName>ppt_x</p:attrName>
                                        </p:attrNameLst>
                                      </p:cBhvr>
                                      <p:tavLst>
                                        <p:tav tm="0">
                                          <p:val>
                                            <p:strVal val="ppt_x"/>
                                          </p:val>
                                        </p:tav>
                                        <p:tav tm="100000">
                                          <p:val>
                                            <p:strVal val="ppt_x"/>
                                          </p:val>
                                        </p:tav>
                                      </p:tavLst>
                                    </p:anim>
                                    <p:anim calcmode="lin" valueType="num">
                                      <p:cBhvr additive="base">
                                        <p:cTn id="33" dur="500"/>
                                        <p:tgtEl>
                                          <p:spTgt spid="26"/>
                                        </p:tgtEl>
                                        <p:attrNameLst>
                                          <p:attrName>ppt_y</p:attrName>
                                        </p:attrNameLst>
                                      </p:cBhvr>
                                      <p:tavLst>
                                        <p:tav tm="0">
                                          <p:val>
                                            <p:strVal val="ppt_y"/>
                                          </p:val>
                                        </p:tav>
                                        <p:tav tm="100000">
                                          <p:val>
                                            <p:strVal val="1+ppt_h/2"/>
                                          </p:val>
                                        </p:tav>
                                      </p:tavLst>
                                    </p:anim>
                                    <p:set>
                                      <p:cBhvr>
                                        <p:cTn id="34" dur="1" fill="hold">
                                          <p:stCondLst>
                                            <p:cond delay="499"/>
                                          </p:stCondLst>
                                        </p:cTn>
                                        <p:tgtEl>
                                          <p:spTgt spid="26"/>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ppt_x"/>
                                          </p:val>
                                        </p:tav>
                                      </p:tavLst>
                                    </p:anim>
                                    <p:anim calcmode="lin" valueType="num">
                                      <p:cBhvr additive="base">
                                        <p:cTn id="37" dur="500"/>
                                        <p:tgtEl>
                                          <p:spTgt spid="31"/>
                                        </p:tgtEl>
                                        <p:attrNameLst>
                                          <p:attrName>ppt_y</p:attrName>
                                        </p:attrNameLst>
                                      </p:cBhvr>
                                      <p:tavLst>
                                        <p:tav tm="0">
                                          <p:val>
                                            <p:strVal val="ppt_y"/>
                                          </p:val>
                                        </p:tav>
                                        <p:tav tm="100000">
                                          <p:val>
                                            <p:strVal val="1+ppt_h/2"/>
                                          </p:val>
                                        </p:tav>
                                      </p:tavLst>
                                    </p:anim>
                                    <p:set>
                                      <p:cBhvr>
                                        <p:cTn id="38" dur="1" fill="hold">
                                          <p:stCondLst>
                                            <p:cond delay="499"/>
                                          </p:stCondLst>
                                        </p:cTn>
                                        <p:tgtEl>
                                          <p:spTgt spid="31"/>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27"/>
                                        </p:tgtEl>
                                        <p:attrNameLst>
                                          <p:attrName>ppt_x</p:attrName>
                                        </p:attrNameLst>
                                      </p:cBhvr>
                                      <p:tavLst>
                                        <p:tav tm="0">
                                          <p:val>
                                            <p:strVal val="ppt_x"/>
                                          </p:val>
                                        </p:tav>
                                        <p:tav tm="100000">
                                          <p:val>
                                            <p:strVal val="ppt_x"/>
                                          </p:val>
                                        </p:tav>
                                      </p:tavLst>
                                    </p:anim>
                                    <p:anim calcmode="lin" valueType="num">
                                      <p:cBhvr additive="base">
                                        <p:cTn id="41" dur="500"/>
                                        <p:tgtEl>
                                          <p:spTgt spid="27"/>
                                        </p:tgtEl>
                                        <p:attrNameLst>
                                          <p:attrName>ppt_y</p:attrName>
                                        </p:attrNameLst>
                                      </p:cBhvr>
                                      <p:tavLst>
                                        <p:tav tm="0">
                                          <p:val>
                                            <p:strVal val="ppt_y"/>
                                          </p:val>
                                        </p:tav>
                                        <p:tav tm="100000">
                                          <p:val>
                                            <p:strVal val="1+ppt_h/2"/>
                                          </p:val>
                                        </p:tav>
                                      </p:tavLst>
                                    </p:anim>
                                    <p:set>
                                      <p:cBhvr>
                                        <p:cTn id="42" dur="1" fill="hold">
                                          <p:stCondLst>
                                            <p:cond delay="499"/>
                                          </p:stCondLst>
                                        </p:cTn>
                                        <p:tgtEl>
                                          <p:spTgt spid="27"/>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32"/>
                                        </p:tgtEl>
                                        <p:attrNameLst>
                                          <p:attrName>ppt_x</p:attrName>
                                        </p:attrNameLst>
                                      </p:cBhvr>
                                      <p:tavLst>
                                        <p:tav tm="0">
                                          <p:val>
                                            <p:strVal val="ppt_x"/>
                                          </p:val>
                                        </p:tav>
                                        <p:tav tm="100000">
                                          <p:val>
                                            <p:strVal val="ppt_x"/>
                                          </p:val>
                                        </p:tav>
                                      </p:tavLst>
                                    </p:anim>
                                    <p:anim calcmode="lin" valueType="num">
                                      <p:cBhvr additive="base">
                                        <p:cTn id="45" dur="500"/>
                                        <p:tgtEl>
                                          <p:spTgt spid="32"/>
                                        </p:tgtEl>
                                        <p:attrNameLst>
                                          <p:attrName>ppt_y</p:attrName>
                                        </p:attrNameLst>
                                      </p:cBhvr>
                                      <p:tavLst>
                                        <p:tav tm="0">
                                          <p:val>
                                            <p:strVal val="ppt_y"/>
                                          </p:val>
                                        </p:tav>
                                        <p:tav tm="100000">
                                          <p:val>
                                            <p:strVal val="1+ppt_h/2"/>
                                          </p:val>
                                        </p:tav>
                                      </p:tavLst>
                                    </p:anim>
                                    <p:set>
                                      <p:cBhvr>
                                        <p:cTn id="46" dur="1" fill="hold">
                                          <p:stCondLst>
                                            <p:cond delay="499"/>
                                          </p:stCondLst>
                                        </p:cTn>
                                        <p:tgtEl>
                                          <p:spTgt spid="32"/>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30"/>
                                        </p:tgtEl>
                                        <p:attrNameLst>
                                          <p:attrName>ppt_x</p:attrName>
                                        </p:attrNameLst>
                                      </p:cBhvr>
                                      <p:tavLst>
                                        <p:tav tm="0">
                                          <p:val>
                                            <p:strVal val="ppt_x"/>
                                          </p:val>
                                        </p:tav>
                                        <p:tav tm="100000">
                                          <p:val>
                                            <p:strVal val="ppt_x"/>
                                          </p:val>
                                        </p:tav>
                                      </p:tavLst>
                                    </p:anim>
                                    <p:anim calcmode="lin" valueType="num">
                                      <p:cBhvr additive="base">
                                        <p:cTn id="49" dur="500"/>
                                        <p:tgtEl>
                                          <p:spTgt spid="30"/>
                                        </p:tgtEl>
                                        <p:attrNameLst>
                                          <p:attrName>ppt_y</p:attrName>
                                        </p:attrNameLst>
                                      </p:cBhvr>
                                      <p:tavLst>
                                        <p:tav tm="0">
                                          <p:val>
                                            <p:strVal val="ppt_y"/>
                                          </p:val>
                                        </p:tav>
                                        <p:tav tm="100000">
                                          <p:val>
                                            <p:strVal val="1+ppt_h/2"/>
                                          </p:val>
                                        </p:tav>
                                      </p:tavLst>
                                    </p:anim>
                                    <p:set>
                                      <p:cBhvr>
                                        <p:cTn id="50" dur="1" fill="hold">
                                          <p:stCondLst>
                                            <p:cond delay="499"/>
                                          </p:stCondLst>
                                        </p:cTn>
                                        <p:tgtEl>
                                          <p:spTgt spid="30"/>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8"/>
                                        </p:tgtEl>
                                        <p:attrNameLst>
                                          <p:attrName>ppt_x</p:attrName>
                                        </p:attrNameLst>
                                      </p:cBhvr>
                                      <p:tavLst>
                                        <p:tav tm="0">
                                          <p:val>
                                            <p:strVal val="ppt_x"/>
                                          </p:val>
                                        </p:tav>
                                        <p:tav tm="100000">
                                          <p:val>
                                            <p:strVal val="ppt_x"/>
                                          </p:val>
                                        </p:tav>
                                      </p:tavLst>
                                    </p:anim>
                                    <p:anim calcmode="lin" valueType="num">
                                      <p:cBhvr additive="base">
                                        <p:cTn id="53" dur="500"/>
                                        <p:tgtEl>
                                          <p:spTgt spid="28"/>
                                        </p:tgtEl>
                                        <p:attrNameLst>
                                          <p:attrName>ppt_y</p:attrName>
                                        </p:attrNameLst>
                                      </p:cBhvr>
                                      <p:tavLst>
                                        <p:tav tm="0">
                                          <p:val>
                                            <p:strVal val="ppt_y"/>
                                          </p:val>
                                        </p:tav>
                                        <p:tav tm="100000">
                                          <p:val>
                                            <p:strVal val="1+ppt_h/2"/>
                                          </p:val>
                                        </p:tav>
                                      </p:tavLst>
                                    </p:anim>
                                    <p:set>
                                      <p:cBhvr>
                                        <p:cTn id="54" dur="1" fill="hold">
                                          <p:stCondLst>
                                            <p:cond delay="499"/>
                                          </p:stCondLst>
                                        </p:cTn>
                                        <p:tgtEl>
                                          <p:spTgt spid="28"/>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38"/>
                                        </p:tgtEl>
                                        <p:attrNameLst>
                                          <p:attrName>ppt_x</p:attrName>
                                        </p:attrNameLst>
                                      </p:cBhvr>
                                      <p:tavLst>
                                        <p:tav tm="0">
                                          <p:val>
                                            <p:strVal val="ppt_x"/>
                                          </p:val>
                                        </p:tav>
                                        <p:tav tm="100000">
                                          <p:val>
                                            <p:strVal val="ppt_x"/>
                                          </p:val>
                                        </p:tav>
                                      </p:tavLst>
                                    </p:anim>
                                    <p:anim calcmode="lin" valueType="num">
                                      <p:cBhvr additive="base">
                                        <p:cTn id="57" dur="500"/>
                                        <p:tgtEl>
                                          <p:spTgt spid="38"/>
                                        </p:tgtEl>
                                        <p:attrNameLst>
                                          <p:attrName>ppt_y</p:attrName>
                                        </p:attrNameLst>
                                      </p:cBhvr>
                                      <p:tavLst>
                                        <p:tav tm="0">
                                          <p:val>
                                            <p:strVal val="ppt_y"/>
                                          </p:val>
                                        </p:tav>
                                        <p:tav tm="100000">
                                          <p:val>
                                            <p:strVal val="1+ppt_h/2"/>
                                          </p:val>
                                        </p:tav>
                                      </p:tavLst>
                                    </p:anim>
                                    <p:set>
                                      <p:cBhvr>
                                        <p:cTn id="58" dur="1" fill="hold">
                                          <p:stCondLst>
                                            <p:cond delay="499"/>
                                          </p:stCondLst>
                                        </p:cTn>
                                        <p:tgtEl>
                                          <p:spTgt spid="38"/>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39"/>
                                        </p:tgtEl>
                                        <p:attrNameLst>
                                          <p:attrName>ppt_x</p:attrName>
                                        </p:attrNameLst>
                                      </p:cBhvr>
                                      <p:tavLst>
                                        <p:tav tm="0">
                                          <p:val>
                                            <p:strVal val="ppt_x"/>
                                          </p:val>
                                        </p:tav>
                                        <p:tav tm="100000">
                                          <p:val>
                                            <p:strVal val="ppt_x"/>
                                          </p:val>
                                        </p:tav>
                                      </p:tavLst>
                                    </p:anim>
                                    <p:anim calcmode="lin" valueType="num">
                                      <p:cBhvr additive="base">
                                        <p:cTn id="61" dur="500"/>
                                        <p:tgtEl>
                                          <p:spTgt spid="39"/>
                                        </p:tgtEl>
                                        <p:attrNameLst>
                                          <p:attrName>ppt_y</p:attrName>
                                        </p:attrNameLst>
                                      </p:cBhvr>
                                      <p:tavLst>
                                        <p:tav tm="0">
                                          <p:val>
                                            <p:strVal val="ppt_y"/>
                                          </p:val>
                                        </p:tav>
                                        <p:tav tm="100000">
                                          <p:val>
                                            <p:strVal val="1+ppt_h/2"/>
                                          </p:val>
                                        </p:tav>
                                      </p:tavLst>
                                    </p:anim>
                                    <p:set>
                                      <p:cBhvr>
                                        <p:cTn id="6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61"/>
                    </p:tgtEl>
                  </p:cond>
                </p:stCondLst>
                <p:endSync evt="end" delay="0">
                  <p:rtn val="all"/>
                </p:endSync>
                <p:childTnLst>
                  <p:par>
                    <p:cTn id="64" fill="hold">
                      <p:stCondLst>
                        <p:cond delay="0"/>
                      </p:stCondLst>
                      <p:childTnLst>
                        <p:par>
                          <p:cTn id="65" fill="hold">
                            <p:stCondLst>
                              <p:cond delay="0"/>
                            </p:stCondLst>
                            <p:childTnLst>
                              <p:par>
                                <p:cTn id="66" presetID="11" presetClass="entr" presetSubtype="0" fill="hold" grpId="0" nodeType="afterEffect">
                                  <p:stCondLst>
                                    <p:cond delay="0"/>
                                  </p:stCondLst>
                                  <p:childTnLst>
                                    <p:set>
                                      <p:cBhvr>
                                        <p:cTn id="67"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68" fill="hold">
                            <p:stCondLst>
                              <p:cond delay="1000"/>
                            </p:stCondLst>
                            <p:childTnLst>
                              <p:par>
                                <p:cTn id="69" presetID="11" presetClass="entr" presetSubtype="0" fill="hold" grpId="0" nodeType="afterEffect">
                                  <p:stCondLst>
                                    <p:cond delay="0"/>
                                  </p:stCondLst>
                                  <p:childTnLst>
                                    <p:set>
                                      <p:cBhvr>
                                        <p:cTn id="70"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1" fill="hold">
                            <p:stCondLst>
                              <p:cond delay="2000"/>
                            </p:stCondLst>
                            <p:childTnLst>
                              <p:par>
                                <p:cTn id="72" presetID="11" presetClass="entr" presetSubtype="0" fill="hold" grpId="0" nodeType="afterEffect">
                                  <p:stCondLst>
                                    <p:cond delay="0"/>
                                  </p:stCondLst>
                                  <p:childTnLst>
                                    <p:set>
                                      <p:cBhvr>
                                        <p:cTn id="73"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4" fill="hold">
                            <p:stCondLst>
                              <p:cond delay="3000"/>
                            </p:stCondLst>
                            <p:childTnLst>
                              <p:par>
                                <p:cTn id="75" presetID="11" presetClass="entr" presetSubtype="0" fill="hold" grpId="0" nodeType="afterEffect">
                                  <p:stCondLst>
                                    <p:cond delay="0"/>
                                  </p:stCondLst>
                                  <p:childTnLst>
                                    <p:set>
                                      <p:cBhvr>
                                        <p:cTn id="76"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77" fill="hold">
                            <p:stCondLst>
                              <p:cond delay="4000"/>
                            </p:stCondLst>
                            <p:childTnLst>
                              <p:par>
                                <p:cTn id="78" presetID="11" presetClass="entr" presetSubtype="0" fill="hold" grpId="0" nodeType="afterEffect">
                                  <p:stCondLst>
                                    <p:cond delay="0"/>
                                  </p:stCondLst>
                                  <p:childTnLst>
                                    <p:set>
                                      <p:cBhvr>
                                        <p:cTn id="79"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0" fill="hold">
                            <p:stCondLst>
                              <p:cond delay="5000"/>
                            </p:stCondLst>
                            <p:childTnLst>
                              <p:par>
                                <p:cTn id="81" presetID="11" presetClass="entr" presetSubtype="0" fill="hold" grpId="0" nodeType="afterEffect">
                                  <p:stCondLst>
                                    <p:cond delay="0"/>
                                  </p:stCondLst>
                                  <p:childTnLst>
                                    <p:set>
                                      <p:cBhvr>
                                        <p:cTn id="82"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3" fill="hold">
                            <p:stCondLst>
                              <p:cond delay="6000"/>
                            </p:stCondLst>
                            <p:childTnLst>
                              <p:par>
                                <p:cTn id="84" presetID="11" presetClass="entr" presetSubtype="0" fill="hold" grpId="0" nodeType="afterEffect">
                                  <p:stCondLst>
                                    <p:cond delay="0"/>
                                  </p:stCondLst>
                                  <p:childTnLst>
                                    <p:set>
                                      <p:cBhvr>
                                        <p:cTn id="85"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childTnLst>
                          </p:cTn>
                        </p:par>
                        <p:par>
                          <p:cTn id="86" fill="hold">
                            <p:stCondLst>
                              <p:cond delay="7000"/>
                            </p:stCondLst>
                            <p:childTnLst>
                              <p:par>
                                <p:cTn id="87" presetID="11" presetClass="entr" presetSubtype="0" fill="hold" grpId="0" nodeType="afterEffect">
                                  <p:stCondLst>
                                    <p:cond delay="0"/>
                                  </p:stCondLst>
                                  <p:childTnLst>
                                    <p:set>
                                      <p:cBhvr>
                                        <p:cTn id="88"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childTnLst>
                          </p:cTn>
                        </p:par>
                        <p:par>
                          <p:cTn id="89" fill="hold">
                            <p:stCondLst>
                              <p:cond delay="8000"/>
                            </p:stCondLst>
                            <p:childTnLst>
                              <p:par>
                                <p:cTn id="90" presetID="11" presetClass="entr" presetSubtype="0" fill="hold" grpId="0" nodeType="afterEffect">
                                  <p:stCondLst>
                                    <p:cond delay="0"/>
                                  </p:stCondLst>
                                  <p:childTnLst>
                                    <p:set>
                                      <p:cBhvr>
                                        <p:cTn id="91"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2" fill="hold">
                            <p:stCondLst>
                              <p:cond delay="9000"/>
                            </p:stCondLst>
                            <p:childTnLst>
                              <p:par>
                                <p:cTn id="93" presetID="11" presetClass="entr" presetSubtype="0" fill="hold" grpId="0" nodeType="afterEffect">
                                  <p:stCondLst>
                                    <p:cond delay="0"/>
                                  </p:stCondLst>
                                  <p:childTnLst>
                                    <p:set>
                                      <p:cBhvr>
                                        <p:cTn id="94"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5" fill="hold">
                            <p:stCondLst>
                              <p:cond delay="10000"/>
                            </p:stCondLst>
                            <p:childTnLst>
                              <p:par>
                                <p:cTn id="96" presetID="11" presetClass="entr" presetSubtype="0" fill="hold" grpId="0" nodeType="afterEffect">
                                  <p:stCondLst>
                                    <p:cond delay="0"/>
                                  </p:stCondLst>
                                  <p:childTnLst>
                                    <p:set>
                                      <p:cBhvr>
                                        <p:cTn id="97"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8" fill="hold">
                            <p:stCondLst>
                              <p:cond delay="11000"/>
                            </p:stCondLst>
                            <p:childTnLst>
                              <p:par>
                                <p:cTn id="99" presetID="11" presetClass="entr" presetSubtype="0" fill="hold" grpId="0" nodeType="afterEffect">
                                  <p:stCondLst>
                                    <p:cond delay="0"/>
                                  </p:stCondLst>
                                  <p:childTnLst>
                                    <p:set>
                                      <p:cBhvr>
                                        <p:cTn id="100"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1" fill="hold">
                            <p:stCondLst>
                              <p:cond delay="12000"/>
                            </p:stCondLst>
                            <p:childTnLst>
                              <p:par>
                                <p:cTn id="102" presetID="11" presetClass="entr" presetSubtype="0" fill="hold" grpId="0" nodeType="afterEffect">
                                  <p:stCondLst>
                                    <p:cond delay="0"/>
                                  </p:stCondLst>
                                  <p:childTnLst>
                                    <p:set>
                                      <p:cBhvr>
                                        <p:cTn id="103"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4" fill="hold">
                            <p:stCondLst>
                              <p:cond delay="13000"/>
                            </p:stCondLst>
                            <p:childTnLst>
                              <p:par>
                                <p:cTn id="105" presetID="11" presetClass="entr" presetSubtype="0" fill="hold" grpId="0" nodeType="afterEffect">
                                  <p:stCondLst>
                                    <p:cond delay="0"/>
                                  </p:stCondLst>
                                  <p:childTnLst>
                                    <p:set>
                                      <p:cBhvr>
                                        <p:cTn id="106"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7" fill="hold">
                            <p:stCondLst>
                              <p:cond delay="14000"/>
                            </p:stCondLst>
                            <p:childTnLst>
                              <p:par>
                                <p:cTn id="108" presetID="11" presetClass="entr" presetSubtype="0" fill="hold" grpId="0" nodeType="afterEffect">
                                  <p:stCondLst>
                                    <p:cond delay="0"/>
                                  </p:stCondLst>
                                  <p:childTnLst>
                                    <p:set>
                                      <p:cBhvr>
                                        <p:cTn id="109"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0" fill="hold">
                            <p:stCondLst>
                              <p:cond delay="15000"/>
                            </p:stCondLst>
                            <p:childTnLst>
                              <p:par>
                                <p:cTn id="111" presetID="11" presetClass="entr" presetSubtype="0" fill="hold" grpId="0" nodeType="afterEffect">
                                  <p:stCondLst>
                                    <p:cond delay="0"/>
                                  </p:stCondLst>
                                  <p:childTnLst>
                                    <p:set>
                                      <p:cBhvr>
                                        <p:cTn id="112"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3" fill="hold">
                            <p:stCondLst>
                              <p:cond delay="16000"/>
                            </p:stCondLst>
                            <p:childTnLst>
                              <p:par>
                                <p:cTn id="114" presetID="11" presetClass="entr" presetSubtype="0" fill="hold" grpId="0" nodeType="afterEffect">
                                  <p:stCondLst>
                                    <p:cond delay="0"/>
                                  </p:stCondLst>
                                  <p:childTnLst>
                                    <p:set>
                                      <p:cBhvr>
                                        <p:cTn id="115"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click.wav"/>
                                        </p:tgtEl>
                                      </p:cMediaNode>
                                    </p:audio>
                                  </p:subTnLst>
                                </p:cTn>
                              </p:par>
                            </p:childTnLst>
                          </p:cTn>
                        </p:par>
                        <p:par>
                          <p:cTn id="116" fill="hold">
                            <p:stCondLst>
                              <p:cond delay="17000"/>
                            </p:stCondLst>
                            <p:childTnLst>
                              <p:par>
                                <p:cTn id="117" presetID="11" presetClass="entr" presetSubtype="0" fill="hold" grpId="0" nodeType="afterEffect">
                                  <p:stCondLst>
                                    <p:cond delay="0"/>
                                  </p:stCondLst>
                                  <p:childTnLst>
                                    <p:set>
                                      <p:cBhvr>
                                        <p:cTn id="118"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19" fill="hold">
                            <p:stCondLst>
                              <p:cond delay="18000"/>
                            </p:stCondLst>
                            <p:childTnLst>
                              <p:par>
                                <p:cTn id="120" presetID="11" presetClass="entr" presetSubtype="0" fill="hold" grpId="0" nodeType="afterEffect">
                                  <p:stCondLst>
                                    <p:cond delay="0"/>
                                  </p:stCondLst>
                                  <p:childTnLst>
                                    <p:set>
                                      <p:cBhvr>
                                        <p:cTn id="121"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2" fill="hold">
                            <p:stCondLst>
                              <p:cond delay="19000"/>
                            </p:stCondLst>
                            <p:childTnLst>
                              <p:par>
                                <p:cTn id="123" presetID="11" presetClass="entr" presetSubtype="0" fill="hold" grpId="0" nodeType="afterEffect">
                                  <p:stCondLst>
                                    <p:cond delay="0"/>
                                  </p:stCondLst>
                                  <p:childTnLst>
                                    <p:set>
                                      <p:cBhvr>
                                        <p:cTn id="124"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5" fill="hold">
                            <p:stCondLst>
                              <p:cond delay="20000"/>
                            </p:stCondLst>
                            <p:childTnLst>
                              <p:par>
                                <p:cTn id="126" presetID="11" presetClass="entr" presetSubtype="0" fill="hold" grpId="0" nodeType="afterEffect">
                                  <p:stCondLst>
                                    <p:cond delay="0"/>
                                  </p:stCondLst>
                                  <p:childTnLst>
                                    <p:set>
                                      <p:cBhvr>
                                        <p:cTn id="127"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click.wav"/>
                                        </p:tgtEl>
                                      </p:cMediaNode>
                                    </p:audio>
                                  </p:subTnLst>
                                </p:cTn>
                              </p:par>
                            </p:childTnLst>
                          </p:cTn>
                        </p:par>
                        <p:par>
                          <p:cTn id="128" fill="hold">
                            <p:stCondLst>
                              <p:cond delay="21000"/>
                            </p:stCondLst>
                            <p:childTnLst>
                              <p:par>
                                <p:cTn id="129" presetID="11" presetClass="entr" presetSubtype="0" fill="hold" grpId="0" nodeType="afterEffect">
                                  <p:stCondLst>
                                    <p:cond delay="0"/>
                                  </p:stCondLst>
                                  <p:childTnLst>
                                    <p:set>
                                      <p:cBhvr>
                                        <p:cTn id="130"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click.wav"/>
                                        </p:tgtEl>
                                      </p:cMediaNode>
                                    </p:audio>
                                  </p:subTnLst>
                                </p:cTn>
                              </p:par>
                            </p:childTnLst>
                          </p:cTn>
                        </p:par>
                        <p:par>
                          <p:cTn id="131" fill="hold">
                            <p:stCondLst>
                              <p:cond delay="22000"/>
                            </p:stCondLst>
                            <p:childTnLst>
                              <p:par>
                                <p:cTn id="132" presetID="11" presetClass="entr" presetSubtype="0" fill="hold" grpId="0" nodeType="afterEffect">
                                  <p:stCondLst>
                                    <p:cond delay="0"/>
                                  </p:stCondLst>
                                  <p:childTnLst>
                                    <p:set>
                                      <p:cBhvr>
                                        <p:cTn id="133"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4" fill="hold">
                            <p:stCondLst>
                              <p:cond delay="23000"/>
                            </p:stCondLst>
                            <p:childTnLst>
                              <p:par>
                                <p:cTn id="135" presetID="11" presetClass="entr" presetSubtype="0" fill="hold" grpId="0" nodeType="afterEffect">
                                  <p:stCondLst>
                                    <p:cond delay="0"/>
                                  </p:stCondLst>
                                  <p:childTnLst>
                                    <p:set>
                                      <p:cBhvr>
                                        <p:cTn id="136"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2" name="click.wav"/>
                                        </p:tgtEl>
                                      </p:cMediaNode>
                                    </p:audio>
                                  </p:subTnLst>
                                </p:cTn>
                              </p:par>
                            </p:childTnLst>
                          </p:cTn>
                        </p:par>
                        <p:par>
                          <p:cTn id="137" fill="hold">
                            <p:stCondLst>
                              <p:cond delay="24000"/>
                            </p:stCondLst>
                            <p:childTnLst>
                              <p:par>
                                <p:cTn id="138" presetID="11" presetClass="entr" presetSubtype="0" fill="hold" grpId="0" nodeType="afterEffect">
                                  <p:stCondLst>
                                    <p:cond delay="0"/>
                                  </p:stCondLst>
                                  <p:childTnLst>
                                    <p:set>
                                      <p:cBhvr>
                                        <p:cTn id="139"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par>
                          <p:cTn id="140" fill="hold">
                            <p:stCondLst>
                              <p:cond delay="25000"/>
                            </p:stCondLst>
                            <p:childTnLst>
                              <p:par>
                                <p:cTn id="141" presetID="11" presetClass="entr" presetSubtype="0" fill="hold" grpId="0" nodeType="afterEffect">
                                  <p:stCondLst>
                                    <p:cond delay="0"/>
                                  </p:stCondLst>
                                  <p:childTnLst>
                                    <p:set>
                                      <p:cBhvr>
                                        <p:cTn id="142"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2" name="click.wav"/>
                                        </p:tgtEl>
                                      </p:cMediaNode>
                                    </p:audio>
                                  </p:subTnLst>
                                </p:cTn>
                              </p:par>
                            </p:childTnLst>
                          </p:cTn>
                        </p:par>
                        <p:par>
                          <p:cTn id="143" fill="hold">
                            <p:stCondLst>
                              <p:cond delay="26000"/>
                            </p:stCondLst>
                            <p:childTnLst>
                              <p:par>
                                <p:cTn id="144" presetID="11" presetClass="entr" presetSubtype="0" fill="hold" grpId="0" nodeType="afterEffect">
                                  <p:stCondLst>
                                    <p:cond delay="0"/>
                                  </p:stCondLst>
                                  <p:childTnLst>
                                    <p:set>
                                      <p:cBhvr>
                                        <p:cTn id="145"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2" name="click.wav"/>
                                        </p:tgtEl>
                                      </p:cMediaNode>
                                    </p:audio>
                                  </p:subTnLst>
                                </p:cTn>
                              </p:par>
                            </p:childTnLst>
                          </p:cTn>
                        </p:par>
                        <p:par>
                          <p:cTn id="146" fill="hold">
                            <p:stCondLst>
                              <p:cond delay="27000"/>
                            </p:stCondLst>
                            <p:childTnLst>
                              <p:par>
                                <p:cTn id="147" presetID="11" presetClass="entr" presetSubtype="0" fill="hold" grpId="0" nodeType="afterEffect">
                                  <p:stCondLst>
                                    <p:cond delay="0"/>
                                  </p:stCondLst>
                                  <p:childTnLst>
                                    <p:set>
                                      <p:cBhvr>
                                        <p:cTn id="148"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2" name="click.wav"/>
                                        </p:tgtEl>
                                      </p:cMediaNode>
                                    </p:audio>
                                  </p:subTnLst>
                                </p:cTn>
                              </p:par>
                            </p:childTnLst>
                          </p:cTn>
                        </p:par>
                        <p:par>
                          <p:cTn id="149" fill="hold">
                            <p:stCondLst>
                              <p:cond delay="28000"/>
                            </p:stCondLst>
                            <p:childTnLst>
                              <p:par>
                                <p:cTn id="150" presetID="11" presetClass="entr" presetSubtype="0" fill="hold" grpId="0" nodeType="afterEffect">
                                  <p:stCondLst>
                                    <p:cond delay="0"/>
                                  </p:stCondLst>
                                  <p:childTnLst>
                                    <p:set>
                                      <p:cBhvr>
                                        <p:cTn id="151"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2" name="click.wav"/>
                                        </p:tgtEl>
                                      </p:cMediaNode>
                                    </p:audio>
                                  </p:subTnLst>
                                </p:cTn>
                              </p:par>
                            </p:childTnLst>
                          </p:cTn>
                        </p:par>
                        <p:par>
                          <p:cTn id="152" fill="hold">
                            <p:stCondLst>
                              <p:cond delay="29000"/>
                            </p:stCondLst>
                            <p:childTnLst>
                              <p:par>
                                <p:cTn id="153" presetID="11" presetClass="entr" presetSubtype="0" fill="hold" grpId="0" nodeType="afterEffect">
                                  <p:stCondLst>
                                    <p:cond delay="0"/>
                                  </p:stCondLst>
                                  <p:childTnLst>
                                    <p:set>
                                      <p:cBhvr>
                                        <p:cTn id="154"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2" name="click.wav"/>
                                        </p:tgtEl>
                                      </p:cMediaNode>
                                    </p:audio>
                                  </p:subTnLst>
                                </p:cTn>
                              </p:par>
                            </p:childTnLst>
                          </p:cTn>
                        </p:par>
                        <p:par>
                          <p:cTn id="155" fill="hold">
                            <p:stCondLst>
                              <p:cond delay="30000"/>
                            </p:stCondLst>
                            <p:childTnLst>
                              <p:par>
                                <p:cTn id="156" presetID="11" presetClass="entr" presetSubtype="0" fill="hold" grpId="0" nodeType="afterEffect">
                                  <p:stCondLst>
                                    <p:cond delay="0"/>
                                  </p:stCondLst>
                                  <p:childTnLst>
                                    <p:set>
                                      <p:cBhvr>
                                        <p:cTn id="15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2" name="click.wav"/>
                                        </p:tgtEl>
                                      </p:cMediaNode>
                                    </p:audio>
                                  </p:subTnLst>
                                </p:cTn>
                              </p:par>
                            </p:childTnLst>
                          </p:cTn>
                        </p:par>
                        <p:par>
                          <p:cTn id="158" fill="hold">
                            <p:stCondLst>
                              <p:cond delay="31000"/>
                            </p:stCondLst>
                            <p:childTnLst>
                              <p:par>
                                <p:cTn id="159" presetID="11" presetClass="entr" presetSubtype="0" fill="hold" grpId="0" nodeType="afterEffect">
                                  <p:stCondLst>
                                    <p:cond delay="0"/>
                                  </p:stCondLst>
                                  <p:childTnLst>
                                    <p:set>
                                      <p:cBhvr>
                                        <p:cTn id="160"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par>
                          <p:cTn id="161" fill="hold">
                            <p:stCondLst>
                              <p:cond delay="32000"/>
                            </p:stCondLst>
                            <p:childTnLst>
                              <p:par>
                                <p:cTn id="162" presetID="11" presetClass="entr" presetSubtype="0" fill="hold" grpId="0" nodeType="afterEffect">
                                  <p:stCondLst>
                                    <p:cond delay="0"/>
                                  </p:stCondLst>
                                  <p:childTnLst>
                                    <p:set>
                                      <p:cBhvr>
                                        <p:cTn id="163"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2" name="click.wav"/>
                                        </p:tgtEl>
                                      </p:cMediaNode>
                                    </p:audio>
                                  </p:subTnLst>
                                </p:cTn>
                              </p:par>
                            </p:childTnLst>
                          </p:cTn>
                        </p:par>
                        <p:par>
                          <p:cTn id="164" fill="hold">
                            <p:stCondLst>
                              <p:cond delay="33000"/>
                            </p:stCondLst>
                            <p:childTnLst>
                              <p:par>
                                <p:cTn id="165" presetID="11" presetClass="entr" presetSubtype="0" fill="hold" grpId="0" nodeType="afterEffect">
                                  <p:stCondLst>
                                    <p:cond delay="0"/>
                                  </p:stCondLst>
                                  <p:childTnLst>
                                    <p:set>
                                      <p:cBhvr>
                                        <p:cTn id="166"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2" name="click.wav"/>
                                        </p:tgtEl>
                                      </p:cMediaNode>
                                    </p:audio>
                                  </p:subTnLst>
                                </p:cTn>
                              </p:par>
                            </p:childTnLst>
                          </p:cTn>
                        </p:par>
                        <p:par>
                          <p:cTn id="167" fill="hold">
                            <p:stCondLst>
                              <p:cond delay="34000"/>
                            </p:stCondLst>
                            <p:childTnLst>
                              <p:par>
                                <p:cTn id="168" presetID="11" presetClass="entr" presetSubtype="0" fill="hold" grpId="0" nodeType="afterEffect">
                                  <p:stCondLst>
                                    <p:cond delay="0"/>
                                  </p:stCondLst>
                                  <p:childTnLst>
                                    <p:set>
                                      <p:cBhvr>
                                        <p:cTn id="169"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2" name="click.wav"/>
                                        </p:tgtEl>
                                      </p:cMediaNode>
                                    </p:audio>
                                  </p:subTnLst>
                                </p:cTn>
                              </p:par>
                            </p:childTnLst>
                          </p:cTn>
                        </p:par>
                        <p:par>
                          <p:cTn id="170" fill="hold">
                            <p:stCondLst>
                              <p:cond delay="35000"/>
                            </p:stCondLst>
                            <p:childTnLst>
                              <p:par>
                                <p:cTn id="171" presetID="11" presetClass="entr" presetSubtype="0" fill="hold" grpId="0" nodeType="afterEffect">
                                  <p:stCondLst>
                                    <p:cond delay="0"/>
                                  </p:stCondLst>
                                  <p:childTnLst>
                                    <p:set>
                                      <p:cBhvr>
                                        <p:cTn id="172"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2" name="click.wav"/>
                                        </p:tgtEl>
                                      </p:cMediaNode>
                                    </p:audio>
                                  </p:subTnLst>
                                </p:cTn>
                              </p:par>
                            </p:childTnLst>
                          </p:cTn>
                        </p:par>
                        <p:par>
                          <p:cTn id="173" fill="hold">
                            <p:stCondLst>
                              <p:cond delay="36000"/>
                            </p:stCondLst>
                            <p:childTnLst>
                              <p:par>
                                <p:cTn id="174" presetID="11" presetClass="entr" presetSubtype="0" fill="hold" grpId="0" nodeType="afterEffect">
                                  <p:stCondLst>
                                    <p:cond delay="0"/>
                                  </p:stCondLst>
                                  <p:childTnLst>
                                    <p:set>
                                      <p:cBhvr>
                                        <p:cTn id="175"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2" name="click.wav"/>
                                        </p:tgtEl>
                                      </p:cMediaNode>
                                    </p:audio>
                                  </p:subTnLst>
                                </p:cTn>
                              </p:par>
                            </p:childTnLst>
                          </p:cTn>
                        </p:par>
                        <p:par>
                          <p:cTn id="176" fill="hold">
                            <p:stCondLst>
                              <p:cond delay="37000"/>
                            </p:stCondLst>
                            <p:childTnLst>
                              <p:par>
                                <p:cTn id="177" presetID="11" presetClass="entr" presetSubtype="0" fill="hold" grpId="0" nodeType="afterEffect">
                                  <p:stCondLst>
                                    <p:cond delay="0"/>
                                  </p:stCondLst>
                                  <p:childTnLst>
                                    <p:set>
                                      <p:cBhvr>
                                        <p:cTn id="178"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2" name="click.wav"/>
                                        </p:tgtEl>
                                      </p:cMediaNode>
                                    </p:audio>
                                  </p:subTnLst>
                                </p:cTn>
                              </p:par>
                            </p:childTnLst>
                          </p:cTn>
                        </p:par>
                        <p:par>
                          <p:cTn id="179" fill="hold">
                            <p:stCondLst>
                              <p:cond delay="38000"/>
                            </p:stCondLst>
                            <p:childTnLst>
                              <p:par>
                                <p:cTn id="180" presetID="11" presetClass="entr" presetSubtype="0" fill="hold" grpId="0" nodeType="afterEffect">
                                  <p:stCondLst>
                                    <p:cond delay="0"/>
                                  </p:stCondLst>
                                  <p:childTnLst>
                                    <p:set>
                                      <p:cBhvr>
                                        <p:cTn id="181"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par>
                          <p:cTn id="182" fill="hold">
                            <p:stCondLst>
                              <p:cond delay="39000"/>
                            </p:stCondLst>
                            <p:childTnLst>
                              <p:par>
                                <p:cTn id="183" presetID="11" presetClass="entr" presetSubtype="0" fill="hold" grpId="0" nodeType="afterEffect">
                                  <p:stCondLst>
                                    <p:cond delay="0"/>
                                  </p:stCondLst>
                                  <p:childTnLst>
                                    <p:set>
                                      <p:cBhvr>
                                        <p:cTn id="184"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2" name="click.wav"/>
                                        </p:tgtEl>
                                      </p:cMediaNode>
                                    </p:audio>
                                  </p:subTnLst>
                                </p:cTn>
                              </p:par>
                            </p:childTnLst>
                          </p:cTn>
                        </p:par>
                        <p:par>
                          <p:cTn id="185" fill="hold">
                            <p:stCondLst>
                              <p:cond delay="40000"/>
                            </p:stCondLst>
                            <p:childTnLst>
                              <p:par>
                                <p:cTn id="186" presetID="11" presetClass="entr" presetSubtype="0" fill="hold" grpId="0" nodeType="afterEffect">
                                  <p:stCondLst>
                                    <p:cond delay="0"/>
                                  </p:stCondLst>
                                  <p:childTnLst>
                                    <p:set>
                                      <p:cBhvr>
                                        <p:cTn id="187"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childTnLst>
                          </p:cTn>
                        </p:par>
                        <p:par>
                          <p:cTn id="188" fill="hold">
                            <p:stCondLst>
                              <p:cond delay="41000"/>
                            </p:stCondLst>
                            <p:childTnLst>
                              <p:par>
                                <p:cTn id="189" presetID="11" presetClass="entr" presetSubtype="0" fill="hold" grpId="0" nodeType="afterEffect">
                                  <p:stCondLst>
                                    <p:cond delay="0"/>
                                  </p:stCondLst>
                                  <p:childTnLst>
                                    <p:set>
                                      <p:cBhvr>
                                        <p:cTn id="190"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2" name="click.wav"/>
                                        </p:tgtEl>
                                      </p:cMediaNode>
                                    </p:audio>
                                  </p:subTnLst>
                                </p:cTn>
                              </p:par>
                            </p:childTnLst>
                          </p:cTn>
                        </p:par>
                        <p:par>
                          <p:cTn id="191" fill="hold">
                            <p:stCondLst>
                              <p:cond delay="42000"/>
                            </p:stCondLst>
                            <p:childTnLst>
                              <p:par>
                                <p:cTn id="192" presetID="11" presetClass="entr" presetSubtype="0" fill="hold" grpId="0" nodeType="afterEffect">
                                  <p:stCondLst>
                                    <p:cond delay="0"/>
                                  </p:stCondLst>
                                  <p:childTnLst>
                                    <p:set>
                                      <p:cBhvr>
                                        <p:cTn id="193"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2" name="click.wav"/>
                                        </p:tgtEl>
                                      </p:cMediaNode>
                                    </p:audio>
                                  </p:subTnLst>
                                </p:cTn>
                              </p:par>
                            </p:childTnLst>
                          </p:cTn>
                        </p:par>
                        <p:par>
                          <p:cTn id="194" fill="hold">
                            <p:stCondLst>
                              <p:cond delay="43000"/>
                            </p:stCondLst>
                            <p:childTnLst>
                              <p:par>
                                <p:cTn id="195" presetID="11" presetClass="entr" presetSubtype="0" fill="hold" grpId="0" nodeType="afterEffect">
                                  <p:stCondLst>
                                    <p:cond delay="0"/>
                                  </p:stCondLst>
                                  <p:childTnLst>
                                    <p:set>
                                      <p:cBhvr>
                                        <p:cTn id="196"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2" name="click.wav"/>
                                        </p:tgtEl>
                                      </p:cMediaNode>
                                    </p:audio>
                                  </p:subTnLst>
                                </p:cTn>
                              </p:par>
                            </p:childTnLst>
                          </p:cTn>
                        </p:par>
                        <p:par>
                          <p:cTn id="197" fill="hold">
                            <p:stCondLst>
                              <p:cond delay="44000"/>
                            </p:stCondLst>
                            <p:childTnLst>
                              <p:par>
                                <p:cTn id="198" presetID="11" presetClass="entr" presetSubtype="0" fill="hold" grpId="0" nodeType="afterEffect">
                                  <p:stCondLst>
                                    <p:cond delay="0"/>
                                  </p:stCondLst>
                                  <p:childTnLst>
                                    <p:set>
                                      <p:cBhvr>
                                        <p:cTn id="199"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2" name="click.wav"/>
                                        </p:tgtEl>
                                      </p:cMediaNode>
                                    </p:audio>
                                  </p:subTnLst>
                                </p:cTn>
                              </p:par>
                            </p:childTnLst>
                          </p:cTn>
                        </p:par>
                        <p:par>
                          <p:cTn id="200" fill="hold">
                            <p:stCondLst>
                              <p:cond delay="45000"/>
                            </p:stCondLst>
                            <p:childTnLst>
                              <p:par>
                                <p:cTn id="201" presetID="11" presetClass="entr" presetSubtype="0" fill="hold" grpId="0" nodeType="afterEffect">
                                  <p:stCondLst>
                                    <p:cond delay="0"/>
                                  </p:stCondLst>
                                  <p:childTnLst>
                                    <p:set>
                                      <p:cBhvr>
                                        <p:cTn id="202"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par>
                          <p:cTn id="203" fill="hold">
                            <p:stCondLst>
                              <p:cond delay="46000"/>
                            </p:stCondLst>
                            <p:childTnLst>
                              <p:par>
                                <p:cTn id="204" presetID="11" presetClass="entr" presetSubtype="0" fill="hold" grpId="0" nodeType="afterEffect">
                                  <p:stCondLst>
                                    <p:cond delay="0"/>
                                  </p:stCondLst>
                                  <p:childTnLst>
                                    <p:set>
                                      <p:cBhvr>
                                        <p:cTn id="205"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2" name="click.wav"/>
                                        </p:tgtEl>
                                      </p:cMediaNode>
                                    </p:audio>
                                  </p:subTnLst>
                                </p:cTn>
                              </p:par>
                            </p:childTnLst>
                          </p:cTn>
                        </p:par>
                        <p:par>
                          <p:cTn id="206" fill="hold">
                            <p:stCondLst>
                              <p:cond delay="47000"/>
                            </p:stCondLst>
                            <p:childTnLst>
                              <p:par>
                                <p:cTn id="207" presetID="11" presetClass="entr" presetSubtype="0" fill="hold" grpId="0" nodeType="afterEffect">
                                  <p:stCondLst>
                                    <p:cond delay="0"/>
                                  </p:stCondLst>
                                  <p:childTnLst>
                                    <p:set>
                                      <p:cBhvr>
                                        <p:cTn id="208"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2" name="click.wav"/>
                                        </p:tgtEl>
                                      </p:cMediaNode>
                                    </p:audio>
                                  </p:subTnLst>
                                </p:cTn>
                              </p:par>
                            </p:childTnLst>
                          </p:cTn>
                        </p:par>
                        <p:par>
                          <p:cTn id="209" fill="hold">
                            <p:stCondLst>
                              <p:cond delay="48000"/>
                            </p:stCondLst>
                            <p:childTnLst>
                              <p:par>
                                <p:cTn id="210" presetID="11" presetClass="entr" presetSubtype="0" fill="hold" grpId="0" nodeType="afterEffect">
                                  <p:stCondLst>
                                    <p:cond delay="0"/>
                                  </p:stCondLst>
                                  <p:childTnLst>
                                    <p:set>
                                      <p:cBhvr>
                                        <p:cTn id="211"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10"/>
                                            </p:cond>
                                          </p:stCondLst>
                                          <p:endCondLst>
                                            <p:cond evt="onStopAudio" delay="0">
                                              <p:tgtEl>
                                                <p:sldTgt/>
                                              </p:tgtEl>
                                            </p:cond>
                                          </p:endCondLst>
                                        </p:cTn>
                                        <p:tgtEl>
                                          <p:sndTgt r:embed="rId2" name="click.wav"/>
                                        </p:tgtEl>
                                      </p:cMediaNode>
                                    </p:audio>
                                  </p:subTnLst>
                                </p:cTn>
                              </p:par>
                            </p:childTnLst>
                          </p:cTn>
                        </p:par>
                        <p:par>
                          <p:cTn id="212" fill="hold">
                            <p:stCondLst>
                              <p:cond delay="49000"/>
                            </p:stCondLst>
                            <p:childTnLst>
                              <p:par>
                                <p:cTn id="213" presetID="11" presetClass="entr" presetSubtype="0" fill="hold" grpId="0" nodeType="afterEffect">
                                  <p:stCondLst>
                                    <p:cond delay="0"/>
                                  </p:stCondLst>
                                  <p:childTnLst>
                                    <p:set>
                                      <p:cBhvr>
                                        <p:cTn id="214"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13"/>
                                            </p:cond>
                                          </p:stCondLst>
                                          <p:endCondLst>
                                            <p:cond evt="onStopAudio" delay="0">
                                              <p:tgtEl>
                                                <p:sldTgt/>
                                              </p:tgtEl>
                                            </p:cond>
                                          </p:endCondLst>
                                        </p:cTn>
                                        <p:tgtEl>
                                          <p:sndTgt r:embed="rId2" name="click.wav"/>
                                        </p:tgtEl>
                                      </p:cMediaNode>
                                    </p:audio>
                                  </p:subTnLst>
                                </p:cTn>
                              </p:par>
                            </p:childTnLst>
                          </p:cTn>
                        </p:par>
                        <p:par>
                          <p:cTn id="215" fill="hold">
                            <p:stCondLst>
                              <p:cond delay="50000"/>
                            </p:stCondLst>
                            <p:childTnLst>
                              <p:par>
                                <p:cTn id="216" presetID="11" presetClass="entr" presetSubtype="0" fill="hold" grpId="0" nodeType="afterEffect">
                                  <p:stCondLst>
                                    <p:cond delay="0"/>
                                  </p:stCondLst>
                                  <p:childTnLst>
                                    <p:set>
                                      <p:cBhvr>
                                        <p:cTn id="217"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16"/>
                                            </p:cond>
                                          </p:stCondLst>
                                          <p:endCondLst>
                                            <p:cond evt="onStopAudio" delay="0">
                                              <p:tgtEl>
                                                <p:sldTgt/>
                                              </p:tgtEl>
                                            </p:cond>
                                          </p:endCondLst>
                                        </p:cTn>
                                        <p:tgtEl>
                                          <p:sndTgt r:embed="rId2" name="click.wav"/>
                                        </p:tgtEl>
                                      </p:cMediaNode>
                                    </p:audio>
                                  </p:subTnLst>
                                </p:cTn>
                              </p:par>
                            </p:childTnLst>
                          </p:cTn>
                        </p:par>
                        <p:par>
                          <p:cTn id="218" fill="hold">
                            <p:stCondLst>
                              <p:cond delay="51000"/>
                            </p:stCondLst>
                            <p:childTnLst>
                              <p:par>
                                <p:cTn id="219" presetID="11" presetClass="entr" presetSubtype="0" fill="hold" grpId="0" nodeType="afterEffect">
                                  <p:stCondLst>
                                    <p:cond delay="0"/>
                                  </p:stCondLst>
                                  <p:childTnLst>
                                    <p:set>
                                      <p:cBhvr>
                                        <p:cTn id="220"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19"/>
                                            </p:cond>
                                          </p:stCondLst>
                                          <p:endCondLst>
                                            <p:cond evt="onStopAudio" delay="0">
                                              <p:tgtEl>
                                                <p:sldTgt/>
                                              </p:tgtEl>
                                            </p:cond>
                                          </p:endCondLst>
                                        </p:cTn>
                                        <p:tgtEl>
                                          <p:sndTgt r:embed="rId2" name="click.wav"/>
                                        </p:tgtEl>
                                      </p:cMediaNode>
                                    </p:audio>
                                  </p:subTnLst>
                                </p:cTn>
                              </p:par>
                            </p:childTnLst>
                          </p:cTn>
                        </p:par>
                        <p:par>
                          <p:cTn id="221" fill="hold">
                            <p:stCondLst>
                              <p:cond delay="52000"/>
                            </p:stCondLst>
                            <p:childTnLst>
                              <p:par>
                                <p:cTn id="222" presetID="11" presetClass="entr" presetSubtype="0" fill="hold" grpId="0" nodeType="afterEffect">
                                  <p:stCondLst>
                                    <p:cond delay="0"/>
                                  </p:stCondLst>
                                  <p:childTnLst>
                                    <p:set>
                                      <p:cBhvr>
                                        <p:cTn id="223"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par>
                          <p:cTn id="224" fill="hold">
                            <p:stCondLst>
                              <p:cond delay="53000"/>
                            </p:stCondLst>
                            <p:childTnLst>
                              <p:par>
                                <p:cTn id="225" presetID="11" presetClass="entr" presetSubtype="0" fill="hold" grpId="0" nodeType="afterEffect">
                                  <p:stCondLst>
                                    <p:cond delay="0"/>
                                  </p:stCondLst>
                                  <p:childTnLst>
                                    <p:set>
                                      <p:cBhvr>
                                        <p:cTn id="226"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25"/>
                                            </p:cond>
                                          </p:stCondLst>
                                          <p:endCondLst>
                                            <p:cond evt="onStopAudio" delay="0">
                                              <p:tgtEl>
                                                <p:sldTgt/>
                                              </p:tgtEl>
                                            </p:cond>
                                          </p:endCondLst>
                                        </p:cTn>
                                        <p:tgtEl>
                                          <p:sndTgt r:embed="rId2" name="click.wav"/>
                                        </p:tgtEl>
                                      </p:cMediaNode>
                                    </p:audio>
                                  </p:subTnLst>
                                </p:cTn>
                              </p:par>
                            </p:childTnLst>
                          </p:cTn>
                        </p:par>
                        <p:par>
                          <p:cTn id="227" fill="hold">
                            <p:stCondLst>
                              <p:cond delay="54000"/>
                            </p:stCondLst>
                            <p:childTnLst>
                              <p:par>
                                <p:cTn id="228" presetID="11" presetClass="entr" presetSubtype="0" fill="hold" grpId="0" nodeType="afterEffect">
                                  <p:stCondLst>
                                    <p:cond delay="0"/>
                                  </p:stCondLst>
                                  <p:childTnLst>
                                    <p:set>
                                      <p:cBhvr>
                                        <p:cTn id="229"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28"/>
                                            </p:cond>
                                          </p:stCondLst>
                                          <p:endCondLst>
                                            <p:cond evt="onStopAudio" delay="0">
                                              <p:tgtEl>
                                                <p:sldTgt/>
                                              </p:tgtEl>
                                            </p:cond>
                                          </p:endCondLst>
                                        </p:cTn>
                                        <p:tgtEl>
                                          <p:sndTgt r:embed="rId2" name="click.wav"/>
                                        </p:tgtEl>
                                      </p:cMediaNode>
                                    </p:audio>
                                  </p:subTnLst>
                                </p:cTn>
                              </p:par>
                            </p:childTnLst>
                          </p:cTn>
                        </p:par>
                        <p:par>
                          <p:cTn id="230" fill="hold">
                            <p:stCondLst>
                              <p:cond delay="55000"/>
                            </p:stCondLst>
                            <p:childTnLst>
                              <p:par>
                                <p:cTn id="231" presetID="11" presetClass="entr" presetSubtype="0" fill="hold" grpId="0" nodeType="afterEffect">
                                  <p:stCondLst>
                                    <p:cond delay="0"/>
                                  </p:stCondLst>
                                  <p:childTnLst>
                                    <p:set>
                                      <p:cBhvr>
                                        <p:cTn id="232"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31"/>
                                            </p:cond>
                                          </p:stCondLst>
                                          <p:endCondLst>
                                            <p:cond evt="onStopAudio" delay="0">
                                              <p:tgtEl>
                                                <p:sldTgt/>
                                              </p:tgtEl>
                                            </p:cond>
                                          </p:endCondLst>
                                        </p:cTn>
                                        <p:tgtEl>
                                          <p:sndTgt r:embed="rId2" name="click.wav"/>
                                        </p:tgtEl>
                                      </p:cMediaNode>
                                    </p:audio>
                                  </p:subTnLst>
                                </p:cTn>
                              </p:par>
                            </p:childTnLst>
                          </p:cTn>
                        </p:par>
                        <p:par>
                          <p:cTn id="233" fill="hold">
                            <p:stCondLst>
                              <p:cond delay="56000"/>
                            </p:stCondLst>
                            <p:childTnLst>
                              <p:par>
                                <p:cTn id="234" presetID="11" presetClass="entr" presetSubtype="0" fill="hold" grpId="0" nodeType="afterEffect">
                                  <p:stCondLst>
                                    <p:cond delay="0"/>
                                  </p:stCondLst>
                                  <p:childTnLst>
                                    <p:set>
                                      <p:cBhvr>
                                        <p:cTn id="235"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34"/>
                                            </p:cond>
                                          </p:stCondLst>
                                          <p:endCondLst>
                                            <p:cond evt="onStopAudio" delay="0">
                                              <p:tgtEl>
                                                <p:sldTgt/>
                                              </p:tgtEl>
                                            </p:cond>
                                          </p:endCondLst>
                                        </p:cTn>
                                        <p:tgtEl>
                                          <p:sndTgt r:embed="rId2" name="click.wav"/>
                                        </p:tgtEl>
                                      </p:cMediaNode>
                                    </p:audio>
                                  </p:subTnLst>
                                </p:cTn>
                              </p:par>
                            </p:childTnLst>
                          </p:cTn>
                        </p:par>
                        <p:par>
                          <p:cTn id="236" fill="hold">
                            <p:stCondLst>
                              <p:cond delay="57000"/>
                            </p:stCondLst>
                            <p:childTnLst>
                              <p:par>
                                <p:cTn id="237" presetID="11" presetClass="entr" presetSubtype="0" fill="hold" grpId="0" nodeType="afterEffect">
                                  <p:stCondLst>
                                    <p:cond delay="0"/>
                                  </p:stCondLst>
                                  <p:childTnLst>
                                    <p:set>
                                      <p:cBhvr>
                                        <p:cTn id="238"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37"/>
                                            </p:cond>
                                          </p:stCondLst>
                                          <p:endCondLst>
                                            <p:cond evt="onStopAudio" delay="0">
                                              <p:tgtEl>
                                                <p:sldTgt/>
                                              </p:tgtEl>
                                            </p:cond>
                                          </p:endCondLst>
                                        </p:cTn>
                                        <p:tgtEl>
                                          <p:sndTgt r:embed="rId2" name="click.wav"/>
                                        </p:tgtEl>
                                      </p:cMediaNode>
                                    </p:audio>
                                  </p:subTnLst>
                                </p:cTn>
                              </p:par>
                            </p:childTnLst>
                          </p:cTn>
                        </p:par>
                        <p:par>
                          <p:cTn id="239" fill="hold">
                            <p:stCondLst>
                              <p:cond delay="58000"/>
                            </p:stCondLst>
                            <p:childTnLst>
                              <p:par>
                                <p:cTn id="240" presetID="11" presetClass="entr" presetSubtype="0" fill="hold" grpId="0" nodeType="afterEffect">
                                  <p:stCondLst>
                                    <p:cond delay="0"/>
                                  </p:stCondLst>
                                  <p:childTnLst>
                                    <p:set>
                                      <p:cBhvr>
                                        <p:cTn id="241"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2" name="click.wav"/>
                                        </p:tgtEl>
                                      </p:cMediaNode>
                                    </p:audio>
                                  </p:subTnLst>
                                </p:cTn>
                              </p:par>
                            </p:childTnLst>
                          </p:cTn>
                        </p:par>
                        <p:par>
                          <p:cTn id="242" fill="hold">
                            <p:stCondLst>
                              <p:cond delay="59000"/>
                            </p:stCondLst>
                            <p:childTnLst>
                              <p:par>
                                <p:cTn id="243" presetID="11" presetClass="entr" presetSubtype="0" fill="hold" grpId="0" nodeType="afterEffect">
                                  <p:stCondLst>
                                    <p:cond delay="0"/>
                                  </p:stCondLst>
                                  <p:childTnLst>
                                    <p:set>
                                      <p:cBhvr>
                                        <p:cTn id="244"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par>
                          <p:cTn id="245" fill="hold">
                            <p:stCondLst>
                              <p:cond delay="60000"/>
                            </p:stCondLst>
                            <p:childTnLst>
                              <p:par>
                                <p:cTn id="246" presetID="11" presetClass="entr" presetSubtype="0" fill="hold" grpId="0" nodeType="afterEffect">
                                  <p:stCondLst>
                                    <p:cond delay="0"/>
                                  </p:stCondLst>
                                  <p:childTnLst>
                                    <p:set>
                                      <p:cBhvr>
                                        <p:cTn id="247"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46"/>
                                            </p:cond>
                                          </p:stCondLst>
                                          <p:endCondLst>
                                            <p:cond evt="onStopAudio" delay="0">
                                              <p:tgtEl>
                                                <p:sldTgt/>
                                              </p:tgtEl>
                                            </p:cond>
                                          </p:endCondLst>
                                        </p:cTn>
                                        <p:tgtEl>
                                          <p:sndTgt r:embed="rId2" name="click.wav"/>
                                        </p:tgtEl>
                                      </p:cMediaNode>
                                    </p:audio>
                                  </p:subTnLst>
                                </p:cTn>
                              </p:par>
                            </p:childTnLst>
                          </p:cTn>
                        </p:par>
                        <p:par>
                          <p:cTn id="248" fill="hold">
                            <p:stCondLst>
                              <p:cond delay="61000"/>
                            </p:stCondLst>
                            <p:childTnLst>
                              <p:par>
                                <p:cTn id="249" presetID="11" presetClass="entr" presetSubtype="0" fill="hold" grpId="0" nodeType="afterEffect">
                                  <p:stCondLst>
                                    <p:cond delay="0"/>
                                  </p:stCondLst>
                                  <p:childTnLst>
                                    <p:set>
                                      <p:cBhvr>
                                        <p:cTn id="250"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49"/>
                                            </p:cond>
                                          </p:stCondLst>
                                          <p:endCondLst>
                                            <p:cond evt="onStopAudio" delay="0">
                                              <p:tgtEl>
                                                <p:sldTgt/>
                                              </p:tgtEl>
                                            </p:cond>
                                          </p:endCondLst>
                                        </p:cTn>
                                        <p:tgtEl>
                                          <p:sndTgt r:embed="rId2" name="click.wav"/>
                                        </p:tgtEl>
                                      </p:cMediaNode>
                                    </p:audio>
                                  </p:subTnLst>
                                </p:cTn>
                              </p:par>
                            </p:childTnLst>
                          </p:cTn>
                        </p:par>
                        <p:par>
                          <p:cTn id="251" fill="hold">
                            <p:stCondLst>
                              <p:cond delay="62000"/>
                            </p:stCondLst>
                            <p:childTnLst>
                              <p:par>
                                <p:cTn id="252" presetID="11" presetClass="entr" presetSubtype="0" fill="hold" grpId="0" nodeType="afterEffect">
                                  <p:stCondLst>
                                    <p:cond delay="0"/>
                                  </p:stCondLst>
                                  <p:childTnLst>
                                    <p:set>
                                      <p:cBhvr>
                                        <p:cTn id="253"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52"/>
                                            </p:cond>
                                          </p:stCondLst>
                                          <p:endCondLst>
                                            <p:cond evt="onStopAudio" delay="0">
                                              <p:tgtEl>
                                                <p:sldTgt/>
                                              </p:tgtEl>
                                            </p:cond>
                                          </p:endCondLst>
                                        </p:cTn>
                                        <p:tgtEl>
                                          <p:sndTgt r:embed="rId2" name="click.wav"/>
                                        </p:tgtEl>
                                      </p:cMediaNode>
                                    </p:audio>
                                  </p:subTnLst>
                                </p:cTn>
                              </p:par>
                            </p:childTnLst>
                          </p:cTn>
                        </p:par>
                        <p:par>
                          <p:cTn id="254" fill="hold">
                            <p:stCondLst>
                              <p:cond delay="63000"/>
                            </p:stCondLst>
                            <p:childTnLst>
                              <p:par>
                                <p:cTn id="255" presetID="11" presetClass="entr" presetSubtype="0" fill="hold" grpId="0" nodeType="afterEffect">
                                  <p:stCondLst>
                                    <p:cond delay="0"/>
                                  </p:stCondLst>
                                  <p:childTnLst>
                                    <p:set>
                                      <p:cBhvr>
                                        <p:cTn id="256"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255"/>
                                            </p:cond>
                                          </p:stCondLst>
                                          <p:endCondLst>
                                            <p:cond evt="onStopAudio" delay="0">
                                              <p:tgtEl>
                                                <p:sldTgt/>
                                              </p:tgtEl>
                                            </p:cond>
                                          </p:endCondLst>
                                        </p:cTn>
                                        <p:tgtEl>
                                          <p:sndTgt r:embed="rId2" name="click.wav"/>
                                        </p:tgtEl>
                                      </p:cMediaNode>
                                    </p:audio>
                                  </p:subTnLst>
                                </p:cTn>
                              </p:par>
                            </p:childTnLst>
                          </p:cTn>
                        </p:par>
                        <p:par>
                          <p:cTn id="257" fill="hold">
                            <p:stCondLst>
                              <p:cond delay="64000"/>
                            </p:stCondLst>
                            <p:childTnLst>
                              <p:par>
                                <p:cTn id="258" presetID="11" presetClass="entr" presetSubtype="0" fill="hold" grpId="0" nodeType="afterEffect">
                                  <p:stCondLst>
                                    <p:cond delay="0"/>
                                  </p:stCondLst>
                                  <p:childTnLst>
                                    <p:set>
                                      <p:cBhvr>
                                        <p:cTn id="259"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58"/>
                                            </p:cond>
                                          </p:stCondLst>
                                          <p:endCondLst>
                                            <p:cond evt="onStopAudio" delay="0">
                                              <p:tgtEl>
                                                <p:sldTgt/>
                                              </p:tgtEl>
                                            </p:cond>
                                          </p:endCondLst>
                                        </p:cTn>
                                        <p:tgtEl>
                                          <p:sndTgt r:embed="rId2" name="click.wav"/>
                                        </p:tgtEl>
                                      </p:cMediaNode>
                                    </p:audio>
                                  </p:subTnLst>
                                </p:cTn>
                              </p:par>
                            </p:childTnLst>
                          </p:cTn>
                        </p:par>
                        <p:par>
                          <p:cTn id="260" fill="hold">
                            <p:stCondLst>
                              <p:cond delay="65000"/>
                            </p:stCondLst>
                            <p:childTnLst>
                              <p:par>
                                <p:cTn id="261" presetID="11" presetClass="entr" presetSubtype="0" fill="hold" grpId="0" nodeType="afterEffect">
                                  <p:stCondLst>
                                    <p:cond delay="0"/>
                                  </p:stCondLst>
                                  <p:childTnLst>
                                    <p:set>
                                      <p:cBhvr>
                                        <p:cTn id="262"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61"/>
                                            </p:cond>
                                          </p:stCondLst>
                                          <p:endCondLst>
                                            <p:cond evt="onStopAudio" delay="0">
                                              <p:tgtEl>
                                                <p:sldTgt/>
                                              </p:tgtEl>
                                            </p:cond>
                                          </p:endCondLst>
                                        </p:cTn>
                                        <p:tgtEl>
                                          <p:sndTgt r:embed="rId2" name="click.wav"/>
                                        </p:tgtEl>
                                      </p:cMediaNode>
                                    </p:audio>
                                  </p:subTnLst>
                                </p:cTn>
                              </p:par>
                            </p:childTnLst>
                          </p:cTn>
                        </p:par>
                        <p:par>
                          <p:cTn id="263" fill="hold">
                            <p:stCondLst>
                              <p:cond delay="66000"/>
                            </p:stCondLst>
                            <p:childTnLst>
                              <p:par>
                                <p:cTn id="264" presetID="11" presetClass="entr" presetSubtype="0" fill="hold" grpId="0" nodeType="afterEffect">
                                  <p:stCondLst>
                                    <p:cond delay="0"/>
                                  </p:stCondLst>
                                  <p:childTnLst>
                                    <p:set>
                                      <p:cBhvr>
                                        <p:cTn id="265"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par>
                          <p:cTn id="266" fill="hold">
                            <p:stCondLst>
                              <p:cond delay="67000"/>
                            </p:stCondLst>
                            <p:childTnLst>
                              <p:par>
                                <p:cTn id="267" presetID="11" presetClass="entr" presetSubtype="0" fill="hold" grpId="0" nodeType="afterEffect">
                                  <p:stCondLst>
                                    <p:cond delay="0"/>
                                  </p:stCondLst>
                                  <p:childTnLst>
                                    <p:set>
                                      <p:cBhvr>
                                        <p:cTn id="268"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67"/>
                                            </p:cond>
                                          </p:stCondLst>
                                          <p:endCondLst>
                                            <p:cond evt="onStopAudio" delay="0">
                                              <p:tgtEl>
                                                <p:sldTgt/>
                                              </p:tgtEl>
                                            </p:cond>
                                          </p:endCondLst>
                                        </p:cTn>
                                        <p:tgtEl>
                                          <p:sndTgt r:embed="rId2" name="click.wav"/>
                                        </p:tgtEl>
                                      </p:cMediaNode>
                                    </p:audio>
                                  </p:subTnLst>
                                </p:cTn>
                              </p:par>
                            </p:childTnLst>
                          </p:cTn>
                        </p:par>
                        <p:par>
                          <p:cTn id="269" fill="hold">
                            <p:stCondLst>
                              <p:cond delay="68000"/>
                            </p:stCondLst>
                            <p:childTnLst>
                              <p:par>
                                <p:cTn id="270" presetID="11" presetClass="entr" presetSubtype="0" fill="hold" grpId="0" nodeType="afterEffect">
                                  <p:stCondLst>
                                    <p:cond delay="0"/>
                                  </p:stCondLst>
                                  <p:childTnLst>
                                    <p:set>
                                      <p:cBhvr>
                                        <p:cTn id="271"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270"/>
                                            </p:cond>
                                          </p:stCondLst>
                                          <p:endCondLst>
                                            <p:cond evt="onStopAudio" delay="0">
                                              <p:tgtEl>
                                                <p:sldTgt/>
                                              </p:tgtEl>
                                            </p:cond>
                                          </p:endCondLst>
                                        </p:cTn>
                                        <p:tgtEl>
                                          <p:sndTgt r:embed="rId2" name="click.wav"/>
                                        </p:tgtEl>
                                      </p:cMediaNode>
                                    </p:audio>
                                  </p:subTnLst>
                                </p:cTn>
                              </p:par>
                            </p:childTnLst>
                          </p:cTn>
                        </p:par>
                        <p:par>
                          <p:cTn id="272" fill="hold">
                            <p:stCondLst>
                              <p:cond delay="69000"/>
                            </p:stCondLst>
                            <p:childTnLst>
                              <p:par>
                                <p:cTn id="273" presetID="11" presetClass="entr" presetSubtype="0" fill="hold" grpId="0" nodeType="afterEffect">
                                  <p:stCondLst>
                                    <p:cond delay="0"/>
                                  </p:stCondLst>
                                  <p:childTnLst>
                                    <p:set>
                                      <p:cBhvr>
                                        <p:cTn id="274"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273"/>
                                            </p:cond>
                                          </p:stCondLst>
                                          <p:endCondLst>
                                            <p:cond evt="onStopAudio" delay="0">
                                              <p:tgtEl>
                                                <p:sldTgt/>
                                              </p:tgtEl>
                                            </p:cond>
                                          </p:endCondLst>
                                        </p:cTn>
                                        <p:tgtEl>
                                          <p:sndTgt r:embed="rId2" name="click.wav"/>
                                        </p:tgtEl>
                                      </p:cMediaNode>
                                    </p:audio>
                                  </p:subTnLst>
                                </p:cTn>
                              </p:par>
                            </p:childTnLst>
                          </p:cTn>
                        </p:par>
                        <p:par>
                          <p:cTn id="275" fill="hold">
                            <p:stCondLst>
                              <p:cond delay="70000"/>
                            </p:stCondLst>
                            <p:childTnLst>
                              <p:par>
                                <p:cTn id="276" presetID="11" presetClass="entr" presetSubtype="0" fill="hold" grpId="0" nodeType="afterEffect">
                                  <p:stCondLst>
                                    <p:cond delay="0"/>
                                  </p:stCondLst>
                                  <p:childTnLst>
                                    <p:set>
                                      <p:cBhvr>
                                        <p:cTn id="277"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276"/>
                                            </p:cond>
                                          </p:stCondLst>
                                          <p:endCondLst>
                                            <p:cond evt="onStopAudio" delay="0">
                                              <p:tgtEl>
                                                <p:sldTgt/>
                                              </p:tgtEl>
                                            </p:cond>
                                          </p:endCondLst>
                                        </p:cTn>
                                        <p:tgtEl>
                                          <p:sndTgt r:embed="rId2" name="click.wav"/>
                                        </p:tgtEl>
                                      </p:cMediaNode>
                                    </p:audio>
                                  </p:subTnLst>
                                </p:cTn>
                              </p:par>
                            </p:childTnLst>
                          </p:cTn>
                        </p:par>
                        <p:par>
                          <p:cTn id="278" fill="hold">
                            <p:stCondLst>
                              <p:cond delay="71000"/>
                            </p:stCondLst>
                            <p:childTnLst>
                              <p:par>
                                <p:cTn id="279" presetID="11" presetClass="entr" presetSubtype="0" fill="hold" grpId="0" nodeType="afterEffect">
                                  <p:stCondLst>
                                    <p:cond delay="0"/>
                                  </p:stCondLst>
                                  <p:childTnLst>
                                    <p:set>
                                      <p:cBhvr>
                                        <p:cTn id="280"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childTnLst>
                          </p:cTn>
                        </p:par>
                        <p:par>
                          <p:cTn id="281" fill="hold">
                            <p:stCondLst>
                              <p:cond delay="72000"/>
                            </p:stCondLst>
                            <p:childTnLst>
                              <p:par>
                                <p:cTn id="282" presetID="11" presetClass="entr" presetSubtype="0" fill="hold" grpId="0" nodeType="afterEffect">
                                  <p:stCondLst>
                                    <p:cond delay="0"/>
                                  </p:stCondLst>
                                  <p:childTnLst>
                                    <p:set>
                                      <p:cBhvr>
                                        <p:cTn id="283"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282"/>
                                            </p:cond>
                                          </p:stCondLst>
                                          <p:endCondLst>
                                            <p:cond evt="onStopAudio" delay="0">
                                              <p:tgtEl>
                                                <p:sldTgt/>
                                              </p:tgtEl>
                                            </p:cond>
                                          </p:endCondLst>
                                        </p:cTn>
                                        <p:tgtEl>
                                          <p:sndTgt r:embed="rId2" name="click.wav"/>
                                        </p:tgtEl>
                                      </p:cMediaNode>
                                    </p:audio>
                                  </p:subTnLst>
                                </p:cTn>
                              </p:par>
                            </p:childTnLst>
                          </p:cTn>
                        </p:par>
                        <p:par>
                          <p:cTn id="284" fill="hold">
                            <p:stCondLst>
                              <p:cond delay="73000"/>
                            </p:stCondLst>
                            <p:childTnLst>
                              <p:par>
                                <p:cTn id="285" presetID="11" presetClass="entr" presetSubtype="0" fill="hold" grpId="0" nodeType="afterEffect">
                                  <p:stCondLst>
                                    <p:cond delay="0"/>
                                  </p:stCondLst>
                                  <p:childTnLst>
                                    <p:set>
                                      <p:cBhvr>
                                        <p:cTn id="286"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par>
                          <p:cTn id="287" fill="hold">
                            <p:stCondLst>
                              <p:cond delay="74000"/>
                            </p:stCondLst>
                            <p:childTnLst>
                              <p:par>
                                <p:cTn id="288" presetID="11" presetClass="entr" presetSubtype="0" fill="hold" grpId="0" nodeType="afterEffect">
                                  <p:stCondLst>
                                    <p:cond delay="0"/>
                                  </p:stCondLst>
                                  <p:childTnLst>
                                    <p:set>
                                      <p:cBhvr>
                                        <p:cTn id="289"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2" name="click.wav"/>
                                        </p:tgtEl>
                                      </p:cMediaNode>
                                    </p:audio>
                                  </p:subTnLst>
                                </p:cTn>
                              </p:par>
                            </p:childTnLst>
                          </p:cTn>
                        </p:par>
                        <p:par>
                          <p:cTn id="290" fill="hold">
                            <p:stCondLst>
                              <p:cond delay="75000"/>
                            </p:stCondLst>
                            <p:childTnLst>
                              <p:par>
                                <p:cTn id="291" presetID="11" presetClass="entr" presetSubtype="0" fill="hold" grpId="0" nodeType="afterEffect">
                                  <p:stCondLst>
                                    <p:cond delay="0"/>
                                  </p:stCondLst>
                                  <p:childTnLst>
                                    <p:set>
                                      <p:cBhvr>
                                        <p:cTn id="292"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291"/>
                                            </p:cond>
                                          </p:stCondLst>
                                          <p:endCondLst>
                                            <p:cond evt="onStopAudio" delay="0">
                                              <p:tgtEl>
                                                <p:sldTgt/>
                                              </p:tgtEl>
                                            </p:cond>
                                          </p:endCondLst>
                                        </p:cTn>
                                        <p:tgtEl>
                                          <p:sndTgt r:embed="rId2" name="click.wav"/>
                                        </p:tgtEl>
                                      </p:cMediaNode>
                                    </p:audio>
                                  </p:subTnLst>
                                </p:cTn>
                              </p:par>
                            </p:childTnLst>
                          </p:cTn>
                        </p:par>
                        <p:par>
                          <p:cTn id="293" fill="hold">
                            <p:stCondLst>
                              <p:cond delay="76000"/>
                            </p:stCondLst>
                            <p:childTnLst>
                              <p:par>
                                <p:cTn id="294" presetID="11" presetClass="entr" presetSubtype="0" fill="hold" grpId="0" nodeType="afterEffect">
                                  <p:stCondLst>
                                    <p:cond delay="0"/>
                                  </p:stCondLst>
                                  <p:childTnLst>
                                    <p:set>
                                      <p:cBhvr>
                                        <p:cTn id="295"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294"/>
                                            </p:cond>
                                          </p:stCondLst>
                                          <p:endCondLst>
                                            <p:cond evt="onStopAudio" delay="0">
                                              <p:tgtEl>
                                                <p:sldTgt/>
                                              </p:tgtEl>
                                            </p:cond>
                                          </p:endCondLst>
                                        </p:cTn>
                                        <p:tgtEl>
                                          <p:sndTgt r:embed="rId2" name="click.wav"/>
                                        </p:tgtEl>
                                      </p:cMediaNode>
                                    </p:audio>
                                  </p:subTnLst>
                                </p:cTn>
                              </p:par>
                            </p:childTnLst>
                          </p:cTn>
                        </p:par>
                        <p:par>
                          <p:cTn id="296" fill="hold">
                            <p:stCondLst>
                              <p:cond delay="77000"/>
                            </p:stCondLst>
                            <p:childTnLst>
                              <p:par>
                                <p:cTn id="297" presetID="11" presetClass="entr" presetSubtype="0" fill="hold" grpId="0" nodeType="afterEffect">
                                  <p:stCondLst>
                                    <p:cond delay="0"/>
                                  </p:stCondLst>
                                  <p:childTnLst>
                                    <p:set>
                                      <p:cBhvr>
                                        <p:cTn id="298"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297"/>
                                            </p:cond>
                                          </p:stCondLst>
                                          <p:endCondLst>
                                            <p:cond evt="onStopAudio" delay="0">
                                              <p:tgtEl>
                                                <p:sldTgt/>
                                              </p:tgtEl>
                                            </p:cond>
                                          </p:endCondLst>
                                        </p:cTn>
                                        <p:tgtEl>
                                          <p:sndTgt r:embed="rId2" name="click.wav"/>
                                        </p:tgtEl>
                                      </p:cMediaNode>
                                    </p:audio>
                                  </p:subTnLst>
                                </p:cTn>
                              </p:par>
                            </p:childTnLst>
                          </p:cTn>
                        </p:par>
                        <p:par>
                          <p:cTn id="299" fill="hold">
                            <p:stCondLst>
                              <p:cond delay="78000"/>
                            </p:stCondLst>
                            <p:childTnLst>
                              <p:par>
                                <p:cTn id="300" presetID="11" presetClass="entr" presetSubtype="0" fill="hold" grpId="0" nodeType="afterEffect">
                                  <p:stCondLst>
                                    <p:cond delay="0"/>
                                  </p:stCondLst>
                                  <p:childTnLst>
                                    <p:set>
                                      <p:cBhvr>
                                        <p:cTn id="301"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00"/>
                                            </p:cond>
                                          </p:stCondLst>
                                          <p:endCondLst>
                                            <p:cond evt="onStopAudio" delay="0">
                                              <p:tgtEl>
                                                <p:sldTgt/>
                                              </p:tgtEl>
                                            </p:cond>
                                          </p:endCondLst>
                                        </p:cTn>
                                        <p:tgtEl>
                                          <p:sndTgt r:embed="rId2" name="click.wav"/>
                                        </p:tgtEl>
                                      </p:cMediaNode>
                                    </p:audio>
                                  </p:subTnLst>
                                </p:cTn>
                              </p:par>
                            </p:childTnLst>
                          </p:cTn>
                        </p:par>
                        <p:par>
                          <p:cTn id="302" fill="hold">
                            <p:stCondLst>
                              <p:cond delay="79000"/>
                            </p:stCondLst>
                            <p:childTnLst>
                              <p:par>
                                <p:cTn id="303" presetID="11" presetClass="entr" presetSubtype="0" fill="hold" grpId="0" nodeType="afterEffect">
                                  <p:stCondLst>
                                    <p:cond delay="0"/>
                                  </p:stCondLst>
                                  <p:childTnLst>
                                    <p:set>
                                      <p:cBhvr>
                                        <p:cTn id="304"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03"/>
                                            </p:cond>
                                          </p:stCondLst>
                                          <p:endCondLst>
                                            <p:cond evt="onStopAudio" delay="0">
                                              <p:tgtEl>
                                                <p:sldTgt/>
                                              </p:tgtEl>
                                            </p:cond>
                                          </p:endCondLst>
                                        </p:cTn>
                                        <p:tgtEl>
                                          <p:sndTgt r:embed="rId2" name="click.wav"/>
                                        </p:tgtEl>
                                      </p:cMediaNode>
                                    </p:audio>
                                  </p:subTnLst>
                                </p:cTn>
                              </p:par>
                            </p:childTnLst>
                          </p:cTn>
                        </p:par>
                        <p:par>
                          <p:cTn id="305" fill="hold">
                            <p:stCondLst>
                              <p:cond delay="80000"/>
                            </p:stCondLst>
                            <p:childTnLst>
                              <p:par>
                                <p:cTn id="306" presetID="11" presetClass="entr" presetSubtype="0" fill="hold" grpId="0" nodeType="afterEffect">
                                  <p:stCondLst>
                                    <p:cond delay="0"/>
                                  </p:stCondLst>
                                  <p:childTnLst>
                                    <p:set>
                                      <p:cBhvr>
                                        <p:cTn id="307"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06"/>
                                            </p:cond>
                                          </p:stCondLst>
                                          <p:endCondLst>
                                            <p:cond evt="onStopAudio" delay="0">
                                              <p:tgtEl>
                                                <p:sldTgt/>
                                              </p:tgtEl>
                                            </p:cond>
                                          </p:endCondLst>
                                        </p:cTn>
                                        <p:tgtEl>
                                          <p:sndTgt r:embed="rId2" name="click.wav"/>
                                        </p:tgtEl>
                                      </p:cMediaNode>
                                    </p:audio>
                                  </p:subTnLst>
                                </p:cTn>
                              </p:par>
                            </p:childTnLst>
                          </p:cTn>
                        </p:par>
                        <p:par>
                          <p:cTn id="308" fill="hold">
                            <p:stCondLst>
                              <p:cond delay="81000"/>
                            </p:stCondLst>
                            <p:childTnLst>
                              <p:par>
                                <p:cTn id="309" presetID="11" presetClass="entr" presetSubtype="0" fill="hold" grpId="0" nodeType="afterEffect">
                                  <p:stCondLst>
                                    <p:cond delay="0"/>
                                  </p:stCondLst>
                                  <p:childTnLst>
                                    <p:set>
                                      <p:cBhvr>
                                        <p:cTn id="310"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09"/>
                                            </p:cond>
                                          </p:stCondLst>
                                          <p:endCondLst>
                                            <p:cond evt="onStopAudio" delay="0">
                                              <p:tgtEl>
                                                <p:sldTgt/>
                                              </p:tgtEl>
                                            </p:cond>
                                          </p:endCondLst>
                                        </p:cTn>
                                        <p:tgtEl>
                                          <p:sndTgt r:embed="rId2" name="click.wav"/>
                                        </p:tgtEl>
                                      </p:cMediaNode>
                                    </p:audio>
                                  </p:subTnLst>
                                </p:cTn>
                              </p:par>
                            </p:childTnLst>
                          </p:cTn>
                        </p:par>
                        <p:par>
                          <p:cTn id="311" fill="hold">
                            <p:stCondLst>
                              <p:cond delay="82000"/>
                            </p:stCondLst>
                            <p:childTnLst>
                              <p:par>
                                <p:cTn id="312" presetID="11" presetClass="entr" presetSubtype="0" fill="hold" grpId="0" nodeType="afterEffect">
                                  <p:stCondLst>
                                    <p:cond delay="0"/>
                                  </p:stCondLst>
                                  <p:childTnLst>
                                    <p:set>
                                      <p:cBhvr>
                                        <p:cTn id="313"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12"/>
                                            </p:cond>
                                          </p:stCondLst>
                                          <p:endCondLst>
                                            <p:cond evt="onStopAudio" delay="0">
                                              <p:tgtEl>
                                                <p:sldTgt/>
                                              </p:tgtEl>
                                            </p:cond>
                                          </p:endCondLst>
                                        </p:cTn>
                                        <p:tgtEl>
                                          <p:sndTgt r:embed="rId2" name="click.wav"/>
                                        </p:tgtEl>
                                      </p:cMediaNode>
                                    </p:audio>
                                  </p:subTnLst>
                                </p:cTn>
                              </p:par>
                            </p:childTnLst>
                          </p:cTn>
                        </p:par>
                        <p:par>
                          <p:cTn id="314" fill="hold">
                            <p:stCondLst>
                              <p:cond delay="83000"/>
                            </p:stCondLst>
                            <p:childTnLst>
                              <p:par>
                                <p:cTn id="315" presetID="11" presetClass="entr" presetSubtype="0" fill="hold" grpId="0" nodeType="afterEffect">
                                  <p:stCondLst>
                                    <p:cond delay="0"/>
                                  </p:stCondLst>
                                  <p:childTnLst>
                                    <p:set>
                                      <p:cBhvr>
                                        <p:cTn id="316"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15"/>
                                            </p:cond>
                                          </p:stCondLst>
                                          <p:endCondLst>
                                            <p:cond evt="onStopAudio" delay="0">
                                              <p:tgtEl>
                                                <p:sldTgt/>
                                              </p:tgtEl>
                                            </p:cond>
                                          </p:endCondLst>
                                        </p:cTn>
                                        <p:tgtEl>
                                          <p:sndTgt r:embed="rId2" name="click.wav"/>
                                        </p:tgtEl>
                                      </p:cMediaNode>
                                    </p:audio>
                                  </p:subTnLst>
                                </p:cTn>
                              </p:par>
                            </p:childTnLst>
                          </p:cTn>
                        </p:par>
                        <p:par>
                          <p:cTn id="317" fill="hold">
                            <p:stCondLst>
                              <p:cond delay="84000"/>
                            </p:stCondLst>
                            <p:childTnLst>
                              <p:par>
                                <p:cTn id="318" presetID="11" presetClass="entr" presetSubtype="0" fill="hold" grpId="0" nodeType="afterEffect">
                                  <p:stCondLst>
                                    <p:cond delay="0"/>
                                  </p:stCondLst>
                                  <p:childTnLst>
                                    <p:set>
                                      <p:cBhvr>
                                        <p:cTn id="319"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18"/>
                                            </p:cond>
                                          </p:stCondLst>
                                          <p:endCondLst>
                                            <p:cond evt="onStopAudio" delay="0">
                                              <p:tgtEl>
                                                <p:sldTgt/>
                                              </p:tgtEl>
                                            </p:cond>
                                          </p:endCondLst>
                                        </p:cTn>
                                        <p:tgtEl>
                                          <p:sndTgt r:embed="rId2" name="click.wav"/>
                                        </p:tgtEl>
                                      </p:cMediaNode>
                                    </p:audio>
                                  </p:subTnLst>
                                </p:cTn>
                              </p:par>
                            </p:childTnLst>
                          </p:cTn>
                        </p:par>
                        <p:par>
                          <p:cTn id="320" fill="hold">
                            <p:stCondLst>
                              <p:cond delay="85000"/>
                            </p:stCondLst>
                            <p:childTnLst>
                              <p:par>
                                <p:cTn id="321" presetID="11" presetClass="entr" presetSubtype="0" fill="hold" grpId="0" nodeType="afterEffect">
                                  <p:stCondLst>
                                    <p:cond delay="0"/>
                                  </p:stCondLst>
                                  <p:childTnLst>
                                    <p:set>
                                      <p:cBhvr>
                                        <p:cTn id="322"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21"/>
                                            </p:cond>
                                          </p:stCondLst>
                                          <p:endCondLst>
                                            <p:cond evt="onStopAudio" delay="0">
                                              <p:tgtEl>
                                                <p:sldTgt/>
                                              </p:tgtEl>
                                            </p:cond>
                                          </p:endCondLst>
                                        </p:cTn>
                                        <p:tgtEl>
                                          <p:sndTgt r:embed="rId2" name="click.wav"/>
                                        </p:tgtEl>
                                      </p:cMediaNode>
                                    </p:audio>
                                  </p:subTnLst>
                                </p:cTn>
                              </p:par>
                            </p:childTnLst>
                          </p:cTn>
                        </p:par>
                        <p:par>
                          <p:cTn id="323" fill="hold">
                            <p:stCondLst>
                              <p:cond delay="86000"/>
                            </p:stCondLst>
                            <p:childTnLst>
                              <p:par>
                                <p:cTn id="324" presetID="11" presetClass="entr" presetSubtype="0" fill="hold" grpId="0" nodeType="afterEffect">
                                  <p:stCondLst>
                                    <p:cond delay="0"/>
                                  </p:stCondLst>
                                  <p:childTnLst>
                                    <p:set>
                                      <p:cBhvr>
                                        <p:cTn id="325"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24"/>
                                            </p:cond>
                                          </p:stCondLst>
                                          <p:endCondLst>
                                            <p:cond evt="onStopAudio" delay="0">
                                              <p:tgtEl>
                                                <p:sldTgt/>
                                              </p:tgtEl>
                                            </p:cond>
                                          </p:endCondLst>
                                        </p:cTn>
                                        <p:tgtEl>
                                          <p:sndTgt r:embed="rId2" name="click.wav"/>
                                        </p:tgtEl>
                                      </p:cMediaNode>
                                    </p:audio>
                                  </p:subTnLst>
                                </p:cTn>
                              </p:par>
                            </p:childTnLst>
                          </p:cTn>
                        </p:par>
                        <p:par>
                          <p:cTn id="326" fill="hold">
                            <p:stCondLst>
                              <p:cond delay="87000"/>
                            </p:stCondLst>
                            <p:childTnLst>
                              <p:par>
                                <p:cTn id="327" presetID="11" presetClass="entr" presetSubtype="0" fill="hold" grpId="0" nodeType="afterEffect">
                                  <p:stCondLst>
                                    <p:cond delay="0"/>
                                  </p:stCondLst>
                                  <p:childTnLst>
                                    <p:set>
                                      <p:cBhvr>
                                        <p:cTn id="328"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27"/>
                                            </p:cond>
                                          </p:stCondLst>
                                          <p:endCondLst>
                                            <p:cond evt="onStopAudio" delay="0">
                                              <p:tgtEl>
                                                <p:sldTgt/>
                                              </p:tgtEl>
                                            </p:cond>
                                          </p:endCondLst>
                                        </p:cTn>
                                        <p:tgtEl>
                                          <p:sndTgt r:embed="rId2" name="click.wav"/>
                                        </p:tgtEl>
                                      </p:cMediaNode>
                                    </p:audio>
                                  </p:subTnLst>
                                </p:cTn>
                              </p:par>
                            </p:childTnLst>
                          </p:cTn>
                        </p:par>
                        <p:par>
                          <p:cTn id="329" fill="hold">
                            <p:stCondLst>
                              <p:cond delay="88000"/>
                            </p:stCondLst>
                            <p:childTnLst>
                              <p:par>
                                <p:cTn id="330" presetID="11" presetClass="entr" presetSubtype="0" fill="hold" grpId="0" nodeType="afterEffect">
                                  <p:stCondLst>
                                    <p:cond delay="0"/>
                                  </p:stCondLst>
                                  <p:childTnLst>
                                    <p:set>
                                      <p:cBhvr>
                                        <p:cTn id="331"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30"/>
                                            </p:cond>
                                          </p:stCondLst>
                                          <p:endCondLst>
                                            <p:cond evt="onStopAudio" delay="0">
                                              <p:tgtEl>
                                                <p:sldTgt/>
                                              </p:tgtEl>
                                            </p:cond>
                                          </p:endCondLst>
                                        </p:cTn>
                                        <p:tgtEl>
                                          <p:sndTgt r:embed="rId2" name="click.wav"/>
                                        </p:tgtEl>
                                      </p:cMediaNode>
                                    </p:audio>
                                  </p:subTnLst>
                                </p:cTn>
                              </p:par>
                            </p:childTnLst>
                          </p:cTn>
                        </p:par>
                        <p:par>
                          <p:cTn id="332" fill="hold">
                            <p:stCondLst>
                              <p:cond delay="89000"/>
                            </p:stCondLst>
                            <p:childTnLst>
                              <p:par>
                                <p:cTn id="333" presetID="11" presetClass="entr" presetSubtype="0" fill="hold" grpId="0" nodeType="afterEffect">
                                  <p:stCondLst>
                                    <p:cond delay="0"/>
                                  </p:stCondLst>
                                  <p:childTnLst>
                                    <p:set>
                                      <p:cBhvr>
                                        <p:cTn id="334"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33"/>
                                            </p:cond>
                                          </p:stCondLst>
                                          <p:endCondLst>
                                            <p:cond evt="onStopAudio" delay="0">
                                              <p:tgtEl>
                                                <p:sldTgt/>
                                              </p:tgtEl>
                                            </p:cond>
                                          </p:endCondLst>
                                        </p:cTn>
                                        <p:tgtEl>
                                          <p:sndTgt r:embed="rId2" name="click.wav"/>
                                        </p:tgtEl>
                                      </p:cMediaNode>
                                    </p:audio>
                                  </p:subTnLst>
                                </p:cTn>
                              </p:par>
                            </p:childTnLst>
                          </p:cTn>
                        </p:par>
                        <p:par>
                          <p:cTn id="335" fill="hold">
                            <p:stCondLst>
                              <p:cond delay="90000"/>
                            </p:stCondLst>
                            <p:childTnLst>
                              <p:par>
                                <p:cTn id="336" presetID="11" presetClass="entr" presetSubtype="0" fill="hold" grpId="0" nodeType="afterEffect">
                                  <p:stCondLst>
                                    <p:cond delay="0"/>
                                  </p:stCondLst>
                                  <p:childTnLst>
                                    <p:set>
                                      <p:cBhvr>
                                        <p:cTn id="337"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36"/>
                                            </p:cond>
                                          </p:stCondLst>
                                          <p:endCondLst>
                                            <p:cond evt="onStopAudio" delay="0">
                                              <p:tgtEl>
                                                <p:sldTgt/>
                                              </p:tgtEl>
                                            </p:cond>
                                          </p:endCondLst>
                                        </p:cTn>
                                        <p:tgtEl>
                                          <p:sndTgt r:embed="rId2" name="click.wav"/>
                                        </p:tgtEl>
                                      </p:cMediaNode>
                                    </p:audio>
                                  </p:subTnLst>
                                </p:cTn>
                              </p:par>
                            </p:childTnLst>
                          </p:cTn>
                        </p:par>
                        <p:par>
                          <p:cTn id="338" fill="hold">
                            <p:stCondLst>
                              <p:cond delay="91000"/>
                            </p:stCondLst>
                            <p:childTnLst>
                              <p:par>
                                <p:cTn id="339" presetID="11" presetClass="entr" presetSubtype="0" fill="hold" grpId="0" nodeType="afterEffect">
                                  <p:stCondLst>
                                    <p:cond delay="0"/>
                                  </p:stCondLst>
                                  <p:childTnLst>
                                    <p:set>
                                      <p:cBhvr>
                                        <p:cTn id="340"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39"/>
                                            </p:cond>
                                          </p:stCondLst>
                                          <p:endCondLst>
                                            <p:cond evt="onStopAudio" delay="0">
                                              <p:tgtEl>
                                                <p:sldTgt/>
                                              </p:tgtEl>
                                            </p:cond>
                                          </p:endCondLst>
                                        </p:cTn>
                                        <p:tgtEl>
                                          <p:sndTgt r:embed="rId2" name="click.wav"/>
                                        </p:tgtEl>
                                      </p:cMediaNode>
                                    </p:audio>
                                  </p:subTnLst>
                                </p:cTn>
                              </p:par>
                            </p:childTnLst>
                          </p:cTn>
                        </p:par>
                        <p:par>
                          <p:cTn id="341" fill="hold">
                            <p:stCondLst>
                              <p:cond delay="92000"/>
                            </p:stCondLst>
                            <p:childTnLst>
                              <p:par>
                                <p:cTn id="342" presetID="11" presetClass="entr" presetSubtype="0" fill="hold" grpId="0" nodeType="afterEffect">
                                  <p:stCondLst>
                                    <p:cond delay="0"/>
                                  </p:stCondLst>
                                  <p:childTnLst>
                                    <p:set>
                                      <p:cBhvr>
                                        <p:cTn id="343"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42"/>
                                            </p:cond>
                                          </p:stCondLst>
                                          <p:endCondLst>
                                            <p:cond evt="onStopAudio" delay="0">
                                              <p:tgtEl>
                                                <p:sldTgt/>
                                              </p:tgtEl>
                                            </p:cond>
                                          </p:endCondLst>
                                        </p:cTn>
                                        <p:tgtEl>
                                          <p:sndTgt r:embed="rId2" name="click.wav"/>
                                        </p:tgtEl>
                                      </p:cMediaNode>
                                    </p:audio>
                                  </p:subTnLst>
                                </p:cTn>
                              </p:par>
                            </p:childTnLst>
                          </p:cTn>
                        </p:par>
                        <p:par>
                          <p:cTn id="344" fill="hold">
                            <p:stCondLst>
                              <p:cond delay="93000"/>
                            </p:stCondLst>
                            <p:childTnLst>
                              <p:par>
                                <p:cTn id="345" presetID="11" presetClass="entr" presetSubtype="0" fill="hold" grpId="0" nodeType="afterEffect">
                                  <p:stCondLst>
                                    <p:cond delay="0"/>
                                  </p:stCondLst>
                                  <p:childTnLst>
                                    <p:set>
                                      <p:cBhvr>
                                        <p:cTn id="346"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45"/>
                                            </p:cond>
                                          </p:stCondLst>
                                          <p:endCondLst>
                                            <p:cond evt="onStopAudio" delay="0">
                                              <p:tgtEl>
                                                <p:sldTgt/>
                                              </p:tgtEl>
                                            </p:cond>
                                          </p:endCondLst>
                                        </p:cTn>
                                        <p:tgtEl>
                                          <p:sndTgt r:embed="rId2" name="click.wav"/>
                                        </p:tgtEl>
                                      </p:cMediaNode>
                                    </p:audio>
                                  </p:subTnLst>
                                </p:cTn>
                              </p:par>
                            </p:childTnLst>
                          </p:cTn>
                        </p:par>
                        <p:par>
                          <p:cTn id="347" fill="hold">
                            <p:stCondLst>
                              <p:cond delay="94000"/>
                            </p:stCondLst>
                            <p:childTnLst>
                              <p:par>
                                <p:cTn id="348" presetID="11" presetClass="entr" presetSubtype="0" fill="hold" grpId="0" nodeType="afterEffect">
                                  <p:stCondLst>
                                    <p:cond delay="0"/>
                                  </p:stCondLst>
                                  <p:childTnLst>
                                    <p:set>
                                      <p:cBhvr>
                                        <p:cTn id="349"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48"/>
                                            </p:cond>
                                          </p:stCondLst>
                                          <p:endCondLst>
                                            <p:cond evt="onStopAudio" delay="0">
                                              <p:tgtEl>
                                                <p:sldTgt/>
                                              </p:tgtEl>
                                            </p:cond>
                                          </p:endCondLst>
                                        </p:cTn>
                                        <p:tgtEl>
                                          <p:sndTgt r:embed="rId2" name="click.wav"/>
                                        </p:tgtEl>
                                      </p:cMediaNode>
                                    </p:audio>
                                  </p:subTnLst>
                                </p:cTn>
                              </p:par>
                            </p:childTnLst>
                          </p:cTn>
                        </p:par>
                        <p:par>
                          <p:cTn id="350" fill="hold">
                            <p:stCondLst>
                              <p:cond delay="95000"/>
                            </p:stCondLst>
                            <p:childTnLst>
                              <p:par>
                                <p:cTn id="351" presetID="11" presetClass="entr" presetSubtype="0" fill="hold" grpId="0" nodeType="afterEffect">
                                  <p:stCondLst>
                                    <p:cond delay="0"/>
                                  </p:stCondLst>
                                  <p:childTnLst>
                                    <p:set>
                                      <p:cBhvr>
                                        <p:cTn id="352"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351"/>
                                            </p:cond>
                                          </p:stCondLst>
                                          <p:endCondLst>
                                            <p:cond evt="onStopAudio" delay="0">
                                              <p:tgtEl>
                                                <p:sldTgt/>
                                              </p:tgtEl>
                                            </p:cond>
                                          </p:endCondLst>
                                        </p:cTn>
                                        <p:tgtEl>
                                          <p:sndTgt r:embed="rId2" name="click.wav"/>
                                        </p:tgtEl>
                                      </p:cMediaNode>
                                    </p:audio>
                                  </p:subTnLst>
                                </p:cTn>
                              </p:par>
                            </p:childTnLst>
                          </p:cTn>
                        </p:par>
                        <p:par>
                          <p:cTn id="353" fill="hold">
                            <p:stCondLst>
                              <p:cond delay="96000"/>
                            </p:stCondLst>
                            <p:childTnLst>
                              <p:par>
                                <p:cTn id="354" presetID="11" presetClass="entr" presetSubtype="0" fill="hold" grpId="0" nodeType="afterEffect">
                                  <p:stCondLst>
                                    <p:cond delay="0"/>
                                  </p:stCondLst>
                                  <p:childTnLst>
                                    <p:set>
                                      <p:cBhvr>
                                        <p:cTn id="355"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354"/>
                                            </p:cond>
                                          </p:stCondLst>
                                          <p:endCondLst>
                                            <p:cond evt="onStopAudio" delay="0">
                                              <p:tgtEl>
                                                <p:sldTgt/>
                                              </p:tgtEl>
                                            </p:cond>
                                          </p:endCondLst>
                                        </p:cTn>
                                        <p:tgtEl>
                                          <p:sndTgt r:embed="rId2" name="click.wav"/>
                                        </p:tgtEl>
                                      </p:cMediaNode>
                                    </p:audio>
                                  </p:subTnLst>
                                </p:cTn>
                              </p:par>
                            </p:childTnLst>
                          </p:cTn>
                        </p:par>
                        <p:par>
                          <p:cTn id="356" fill="hold">
                            <p:stCondLst>
                              <p:cond delay="97000"/>
                            </p:stCondLst>
                            <p:childTnLst>
                              <p:par>
                                <p:cTn id="357" presetID="11" presetClass="entr" presetSubtype="0" fill="hold" grpId="0" nodeType="afterEffect">
                                  <p:stCondLst>
                                    <p:cond delay="0"/>
                                  </p:stCondLst>
                                  <p:childTnLst>
                                    <p:set>
                                      <p:cBhvr>
                                        <p:cTn id="358"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357"/>
                                            </p:cond>
                                          </p:stCondLst>
                                          <p:endCondLst>
                                            <p:cond evt="onStopAudio" delay="0">
                                              <p:tgtEl>
                                                <p:sldTgt/>
                                              </p:tgtEl>
                                            </p:cond>
                                          </p:endCondLst>
                                        </p:cTn>
                                        <p:tgtEl>
                                          <p:sndTgt r:embed="rId2" name="click.wav"/>
                                        </p:tgtEl>
                                      </p:cMediaNode>
                                    </p:audio>
                                  </p:subTnLst>
                                </p:cTn>
                              </p:par>
                            </p:childTnLst>
                          </p:cTn>
                        </p:par>
                        <p:par>
                          <p:cTn id="359" fill="hold">
                            <p:stCondLst>
                              <p:cond delay="98000"/>
                            </p:stCondLst>
                            <p:childTnLst>
                              <p:par>
                                <p:cTn id="360" presetID="11" presetClass="entr" presetSubtype="0" fill="hold" grpId="0" nodeType="afterEffect">
                                  <p:stCondLst>
                                    <p:cond delay="0"/>
                                  </p:stCondLst>
                                  <p:childTnLst>
                                    <p:set>
                                      <p:cBhvr>
                                        <p:cTn id="361"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360"/>
                                            </p:cond>
                                          </p:stCondLst>
                                          <p:endCondLst>
                                            <p:cond evt="onStopAudio" delay="0">
                                              <p:tgtEl>
                                                <p:sldTgt/>
                                              </p:tgtEl>
                                            </p:cond>
                                          </p:endCondLst>
                                        </p:cTn>
                                        <p:tgtEl>
                                          <p:sndTgt r:embed="rId2" name="click.wav"/>
                                        </p:tgtEl>
                                      </p:cMediaNode>
                                    </p:audio>
                                  </p:subTnLst>
                                </p:cTn>
                              </p:par>
                            </p:childTnLst>
                          </p:cTn>
                        </p:par>
                        <p:par>
                          <p:cTn id="362" fill="hold">
                            <p:stCondLst>
                              <p:cond delay="99000"/>
                            </p:stCondLst>
                            <p:childTnLst>
                              <p:par>
                                <p:cTn id="363" presetID="11" presetClass="entr" presetSubtype="0" fill="hold" grpId="0" nodeType="afterEffect">
                                  <p:stCondLst>
                                    <p:cond delay="0"/>
                                  </p:stCondLst>
                                  <p:childTnLst>
                                    <p:set>
                                      <p:cBhvr>
                                        <p:cTn id="364"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363"/>
                                            </p:cond>
                                          </p:stCondLst>
                                          <p:endCondLst>
                                            <p:cond evt="onStopAudio" delay="0">
                                              <p:tgtEl>
                                                <p:sldTgt/>
                                              </p:tgtEl>
                                            </p:cond>
                                          </p:endCondLst>
                                        </p:cTn>
                                        <p:tgtEl>
                                          <p:sndTgt r:embed="rId2" name="click.wav"/>
                                        </p:tgtEl>
                                      </p:cMediaNode>
                                    </p:audio>
                                  </p:subTnLst>
                                </p:cTn>
                              </p:par>
                            </p:childTnLst>
                          </p:cTn>
                        </p:par>
                        <p:par>
                          <p:cTn id="365" fill="hold">
                            <p:stCondLst>
                              <p:cond delay="100000"/>
                            </p:stCondLst>
                            <p:childTnLst>
                              <p:par>
                                <p:cTn id="366" presetID="11" presetClass="entr" presetSubtype="0" fill="hold" grpId="0" nodeType="afterEffect">
                                  <p:stCondLst>
                                    <p:cond delay="0"/>
                                  </p:stCondLst>
                                  <p:childTnLst>
                                    <p:set>
                                      <p:cBhvr>
                                        <p:cTn id="367"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366"/>
                                            </p:cond>
                                          </p:stCondLst>
                                          <p:endCondLst>
                                            <p:cond evt="onStopAudio" delay="0">
                                              <p:tgtEl>
                                                <p:sldTgt/>
                                              </p:tgtEl>
                                            </p:cond>
                                          </p:endCondLst>
                                        </p:cTn>
                                        <p:tgtEl>
                                          <p:sndTgt r:embed="rId2" name="click.wav"/>
                                        </p:tgtEl>
                                      </p:cMediaNode>
                                    </p:audio>
                                  </p:subTnLst>
                                </p:cTn>
                              </p:par>
                            </p:childTnLst>
                          </p:cTn>
                        </p:par>
                        <p:par>
                          <p:cTn id="368" fill="hold">
                            <p:stCondLst>
                              <p:cond delay="101000"/>
                            </p:stCondLst>
                            <p:childTnLst>
                              <p:par>
                                <p:cTn id="369" presetID="11" presetClass="entr" presetSubtype="0" fill="hold" grpId="0" nodeType="afterEffect">
                                  <p:stCondLst>
                                    <p:cond delay="0"/>
                                  </p:stCondLst>
                                  <p:childTnLst>
                                    <p:set>
                                      <p:cBhvr>
                                        <p:cTn id="370"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lick.wav"/>
                                        </p:tgtEl>
                                      </p:cMediaNode>
                                    </p:audio>
                                  </p:subTnLst>
                                </p:cTn>
                              </p:par>
                            </p:childTnLst>
                          </p:cTn>
                        </p:par>
                        <p:par>
                          <p:cTn id="371" fill="hold">
                            <p:stCondLst>
                              <p:cond delay="102000"/>
                            </p:stCondLst>
                            <p:childTnLst>
                              <p:par>
                                <p:cTn id="372" presetID="11" presetClass="entr" presetSubtype="0" fill="hold" grpId="0" nodeType="afterEffect">
                                  <p:stCondLst>
                                    <p:cond delay="0"/>
                                  </p:stCondLst>
                                  <p:childTnLst>
                                    <p:set>
                                      <p:cBhvr>
                                        <p:cTn id="373"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372"/>
                                            </p:cond>
                                          </p:stCondLst>
                                          <p:endCondLst>
                                            <p:cond evt="onStopAudio" delay="0">
                                              <p:tgtEl>
                                                <p:sldTgt/>
                                              </p:tgtEl>
                                            </p:cond>
                                          </p:endCondLst>
                                        </p:cTn>
                                        <p:tgtEl>
                                          <p:sndTgt r:embed="rId2" name="click.wav"/>
                                        </p:tgtEl>
                                      </p:cMediaNode>
                                    </p:audio>
                                  </p:subTnLst>
                                </p:cTn>
                              </p:par>
                            </p:childTnLst>
                          </p:cTn>
                        </p:par>
                        <p:par>
                          <p:cTn id="374" fill="hold">
                            <p:stCondLst>
                              <p:cond delay="103000"/>
                            </p:stCondLst>
                            <p:childTnLst>
                              <p:par>
                                <p:cTn id="375" presetID="11" presetClass="entr" presetSubtype="0" fill="hold" grpId="0" nodeType="afterEffect">
                                  <p:stCondLst>
                                    <p:cond delay="0"/>
                                  </p:stCondLst>
                                  <p:childTnLst>
                                    <p:set>
                                      <p:cBhvr>
                                        <p:cTn id="376"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375"/>
                                            </p:cond>
                                          </p:stCondLst>
                                          <p:endCondLst>
                                            <p:cond evt="onStopAudio" delay="0">
                                              <p:tgtEl>
                                                <p:sldTgt/>
                                              </p:tgtEl>
                                            </p:cond>
                                          </p:endCondLst>
                                        </p:cTn>
                                        <p:tgtEl>
                                          <p:sndTgt r:embed="rId2" name="click.wav"/>
                                        </p:tgtEl>
                                      </p:cMediaNode>
                                    </p:audio>
                                  </p:subTnLst>
                                </p:cTn>
                              </p:par>
                            </p:childTnLst>
                          </p:cTn>
                        </p:par>
                        <p:par>
                          <p:cTn id="377" fill="hold">
                            <p:stCondLst>
                              <p:cond delay="104000"/>
                            </p:stCondLst>
                            <p:childTnLst>
                              <p:par>
                                <p:cTn id="378" presetID="11" presetClass="entr" presetSubtype="0" fill="hold" grpId="0" nodeType="afterEffect">
                                  <p:stCondLst>
                                    <p:cond delay="0"/>
                                  </p:stCondLst>
                                  <p:childTnLst>
                                    <p:set>
                                      <p:cBhvr>
                                        <p:cTn id="379"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378"/>
                                            </p:cond>
                                          </p:stCondLst>
                                          <p:endCondLst>
                                            <p:cond evt="onStopAudio" delay="0">
                                              <p:tgtEl>
                                                <p:sldTgt/>
                                              </p:tgtEl>
                                            </p:cond>
                                          </p:endCondLst>
                                        </p:cTn>
                                        <p:tgtEl>
                                          <p:sndTgt r:embed="rId2" name="click.wav"/>
                                        </p:tgtEl>
                                      </p:cMediaNode>
                                    </p:audio>
                                  </p:subTnLst>
                                </p:cTn>
                              </p:par>
                            </p:childTnLst>
                          </p:cTn>
                        </p:par>
                        <p:par>
                          <p:cTn id="380" fill="hold">
                            <p:stCondLst>
                              <p:cond delay="105000"/>
                            </p:stCondLst>
                            <p:childTnLst>
                              <p:par>
                                <p:cTn id="381" presetID="11" presetClass="entr" presetSubtype="0" fill="hold" grpId="0" nodeType="afterEffect">
                                  <p:stCondLst>
                                    <p:cond delay="0"/>
                                  </p:stCondLst>
                                  <p:childTnLst>
                                    <p:set>
                                      <p:cBhvr>
                                        <p:cTn id="382"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381"/>
                                            </p:cond>
                                          </p:stCondLst>
                                          <p:endCondLst>
                                            <p:cond evt="onStopAudio" delay="0">
                                              <p:tgtEl>
                                                <p:sldTgt/>
                                              </p:tgtEl>
                                            </p:cond>
                                          </p:endCondLst>
                                        </p:cTn>
                                        <p:tgtEl>
                                          <p:sndTgt r:embed="rId2" name="click.wav"/>
                                        </p:tgtEl>
                                      </p:cMediaNode>
                                    </p:audio>
                                  </p:subTnLst>
                                </p:cTn>
                              </p:par>
                            </p:childTnLst>
                          </p:cTn>
                        </p:par>
                        <p:par>
                          <p:cTn id="383" fill="hold">
                            <p:stCondLst>
                              <p:cond delay="106000"/>
                            </p:stCondLst>
                            <p:childTnLst>
                              <p:par>
                                <p:cTn id="384" presetID="11" presetClass="entr" presetSubtype="0" fill="hold" grpId="0" nodeType="afterEffect">
                                  <p:stCondLst>
                                    <p:cond delay="0"/>
                                  </p:stCondLst>
                                  <p:childTnLst>
                                    <p:set>
                                      <p:cBhvr>
                                        <p:cTn id="385"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384"/>
                                            </p:cond>
                                          </p:stCondLst>
                                          <p:endCondLst>
                                            <p:cond evt="onStopAudio" delay="0">
                                              <p:tgtEl>
                                                <p:sldTgt/>
                                              </p:tgtEl>
                                            </p:cond>
                                          </p:endCondLst>
                                        </p:cTn>
                                        <p:tgtEl>
                                          <p:sndTgt r:embed="rId2" name="click.wav"/>
                                        </p:tgtEl>
                                      </p:cMediaNode>
                                    </p:audio>
                                  </p:subTnLst>
                                </p:cTn>
                              </p:par>
                            </p:childTnLst>
                          </p:cTn>
                        </p:par>
                        <p:par>
                          <p:cTn id="386" fill="hold">
                            <p:stCondLst>
                              <p:cond delay="107000"/>
                            </p:stCondLst>
                            <p:childTnLst>
                              <p:par>
                                <p:cTn id="387" presetID="11" presetClass="entr" presetSubtype="0" fill="hold" grpId="0" nodeType="afterEffect">
                                  <p:stCondLst>
                                    <p:cond delay="0"/>
                                  </p:stCondLst>
                                  <p:childTnLst>
                                    <p:set>
                                      <p:cBhvr>
                                        <p:cTn id="388"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387"/>
                                            </p:cond>
                                          </p:stCondLst>
                                          <p:endCondLst>
                                            <p:cond evt="onStopAudio" delay="0">
                                              <p:tgtEl>
                                                <p:sldTgt/>
                                              </p:tgtEl>
                                            </p:cond>
                                          </p:endCondLst>
                                        </p:cTn>
                                        <p:tgtEl>
                                          <p:sndTgt r:embed="rId2" name="click.wav"/>
                                        </p:tgtEl>
                                      </p:cMediaNode>
                                    </p:audio>
                                  </p:subTnLst>
                                </p:cTn>
                              </p:par>
                            </p:childTnLst>
                          </p:cTn>
                        </p:par>
                        <p:par>
                          <p:cTn id="389" fill="hold">
                            <p:stCondLst>
                              <p:cond delay="108000"/>
                            </p:stCondLst>
                            <p:childTnLst>
                              <p:par>
                                <p:cTn id="390" presetID="11" presetClass="entr" presetSubtype="0" fill="hold" grpId="0" nodeType="afterEffect">
                                  <p:stCondLst>
                                    <p:cond delay="0"/>
                                  </p:stCondLst>
                                  <p:childTnLst>
                                    <p:set>
                                      <p:cBhvr>
                                        <p:cTn id="391"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390"/>
                                            </p:cond>
                                          </p:stCondLst>
                                          <p:endCondLst>
                                            <p:cond evt="onStopAudio" delay="0">
                                              <p:tgtEl>
                                                <p:sldTgt/>
                                              </p:tgtEl>
                                            </p:cond>
                                          </p:endCondLst>
                                        </p:cTn>
                                        <p:tgtEl>
                                          <p:sndTgt r:embed="rId2" name="click.wav"/>
                                        </p:tgtEl>
                                      </p:cMediaNode>
                                    </p:audio>
                                  </p:subTnLst>
                                </p:cTn>
                              </p:par>
                            </p:childTnLst>
                          </p:cTn>
                        </p:par>
                        <p:par>
                          <p:cTn id="392" fill="hold">
                            <p:stCondLst>
                              <p:cond delay="109000"/>
                            </p:stCondLst>
                            <p:childTnLst>
                              <p:par>
                                <p:cTn id="393" presetID="11" presetClass="entr" presetSubtype="0" fill="hold" grpId="0" nodeType="afterEffect">
                                  <p:stCondLst>
                                    <p:cond delay="0"/>
                                  </p:stCondLst>
                                  <p:childTnLst>
                                    <p:set>
                                      <p:cBhvr>
                                        <p:cTn id="394"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393"/>
                                            </p:cond>
                                          </p:stCondLst>
                                          <p:endCondLst>
                                            <p:cond evt="onStopAudio" delay="0">
                                              <p:tgtEl>
                                                <p:sldTgt/>
                                              </p:tgtEl>
                                            </p:cond>
                                          </p:endCondLst>
                                        </p:cTn>
                                        <p:tgtEl>
                                          <p:sndTgt r:embed="rId2" name="click.wav"/>
                                        </p:tgtEl>
                                      </p:cMediaNode>
                                    </p:audio>
                                  </p:subTnLst>
                                </p:cTn>
                              </p:par>
                            </p:childTnLst>
                          </p:cTn>
                        </p:par>
                        <p:par>
                          <p:cTn id="395" fill="hold">
                            <p:stCondLst>
                              <p:cond delay="110000"/>
                            </p:stCondLst>
                            <p:childTnLst>
                              <p:par>
                                <p:cTn id="396" presetID="11" presetClass="entr" presetSubtype="0" fill="hold" grpId="0" nodeType="afterEffect">
                                  <p:stCondLst>
                                    <p:cond delay="0"/>
                                  </p:stCondLst>
                                  <p:childTnLst>
                                    <p:set>
                                      <p:cBhvr>
                                        <p:cTn id="397"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396"/>
                                            </p:cond>
                                          </p:stCondLst>
                                          <p:endCondLst>
                                            <p:cond evt="onStopAudio" delay="0">
                                              <p:tgtEl>
                                                <p:sldTgt/>
                                              </p:tgtEl>
                                            </p:cond>
                                          </p:endCondLst>
                                        </p:cTn>
                                        <p:tgtEl>
                                          <p:sndTgt r:embed="rId2" name="click.wav"/>
                                        </p:tgtEl>
                                      </p:cMediaNode>
                                    </p:audio>
                                  </p:subTnLst>
                                </p:cTn>
                              </p:par>
                            </p:childTnLst>
                          </p:cTn>
                        </p:par>
                        <p:par>
                          <p:cTn id="398" fill="hold">
                            <p:stCondLst>
                              <p:cond delay="111000"/>
                            </p:stCondLst>
                            <p:childTnLst>
                              <p:par>
                                <p:cTn id="399" presetID="11" presetClass="entr" presetSubtype="0" fill="hold" grpId="0" nodeType="afterEffect">
                                  <p:stCondLst>
                                    <p:cond delay="0"/>
                                  </p:stCondLst>
                                  <p:childTnLst>
                                    <p:set>
                                      <p:cBhvr>
                                        <p:cTn id="400"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399"/>
                                            </p:cond>
                                          </p:stCondLst>
                                          <p:endCondLst>
                                            <p:cond evt="onStopAudio" delay="0">
                                              <p:tgtEl>
                                                <p:sldTgt/>
                                              </p:tgtEl>
                                            </p:cond>
                                          </p:endCondLst>
                                        </p:cTn>
                                        <p:tgtEl>
                                          <p:sndTgt r:embed="rId2" name="click.wav"/>
                                        </p:tgtEl>
                                      </p:cMediaNode>
                                    </p:audio>
                                  </p:subTnLst>
                                </p:cTn>
                              </p:par>
                            </p:childTnLst>
                          </p:cTn>
                        </p:par>
                        <p:par>
                          <p:cTn id="401" fill="hold">
                            <p:stCondLst>
                              <p:cond delay="112000"/>
                            </p:stCondLst>
                            <p:childTnLst>
                              <p:par>
                                <p:cTn id="402" presetID="11" presetClass="entr" presetSubtype="0" fill="hold" grpId="0" nodeType="afterEffect">
                                  <p:stCondLst>
                                    <p:cond delay="0"/>
                                  </p:stCondLst>
                                  <p:childTnLst>
                                    <p:set>
                                      <p:cBhvr>
                                        <p:cTn id="403"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402"/>
                                            </p:cond>
                                          </p:stCondLst>
                                          <p:endCondLst>
                                            <p:cond evt="onStopAudio" delay="0">
                                              <p:tgtEl>
                                                <p:sldTgt/>
                                              </p:tgtEl>
                                            </p:cond>
                                          </p:endCondLst>
                                        </p:cTn>
                                        <p:tgtEl>
                                          <p:sndTgt r:embed="rId2" name="click.wav"/>
                                        </p:tgtEl>
                                      </p:cMediaNode>
                                    </p:audio>
                                  </p:subTnLst>
                                </p:cTn>
                              </p:par>
                            </p:childTnLst>
                          </p:cTn>
                        </p:par>
                        <p:par>
                          <p:cTn id="404" fill="hold">
                            <p:stCondLst>
                              <p:cond delay="113000"/>
                            </p:stCondLst>
                            <p:childTnLst>
                              <p:par>
                                <p:cTn id="405" presetID="11" presetClass="entr" presetSubtype="0" fill="hold" grpId="0" nodeType="afterEffect">
                                  <p:stCondLst>
                                    <p:cond delay="0"/>
                                  </p:stCondLst>
                                  <p:childTnLst>
                                    <p:set>
                                      <p:cBhvr>
                                        <p:cTn id="406"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405"/>
                                            </p:cond>
                                          </p:stCondLst>
                                          <p:endCondLst>
                                            <p:cond evt="onStopAudio" delay="0">
                                              <p:tgtEl>
                                                <p:sldTgt/>
                                              </p:tgtEl>
                                            </p:cond>
                                          </p:endCondLst>
                                        </p:cTn>
                                        <p:tgtEl>
                                          <p:sndTgt r:embed="rId2" name="click.wav"/>
                                        </p:tgtEl>
                                      </p:cMediaNode>
                                    </p:audio>
                                  </p:subTnLst>
                                </p:cTn>
                              </p:par>
                            </p:childTnLst>
                          </p:cTn>
                        </p:par>
                        <p:par>
                          <p:cTn id="407" fill="hold">
                            <p:stCondLst>
                              <p:cond delay="114000"/>
                            </p:stCondLst>
                            <p:childTnLst>
                              <p:par>
                                <p:cTn id="408" presetID="11" presetClass="entr" presetSubtype="0" fill="hold" grpId="0" nodeType="afterEffect">
                                  <p:stCondLst>
                                    <p:cond delay="0"/>
                                  </p:stCondLst>
                                  <p:childTnLst>
                                    <p:set>
                                      <p:cBhvr>
                                        <p:cTn id="409"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408"/>
                                            </p:cond>
                                          </p:stCondLst>
                                          <p:endCondLst>
                                            <p:cond evt="onStopAudio" delay="0">
                                              <p:tgtEl>
                                                <p:sldTgt/>
                                              </p:tgtEl>
                                            </p:cond>
                                          </p:endCondLst>
                                        </p:cTn>
                                        <p:tgtEl>
                                          <p:sndTgt r:embed="rId2" name="click.wav"/>
                                        </p:tgtEl>
                                      </p:cMediaNode>
                                    </p:audio>
                                  </p:subTnLst>
                                </p:cTn>
                              </p:par>
                            </p:childTnLst>
                          </p:cTn>
                        </p:par>
                        <p:par>
                          <p:cTn id="410" fill="hold">
                            <p:stCondLst>
                              <p:cond delay="115000"/>
                            </p:stCondLst>
                            <p:childTnLst>
                              <p:par>
                                <p:cTn id="411" presetID="11" presetClass="entr" presetSubtype="0" fill="hold" grpId="0" nodeType="afterEffect">
                                  <p:stCondLst>
                                    <p:cond delay="0"/>
                                  </p:stCondLst>
                                  <p:childTnLst>
                                    <p:set>
                                      <p:cBhvr>
                                        <p:cTn id="412"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411"/>
                                            </p:cond>
                                          </p:stCondLst>
                                          <p:endCondLst>
                                            <p:cond evt="onStopAudio" delay="0">
                                              <p:tgtEl>
                                                <p:sldTgt/>
                                              </p:tgtEl>
                                            </p:cond>
                                          </p:endCondLst>
                                        </p:cTn>
                                        <p:tgtEl>
                                          <p:sndTgt r:embed="rId2" name="click.wav"/>
                                        </p:tgtEl>
                                      </p:cMediaNode>
                                    </p:audio>
                                  </p:subTnLst>
                                </p:cTn>
                              </p:par>
                            </p:childTnLst>
                          </p:cTn>
                        </p:par>
                        <p:par>
                          <p:cTn id="413" fill="hold">
                            <p:stCondLst>
                              <p:cond delay="116000"/>
                            </p:stCondLst>
                            <p:childTnLst>
                              <p:par>
                                <p:cTn id="414" presetID="11" presetClass="entr" presetSubtype="0" fill="hold" grpId="0" nodeType="afterEffect">
                                  <p:stCondLst>
                                    <p:cond delay="0"/>
                                  </p:stCondLst>
                                  <p:childTnLst>
                                    <p:set>
                                      <p:cBhvr>
                                        <p:cTn id="415"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414"/>
                                            </p:cond>
                                          </p:stCondLst>
                                          <p:endCondLst>
                                            <p:cond evt="onStopAudio" delay="0">
                                              <p:tgtEl>
                                                <p:sldTgt/>
                                              </p:tgtEl>
                                            </p:cond>
                                          </p:endCondLst>
                                        </p:cTn>
                                        <p:tgtEl>
                                          <p:sndTgt r:embed="rId2" name="click.wav"/>
                                        </p:tgtEl>
                                      </p:cMediaNode>
                                    </p:audio>
                                  </p:subTnLst>
                                </p:cTn>
                              </p:par>
                            </p:childTnLst>
                          </p:cTn>
                        </p:par>
                        <p:par>
                          <p:cTn id="416" fill="hold">
                            <p:stCondLst>
                              <p:cond delay="117000"/>
                            </p:stCondLst>
                            <p:childTnLst>
                              <p:par>
                                <p:cTn id="417" presetID="11" presetClass="entr" presetSubtype="0" fill="hold" grpId="0" nodeType="afterEffect">
                                  <p:stCondLst>
                                    <p:cond delay="0"/>
                                  </p:stCondLst>
                                  <p:childTnLst>
                                    <p:set>
                                      <p:cBhvr>
                                        <p:cTn id="418"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417"/>
                                            </p:cond>
                                          </p:stCondLst>
                                          <p:endCondLst>
                                            <p:cond evt="onStopAudio" delay="0">
                                              <p:tgtEl>
                                                <p:sldTgt/>
                                              </p:tgtEl>
                                            </p:cond>
                                          </p:endCondLst>
                                        </p:cTn>
                                        <p:tgtEl>
                                          <p:sndTgt r:embed="rId2" name="click.wav"/>
                                        </p:tgtEl>
                                      </p:cMediaNode>
                                    </p:audio>
                                  </p:subTnLst>
                                </p:cTn>
                              </p:par>
                            </p:childTnLst>
                          </p:cTn>
                        </p:par>
                        <p:par>
                          <p:cTn id="419" fill="hold">
                            <p:stCondLst>
                              <p:cond delay="118000"/>
                            </p:stCondLst>
                            <p:childTnLst>
                              <p:par>
                                <p:cTn id="420" presetID="11" presetClass="entr" presetSubtype="0" fill="hold" grpId="0" nodeType="afterEffect">
                                  <p:stCondLst>
                                    <p:cond delay="0"/>
                                  </p:stCondLst>
                                  <p:childTnLst>
                                    <p:set>
                                      <p:cBhvr>
                                        <p:cTn id="421"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20"/>
                                            </p:cond>
                                          </p:stCondLst>
                                          <p:endCondLst>
                                            <p:cond evt="onStopAudio" delay="0">
                                              <p:tgtEl>
                                                <p:sldTgt/>
                                              </p:tgtEl>
                                            </p:cond>
                                          </p:endCondLst>
                                        </p:cTn>
                                        <p:tgtEl>
                                          <p:sndTgt r:embed="rId2" name="click.wav"/>
                                        </p:tgtEl>
                                      </p:cMediaNode>
                                    </p:audio>
                                  </p:subTnLst>
                                </p:cTn>
                              </p:par>
                            </p:childTnLst>
                          </p:cTn>
                        </p:par>
                        <p:par>
                          <p:cTn id="422" fill="hold">
                            <p:stCondLst>
                              <p:cond delay="119000"/>
                            </p:stCondLst>
                            <p:childTnLst>
                              <p:par>
                                <p:cTn id="423" presetID="11" presetClass="entr" presetSubtype="0" fill="hold" grpId="0" nodeType="afterEffect">
                                  <p:stCondLst>
                                    <p:cond delay="0"/>
                                  </p:stCondLst>
                                  <p:childTnLst>
                                    <p:set>
                                      <p:cBhvr>
                                        <p:cTn id="424"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23"/>
                                            </p:cond>
                                          </p:stCondLst>
                                          <p:endCondLst>
                                            <p:cond evt="onStopAudio" delay="0">
                                              <p:tgtEl>
                                                <p:sldTgt/>
                                              </p:tgtEl>
                                            </p:cond>
                                          </p:endCondLst>
                                        </p:cTn>
                                        <p:tgtEl>
                                          <p:sndTgt r:embed="rId2" name="click.wav"/>
                                        </p:tgtEl>
                                      </p:cMediaNode>
                                    </p:audio>
                                  </p:subTnLst>
                                </p:cTn>
                              </p:par>
                            </p:childTnLst>
                          </p:cTn>
                        </p:par>
                        <p:par>
                          <p:cTn id="425" fill="hold">
                            <p:stCondLst>
                              <p:cond delay="120000"/>
                            </p:stCondLst>
                            <p:childTnLst>
                              <p:par>
                                <p:cTn id="426" presetID="11" presetClass="entr" presetSubtype="0" fill="hold" grpId="0" nodeType="afterEffect">
                                  <p:stCondLst>
                                    <p:cond delay="0"/>
                                  </p:stCondLst>
                                  <p:childTnLst>
                                    <p:set>
                                      <p:cBhvr>
                                        <p:cTn id="427"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26"/>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61"/>
                  </p:tgtEl>
                </p:cond>
              </p:nextCondLst>
            </p:seq>
          </p:childTnLst>
        </p:cTn>
      </p:par>
    </p:tnLst>
    <p:bldLst>
      <p:bldP spid="26" grpId="0" animBg="1"/>
      <p:bldP spid="26" grpId="1" animBg="1"/>
      <p:bldP spid="27" grpId="0" animBg="1"/>
      <p:bldP spid="27" grpId="1" animBg="1"/>
      <p:bldP spid="28" grpId="0" animBg="1"/>
      <p:bldP spid="28" grpId="1" animBg="1"/>
      <p:bldP spid="30" grpId="0" animBg="1"/>
      <p:bldP spid="30"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568363" y="427575"/>
            <a:ext cx="14935200" cy="1278436"/>
            <a:chOff x="1664084" y="1086525"/>
            <a:chExt cx="11278486" cy="1278436"/>
          </a:xfrm>
        </p:grpSpPr>
        <p:grpSp>
          <p:nvGrpSpPr>
            <p:cNvPr id="7" name="Group 7"/>
            <p:cNvGrpSpPr/>
            <p:nvPr/>
          </p:nvGrpSpPr>
          <p:grpSpPr>
            <a:xfrm>
              <a:off x="1664084" y="1086525"/>
              <a:ext cx="11278486" cy="1278436"/>
              <a:chOff x="0" y="-38100"/>
              <a:chExt cx="3995570" cy="452905"/>
            </a:xfrm>
          </p:grpSpPr>
          <p:sp>
            <p:nvSpPr>
              <p:cNvPr id="8" name="Freeform 8"/>
              <p:cNvSpPr/>
              <p:nvPr/>
            </p:nvSpPr>
            <p:spPr>
              <a:xfrm>
                <a:off x="203200" y="-19870"/>
                <a:ext cx="3792370"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43040" y="1409940"/>
              <a:ext cx="9012374" cy="725135"/>
            </a:xfrm>
            <a:prstGeom prst="rect">
              <a:avLst/>
            </a:prstGeom>
          </p:spPr>
          <p:txBody>
            <a:bodyPr wrap="square" lIns="0" tIns="0" rIns="0" bIns="0" rtlCol="0" anchor="t">
              <a:spAutoFit/>
            </a:bodyPr>
            <a:lstStyle/>
            <a:p>
              <a:pPr>
                <a:lnSpc>
                  <a:spcPts val="5880"/>
                </a:lnSpc>
                <a:spcBef>
                  <a:spcPct val="0"/>
                </a:spcBef>
              </a:pPr>
              <a:r>
                <a:rPr lang="en-US" sz="4800" b="1" dirty="0" err="1">
                  <a:solidFill>
                    <a:schemeClr val="bg1"/>
                  </a:solidFill>
                  <a:cs typeface="Arial" panose="020B0604020202020204" pitchFamily="34" charset="0"/>
                </a:rPr>
                <a:t>Ví</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dụ</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bài</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toán</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thực</a:t>
              </a:r>
              <a:r>
                <a:rPr lang="en-US" sz="4800" b="1" dirty="0">
                  <a:solidFill>
                    <a:schemeClr val="bg1"/>
                  </a:solidFill>
                  <a:cs typeface="Arial" panose="020B0604020202020204" pitchFamily="34" charset="0"/>
                </a:rPr>
                <a:t> </a:t>
              </a:r>
              <a:r>
                <a:rPr lang="en-US" sz="4800" b="1" dirty="0" err="1">
                  <a:solidFill>
                    <a:schemeClr val="bg1"/>
                  </a:solidFill>
                  <a:cs typeface="Arial" panose="020B0604020202020204" pitchFamily="34" charset="0"/>
                </a:rPr>
                <a:t>tiễn</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7" name="Group 36"/>
          <p:cNvGrpSpPr/>
          <p:nvPr/>
        </p:nvGrpSpPr>
        <p:grpSpPr>
          <a:xfrm>
            <a:off x="451146" y="61080"/>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2.</a:t>
              </a:r>
            </a:p>
          </p:txBody>
        </p:sp>
      </p:grpSp>
      <p:sp>
        <p:nvSpPr>
          <p:cNvPr id="22" name="TextBox 21">
            <a:extLst>
              <a:ext uri="{FF2B5EF4-FFF2-40B4-BE49-F238E27FC236}">
                <a16:creationId xmlns:a16="http://schemas.microsoft.com/office/drawing/2014/main" id="{158D3D0F-6D09-4E37-BE40-CEB4FAB3610D}"/>
              </a:ext>
            </a:extLst>
          </p:cNvPr>
          <p:cNvSpPr txBox="1"/>
          <p:nvPr/>
        </p:nvSpPr>
        <p:spPr>
          <a:xfrm>
            <a:off x="2054123" y="1977967"/>
            <a:ext cx="13827163" cy="4435830"/>
          </a:xfrm>
          <a:prstGeom prst="rect">
            <a:avLst/>
          </a:prstGeom>
          <a:noFill/>
        </p:spPr>
        <p:txBody>
          <a:bodyPr wrap="square" rtlCol="0">
            <a:spAutoFit/>
          </a:bodyPr>
          <a:lstStyle/>
          <a:p>
            <a:pPr>
              <a:lnSpc>
                <a:spcPct val="150000"/>
              </a:lnSpc>
            </a:pPr>
            <a:r>
              <a:rPr lang="en-US" sz="3200" b="1" u="sng" dirty="0" err="1">
                <a:solidFill>
                  <a:srgbClr val="0000FF"/>
                </a:solidFill>
                <a:latin typeface="Times New Roman" panose="02020603050405020304" pitchFamily="18" charset="0"/>
                <a:cs typeface="Times New Roman" panose="02020603050405020304" pitchFamily="18" charset="0"/>
              </a:rPr>
              <a:t>Bài</a:t>
            </a:r>
            <a:r>
              <a:rPr lang="en-US" sz="3200" b="1" u="sng" dirty="0">
                <a:solidFill>
                  <a:srgbClr val="0000FF"/>
                </a:solidFill>
                <a:latin typeface="Times New Roman" panose="02020603050405020304" pitchFamily="18" charset="0"/>
                <a:cs typeface="Times New Roman" panose="02020603050405020304" pitchFamily="18" charset="0"/>
              </a:rPr>
              <a:t> 1:</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đợt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Kế</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THCS </a:t>
            </a: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Thanh </a:t>
            </a:r>
            <a:r>
              <a:rPr lang="en-US" sz="3200" b="1" dirty="0" err="1">
                <a:solidFill>
                  <a:srgbClr val="0000FF"/>
                </a:solidFill>
                <a:latin typeface="Times New Roman" panose="02020603050405020304" pitchFamily="18" charset="0"/>
                <a:cs typeface="Times New Roman" panose="02020603050405020304" pitchFamily="18" charset="0"/>
              </a:rPr>
              <a:t>Oai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HK1 </a:t>
            </a:r>
            <a:r>
              <a:rPr lang="en-US" sz="3200" b="1" dirty="0" err="1">
                <a:solidFill>
                  <a:srgbClr val="0000FF"/>
                </a:solidFill>
                <a:latin typeface="Times New Roman" panose="02020603050405020304" pitchFamily="18" charset="0"/>
                <a:cs typeface="Times New Roman" panose="02020603050405020304" pitchFamily="18" charset="0"/>
              </a:rPr>
              <a:t>vừa</a:t>
            </a:r>
            <a:r>
              <a:rPr lang="en-US" sz="3200" b="1" dirty="0">
                <a:solidFill>
                  <a:srgbClr val="0000FF"/>
                </a:solidFill>
                <a:latin typeface="Times New Roman" panose="02020603050405020304" pitchFamily="18" charset="0"/>
                <a:cs typeface="Times New Roman" panose="02020603050405020304" pitchFamily="18" charset="0"/>
              </a:rPr>
              <a:t> qua, </a:t>
            </a:r>
            <a:r>
              <a:rPr lang="en-US" sz="3200" b="1" dirty="0" err="1">
                <a:solidFill>
                  <a:srgbClr val="0000FF"/>
                </a:solidFill>
                <a:latin typeface="Times New Roman" panose="02020603050405020304" pitchFamily="18" charset="0"/>
                <a:cs typeface="Times New Roman" panose="02020603050405020304" pitchFamily="18" charset="0"/>
              </a:rPr>
              <a:t>ba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7A10, 7A11, 7A12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ủng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mỗi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bạn</a:t>
            </a:r>
            <a:r>
              <a:rPr lang="en-US" sz="3200" b="1" dirty="0">
                <a:solidFill>
                  <a:srgbClr val="0000FF"/>
                </a:solidFill>
                <a:latin typeface="Times New Roman" panose="02020603050405020304" pitchFamily="18" charset="0"/>
                <a:cs typeface="Times New Roman" panose="02020603050405020304" pitchFamily="18" charset="0"/>
              </a:rPr>
              <a:t> x kg </a:t>
            </a:r>
            <a:r>
              <a:rPr lang="en-US" sz="3200" b="1" dirty="0" err="1">
                <a:solidFill>
                  <a:srgbClr val="0000FF"/>
                </a:solidFill>
                <a:latin typeface="Times New Roman" panose="02020603050405020304" pitchFamily="18" charset="0"/>
                <a:cs typeface="Times New Roman" panose="02020603050405020304" pitchFamily="18" charset="0"/>
              </a:rPr>
              <a:t>giấy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7A10, 7A11, 7A12 </a:t>
            </a:r>
            <a:r>
              <a:rPr lang="en-US" sz="3200" b="1" dirty="0" err="1">
                <a:solidFill>
                  <a:srgbClr val="0000FF"/>
                </a:solidFill>
                <a:latin typeface="Times New Roman" panose="02020603050405020304" pitchFamily="18" charset="0"/>
                <a:cs typeface="Times New Roman" panose="02020603050405020304" pitchFamily="18" charset="0"/>
              </a:rPr>
              <a:t>lần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lượt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44, 40, 42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Tìm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ủng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được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a:t>
            </a:r>
          </a:p>
          <a:p>
            <a:pPr marL="514350" indent="-514350">
              <a:lnSpc>
                <a:spcPct val="150000"/>
              </a:lnSpc>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quyên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góp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được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mỗi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ủng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hộ</a:t>
            </a:r>
            <a:r>
              <a:rPr lang="en-US" sz="3200" b="1" dirty="0">
                <a:solidFill>
                  <a:srgbClr val="0000FF"/>
                </a:solidFill>
                <a:latin typeface="Times New Roman" panose="02020603050405020304" pitchFamily="18" charset="0"/>
                <a:cs typeface="Times New Roman" panose="02020603050405020304" pitchFamily="18" charset="0"/>
              </a:rPr>
              <a:t> 2 kg </a:t>
            </a:r>
            <a:r>
              <a:rPr lang="en-US" sz="3200" b="1" dirty="0" err="1">
                <a:solidFill>
                  <a:srgbClr val="0000FF"/>
                </a:solidFill>
                <a:latin typeface="Times New Roman" panose="02020603050405020304" pitchFamily="18" charset="0"/>
                <a:cs typeface="Times New Roman" panose="02020603050405020304" pitchFamily="18" charset="0"/>
              </a:rPr>
              <a:t>giấy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vụn</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29" name="Oval Callout 29">
            <a:extLst>
              <a:ext uri="{FF2B5EF4-FFF2-40B4-BE49-F238E27FC236}">
                <a16:creationId xmlns:a16="http://schemas.microsoft.com/office/drawing/2014/main" id="{F649EC70-7E8A-4D3A-A388-4DA3E3E4CCB1}"/>
              </a:ext>
            </a:extLst>
          </p:cNvPr>
          <p:cNvSpPr/>
          <p:nvPr/>
        </p:nvSpPr>
        <p:spPr>
          <a:xfrm>
            <a:off x="281482" y="6389985"/>
            <a:ext cx="2088129" cy="1115716"/>
          </a:xfrm>
          <a:prstGeom prst="wedgeEllipseCallout">
            <a:avLst>
              <a:gd name="adj1" fmla="val 39403"/>
              <a:gd name="adj2" fmla="val 5600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BA09304-F1DE-4424-8FC6-30C5517BF32F}"/>
              </a:ext>
            </a:extLst>
          </p:cNvPr>
          <p:cNvSpPr txBox="1"/>
          <p:nvPr/>
        </p:nvSpPr>
        <p:spPr>
          <a:xfrm>
            <a:off x="2472945" y="6511817"/>
            <a:ext cx="14720697" cy="3539430"/>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7A10 </a:t>
            </a:r>
            <a:r>
              <a:rPr lang="en-US" sz="3200" dirty="0" err="1">
                <a:latin typeface="Times New Roman" panose="02020603050405020304" pitchFamily="18" charset="0"/>
                <a:cs typeface="Times New Roman" panose="02020603050405020304" pitchFamily="18" charset="0"/>
              </a:rPr>
              <a:t>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44x (kg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7A11 </a:t>
            </a:r>
            <a:r>
              <a:rPr lang="en-US" sz="3200" dirty="0" err="1">
                <a:latin typeface="Times New Roman" panose="02020603050405020304" pitchFamily="18" charset="0"/>
                <a:cs typeface="Times New Roman" panose="02020603050405020304" pitchFamily="18" charset="0"/>
              </a:rPr>
              <a:t>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40x (kg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7A12 </a:t>
            </a:r>
            <a:r>
              <a:rPr lang="en-US" sz="3200" dirty="0" err="1">
                <a:latin typeface="Times New Roman" panose="02020603050405020304" pitchFamily="18" charset="0"/>
                <a:cs typeface="Times New Roman" panose="02020603050405020304" pitchFamily="18" charset="0"/>
              </a:rPr>
              <a:t>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42x (kg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A(x) = 44x + 40x + 42x = 126x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kg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A(2) = 126. 2 = 252 </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7A10, 7A11, 7A12 </a:t>
            </a:r>
            <a:r>
              <a:rPr lang="en-US" sz="3200" dirty="0" err="1">
                <a:latin typeface="Times New Roman" panose="02020603050405020304" pitchFamily="18" charset="0"/>
                <a:cs typeface="Times New Roman" panose="02020603050405020304" pitchFamily="18" charset="0"/>
              </a:rPr>
              <a:t>quyên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252 kg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vụn</a:t>
            </a:r>
            <a:r>
              <a:rPr lang="en-US" sz="3200"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1E7814BB-4F58-4598-9494-C530EB1115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9753" y="61080"/>
            <a:ext cx="3218247" cy="2767101"/>
          </a:xfrm>
          <a:prstGeom prst="rect">
            <a:avLst/>
          </a:prstGeom>
        </p:spPr>
      </p:pic>
    </p:spTree>
    <p:extLst>
      <p:ext uri="{BB962C8B-B14F-4D97-AF65-F5344CB8AC3E}">
        <p14:creationId xmlns:p14="http://schemas.microsoft.com/office/powerpoint/2010/main" val="188502986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300484" y="412683"/>
            <a:ext cx="18232164" cy="9371198"/>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7"/>
          <a:stretch>
            <a:fillRect/>
          </a:stretch>
        </p:blipFill>
        <p:spPr>
          <a:xfrm>
            <a:off x="16620376" y="317605"/>
            <a:ext cx="1015073" cy="1060796"/>
          </a:xfrm>
          <a:prstGeom prst="rect">
            <a:avLst/>
          </a:prstGeom>
        </p:spPr>
      </p:pic>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8"/>
          <a:srcRect r="59575"/>
          <a:stretch/>
        </p:blipFill>
        <p:spPr>
          <a:xfrm>
            <a:off x="14761030" y="1050492"/>
            <a:ext cx="2372096" cy="85137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8"/>
          <a:srcRect l="79894" t="-7176" r="-2213" b="34190"/>
          <a:stretch/>
        </p:blipFill>
        <p:spPr>
          <a:xfrm>
            <a:off x="2532903" y="1100521"/>
            <a:ext cx="1688985" cy="801341"/>
          </a:xfrm>
          <a:prstGeom prst="rect">
            <a:avLst/>
          </a:prstGeom>
        </p:spPr>
      </p:pic>
      <p:sp>
        <p:nvSpPr>
          <p:cNvPr id="3" name="TextBox 2">
            <a:extLst>
              <a:ext uri="{FF2B5EF4-FFF2-40B4-BE49-F238E27FC236}">
                <a16:creationId xmlns:a16="http://schemas.microsoft.com/office/drawing/2014/main" id="{5A0D8AD1-D9DD-A2DB-C7F3-26B8232D42EA}"/>
              </a:ext>
            </a:extLst>
          </p:cNvPr>
          <p:cNvSpPr txBox="1"/>
          <p:nvPr/>
        </p:nvSpPr>
        <p:spPr>
          <a:xfrm>
            <a:off x="1539536" y="973139"/>
            <a:ext cx="15588375" cy="1384995"/>
          </a:xfrm>
          <a:prstGeom prst="rect">
            <a:avLst/>
          </a:prstGeom>
          <a:noFill/>
        </p:spPr>
        <p:txBody>
          <a:bodyPr wrap="square">
            <a:spAutoFit/>
          </a:bodyPr>
          <a:lstStyle/>
          <a:p>
            <a:pPr algn="ctr" defTabSz="1371566">
              <a:defRPr/>
            </a:pPr>
            <a:r>
              <a:rPr lang="en-US" sz="4200" b="1" dirty="0">
                <a:solidFill>
                  <a:srgbClr val="0000FF"/>
                </a:solidFill>
                <a:latin typeface="Times New Roman" panose="02020603050405020304" pitchFamily="18" charset="0"/>
                <a:ea typeface="#9Slide03 Roboto Medium" panose="02000000000000000000" pitchFamily="2" charset="0"/>
                <a:cs typeface="Times New Roman" panose="02020603050405020304" pitchFamily="18" charset="0"/>
              </a:rPr>
              <a:t>VIỆC LÀM GÓP PHẦN BẢO VỆ VÀ GIỮ GÌN MÔI TRƯỜNG XANH  - SẠCH – ĐẸP</a:t>
            </a:r>
          </a:p>
        </p:txBody>
      </p:sp>
      <p:grpSp>
        <p:nvGrpSpPr>
          <p:cNvPr id="5" name="组合 44">
            <a:extLst>
              <a:ext uri="{FF2B5EF4-FFF2-40B4-BE49-F238E27FC236}">
                <a16:creationId xmlns:a16="http://schemas.microsoft.com/office/drawing/2014/main" id="{19F49525-D47D-1D69-A6E4-C9450868898A}"/>
              </a:ext>
            </a:extLst>
          </p:cNvPr>
          <p:cNvGrpSpPr/>
          <p:nvPr/>
        </p:nvGrpSpPr>
        <p:grpSpPr>
          <a:xfrm>
            <a:off x="13149962" y="9240120"/>
            <a:ext cx="697962" cy="693276"/>
            <a:chOff x="5067301" y="5932488"/>
            <a:chExt cx="554037" cy="930275"/>
          </a:xfrm>
        </p:grpSpPr>
        <p:sp>
          <p:nvSpPr>
            <p:cNvPr id="6" name="Freeform 9">
              <a:extLst>
                <a:ext uri="{FF2B5EF4-FFF2-40B4-BE49-F238E27FC236}">
                  <a16:creationId xmlns:a16="http://schemas.microsoft.com/office/drawing/2014/main" id="{9955DCE3-7CEE-2CBD-36B1-A219662AB5A3}"/>
                </a:ext>
              </a:extLst>
            </p:cNvPr>
            <p:cNvSpPr>
              <a:spLocks/>
            </p:cNvSpPr>
            <p:nvPr/>
          </p:nvSpPr>
          <p:spPr bwMode="auto">
            <a:xfrm>
              <a:off x="5224463" y="6208713"/>
              <a:ext cx="147638" cy="65405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7" name="Freeform 10">
              <a:extLst>
                <a:ext uri="{FF2B5EF4-FFF2-40B4-BE49-F238E27FC236}">
                  <a16:creationId xmlns:a16="http://schemas.microsoft.com/office/drawing/2014/main" id="{D7F474C0-02B8-817E-CB80-B3893D8487ED}"/>
                </a:ext>
              </a:extLst>
            </p:cNvPr>
            <p:cNvSpPr>
              <a:spLocks/>
            </p:cNvSpPr>
            <p:nvPr/>
          </p:nvSpPr>
          <p:spPr bwMode="auto">
            <a:xfrm>
              <a:off x="5122863" y="5932488"/>
              <a:ext cx="498475" cy="52546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8" name="Freeform 11">
              <a:extLst>
                <a:ext uri="{FF2B5EF4-FFF2-40B4-BE49-F238E27FC236}">
                  <a16:creationId xmlns:a16="http://schemas.microsoft.com/office/drawing/2014/main" id="{169D01FB-DFAB-3643-6934-C96B53491580}"/>
                </a:ext>
              </a:extLst>
            </p:cNvPr>
            <p:cNvSpPr>
              <a:spLocks/>
            </p:cNvSpPr>
            <p:nvPr/>
          </p:nvSpPr>
          <p:spPr bwMode="auto">
            <a:xfrm>
              <a:off x="5235576" y="6064250"/>
              <a:ext cx="301625" cy="27622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9" name="Freeform 12">
              <a:extLst>
                <a:ext uri="{FF2B5EF4-FFF2-40B4-BE49-F238E27FC236}">
                  <a16:creationId xmlns:a16="http://schemas.microsoft.com/office/drawing/2014/main" id="{824A7B5D-0D17-7B83-AF81-A44CC3932541}"/>
                </a:ext>
              </a:extLst>
            </p:cNvPr>
            <p:cNvSpPr>
              <a:spLocks/>
            </p:cNvSpPr>
            <p:nvPr/>
          </p:nvSpPr>
          <p:spPr bwMode="auto">
            <a:xfrm>
              <a:off x="5067301" y="6408738"/>
              <a:ext cx="220663" cy="1762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grpSp>
      <p:grpSp>
        <p:nvGrpSpPr>
          <p:cNvPr id="10" name="组合 48">
            <a:extLst>
              <a:ext uri="{FF2B5EF4-FFF2-40B4-BE49-F238E27FC236}">
                <a16:creationId xmlns:a16="http://schemas.microsoft.com/office/drawing/2014/main" id="{F6396CBD-34AE-C526-C20D-6F7118C3B51E}"/>
              </a:ext>
            </a:extLst>
          </p:cNvPr>
          <p:cNvGrpSpPr/>
          <p:nvPr/>
        </p:nvGrpSpPr>
        <p:grpSpPr>
          <a:xfrm>
            <a:off x="16943546" y="9572235"/>
            <a:ext cx="1041945" cy="358470"/>
            <a:chOff x="8966201" y="6076950"/>
            <a:chExt cx="827087" cy="481013"/>
          </a:xfrm>
        </p:grpSpPr>
        <p:sp>
          <p:nvSpPr>
            <p:cNvPr id="11" name="Line 27">
              <a:extLst>
                <a:ext uri="{FF2B5EF4-FFF2-40B4-BE49-F238E27FC236}">
                  <a16:creationId xmlns:a16="http://schemas.microsoft.com/office/drawing/2014/main" id="{1C9B3E34-CBE4-97E3-17F9-AD01D02FE398}"/>
                </a:ext>
              </a:extLst>
            </p:cNvPr>
            <p:cNvSpPr>
              <a:spLocks noChangeShapeType="1"/>
            </p:cNvSpPr>
            <p:nvPr/>
          </p:nvSpPr>
          <p:spPr bwMode="auto">
            <a:xfrm>
              <a:off x="979328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12" name="Line 28">
              <a:extLst>
                <a:ext uri="{FF2B5EF4-FFF2-40B4-BE49-F238E27FC236}">
                  <a16:creationId xmlns:a16="http://schemas.microsoft.com/office/drawing/2014/main" id="{D544CDE2-159A-B561-5D41-09A5C75AEAE6}"/>
                </a:ext>
              </a:extLst>
            </p:cNvPr>
            <p:cNvSpPr>
              <a:spLocks noChangeShapeType="1"/>
            </p:cNvSpPr>
            <p:nvPr/>
          </p:nvSpPr>
          <p:spPr bwMode="auto">
            <a:xfrm>
              <a:off x="9504363"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13" name="Line 29">
              <a:extLst>
                <a:ext uri="{FF2B5EF4-FFF2-40B4-BE49-F238E27FC236}">
                  <a16:creationId xmlns:a16="http://schemas.microsoft.com/office/drawing/2014/main" id="{180B5F08-034B-E9BF-BBCB-786F04723ACF}"/>
                </a:ext>
              </a:extLst>
            </p:cNvPr>
            <p:cNvSpPr>
              <a:spLocks noChangeShapeType="1"/>
            </p:cNvSpPr>
            <p:nvPr/>
          </p:nvSpPr>
          <p:spPr bwMode="auto">
            <a:xfrm>
              <a:off x="924718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14" name="Line 30">
              <a:extLst>
                <a:ext uri="{FF2B5EF4-FFF2-40B4-BE49-F238E27FC236}">
                  <a16:creationId xmlns:a16="http://schemas.microsoft.com/office/drawing/2014/main" id="{9B2CFE9D-B156-9CDB-33C4-A8E78B33E5A6}"/>
                </a:ext>
              </a:extLst>
            </p:cNvPr>
            <p:cNvSpPr>
              <a:spLocks noChangeShapeType="1"/>
            </p:cNvSpPr>
            <p:nvPr/>
          </p:nvSpPr>
          <p:spPr bwMode="auto">
            <a:xfrm>
              <a:off x="897413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15" name="Line 31">
              <a:extLst>
                <a:ext uri="{FF2B5EF4-FFF2-40B4-BE49-F238E27FC236}">
                  <a16:creationId xmlns:a16="http://schemas.microsoft.com/office/drawing/2014/main" id="{55E10521-A7CA-4381-8E12-BF1837015A2B}"/>
                </a:ext>
              </a:extLst>
            </p:cNvPr>
            <p:cNvSpPr>
              <a:spLocks noChangeShapeType="1"/>
            </p:cNvSpPr>
            <p:nvPr/>
          </p:nvSpPr>
          <p:spPr bwMode="auto">
            <a:xfrm>
              <a:off x="8966201" y="6324600"/>
              <a:ext cx="803275" cy="0"/>
            </a:xfrm>
            <a:prstGeom prst="line">
              <a:avLst/>
            </a:prstGeom>
            <a:noFill/>
            <a:ln w="14446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grpSp>
      <p:grpSp>
        <p:nvGrpSpPr>
          <p:cNvPr id="16" name="组合 43">
            <a:extLst>
              <a:ext uri="{FF2B5EF4-FFF2-40B4-BE49-F238E27FC236}">
                <a16:creationId xmlns:a16="http://schemas.microsoft.com/office/drawing/2014/main" id="{5B324763-0A9C-3B76-A7F0-B7E283557614}"/>
              </a:ext>
            </a:extLst>
          </p:cNvPr>
          <p:cNvGrpSpPr/>
          <p:nvPr/>
        </p:nvGrpSpPr>
        <p:grpSpPr>
          <a:xfrm>
            <a:off x="15245135" y="8828277"/>
            <a:ext cx="1549919" cy="1051746"/>
            <a:chOff x="5938838" y="-787400"/>
            <a:chExt cx="1230313" cy="1411288"/>
          </a:xfrm>
        </p:grpSpPr>
        <p:sp>
          <p:nvSpPr>
            <p:cNvPr id="18" name="Rectangle 34">
              <a:extLst>
                <a:ext uri="{FF2B5EF4-FFF2-40B4-BE49-F238E27FC236}">
                  <a16:creationId xmlns:a16="http://schemas.microsoft.com/office/drawing/2014/main" id="{266A6F76-F4CA-631E-86AD-31C846BFD78F}"/>
                </a:ext>
              </a:extLst>
            </p:cNvPr>
            <p:cNvSpPr>
              <a:spLocks noChangeArrowheads="1"/>
            </p:cNvSpPr>
            <p:nvPr/>
          </p:nvSpPr>
          <p:spPr bwMode="auto">
            <a:xfrm>
              <a:off x="6827838" y="-676275"/>
              <a:ext cx="241300" cy="754063"/>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19" name="Rectangle 35">
              <a:extLst>
                <a:ext uri="{FF2B5EF4-FFF2-40B4-BE49-F238E27FC236}">
                  <a16:creationId xmlns:a16="http://schemas.microsoft.com/office/drawing/2014/main" id="{ECCC5151-6FA6-A525-8B03-9AB4BF29F2C4}"/>
                </a:ext>
              </a:extLst>
            </p:cNvPr>
            <p:cNvSpPr>
              <a:spLocks noChangeArrowheads="1"/>
            </p:cNvSpPr>
            <p:nvPr/>
          </p:nvSpPr>
          <p:spPr bwMode="auto">
            <a:xfrm>
              <a:off x="6827838" y="-787400"/>
              <a:ext cx="241300" cy="127000"/>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0" name="Freeform 36">
              <a:extLst>
                <a:ext uri="{FF2B5EF4-FFF2-40B4-BE49-F238E27FC236}">
                  <a16:creationId xmlns:a16="http://schemas.microsoft.com/office/drawing/2014/main" id="{501D14B3-40F7-C679-2E57-FD1927DCC71A}"/>
                </a:ext>
              </a:extLst>
            </p:cNvPr>
            <p:cNvSpPr>
              <a:spLocks/>
            </p:cNvSpPr>
            <p:nvPr/>
          </p:nvSpPr>
          <p:spPr bwMode="auto">
            <a:xfrm>
              <a:off x="5967413" y="-639762"/>
              <a:ext cx="1177925" cy="1263650"/>
            </a:xfrm>
            <a:custGeom>
              <a:avLst/>
              <a:gdLst>
                <a:gd name="T0" fmla="*/ 742 w 742"/>
                <a:gd name="T1" fmla="*/ 796 h 796"/>
                <a:gd name="T2" fmla="*/ 742 w 742"/>
                <a:gd name="T3" fmla="*/ 379 h 796"/>
                <a:gd name="T4" fmla="*/ 372 w 742"/>
                <a:gd name="T5" fmla="*/ 0 h 796"/>
                <a:gd name="T6" fmla="*/ 0 w 742"/>
                <a:gd name="T7" fmla="*/ 379 h 796"/>
                <a:gd name="T8" fmla="*/ 0 w 742"/>
                <a:gd name="T9" fmla="*/ 796 h 796"/>
                <a:gd name="T10" fmla="*/ 742 w 742"/>
                <a:gd name="T11" fmla="*/ 796 h 796"/>
              </a:gdLst>
              <a:ahLst/>
              <a:cxnLst>
                <a:cxn ang="0">
                  <a:pos x="T0" y="T1"/>
                </a:cxn>
                <a:cxn ang="0">
                  <a:pos x="T2" y="T3"/>
                </a:cxn>
                <a:cxn ang="0">
                  <a:pos x="T4" y="T5"/>
                </a:cxn>
                <a:cxn ang="0">
                  <a:pos x="T6" y="T7"/>
                </a:cxn>
                <a:cxn ang="0">
                  <a:pos x="T8" y="T9"/>
                </a:cxn>
                <a:cxn ang="0">
                  <a:pos x="T10" y="T11"/>
                </a:cxn>
              </a:cxnLst>
              <a:rect l="0" t="0" r="r" b="b"/>
              <a:pathLst>
                <a:path w="742" h="796">
                  <a:moveTo>
                    <a:pt x="742" y="796"/>
                  </a:moveTo>
                  <a:lnTo>
                    <a:pt x="742" y="379"/>
                  </a:lnTo>
                  <a:lnTo>
                    <a:pt x="372" y="0"/>
                  </a:lnTo>
                  <a:lnTo>
                    <a:pt x="0" y="379"/>
                  </a:lnTo>
                  <a:lnTo>
                    <a:pt x="0" y="796"/>
                  </a:lnTo>
                  <a:lnTo>
                    <a:pt x="742" y="796"/>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1" name="Freeform 37">
              <a:extLst>
                <a:ext uri="{FF2B5EF4-FFF2-40B4-BE49-F238E27FC236}">
                  <a16:creationId xmlns:a16="http://schemas.microsoft.com/office/drawing/2014/main" id="{82B37709-8D01-BDFA-5E1E-4335C8469871}"/>
                </a:ext>
              </a:extLst>
            </p:cNvPr>
            <p:cNvSpPr>
              <a:spLocks/>
            </p:cNvSpPr>
            <p:nvPr/>
          </p:nvSpPr>
          <p:spPr bwMode="auto">
            <a:xfrm>
              <a:off x="5938838" y="-663575"/>
              <a:ext cx="1230313" cy="661988"/>
            </a:xfrm>
            <a:custGeom>
              <a:avLst/>
              <a:gdLst>
                <a:gd name="T0" fmla="*/ 0 w 775"/>
                <a:gd name="T1" fmla="*/ 402 h 417"/>
                <a:gd name="T2" fmla="*/ 385 w 775"/>
                <a:gd name="T3" fmla="*/ 0 h 417"/>
                <a:gd name="T4" fmla="*/ 775 w 775"/>
                <a:gd name="T5" fmla="*/ 417 h 417"/>
              </a:gdLst>
              <a:ahLst/>
              <a:cxnLst>
                <a:cxn ang="0">
                  <a:pos x="T0" y="T1"/>
                </a:cxn>
                <a:cxn ang="0">
                  <a:pos x="T2" y="T3"/>
                </a:cxn>
                <a:cxn ang="0">
                  <a:pos x="T4" y="T5"/>
                </a:cxn>
              </a:cxnLst>
              <a:rect l="0" t="0" r="r" b="b"/>
              <a:pathLst>
                <a:path w="775" h="417">
                  <a:moveTo>
                    <a:pt x="0" y="402"/>
                  </a:moveTo>
                  <a:lnTo>
                    <a:pt x="385" y="0"/>
                  </a:lnTo>
                  <a:lnTo>
                    <a:pt x="775" y="417"/>
                  </a:lnTo>
                </a:path>
              </a:pathLst>
            </a:custGeom>
            <a:noFill/>
            <a:ln w="120650" cap="flat">
              <a:solidFill>
                <a:srgbClr val="D760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3" name="Freeform 38">
              <a:extLst>
                <a:ext uri="{FF2B5EF4-FFF2-40B4-BE49-F238E27FC236}">
                  <a16:creationId xmlns:a16="http://schemas.microsoft.com/office/drawing/2014/main" id="{ED8F1C3C-C3F4-E223-0882-5E7C7D9F9A13}"/>
                </a:ext>
              </a:extLst>
            </p:cNvPr>
            <p:cNvSpPr>
              <a:spLocks/>
            </p:cNvSpPr>
            <p:nvPr/>
          </p:nvSpPr>
          <p:spPr bwMode="auto">
            <a:xfrm>
              <a:off x="6111876" y="46038"/>
              <a:ext cx="144463" cy="328613"/>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w="80963" cap="flat">
              <a:solidFill>
                <a:srgbClr val="D7603C"/>
              </a:solidFill>
              <a:prstDash val="solid"/>
              <a:miter lim="800000"/>
              <a:headEnd/>
              <a:tailEnd/>
            </a:ln>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4" name="Freeform 39">
              <a:extLst>
                <a:ext uri="{FF2B5EF4-FFF2-40B4-BE49-F238E27FC236}">
                  <a16:creationId xmlns:a16="http://schemas.microsoft.com/office/drawing/2014/main" id="{518E01D1-CD9A-8373-E2B9-6898C28D1775}"/>
                </a:ext>
              </a:extLst>
            </p:cNvPr>
            <p:cNvSpPr>
              <a:spLocks/>
            </p:cNvSpPr>
            <p:nvPr/>
          </p:nvSpPr>
          <p:spPr bwMode="auto">
            <a:xfrm>
              <a:off x="6872288" y="46038"/>
              <a:ext cx="147638" cy="328613"/>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80963" cap="flat">
              <a:solidFill>
                <a:srgbClr val="D7603C"/>
              </a:solidFill>
              <a:prstDash val="solid"/>
              <a:miter lim="800000"/>
              <a:headEnd/>
              <a:tailEnd/>
            </a:ln>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5" name="Oval 40">
              <a:extLst>
                <a:ext uri="{FF2B5EF4-FFF2-40B4-BE49-F238E27FC236}">
                  <a16:creationId xmlns:a16="http://schemas.microsoft.com/office/drawing/2014/main" id="{77433746-4134-4A8A-3E8F-042C9ADCECF6}"/>
                </a:ext>
              </a:extLst>
            </p:cNvPr>
            <p:cNvSpPr>
              <a:spLocks noChangeArrowheads="1"/>
            </p:cNvSpPr>
            <p:nvPr/>
          </p:nvSpPr>
          <p:spPr bwMode="auto">
            <a:xfrm>
              <a:off x="6400801" y="-306387"/>
              <a:ext cx="309563" cy="307975"/>
            </a:xfrm>
            <a:prstGeom prst="ellipse">
              <a:avLst/>
            </a:prstGeom>
            <a:solidFill>
              <a:srgbClr val="FFFFFF"/>
            </a:solidFill>
            <a:ln w="80963" cap="flat">
              <a:solidFill>
                <a:srgbClr val="D7603C"/>
              </a:solidFill>
              <a:prstDash val="solid"/>
              <a:miter lim="800000"/>
              <a:headEnd/>
              <a:tailEnd/>
            </a:ln>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27" name="Rectangle 41">
              <a:extLst>
                <a:ext uri="{FF2B5EF4-FFF2-40B4-BE49-F238E27FC236}">
                  <a16:creationId xmlns:a16="http://schemas.microsoft.com/office/drawing/2014/main" id="{6943E7AD-6B1C-E73B-C47C-E99ED3336475}"/>
                </a:ext>
              </a:extLst>
            </p:cNvPr>
            <p:cNvSpPr>
              <a:spLocks noChangeArrowheads="1"/>
            </p:cNvSpPr>
            <p:nvPr/>
          </p:nvSpPr>
          <p:spPr bwMode="auto">
            <a:xfrm>
              <a:off x="6405563" y="227013"/>
              <a:ext cx="301625" cy="396875"/>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grpSp>
      <p:grpSp>
        <p:nvGrpSpPr>
          <p:cNvPr id="31" name="组合 52">
            <a:extLst>
              <a:ext uri="{FF2B5EF4-FFF2-40B4-BE49-F238E27FC236}">
                <a16:creationId xmlns:a16="http://schemas.microsoft.com/office/drawing/2014/main" id="{3E4FA284-D03C-385E-FC3E-CA0C5554AC5E}"/>
              </a:ext>
            </a:extLst>
          </p:cNvPr>
          <p:cNvGrpSpPr/>
          <p:nvPr/>
        </p:nvGrpSpPr>
        <p:grpSpPr>
          <a:xfrm>
            <a:off x="12286125" y="9200301"/>
            <a:ext cx="697962" cy="693276"/>
            <a:chOff x="5067301" y="5932488"/>
            <a:chExt cx="554037" cy="930275"/>
          </a:xfrm>
        </p:grpSpPr>
        <p:sp>
          <p:nvSpPr>
            <p:cNvPr id="32" name="Freeform 9">
              <a:extLst>
                <a:ext uri="{FF2B5EF4-FFF2-40B4-BE49-F238E27FC236}">
                  <a16:creationId xmlns:a16="http://schemas.microsoft.com/office/drawing/2014/main" id="{DBF9046E-ECEF-73D7-E7DB-C04F37F47005}"/>
                </a:ext>
              </a:extLst>
            </p:cNvPr>
            <p:cNvSpPr>
              <a:spLocks/>
            </p:cNvSpPr>
            <p:nvPr/>
          </p:nvSpPr>
          <p:spPr bwMode="auto">
            <a:xfrm>
              <a:off x="5224463" y="6208713"/>
              <a:ext cx="147638" cy="65405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33" name="Freeform 10">
              <a:extLst>
                <a:ext uri="{FF2B5EF4-FFF2-40B4-BE49-F238E27FC236}">
                  <a16:creationId xmlns:a16="http://schemas.microsoft.com/office/drawing/2014/main" id="{1F879C02-219A-79DB-2579-4CA403E0EE5E}"/>
                </a:ext>
              </a:extLst>
            </p:cNvPr>
            <p:cNvSpPr>
              <a:spLocks/>
            </p:cNvSpPr>
            <p:nvPr/>
          </p:nvSpPr>
          <p:spPr bwMode="auto">
            <a:xfrm>
              <a:off x="5122863" y="5932488"/>
              <a:ext cx="498475" cy="52546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34" name="Freeform 11">
              <a:extLst>
                <a:ext uri="{FF2B5EF4-FFF2-40B4-BE49-F238E27FC236}">
                  <a16:creationId xmlns:a16="http://schemas.microsoft.com/office/drawing/2014/main" id="{E84666D1-89A7-9D93-8955-0C37E2548EE7}"/>
                </a:ext>
              </a:extLst>
            </p:cNvPr>
            <p:cNvSpPr>
              <a:spLocks/>
            </p:cNvSpPr>
            <p:nvPr/>
          </p:nvSpPr>
          <p:spPr bwMode="auto">
            <a:xfrm>
              <a:off x="5235576" y="6064250"/>
              <a:ext cx="301625" cy="27622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35" name="Freeform 12">
              <a:extLst>
                <a:ext uri="{FF2B5EF4-FFF2-40B4-BE49-F238E27FC236}">
                  <a16:creationId xmlns:a16="http://schemas.microsoft.com/office/drawing/2014/main" id="{1F036F9F-BC49-9024-81B2-A4D3592631FB}"/>
                </a:ext>
              </a:extLst>
            </p:cNvPr>
            <p:cNvSpPr>
              <a:spLocks/>
            </p:cNvSpPr>
            <p:nvPr/>
          </p:nvSpPr>
          <p:spPr bwMode="auto">
            <a:xfrm>
              <a:off x="5067301" y="6408738"/>
              <a:ext cx="220663" cy="1762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grpSp>
      <p:sp>
        <p:nvSpPr>
          <p:cNvPr id="36" name="Freeform 122">
            <a:extLst>
              <a:ext uri="{FF2B5EF4-FFF2-40B4-BE49-F238E27FC236}">
                <a16:creationId xmlns:a16="http://schemas.microsoft.com/office/drawing/2014/main" id="{57E67EDE-6A15-DC38-F7A6-C7BD12ACA9DB}"/>
              </a:ext>
            </a:extLst>
          </p:cNvPr>
          <p:cNvSpPr>
            <a:spLocks/>
          </p:cNvSpPr>
          <p:nvPr/>
        </p:nvSpPr>
        <p:spPr bwMode="auto">
          <a:xfrm>
            <a:off x="-230982" y="9897983"/>
            <a:ext cx="18828545" cy="472364"/>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pic>
        <p:nvPicPr>
          <p:cNvPr id="5122" name="Picture 2">
            <a:extLst>
              <a:ext uri="{FF2B5EF4-FFF2-40B4-BE49-F238E27FC236}">
                <a16:creationId xmlns:a16="http://schemas.microsoft.com/office/drawing/2014/main" id="{50108FF6-81ED-24AB-8247-F92DF32C07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17534" y="2195737"/>
            <a:ext cx="2682051" cy="26820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lant a Tree - Tree - Posters and Art Prints | TeePublic">
            <a:extLst>
              <a:ext uri="{FF2B5EF4-FFF2-40B4-BE49-F238E27FC236}">
                <a16:creationId xmlns:a16="http://schemas.microsoft.com/office/drawing/2014/main" id="{A7D7B11F-9FC9-75C4-A2EE-C9AD60E728A4}"/>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3136" t="16191" r="11349" b="11349"/>
          <a:stretch/>
        </p:blipFill>
        <p:spPr bwMode="auto">
          <a:xfrm>
            <a:off x="7804054" y="6181473"/>
            <a:ext cx="3321947" cy="31875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Người tình nguyện nhân vật hoạt hình góp phần bảo vệ môi trường phong cách phẳng">
            <a:extLst>
              <a:ext uri="{FF2B5EF4-FFF2-40B4-BE49-F238E27FC236}">
                <a16:creationId xmlns:a16="http://schemas.microsoft.com/office/drawing/2014/main" id="{FA7AB232-2FFE-9BEF-AFEE-4F0AD5A2B29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4082" t="28979" r="-1882" b="40941"/>
          <a:stretch/>
        </p:blipFill>
        <p:spPr bwMode="auto">
          <a:xfrm>
            <a:off x="2022811" y="3092824"/>
            <a:ext cx="2651621" cy="2256234"/>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组合 49">
            <a:extLst>
              <a:ext uri="{FF2B5EF4-FFF2-40B4-BE49-F238E27FC236}">
                <a16:creationId xmlns:a16="http://schemas.microsoft.com/office/drawing/2014/main" id="{1F8A03B8-B29F-54BF-1C2A-F30F589D2E68}"/>
              </a:ext>
            </a:extLst>
          </p:cNvPr>
          <p:cNvGrpSpPr/>
          <p:nvPr/>
        </p:nvGrpSpPr>
        <p:grpSpPr>
          <a:xfrm>
            <a:off x="13802429" y="8555993"/>
            <a:ext cx="1467926" cy="1295955"/>
            <a:chOff x="6040438" y="5422900"/>
            <a:chExt cx="835025" cy="1246188"/>
          </a:xfrm>
        </p:grpSpPr>
        <p:sp>
          <p:nvSpPr>
            <p:cNvPr id="46" name="Freeform 5">
              <a:extLst>
                <a:ext uri="{FF2B5EF4-FFF2-40B4-BE49-F238E27FC236}">
                  <a16:creationId xmlns:a16="http://schemas.microsoft.com/office/drawing/2014/main" id="{5B3FCD70-0300-BF47-05DB-3BF170F426A0}"/>
                </a:ext>
              </a:extLst>
            </p:cNvPr>
            <p:cNvSpPr>
              <a:spLocks/>
            </p:cNvSpPr>
            <p:nvPr/>
          </p:nvSpPr>
          <p:spPr bwMode="auto">
            <a:xfrm>
              <a:off x="6040438" y="5422900"/>
              <a:ext cx="835025" cy="833438"/>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等线" panose="020F0502020204030204"/>
                <a:ea typeface="等线" panose="02010600030101010101" pitchFamily="2" charset="-122"/>
              </a:endParaRPr>
            </a:p>
          </p:txBody>
        </p:sp>
        <p:sp>
          <p:nvSpPr>
            <p:cNvPr id="47" name="Freeform 6">
              <a:extLst>
                <a:ext uri="{FF2B5EF4-FFF2-40B4-BE49-F238E27FC236}">
                  <a16:creationId xmlns:a16="http://schemas.microsoft.com/office/drawing/2014/main" id="{66BA1389-99B3-D019-4C8C-05A76572D3CC}"/>
                </a:ext>
              </a:extLst>
            </p:cNvPr>
            <p:cNvSpPr>
              <a:spLocks/>
            </p:cNvSpPr>
            <p:nvPr/>
          </p:nvSpPr>
          <p:spPr bwMode="auto">
            <a:xfrm>
              <a:off x="6284913" y="5843588"/>
              <a:ext cx="361950" cy="825500"/>
            </a:xfrm>
            <a:custGeom>
              <a:avLst/>
              <a:gdLst>
                <a:gd name="T0" fmla="*/ 228 w 228"/>
                <a:gd name="T1" fmla="*/ 91 h 520"/>
                <a:gd name="T2" fmla="*/ 129 w 228"/>
                <a:gd name="T3" fmla="*/ 149 h 520"/>
                <a:gd name="T4" fmla="*/ 114 w 228"/>
                <a:gd name="T5" fmla="*/ 0 h 520"/>
                <a:gd name="T6" fmla="*/ 99 w 228"/>
                <a:gd name="T7" fmla="*/ 149 h 520"/>
                <a:gd name="T8" fmla="*/ 0 w 228"/>
                <a:gd name="T9" fmla="*/ 91 h 520"/>
                <a:gd name="T10" fmla="*/ 91 w 228"/>
                <a:gd name="T11" fmla="*/ 197 h 520"/>
                <a:gd name="T12" fmla="*/ 94 w 228"/>
                <a:gd name="T13" fmla="*/ 520 h 520"/>
                <a:gd name="T14" fmla="*/ 142 w 228"/>
                <a:gd name="T15" fmla="*/ 520 h 520"/>
                <a:gd name="T16" fmla="*/ 137 w 228"/>
                <a:gd name="T17" fmla="*/ 197 h 520"/>
                <a:gd name="T18" fmla="*/ 228 w 228"/>
                <a:gd name="T19" fmla="*/ 9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520">
                  <a:moveTo>
                    <a:pt x="228" y="91"/>
                  </a:moveTo>
                  <a:lnTo>
                    <a:pt x="129" y="149"/>
                  </a:lnTo>
                  <a:lnTo>
                    <a:pt x="114" y="0"/>
                  </a:lnTo>
                  <a:lnTo>
                    <a:pt x="99" y="149"/>
                  </a:lnTo>
                  <a:lnTo>
                    <a:pt x="0" y="91"/>
                  </a:lnTo>
                  <a:lnTo>
                    <a:pt x="91" y="197"/>
                  </a:lnTo>
                  <a:lnTo>
                    <a:pt x="94" y="520"/>
                  </a:lnTo>
                  <a:lnTo>
                    <a:pt x="142" y="520"/>
                  </a:lnTo>
                  <a:lnTo>
                    <a:pt x="137" y="197"/>
                  </a:lnTo>
                  <a:lnTo>
                    <a:pt x="228" y="9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dirty="0">
                <a:solidFill>
                  <a:prstClr val="black"/>
                </a:solidFill>
                <a:latin typeface="等线" panose="020F0502020204030204"/>
                <a:ea typeface="等线" panose="02010600030101010101" pitchFamily="2" charset="-122"/>
              </a:endParaRPr>
            </a:p>
          </p:txBody>
        </p:sp>
      </p:grpSp>
      <p:pic>
        <p:nvPicPr>
          <p:cNvPr id="30" name="Picture 29">
            <a:extLst>
              <a:ext uri="{FF2B5EF4-FFF2-40B4-BE49-F238E27FC236}">
                <a16:creationId xmlns:a16="http://schemas.microsoft.com/office/drawing/2014/main" id="{5BDBFBFD-AAB7-46D6-BD05-6ADF67781A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12855" y="4936942"/>
            <a:ext cx="5715000" cy="4286250"/>
          </a:xfrm>
          <a:prstGeom prst="ellipse">
            <a:avLst/>
          </a:prstGeom>
        </p:spPr>
      </p:pic>
      <p:pic>
        <p:nvPicPr>
          <p:cNvPr id="49" name="Picture 48">
            <a:extLst>
              <a:ext uri="{FF2B5EF4-FFF2-40B4-BE49-F238E27FC236}">
                <a16:creationId xmlns:a16="http://schemas.microsoft.com/office/drawing/2014/main" id="{C3E133AB-5616-4672-B17E-B35D1969903A}"/>
              </a:ext>
            </a:extLst>
          </p:cNvPr>
          <p:cNvPicPr>
            <a:picLocks noChangeAspect="1"/>
          </p:cNvPicPr>
          <p:nvPr/>
        </p:nvPicPr>
        <p:blipFill rotWithShape="1">
          <a:blip r:embed="rId13">
            <a:extLst>
              <a:ext uri="{28A0092B-C50C-407E-A947-70E740481C1C}">
                <a14:useLocalDpi xmlns:a14="http://schemas.microsoft.com/office/drawing/2010/main" val="0"/>
              </a:ext>
            </a:extLst>
          </a:blip>
          <a:srcRect l="7652" t="17051" r="9701" b="374"/>
          <a:stretch/>
        </p:blipFill>
        <p:spPr>
          <a:xfrm>
            <a:off x="7002891" y="2404169"/>
            <a:ext cx="5060551" cy="37920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9" name="Picture 58">
            <a:extLst>
              <a:ext uri="{FF2B5EF4-FFF2-40B4-BE49-F238E27FC236}">
                <a16:creationId xmlns:a16="http://schemas.microsoft.com/office/drawing/2014/main" id="{19E667B2-7C49-45CB-A249-CB46B81BB2C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7560" r="251"/>
          <a:stretch/>
        </p:blipFill>
        <p:spPr>
          <a:xfrm>
            <a:off x="2040357" y="5463160"/>
            <a:ext cx="4578256" cy="4150601"/>
          </a:xfrm>
          <a:prstGeom prst="flowChartDelay">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6" descr="Ký hiệu tái chế trên bao bì sản phẩm: Ý nghĩa và cách dùng">
            <a:extLst>
              <a:ext uri="{FF2B5EF4-FFF2-40B4-BE49-F238E27FC236}">
                <a16:creationId xmlns:a16="http://schemas.microsoft.com/office/drawing/2014/main" id="{5F23B1E5-2668-46C6-BF53-0309CBF6218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752019">
            <a:off x="12976569" y="3641659"/>
            <a:ext cx="1530723" cy="144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59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169910570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DE64E3C-9059-8811-3F87-5AB04DF88AC7}"/>
              </a:ext>
            </a:extLst>
          </p:cNvPr>
          <p:cNvSpPr/>
          <p:nvPr/>
        </p:nvSpPr>
        <p:spPr>
          <a:xfrm>
            <a:off x="381000" y="231635"/>
            <a:ext cx="18133571" cy="19862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1D4E89"/>
                </a:solidFill>
                <a:latin typeface="Times New Roman" panose="02020603050405020304" pitchFamily="18" charset="0"/>
                <a:cs typeface="Times New Roman" panose="02020603050405020304" pitchFamily="18" charset="0"/>
              </a:rPr>
              <a:t>HOẠT ĐỘNG NHÓM: </a:t>
            </a:r>
          </a:p>
          <a:p>
            <a:pPr algn="ctr"/>
            <a:endParaRPr lang="en-US" sz="4200" dirty="0">
              <a:solidFill>
                <a:srgbClr val="1D4E89"/>
              </a:solidFill>
              <a:latin typeface="Times New Roman" panose="02020603050405020304" pitchFamily="18" charset="0"/>
              <a:cs typeface="Times New Roman" panose="02020603050405020304" pitchFamily="18" charset="0"/>
            </a:endParaRPr>
          </a:p>
        </p:txBody>
      </p:sp>
      <p:grpSp>
        <p:nvGrpSpPr>
          <p:cNvPr id="87" name="Group 86"/>
          <p:cNvGrpSpPr/>
          <p:nvPr/>
        </p:nvGrpSpPr>
        <p:grpSpPr>
          <a:xfrm>
            <a:off x="762000" y="2147318"/>
            <a:ext cx="16953527" cy="7404113"/>
            <a:chOff x="249333" y="2010817"/>
            <a:chExt cx="10927131" cy="4478694"/>
          </a:xfrm>
        </p:grpSpPr>
        <p:grpSp>
          <p:nvGrpSpPr>
            <p:cNvPr id="85" name="Group 84"/>
            <p:cNvGrpSpPr/>
            <p:nvPr/>
          </p:nvGrpSpPr>
          <p:grpSpPr>
            <a:xfrm>
              <a:off x="2511867" y="2080060"/>
              <a:ext cx="7835302" cy="1418785"/>
              <a:chOff x="2575912" y="2079328"/>
              <a:chExt cx="7835302" cy="1418785"/>
            </a:xfrm>
          </p:grpSpPr>
          <p:pic>
            <p:nvPicPr>
              <p:cNvPr id="6" name="Picture 18">
                <a:extLst>
                  <a:ext uri="{FF2B5EF4-FFF2-40B4-BE49-F238E27FC236}">
                    <a16:creationId xmlns:a16="http://schemas.microsoft.com/office/drawing/2014/main" id="{E552888C-61BE-5843-93FE-1FBCEF7D4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476">
                <a:off x="2575912" y="2079328"/>
                <a:ext cx="7835302" cy="1418785"/>
              </a:xfrm>
              <a:prstGeom prst="rect">
                <a:avLst/>
              </a:prstGeom>
            </p:spPr>
          </p:pic>
          <p:sp>
            <p:nvSpPr>
              <p:cNvPr id="7" name="Rectangle 6">
                <a:extLst>
                  <a:ext uri="{FF2B5EF4-FFF2-40B4-BE49-F238E27FC236}">
                    <a16:creationId xmlns:a16="http://schemas.microsoft.com/office/drawing/2014/main" id="{B45CB335-45B8-AF4B-B9ED-5983A4FC6A22}"/>
                  </a:ext>
                </a:extLst>
              </p:cNvPr>
              <p:cNvSpPr/>
              <p:nvPr/>
            </p:nvSpPr>
            <p:spPr>
              <a:xfrm>
                <a:off x="2918913" y="2273625"/>
                <a:ext cx="6894067" cy="691163"/>
              </a:xfrm>
              <a:prstGeom prst="rect">
                <a:avLst/>
              </a:prstGeom>
              <a:noFill/>
            </p:spPr>
            <p:txBody>
              <a:bodyPr wrap="none" lIns="102870" tIns="51435" rIns="102870" bIns="51435">
                <a:spAutoFit/>
              </a:bodyPr>
              <a:lstStyle/>
              <a:p>
                <a:pPr algn="ctr" defTabSz="1028700"/>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Đưa</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ra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một</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toán</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tế</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x-none" sz="6750" b="1" dirty="0">
                  <a:ln w="0"/>
                  <a:solidFill>
                    <a:srgbClr val="C00000"/>
                  </a:solidFill>
                  <a:effectLst>
                    <a:reflection blurRad="6350" stA="53000" endA="300" endPos="35500" dir="5400000" sy="-90000" algn="bl" rotWithShape="0"/>
                  </a:effectLst>
                </a:endParaRPr>
              </a:p>
            </p:txBody>
          </p:sp>
        </p:grpSp>
        <p:sp>
          <p:nvSpPr>
            <p:cNvPr id="2" name="Rounded Rectangle 1"/>
            <p:cNvSpPr/>
            <p:nvPr/>
          </p:nvSpPr>
          <p:spPr>
            <a:xfrm>
              <a:off x="249333" y="2010817"/>
              <a:ext cx="10927131" cy="4378453"/>
            </a:xfrm>
            <a:prstGeom prst="roundRect">
              <a:avLst/>
            </a:prstGeom>
            <a:no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81" name="Group 80"/>
            <p:cNvGrpSpPr/>
            <p:nvPr/>
          </p:nvGrpSpPr>
          <p:grpSpPr>
            <a:xfrm>
              <a:off x="503480" y="3692801"/>
              <a:ext cx="2996485" cy="2401091"/>
              <a:chOff x="517356" y="3515253"/>
              <a:chExt cx="2996485" cy="2401091"/>
            </a:xfrm>
          </p:grpSpPr>
          <p:sp>
            <p:nvSpPr>
              <p:cNvPr id="68" name="Rounded Rectangle 67"/>
              <p:cNvSpPr/>
              <p:nvPr/>
            </p:nvSpPr>
            <p:spPr>
              <a:xfrm>
                <a:off x="1766480" y="3515253"/>
                <a:ext cx="1747361" cy="2401091"/>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9" name="TextBox 68"/>
              <p:cNvSpPr txBox="1"/>
              <p:nvPr/>
            </p:nvSpPr>
            <p:spPr>
              <a:xfrm>
                <a:off x="2036938" y="3603610"/>
                <a:ext cx="1369536" cy="418886"/>
              </a:xfrm>
              <a:prstGeom prst="rect">
                <a:avLst/>
              </a:prstGeom>
              <a:noFill/>
            </p:spPr>
            <p:txBody>
              <a:bodyPr wrap="square" rtlCol="0">
                <a:spAutoFit/>
              </a:bodyPr>
              <a:lstStyle/>
              <a:p>
                <a:r>
                  <a:rPr lang="en-US" sz="3900" b="1" dirty="0" err="1">
                    <a:solidFill>
                      <a:srgbClr val="48CFAD">
                        <a:lumMod val="50000"/>
                      </a:srgbClr>
                    </a:solidFill>
                    <a:latin typeface="Times New Roman" panose="02020603050405020304" pitchFamily="18" charset="0"/>
                    <a:cs typeface="Times New Roman" panose="02020603050405020304" pitchFamily="18" charset="0"/>
                  </a:rPr>
                  <a:t>Chủ</a:t>
                </a:r>
                <a:r>
                  <a:rPr lang="en-US" sz="3900" b="1" dirty="0">
                    <a:solidFill>
                      <a:srgbClr val="48CFAD">
                        <a:lumMod val="50000"/>
                      </a:srgbClr>
                    </a:solidFill>
                    <a:latin typeface="Times New Roman" panose="02020603050405020304" pitchFamily="18" charset="0"/>
                    <a:cs typeface="Times New Roman" panose="02020603050405020304" pitchFamily="18" charset="0"/>
                  </a:rPr>
                  <a:t> </a:t>
                </a:r>
                <a:r>
                  <a:rPr lang="en-US" sz="3900" b="1" dirty="0" err="1">
                    <a:solidFill>
                      <a:srgbClr val="48CFAD">
                        <a:lumMod val="50000"/>
                      </a:srgbClr>
                    </a:solidFill>
                    <a:latin typeface="Times New Roman" panose="02020603050405020304" pitchFamily="18" charset="0"/>
                    <a:cs typeface="Times New Roman" panose="02020603050405020304" pitchFamily="18" charset="0"/>
                  </a:rPr>
                  <a:t>đề</a:t>
                </a:r>
                <a:r>
                  <a:rPr lang="en-US" sz="3900" b="1" dirty="0">
                    <a:solidFill>
                      <a:srgbClr val="48CFAD">
                        <a:lumMod val="50000"/>
                      </a:srgbClr>
                    </a:solidFill>
                    <a:latin typeface="Times New Roman" panose="02020603050405020304" pitchFamily="18" charset="0"/>
                    <a:cs typeface="Times New Roman" panose="02020603050405020304" pitchFamily="18" charset="0"/>
                  </a:rPr>
                  <a:t> 1</a:t>
                </a:r>
              </a:p>
            </p:txBody>
          </p:sp>
          <p:sp>
            <p:nvSpPr>
              <p:cNvPr id="71" name="TextBox 70"/>
              <p:cNvSpPr txBox="1"/>
              <p:nvPr/>
            </p:nvSpPr>
            <p:spPr>
              <a:xfrm>
                <a:off x="517356" y="4017393"/>
                <a:ext cx="1738532" cy="418886"/>
              </a:xfrm>
              <a:prstGeom prst="rect">
                <a:avLst/>
              </a:prstGeom>
              <a:noFill/>
            </p:spPr>
            <p:txBody>
              <a:bodyPr wrap="square" rtlCol="0">
                <a:spAutoFit/>
              </a:bodyPr>
              <a:lstStyle/>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nvGrpSpPr>
            <p:cNvPr id="84" name="Group 83"/>
            <p:cNvGrpSpPr/>
            <p:nvPr/>
          </p:nvGrpSpPr>
          <p:grpSpPr>
            <a:xfrm>
              <a:off x="4829833" y="3692801"/>
              <a:ext cx="1761698" cy="2727636"/>
              <a:chOff x="4789771" y="3499979"/>
              <a:chExt cx="1761698" cy="2727636"/>
            </a:xfrm>
          </p:grpSpPr>
          <p:sp>
            <p:nvSpPr>
              <p:cNvPr id="75" name="Rounded Rectangle 74"/>
              <p:cNvSpPr/>
              <p:nvPr/>
            </p:nvSpPr>
            <p:spPr>
              <a:xfrm>
                <a:off x="4789771" y="3499979"/>
                <a:ext cx="1761698" cy="2401091"/>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6" name="TextBox 75"/>
              <p:cNvSpPr txBox="1"/>
              <p:nvPr/>
            </p:nvSpPr>
            <p:spPr>
              <a:xfrm>
                <a:off x="4974071" y="3583233"/>
                <a:ext cx="1393098" cy="418886"/>
              </a:xfrm>
              <a:prstGeom prst="rect">
                <a:avLst/>
              </a:prstGeom>
              <a:noFill/>
            </p:spPr>
            <p:txBody>
              <a:bodyPr wrap="square" rtlCol="0">
                <a:spAutoFit/>
              </a:bodyPr>
              <a:lstStyle/>
              <a:p>
                <a:r>
                  <a:rPr lang="en-US" sz="3900" b="1" dirty="0" err="1">
                    <a:solidFill>
                      <a:srgbClr val="A0D468">
                        <a:lumMod val="75000"/>
                      </a:srgbClr>
                    </a:solidFill>
                    <a:latin typeface="Times New Roman" panose="02020603050405020304" pitchFamily="18" charset="0"/>
                    <a:cs typeface="Times New Roman" panose="02020603050405020304" pitchFamily="18" charset="0"/>
                  </a:rPr>
                  <a:t>Chủ</a:t>
                </a:r>
                <a:r>
                  <a:rPr lang="en-US" sz="3900" b="1" dirty="0">
                    <a:solidFill>
                      <a:srgbClr val="A0D468">
                        <a:lumMod val="75000"/>
                      </a:srgbClr>
                    </a:solidFill>
                    <a:latin typeface="Times New Roman" panose="02020603050405020304" pitchFamily="18" charset="0"/>
                    <a:cs typeface="Times New Roman" panose="02020603050405020304" pitchFamily="18" charset="0"/>
                  </a:rPr>
                  <a:t> </a:t>
                </a:r>
                <a:r>
                  <a:rPr lang="en-US" sz="3900" b="1" dirty="0" err="1">
                    <a:solidFill>
                      <a:srgbClr val="A0D468">
                        <a:lumMod val="75000"/>
                      </a:srgbClr>
                    </a:solidFill>
                    <a:latin typeface="Times New Roman" panose="02020603050405020304" pitchFamily="18" charset="0"/>
                    <a:cs typeface="Times New Roman" panose="02020603050405020304" pitchFamily="18" charset="0"/>
                  </a:rPr>
                  <a:t>đề</a:t>
                </a:r>
                <a:r>
                  <a:rPr lang="en-US" sz="3900" b="1" dirty="0">
                    <a:solidFill>
                      <a:srgbClr val="A0D468">
                        <a:lumMod val="75000"/>
                      </a:srgbClr>
                    </a:solidFill>
                    <a:latin typeface="Times New Roman" panose="02020603050405020304" pitchFamily="18" charset="0"/>
                    <a:cs typeface="Times New Roman" panose="02020603050405020304" pitchFamily="18" charset="0"/>
                  </a:rPr>
                  <a:t> 2</a:t>
                </a:r>
              </a:p>
            </p:txBody>
          </p:sp>
          <p:sp>
            <p:nvSpPr>
              <p:cNvPr id="77" name="TextBox 76"/>
              <p:cNvSpPr txBox="1"/>
              <p:nvPr/>
            </p:nvSpPr>
            <p:spPr>
              <a:xfrm>
                <a:off x="4825298" y="3993554"/>
                <a:ext cx="1690644" cy="2234061"/>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các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môn</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học</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3+4</a:t>
                </a:r>
              </a:p>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nvGrpSpPr>
            <p:cNvPr id="83" name="Group 82"/>
            <p:cNvGrpSpPr/>
            <p:nvPr/>
          </p:nvGrpSpPr>
          <p:grpSpPr>
            <a:xfrm>
              <a:off x="8035803" y="3696284"/>
              <a:ext cx="1848482" cy="2793227"/>
              <a:chOff x="8081270" y="3498403"/>
              <a:chExt cx="1848482" cy="2793227"/>
            </a:xfrm>
          </p:grpSpPr>
          <p:sp>
            <p:nvSpPr>
              <p:cNvPr id="78" name="Rounded Rectangle 77"/>
              <p:cNvSpPr/>
              <p:nvPr/>
            </p:nvSpPr>
            <p:spPr>
              <a:xfrm>
                <a:off x="8153204" y="3498403"/>
                <a:ext cx="1765649" cy="2397608"/>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9" name="TextBox 78"/>
              <p:cNvSpPr txBox="1"/>
              <p:nvPr/>
            </p:nvSpPr>
            <p:spPr>
              <a:xfrm>
                <a:off x="8251190" y="3615860"/>
                <a:ext cx="1387662" cy="418886"/>
              </a:xfrm>
              <a:prstGeom prst="rect">
                <a:avLst/>
              </a:prstGeom>
              <a:noFill/>
            </p:spPr>
            <p:txBody>
              <a:bodyPr wrap="square" rtlCol="0">
                <a:spAutoFit/>
              </a:bodyPr>
              <a:lstStyle/>
              <a:p>
                <a:r>
                  <a:rPr lang="en-US" sz="3900" b="1" dirty="0" err="1">
                    <a:solidFill>
                      <a:srgbClr val="660066"/>
                    </a:solidFill>
                    <a:latin typeface="Times New Roman" panose="02020603050405020304" pitchFamily="18" charset="0"/>
                    <a:cs typeface="Times New Roman" panose="02020603050405020304" pitchFamily="18" charset="0"/>
                  </a:rPr>
                  <a:t>Chủ</a:t>
                </a:r>
                <a:r>
                  <a:rPr lang="en-US" sz="3900" b="1" dirty="0">
                    <a:solidFill>
                      <a:srgbClr val="660066"/>
                    </a:solidFill>
                    <a:latin typeface="Times New Roman" panose="02020603050405020304" pitchFamily="18" charset="0"/>
                    <a:cs typeface="Times New Roman" panose="02020603050405020304" pitchFamily="18" charset="0"/>
                  </a:rPr>
                  <a:t> </a:t>
                </a:r>
                <a:r>
                  <a:rPr lang="en-US" sz="3900" b="1" dirty="0" err="1">
                    <a:solidFill>
                      <a:srgbClr val="660066"/>
                    </a:solidFill>
                    <a:latin typeface="Times New Roman" panose="02020603050405020304" pitchFamily="18" charset="0"/>
                    <a:cs typeface="Times New Roman" panose="02020603050405020304" pitchFamily="18" charset="0"/>
                  </a:rPr>
                  <a:t>đề</a:t>
                </a:r>
                <a:r>
                  <a:rPr lang="en-US" sz="3900" b="1" dirty="0">
                    <a:solidFill>
                      <a:srgbClr val="660066"/>
                    </a:solidFill>
                    <a:latin typeface="Times New Roman" panose="02020603050405020304" pitchFamily="18" charset="0"/>
                    <a:cs typeface="Times New Roman" panose="02020603050405020304" pitchFamily="18" charset="0"/>
                  </a:rPr>
                  <a:t> 3</a:t>
                </a:r>
              </a:p>
            </p:txBody>
          </p:sp>
          <p:sp>
            <p:nvSpPr>
              <p:cNvPr id="80" name="TextBox 79"/>
              <p:cNvSpPr txBox="1"/>
              <p:nvPr/>
            </p:nvSpPr>
            <p:spPr>
              <a:xfrm>
                <a:off x="8081270" y="4057568"/>
                <a:ext cx="1848482" cy="2234062"/>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giao</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thông</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5+6</a:t>
                </a:r>
              </a:p>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sp>
        <p:nvSpPr>
          <p:cNvPr id="37" name="TextBox 36">
            <a:extLst>
              <a:ext uri="{FF2B5EF4-FFF2-40B4-BE49-F238E27FC236}">
                <a16:creationId xmlns:a16="http://schemas.microsoft.com/office/drawing/2014/main" id="{C59B79E4-2F59-4784-AAE2-D005473D0E63}"/>
              </a:ext>
            </a:extLst>
          </p:cNvPr>
          <p:cNvSpPr txBox="1"/>
          <p:nvPr/>
        </p:nvSpPr>
        <p:spPr>
          <a:xfrm>
            <a:off x="3130161" y="5858111"/>
            <a:ext cx="2623047" cy="3093154"/>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kinh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doanh</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1+2</a:t>
            </a:r>
          </a:p>
        </p:txBody>
      </p:sp>
    </p:spTree>
    <p:extLst>
      <p:ext uri="{BB962C8B-B14F-4D97-AF65-F5344CB8AC3E}">
        <p14:creationId xmlns:p14="http://schemas.microsoft.com/office/powerpoint/2010/main" val="10005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0;p39"/>
          <p:cNvSpPr txBox="1">
            <a:spLocks/>
          </p:cNvSpPr>
          <p:nvPr/>
        </p:nvSpPr>
        <p:spPr>
          <a:xfrm>
            <a:off x="2743200" y="736917"/>
            <a:ext cx="13144560" cy="1506501"/>
          </a:xfrm>
          <a:prstGeom prst="rect">
            <a:avLst/>
          </a:prstGeom>
        </p:spPr>
        <p:txBody>
          <a:bodyPr spcFirstLastPara="1" wrap="square" lIns="182850" tIns="182850" rIns="182850" bIns="18285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1" b="1" dirty="0">
                <a:solidFill>
                  <a:srgbClr val="FF0000"/>
                </a:solidFill>
                <a:latin typeface="Times New Roman" panose="02020603050405020304" pitchFamily="18" charset="0"/>
                <a:cs typeface="Times New Roman" panose="02020603050405020304" pitchFamily="18" charset="0"/>
              </a:rPr>
              <a:t>HOẠT ĐỘNG NHÓM</a:t>
            </a:r>
            <a:endParaRPr lang="vi-VN" sz="6401" b="1"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EEB2804-477A-7A0B-77BB-778A275D34D6}"/>
              </a:ext>
            </a:extLst>
          </p:cNvPr>
          <p:cNvGrpSpPr/>
          <p:nvPr/>
        </p:nvGrpSpPr>
        <p:grpSpPr>
          <a:xfrm>
            <a:off x="1246909" y="2540599"/>
            <a:ext cx="7684904" cy="7758434"/>
            <a:chOff x="1354606" y="1692976"/>
            <a:chExt cx="2098416" cy="4749315"/>
          </a:xfrm>
        </p:grpSpPr>
        <p:grpSp>
          <p:nvGrpSpPr>
            <p:cNvPr id="5" name="Group 4">
              <a:extLst>
                <a:ext uri="{FF2B5EF4-FFF2-40B4-BE49-F238E27FC236}">
                  <a16:creationId xmlns:a16="http://schemas.microsoft.com/office/drawing/2014/main" id="{97688A85-AB7E-416A-A8E5-DEC0E0445816}"/>
                </a:ext>
              </a:extLst>
            </p:cNvPr>
            <p:cNvGrpSpPr/>
            <p:nvPr/>
          </p:nvGrpSpPr>
          <p:grpSpPr>
            <a:xfrm>
              <a:off x="1354606" y="1692976"/>
              <a:ext cx="2098416" cy="4749315"/>
              <a:chOff x="3146377" y="3455373"/>
              <a:chExt cx="4196831" cy="9498627"/>
            </a:xfrm>
          </p:grpSpPr>
          <p:sp>
            <p:nvSpPr>
              <p:cNvPr id="8" name="Freeform 1">
                <a:extLst>
                  <a:ext uri="{FF2B5EF4-FFF2-40B4-BE49-F238E27FC236}">
                    <a16:creationId xmlns:a16="http://schemas.microsoft.com/office/drawing/2014/main" id="{567C8C96-AB52-4BC9-9C0C-F59510FB9FE2}"/>
                  </a:ext>
                </a:extLst>
              </p:cNvPr>
              <p:cNvSpPr>
                <a:spLocks noChangeArrowheads="1"/>
              </p:cNvSpPr>
              <p:nvPr/>
            </p:nvSpPr>
            <p:spPr bwMode="auto">
              <a:xfrm>
                <a:off x="3315331" y="3539853"/>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7" y="6551"/>
                      <a:pt x="0" y="6533"/>
                      <a:pt x="0" y="6512"/>
                    </a:cubicBezTo>
                    <a:lnTo>
                      <a:pt x="0" y="39"/>
                    </a:lnTo>
                    <a:lnTo>
                      <a:pt x="0" y="39"/>
                    </a:lnTo>
                    <a:cubicBezTo>
                      <a:pt x="0" y="17"/>
                      <a:pt x="17"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9" name="Freeform 2">
                <a:extLst>
                  <a:ext uri="{FF2B5EF4-FFF2-40B4-BE49-F238E27FC236}">
                    <a16:creationId xmlns:a16="http://schemas.microsoft.com/office/drawing/2014/main" id="{417F9F37-A52C-4179-AF07-E0B16F351ECF}"/>
                  </a:ext>
                </a:extLst>
              </p:cNvPr>
              <p:cNvSpPr>
                <a:spLocks noChangeArrowheads="1"/>
              </p:cNvSpPr>
              <p:nvPr/>
            </p:nvSpPr>
            <p:spPr bwMode="auto">
              <a:xfrm>
                <a:off x="3230855" y="3455373"/>
                <a:ext cx="4027876" cy="5190283"/>
              </a:xfrm>
              <a:custGeom>
                <a:avLst/>
                <a:gdLst>
                  <a:gd name="T0" fmla="*/ 554 w 5255"/>
                  <a:gd name="T1" fmla="*/ 221 h 6774"/>
                  <a:gd name="T2" fmla="*/ 554 w 5255"/>
                  <a:gd name="T3" fmla="*/ 221 h 6774"/>
                  <a:gd name="T4" fmla="*/ 221 w 5255"/>
                  <a:gd name="T5" fmla="*/ 554 h 6774"/>
                  <a:gd name="T6" fmla="*/ 221 w 5255"/>
                  <a:gd name="T7" fmla="*/ 6219 h 6774"/>
                  <a:gd name="T8" fmla="*/ 221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1" y="370"/>
                      <a:pt x="221" y="554"/>
                    </a:cubicBezTo>
                    <a:lnTo>
                      <a:pt x="221" y="6219"/>
                    </a:lnTo>
                    <a:lnTo>
                      <a:pt x="221" y="6219"/>
                    </a:lnTo>
                    <a:cubicBezTo>
                      <a:pt x="221"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rgbClr val="00B050"/>
              </a:solidFill>
              <a:ln>
                <a:solidFill>
                  <a:srgbClr val="00B050"/>
                </a:solid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97D7D563-C833-48C5-BACE-AA15563EB43D}"/>
                  </a:ext>
                </a:extLst>
              </p:cNvPr>
              <p:cNvSpPr>
                <a:spLocks noChangeArrowheads="1"/>
              </p:cNvSpPr>
              <p:nvPr/>
            </p:nvSpPr>
            <p:spPr bwMode="auto">
              <a:xfrm>
                <a:off x="4106779" y="7431849"/>
                <a:ext cx="2237492" cy="5457229"/>
              </a:xfrm>
              <a:custGeom>
                <a:avLst/>
                <a:gdLst>
                  <a:gd name="T0" fmla="*/ 2516 w 5033"/>
                  <a:gd name="T1" fmla="*/ 0 h 7120"/>
                  <a:gd name="T2" fmla="*/ 1263 w 5033"/>
                  <a:gd name="T3" fmla="*/ 1704 h 7120"/>
                  <a:gd name="T4" fmla="*/ 1800 w 5033"/>
                  <a:gd name="T5" fmla="*/ 1704 h 7120"/>
                  <a:gd name="T6" fmla="*/ 1800 w 5033"/>
                  <a:gd name="T7" fmla="*/ 2191 h 7120"/>
                  <a:gd name="T8" fmla="*/ 1800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0" y="1704"/>
                    </a:lnTo>
                    <a:lnTo>
                      <a:pt x="1800" y="2191"/>
                    </a:lnTo>
                    <a:lnTo>
                      <a:pt x="1800"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rgbClr val="00B050"/>
              </a:solidFill>
              <a:ln>
                <a:no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1" name="Freeform 4">
                <a:extLst>
                  <a:ext uri="{FF2B5EF4-FFF2-40B4-BE49-F238E27FC236}">
                    <a16:creationId xmlns:a16="http://schemas.microsoft.com/office/drawing/2014/main" id="{0153C426-51E2-4B94-B39B-2129F5CC0765}"/>
                  </a:ext>
                </a:extLst>
              </p:cNvPr>
              <p:cNvSpPr>
                <a:spLocks noChangeArrowheads="1"/>
              </p:cNvSpPr>
              <p:nvPr/>
            </p:nvSpPr>
            <p:spPr bwMode="auto">
              <a:xfrm>
                <a:off x="3146377" y="7158857"/>
                <a:ext cx="4196831" cy="5795143"/>
              </a:xfrm>
              <a:custGeom>
                <a:avLst/>
                <a:gdLst>
                  <a:gd name="T0" fmla="*/ 2738 w 5477"/>
                  <a:gd name="T1" fmla="*/ 0 h 7563"/>
                  <a:gd name="T2" fmla="*/ 2738 w 5477"/>
                  <a:gd name="T3" fmla="*/ 0 h 7563"/>
                  <a:gd name="T4" fmla="*/ 2560 w 5477"/>
                  <a:gd name="T5" fmla="*/ 91 h 7563"/>
                  <a:gd name="T6" fmla="*/ 1306 w 5477"/>
                  <a:gd name="T7" fmla="*/ 1795 h 7563"/>
                  <a:gd name="T8" fmla="*/ 1306 w 5477"/>
                  <a:gd name="T9" fmla="*/ 1795 h 7563"/>
                  <a:gd name="T10" fmla="*/ 1287 w 5477"/>
                  <a:gd name="T11" fmla="*/ 2026 h 7563"/>
                  <a:gd name="T12" fmla="*/ 1287 w 5477"/>
                  <a:gd name="T13" fmla="*/ 2026 h 7563"/>
                  <a:gd name="T14" fmla="*/ 1485 w 5477"/>
                  <a:gd name="T15" fmla="*/ 2148 h 7563"/>
                  <a:gd name="T16" fmla="*/ 1800 w 5477"/>
                  <a:gd name="T17" fmla="*/ 2148 h 7563"/>
                  <a:gd name="T18" fmla="*/ 1800 w 5477"/>
                  <a:gd name="T19" fmla="*/ 2253 h 7563"/>
                  <a:gd name="T20" fmla="*/ 1800 w 5477"/>
                  <a:gd name="T21" fmla="*/ 2253 h 7563"/>
                  <a:gd name="T22" fmla="*/ 0 w 5477"/>
                  <a:gd name="T23" fmla="*/ 4824 h 7563"/>
                  <a:gd name="T24" fmla="*/ 0 w 5477"/>
                  <a:gd name="T25" fmla="*/ 4824 h 7563"/>
                  <a:gd name="T26" fmla="*/ 2738 w 5477"/>
                  <a:gd name="T27" fmla="*/ 7562 h 7563"/>
                  <a:gd name="T28" fmla="*/ 2738 w 5477"/>
                  <a:gd name="T29" fmla="*/ 7562 h 7563"/>
                  <a:gd name="T30" fmla="*/ 5476 w 5477"/>
                  <a:gd name="T31" fmla="*/ 4824 h 7563"/>
                  <a:gd name="T32" fmla="*/ 5476 w 5477"/>
                  <a:gd name="T33" fmla="*/ 4824 h 7563"/>
                  <a:gd name="T34" fmla="*/ 3676 w 5477"/>
                  <a:gd name="T35" fmla="*/ 2253 h 7563"/>
                  <a:gd name="T36" fmla="*/ 3676 w 5477"/>
                  <a:gd name="T37" fmla="*/ 2148 h 7563"/>
                  <a:gd name="T38" fmla="*/ 3992 w 5477"/>
                  <a:gd name="T39" fmla="*/ 2148 h 7563"/>
                  <a:gd name="T40" fmla="*/ 3992 w 5477"/>
                  <a:gd name="T41" fmla="*/ 2148 h 7563"/>
                  <a:gd name="T42" fmla="*/ 4189 w 5477"/>
                  <a:gd name="T43" fmla="*/ 2026 h 7563"/>
                  <a:gd name="T44" fmla="*/ 4189 w 5477"/>
                  <a:gd name="T45" fmla="*/ 2026 h 7563"/>
                  <a:gd name="T46" fmla="*/ 4170 w 5477"/>
                  <a:gd name="T47" fmla="*/ 1795 h 7563"/>
                  <a:gd name="T48" fmla="*/ 2917 w 5477"/>
                  <a:gd name="T49" fmla="*/ 91 h 7563"/>
                  <a:gd name="T50" fmla="*/ 2917 w 5477"/>
                  <a:gd name="T51" fmla="*/ 91 h 7563"/>
                  <a:gd name="T52" fmla="*/ 2738 w 5477"/>
                  <a:gd name="T53" fmla="*/ 0 h 7563"/>
                  <a:gd name="T54" fmla="*/ 2738 w 5477"/>
                  <a:gd name="T55" fmla="*/ 222 h 7563"/>
                  <a:gd name="T56" fmla="*/ 3992 w 5477"/>
                  <a:gd name="T57" fmla="*/ 1926 h 7563"/>
                  <a:gd name="T58" fmla="*/ 3454 w 5477"/>
                  <a:gd name="T59" fmla="*/ 1926 h 7563"/>
                  <a:gd name="T60" fmla="*/ 3454 w 5477"/>
                  <a:gd name="T61" fmla="*/ 2413 h 7563"/>
                  <a:gd name="T62" fmla="*/ 3454 w 5477"/>
                  <a:gd name="T63" fmla="*/ 2413 h 7563"/>
                  <a:gd name="T64" fmla="*/ 5254 w 5477"/>
                  <a:gd name="T65" fmla="*/ 4824 h 7563"/>
                  <a:gd name="T66" fmla="*/ 5254 w 5477"/>
                  <a:gd name="T67" fmla="*/ 4824 h 7563"/>
                  <a:gd name="T68" fmla="*/ 2738 w 5477"/>
                  <a:gd name="T69" fmla="*/ 7341 h 7563"/>
                  <a:gd name="T70" fmla="*/ 2738 w 5477"/>
                  <a:gd name="T71" fmla="*/ 7341 h 7563"/>
                  <a:gd name="T72" fmla="*/ 222 w 5477"/>
                  <a:gd name="T73" fmla="*/ 4824 h 7563"/>
                  <a:gd name="T74" fmla="*/ 222 w 5477"/>
                  <a:gd name="T75" fmla="*/ 4824 h 7563"/>
                  <a:gd name="T76" fmla="*/ 2022 w 5477"/>
                  <a:gd name="T77" fmla="*/ 2413 h 7563"/>
                  <a:gd name="T78" fmla="*/ 2022 w 5477"/>
                  <a:gd name="T79" fmla="*/ 1926 h 7563"/>
                  <a:gd name="T80" fmla="*/ 1485 w 5477"/>
                  <a:gd name="T81" fmla="*/ 1926 h 7563"/>
                  <a:gd name="T82" fmla="*/ 2738 w 5477"/>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7" h="7563">
                    <a:moveTo>
                      <a:pt x="2738" y="0"/>
                    </a:moveTo>
                    <a:lnTo>
                      <a:pt x="2738" y="0"/>
                    </a:lnTo>
                    <a:cubicBezTo>
                      <a:pt x="2668" y="0"/>
                      <a:pt x="2601" y="34"/>
                      <a:pt x="2560" y="91"/>
                    </a:cubicBezTo>
                    <a:lnTo>
                      <a:pt x="1306" y="1795"/>
                    </a:lnTo>
                    <a:lnTo>
                      <a:pt x="1306" y="1795"/>
                    </a:lnTo>
                    <a:cubicBezTo>
                      <a:pt x="1256" y="1862"/>
                      <a:pt x="1249" y="1952"/>
                      <a:pt x="1287" y="2026"/>
                    </a:cubicBezTo>
                    <a:lnTo>
                      <a:pt x="1287" y="2026"/>
                    </a:lnTo>
                    <a:cubicBezTo>
                      <a:pt x="1324"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8" y="7562"/>
                      <a:pt x="5476" y="6334"/>
                      <a:pt x="5476" y="4824"/>
                    </a:cubicBezTo>
                    <a:lnTo>
                      <a:pt x="5476" y="4824"/>
                    </a:lnTo>
                    <a:cubicBezTo>
                      <a:pt x="5476" y="3677"/>
                      <a:pt x="4744" y="2643"/>
                      <a:pt x="3676" y="2253"/>
                    </a:cubicBezTo>
                    <a:lnTo>
                      <a:pt x="3676" y="2148"/>
                    </a:lnTo>
                    <a:lnTo>
                      <a:pt x="3992" y="2148"/>
                    </a:lnTo>
                    <a:lnTo>
                      <a:pt x="3992" y="2148"/>
                    </a:lnTo>
                    <a:cubicBezTo>
                      <a:pt x="4075" y="2148"/>
                      <a:pt x="4152" y="2101"/>
                      <a:pt x="4189" y="2026"/>
                    </a:cubicBezTo>
                    <a:lnTo>
                      <a:pt x="4189" y="2026"/>
                    </a:lnTo>
                    <a:cubicBezTo>
                      <a:pt x="4227" y="1952"/>
                      <a:pt x="4220" y="1862"/>
                      <a:pt x="4170" y="1795"/>
                    </a:cubicBezTo>
                    <a:lnTo>
                      <a:pt x="2917" y="91"/>
                    </a:lnTo>
                    <a:lnTo>
                      <a:pt x="2917" y="91"/>
                    </a:lnTo>
                    <a:cubicBezTo>
                      <a:pt x="2875" y="34"/>
                      <a:pt x="2809" y="0"/>
                      <a:pt x="2738" y="0"/>
                    </a:cubicBezTo>
                    <a:close/>
                    <a:moveTo>
                      <a:pt x="2738" y="222"/>
                    </a:moveTo>
                    <a:lnTo>
                      <a:pt x="3992" y="1926"/>
                    </a:lnTo>
                    <a:lnTo>
                      <a:pt x="3454" y="1926"/>
                    </a:lnTo>
                    <a:lnTo>
                      <a:pt x="3454" y="2413"/>
                    </a:lnTo>
                    <a:lnTo>
                      <a:pt x="3454" y="2413"/>
                    </a:lnTo>
                    <a:cubicBezTo>
                      <a:pt x="4495" y="2722"/>
                      <a:pt x="5254" y="3684"/>
                      <a:pt x="5254" y="4824"/>
                    </a:cubicBezTo>
                    <a:lnTo>
                      <a:pt x="5254" y="4824"/>
                    </a:lnTo>
                    <a:cubicBezTo>
                      <a:pt x="5254" y="6214"/>
                      <a:pt x="4128" y="7341"/>
                      <a:pt x="2738" y="7341"/>
                    </a:cubicBezTo>
                    <a:lnTo>
                      <a:pt x="2738" y="7341"/>
                    </a:lnTo>
                    <a:cubicBezTo>
                      <a:pt x="1349" y="7341"/>
                      <a:pt x="222" y="6214"/>
                      <a:pt x="222" y="4824"/>
                    </a:cubicBezTo>
                    <a:lnTo>
                      <a:pt x="222" y="4824"/>
                    </a:lnTo>
                    <a:cubicBezTo>
                      <a:pt x="222" y="3684"/>
                      <a:pt x="982" y="2721"/>
                      <a:pt x="2022" y="2413"/>
                    </a:cubicBezTo>
                    <a:lnTo>
                      <a:pt x="2022" y="1926"/>
                    </a:lnTo>
                    <a:lnTo>
                      <a:pt x="1485" y="1926"/>
                    </a:lnTo>
                    <a:lnTo>
                      <a:pt x="2738" y="222"/>
                    </a:lnTo>
                    <a:close/>
                  </a:path>
                </a:pathLst>
              </a:custGeom>
              <a:no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2" name="Freeform 5">
                <a:extLst>
                  <a:ext uri="{FF2B5EF4-FFF2-40B4-BE49-F238E27FC236}">
                    <a16:creationId xmlns:a16="http://schemas.microsoft.com/office/drawing/2014/main" id="{EBBFDA7D-E129-4A23-A790-D31473B87210}"/>
                  </a:ext>
                </a:extLst>
              </p:cNvPr>
              <p:cNvSpPr>
                <a:spLocks noChangeArrowheads="1"/>
              </p:cNvSpPr>
              <p:nvPr/>
            </p:nvSpPr>
            <p:spPr bwMode="auto">
              <a:xfrm>
                <a:off x="4361124" y="9410264"/>
                <a:ext cx="1787948" cy="2938877"/>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sp>
          <p:nvSpPr>
            <p:cNvPr id="6" name="TextBox 5">
              <a:extLst>
                <a:ext uri="{FF2B5EF4-FFF2-40B4-BE49-F238E27FC236}">
                  <a16:creationId xmlns:a16="http://schemas.microsoft.com/office/drawing/2014/main" id="{D9275BE1-7CA7-4152-87C4-517DA1C42B99}"/>
                </a:ext>
              </a:extLst>
            </p:cNvPr>
            <p:cNvSpPr txBox="1"/>
            <p:nvPr/>
          </p:nvSpPr>
          <p:spPr>
            <a:xfrm>
              <a:off x="1543611" y="1900380"/>
              <a:ext cx="1748654" cy="1752167"/>
            </a:xfrm>
            <a:prstGeom prst="rect">
              <a:avLst/>
            </a:prstGeom>
            <a:noFill/>
          </p:spPr>
          <p:txBody>
            <a:bodyPr wrap="square">
              <a:spAutoFit/>
            </a:bodyPr>
            <a:lstStyle/>
            <a:p>
              <a:pPr algn="ctr" defTabSz="1371566">
                <a:defRPr/>
              </a:pP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Yêu</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cầu</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Mỗi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thống</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nhất</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chọn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một</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bài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toán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theo</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chủ</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đề</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của</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mình</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và</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viết</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vào</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bảng</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a:p>
              <a:pPr defTabSz="1371566">
                <a:defRPr/>
              </a:pP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Thời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gian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3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phút</a:t>
              </a:r>
              <a:endPar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167C86E-0A97-4904-B8F6-0A76F9AF4DB9}"/>
              </a:ext>
            </a:extLst>
          </p:cNvPr>
          <p:cNvGrpSpPr/>
          <p:nvPr/>
        </p:nvGrpSpPr>
        <p:grpSpPr>
          <a:xfrm>
            <a:off x="9538692" y="2623274"/>
            <a:ext cx="8001162" cy="7622082"/>
            <a:chOff x="12470801" y="2765090"/>
            <a:chExt cx="4027876" cy="9333049"/>
          </a:xfrm>
        </p:grpSpPr>
        <p:sp>
          <p:nvSpPr>
            <p:cNvPr id="17" name="Freeform 11">
              <a:extLst>
                <a:ext uri="{FF2B5EF4-FFF2-40B4-BE49-F238E27FC236}">
                  <a16:creationId xmlns:a16="http://schemas.microsoft.com/office/drawing/2014/main" id="{CF1CBECC-FFEA-4584-98D5-BD86E2848302}"/>
                </a:ext>
              </a:extLst>
            </p:cNvPr>
            <p:cNvSpPr>
              <a:spLocks noChangeArrowheads="1"/>
            </p:cNvSpPr>
            <p:nvPr/>
          </p:nvSpPr>
          <p:spPr bwMode="auto">
            <a:xfrm>
              <a:off x="12555277" y="2849570"/>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8" y="6551"/>
                    <a:pt x="0" y="6533"/>
                    <a:pt x="0" y="6512"/>
                  </a:cubicBezTo>
                  <a:lnTo>
                    <a:pt x="0" y="39"/>
                  </a:lnTo>
                  <a:lnTo>
                    <a:pt x="0" y="39"/>
                  </a:lnTo>
                  <a:cubicBezTo>
                    <a:pt x="0" y="17"/>
                    <a:pt x="18"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solidFill>
              <a:srgbClr val="FFFFFF"/>
            </a:solidFill>
            <a:ln w="9525" cap="flat">
              <a:solidFill>
                <a:srgbClr val="80808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8" name="Freeform 12">
              <a:extLst>
                <a:ext uri="{FF2B5EF4-FFF2-40B4-BE49-F238E27FC236}">
                  <a16:creationId xmlns:a16="http://schemas.microsoft.com/office/drawing/2014/main" id="{14431C61-24C6-421F-8CAD-8890ECA420F9}"/>
                </a:ext>
              </a:extLst>
            </p:cNvPr>
            <p:cNvSpPr>
              <a:spLocks noChangeArrowheads="1"/>
            </p:cNvSpPr>
            <p:nvPr/>
          </p:nvSpPr>
          <p:spPr bwMode="auto">
            <a:xfrm>
              <a:off x="12470801" y="2765090"/>
              <a:ext cx="4027876" cy="5190283"/>
            </a:xfrm>
            <a:custGeom>
              <a:avLst/>
              <a:gdLst>
                <a:gd name="T0" fmla="*/ 554 w 5255"/>
                <a:gd name="T1" fmla="*/ 221 h 6774"/>
                <a:gd name="T2" fmla="*/ 554 w 5255"/>
                <a:gd name="T3" fmla="*/ 221 h 6774"/>
                <a:gd name="T4" fmla="*/ 222 w 5255"/>
                <a:gd name="T5" fmla="*/ 554 h 6774"/>
                <a:gd name="T6" fmla="*/ 222 w 5255"/>
                <a:gd name="T7" fmla="*/ 6219 h 6774"/>
                <a:gd name="T8" fmla="*/ 222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2" y="370"/>
                    <a:pt x="222" y="554"/>
                  </a:cubicBezTo>
                  <a:lnTo>
                    <a:pt x="222" y="6219"/>
                  </a:lnTo>
                  <a:lnTo>
                    <a:pt x="222" y="6219"/>
                  </a:lnTo>
                  <a:cubicBezTo>
                    <a:pt x="222"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rgbClr val="445469"/>
            </a:solidFill>
            <a:ln>
              <a:no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9" name="Freeform 13">
              <a:extLst>
                <a:ext uri="{FF2B5EF4-FFF2-40B4-BE49-F238E27FC236}">
                  <a16:creationId xmlns:a16="http://schemas.microsoft.com/office/drawing/2014/main" id="{44F66565-F251-4330-AD51-0E7F4474103B}"/>
                </a:ext>
              </a:extLst>
            </p:cNvPr>
            <p:cNvSpPr>
              <a:spLocks noChangeArrowheads="1"/>
            </p:cNvSpPr>
            <p:nvPr/>
          </p:nvSpPr>
          <p:spPr bwMode="auto">
            <a:xfrm>
              <a:off x="13486027" y="6640910"/>
              <a:ext cx="2038056" cy="5457229"/>
            </a:xfrm>
            <a:custGeom>
              <a:avLst/>
              <a:gdLst>
                <a:gd name="T0" fmla="*/ 2516 w 5033"/>
                <a:gd name="T1" fmla="*/ 0 h 7120"/>
                <a:gd name="T2" fmla="*/ 1263 w 5033"/>
                <a:gd name="T3" fmla="*/ 1704 h 7120"/>
                <a:gd name="T4" fmla="*/ 1801 w 5033"/>
                <a:gd name="T5" fmla="*/ 1704 h 7120"/>
                <a:gd name="T6" fmla="*/ 1801 w 5033"/>
                <a:gd name="T7" fmla="*/ 2191 h 7120"/>
                <a:gd name="T8" fmla="*/ 1801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1" y="1704"/>
                  </a:lnTo>
                  <a:lnTo>
                    <a:pt x="1801" y="2191"/>
                  </a:lnTo>
                  <a:lnTo>
                    <a:pt x="1801"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rgbClr val="445469"/>
            </a:solidFill>
            <a:ln>
              <a:no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sp>
        <p:nvSpPr>
          <p:cNvPr id="20" name="TextBox 19">
            <a:extLst>
              <a:ext uri="{FF2B5EF4-FFF2-40B4-BE49-F238E27FC236}">
                <a16:creationId xmlns:a16="http://schemas.microsoft.com/office/drawing/2014/main" id="{0FA69188-4788-42B6-8301-A8EF7DC9DE37}"/>
              </a:ext>
            </a:extLst>
          </p:cNvPr>
          <p:cNvSpPr txBox="1"/>
          <p:nvPr/>
        </p:nvSpPr>
        <p:spPr>
          <a:xfrm>
            <a:off x="3676316" y="7932310"/>
            <a:ext cx="2929542"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id="{312E2832-F7B1-4386-98ED-A243D8A0F090}"/>
              </a:ext>
            </a:extLst>
          </p:cNvPr>
          <p:cNvSpPr txBox="1"/>
          <p:nvPr/>
        </p:nvSpPr>
        <p:spPr>
          <a:xfrm>
            <a:off x="12177552" y="8019480"/>
            <a:ext cx="2929542" cy="1446550"/>
          </a:xfrm>
          <a:prstGeom prst="rect">
            <a:avLst/>
          </a:prstGeom>
          <a:noFill/>
        </p:spPr>
        <p:txBody>
          <a:bodyPr wrap="square" rtlCol="0">
            <a:spAutoFit/>
          </a:bodyPr>
          <a:lstStyle/>
          <a:p>
            <a:pPr algn="ct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2</a:t>
            </a:r>
          </a:p>
        </p:txBody>
      </p:sp>
      <p:sp>
        <p:nvSpPr>
          <p:cNvPr id="22" name="TextBox 21">
            <a:extLst>
              <a:ext uri="{FF2B5EF4-FFF2-40B4-BE49-F238E27FC236}">
                <a16:creationId xmlns:a16="http://schemas.microsoft.com/office/drawing/2014/main" id="{C1E88D84-734A-4D33-AE06-6FFD433F4647}"/>
              </a:ext>
            </a:extLst>
          </p:cNvPr>
          <p:cNvSpPr txBox="1"/>
          <p:nvPr/>
        </p:nvSpPr>
        <p:spPr>
          <a:xfrm>
            <a:off x="10327725" y="2879412"/>
            <a:ext cx="6403991" cy="2862322"/>
          </a:xfrm>
          <a:prstGeom prst="rect">
            <a:avLst/>
          </a:prstGeom>
          <a:noFill/>
        </p:spPr>
        <p:txBody>
          <a:bodyPr wrap="square">
            <a:spAutoFit/>
          </a:bodyPr>
          <a:lstStyle/>
          <a:p>
            <a:pPr algn="ctr" defTabSz="1371566">
              <a:defRPr/>
            </a:pP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Yêu</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cầu</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Đặt</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3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câu</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hỏi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cho</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bài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toán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của</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mình</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Mỗi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chủ</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đề</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nào</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xong</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nhanh</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nhất</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sẽ</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lên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bảng</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dán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a:p>
            <a:pPr defTabSz="1371566">
              <a:defRPr/>
            </a:pP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Thời</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gian</a:t>
            </a:r>
            <a:r>
              <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3 </a:t>
            </a:r>
            <a:r>
              <a:rPr lang="en-US" sz="36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phút</a:t>
            </a:r>
            <a:endParaRPr lang="en-US" sz="36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941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2"/>
                                        </p:tgtEl>
                                        <p:attrNameLst>
                                          <p:attrName>style.color</p:attrName>
                                        </p:attrNameLst>
                                      </p:cBhvr>
                                      <p:by>
                                        <p:hsl h="0" s="-70588" l="0"/>
                                      </p:by>
                                    </p:animClr>
                                    <p:animClr clrSpc="hsl" dir="cw">
                                      <p:cBhvr>
                                        <p:cTn id="7" dur="1000" fill="hold"/>
                                        <p:tgtEl>
                                          <p:spTgt spid="2"/>
                                        </p:tgtEl>
                                        <p:attrNameLst>
                                          <p:attrName>fillcolor</p:attrName>
                                        </p:attrNameLst>
                                      </p:cBhvr>
                                      <p:by>
                                        <p:hsl h="0" s="-70588" l="0"/>
                                      </p:by>
                                    </p:animClr>
                                    <p:animClr clrSpc="hsl" dir="cw">
                                      <p:cBhvr>
                                        <p:cTn id="8" dur="1000" fill="hold"/>
                                        <p:tgtEl>
                                          <p:spTgt spid="2"/>
                                        </p:tgtEl>
                                        <p:attrNameLst>
                                          <p:attrName>stroke.color</p:attrName>
                                        </p:attrNameLst>
                                      </p:cBhvr>
                                      <p:by>
                                        <p:hsl h="0" s="-70588" l="0"/>
                                      </p:by>
                                    </p:animClr>
                                    <p:set>
                                      <p:cBhvr>
                                        <p:cTn id="9" dur="10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DE64E3C-9059-8811-3F87-5AB04DF88AC7}"/>
              </a:ext>
            </a:extLst>
          </p:cNvPr>
          <p:cNvSpPr/>
          <p:nvPr/>
        </p:nvSpPr>
        <p:spPr>
          <a:xfrm>
            <a:off x="381000" y="231635"/>
            <a:ext cx="18133571" cy="19862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1D4E89"/>
                </a:solidFill>
                <a:latin typeface="Times New Roman" panose="02020603050405020304" pitchFamily="18" charset="0"/>
                <a:cs typeface="Times New Roman" panose="02020603050405020304" pitchFamily="18" charset="0"/>
              </a:rPr>
              <a:t>HOẠT ĐỘNG NHÓM: </a:t>
            </a:r>
          </a:p>
          <a:p>
            <a:pPr algn="ctr"/>
            <a:endParaRPr lang="en-US" sz="4200" dirty="0">
              <a:solidFill>
                <a:srgbClr val="1D4E89"/>
              </a:solidFill>
              <a:latin typeface="Times New Roman" panose="02020603050405020304" pitchFamily="18" charset="0"/>
              <a:cs typeface="Times New Roman" panose="02020603050405020304" pitchFamily="18" charset="0"/>
            </a:endParaRPr>
          </a:p>
        </p:txBody>
      </p:sp>
      <p:grpSp>
        <p:nvGrpSpPr>
          <p:cNvPr id="87" name="Group 86"/>
          <p:cNvGrpSpPr/>
          <p:nvPr/>
        </p:nvGrpSpPr>
        <p:grpSpPr>
          <a:xfrm>
            <a:off x="762000" y="2147318"/>
            <a:ext cx="16953527" cy="7404113"/>
            <a:chOff x="249333" y="2010817"/>
            <a:chExt cx="10927131" cy="4478694"/>
          </a:xfrm>
        </p:grpSpPr>
        <p:grpSp>
          <p:nvGrpSpPr>
            <p:cNvPr id="85" name="Group 84"/>
            <p:cNvGrpSpPr/>
            <p:nvPr/>
          </p:nvGrpSpPr>
          <p:grpSpPr>
            <a:xfrm>
              <a:off x="2511867" y="2080060"/>
              <a:ext cx="7835302" cy="1418785"/>
              <a:chOff x="2575912" y="2079328"/>
              <a:chExt cx="7835302" cy="1418785"/>
            </a:xfrm>
          </p:grpSpPr>
          <p:pic>
            <p:nvPicPr>
              <p:cNvPr id="6" name="Picture 18">
                <a:extLst>
                  <a:ext uri="{FF2B5EF4-FFF2-40B4-BE49-F238E27FC236}">
                    <a16:creationId xmlns:a16="http://schemas.microsoft.com/office/drawing/2014/main" id="{E552888C-61BE-5843-93FE-1FBCEF7D48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476">
                <a:off x="2575912" y="2079328"/>
                <a:ext cx="7835302" cy="1418785"/>
              </a:xfrm>
              <a:prstGeom prst="rect">
                <a:avLst/>
              </a:prstGeom>
            </p:spPr>
          </p:pic>
          <p:sp>
            <p:nvSpPr>
              <p:cNvPr id="7" name="Rectangle 6">
                <a:extLst>
                  <a:ext uri="{FF2B5EF4-FFF2-40B4-BE49-F238E27FC236}">
                    <a16:creationId xmlns:a16="http://schemas.microsoft.com/office/drawing/2014/main" id="{B45CB335-45B8-AF4B-B9ED-5983A4FC6A22}"/>
                  </a:ext>
                </a:extLst>
              </p:cNvPr>
              <p:cNvSpPr/>
              <p:nvPr/>
            </p:nvSpPr>
            <p:spPr>
              <a:xfrm>
                <a:off x="2918913" y="2273625"/>
                <a:ext cx="6894067" cy="691163"/>
              </a:xfrm>
              <a:prstGeom prst="rect">
                <a:avLst/>
              </a:prstGeom>
              <a:noFill/>
            </p:spPr>
            <p:txBody>
              <a:bodyPr wrap="none" lIns="102870" tIns="51435" rIns="102870" bIns="51435">
                <a:spAutoFit/>
              </a:bodyPr>
              <a:lstStyle/>
              <a:p>
                <a:pPr algn="ctr" defTabSz="1028700"/>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Đưa</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ra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một</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toán</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75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tế</a:t>
                </a:r>
                <a:r>
                  <a:rPr lang="en-US" sz="675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x-none" sz="6750" b="1" dirty="0">
                  <a:ln w="0"/>
                  <a:solidFill>
                    <a:srgbClr val="C00000"/>
                  </a:solidFill>
                  <a:effectLst>
                    <a:reflection blurRad="6350" stA="53000" endA="300" endPos="35500" dir="5400000" sy="-90000" algn="bl" rotWithShape="0"/>
                  </a:effectLst>
                </a:endParaRPr>
              </a:p>
            </p:txBody>
          </p:sp>
        </p:grpSp>
        <p:sp>
          <p:nvSpPr>
            <p:cNvPr id="2" name="Rounded Rectangle 1"/>
            <p:cNvSpPr/>
            <p:nvPr/>
          </p:nvSpPr>
          <p:spPr>
            <a:xfrm>
              <a:off x="249333" y="2010817"/>
              <a:ext cx="10927131" cy="4378453"/>
            </a:xfrm>
            <a:prstGeom prst="roundRect">
              <a:avLst/>
            </a:prstGeom>
            <a:no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81" name="Group 80"/>
            <p:cNvGrpSpPr/>
            <p:nvPr/>
          </p:nvGrpSpPr>
          <p:grpSpPr>
            <a:xfrm>
              <a:off x="503480" y="3692801"/>
              <a:ext cx="2996485" cy="2401091"/>
              <a:chOff x="517356" y="3515253"/>
              <a:chExt cx="2996485" cy="2401091"/>
            </a:xfrm>
          </p:grpSpPr>
          <p:sp>
            <p:nvSpPr>
              <p:cNvPr id="68" name="Rounded Rectangle 67"/>
              <p:cNvSpPr/>
              <p:nvPr/>
            </p:nvSpPr>
            <p:spPr>
              <a:xfrm>
                <a:off x="1766480" y="3515253"/>
                <a:ext cx="1747361" cy="2401091"/>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9" name="TextBox 68"/>
              <p:cNvSpPr txBox="1"/>
              <p:nvPr/>
            </p:nvSpPr>
            <p:spPr>
              <a:xfrm>
                <a:off x="2036938" y="3603610"/>
                <a:ext cx="1369536" cy="418886"/>
              </a:xfrm>
              <a:prstGeom prst="rect">
                <a:avLst/>
              </a:prstGeom>
              <a:noFill/>
            </p:spPr>
            <p:txBody>
              <a:bodyPr wrap="square" rtlCol="0">
                <a:spAutoFit/>
              </a:bodyPr>
              <a:lstStyle/>
              <a:p>
                <a:r>
                  <a:rPr lang="en-US" sz="3900" b="1" dirty="0" err="1">
                    <a:solidFill>
                      <a:srgbClr val="48CFAD">
                        <a:lumMod val="50000"/>
                      </a:srgbClr>
                    </a:solidFill>
                    <a:latin typeface="Times New Roman" panose="02020603050405020304" pitchFamily="18" charset="0"/>
                    <a:cs typeface="Times New Roman" panose="02020603050405020304" pitchFamily="18" charset="0"/>
                  </a:rPr>
                  <a:t>Chủ</a:t>
                </a:r>
                <a:r>
                  <a:rPr lang="en-US" sz="3900" b="1" dirty="0">
                    <a:solidFill>
                      <a:srgbClr val="48CFAD">
                        <a:lumMod val="50000"/>
                      </a:srgbClr>
                    </a:solidFill>
                    <a:latin typeface="Times New Roman" panose="02020603050405020304" pitchFamily="18" charset="0"/>
                    <a:cs typeface="Times New Roman" panose="02020603050405020304" pitchFamily="18" charset="0"/>
                  </a:rPr>
                  <a:t> </a:t>
                </a:r>
                <a:r>
                  <a:rPr lang="en-US" sz="3900" b="1" dirty="0" err="1">
                    <a:solidFill>
                      <a:srgbClr val="48CFAD">
                        <a:lumMod val="50000"/>
                      </a:srgbClr>
                    </a:solidFill>
                    <a:latin typeface="Times New Roman" panose="02020603050405020304" pitchFamily="18" charset="0"/>
                    <a:cs typeface="Times New Roman" panose="02020603050405020304" pitchFamily="18" charset="0"/>
                  </a:rPr>
                  <a:t>đề</a:t>
                </a:r>
                <a:r>
                  <a:rPr lang="en-US" sz="3900" b="1" dirty="0">
                    <a:solidFill>
                      <a:srgbClr val="48CFAD">
                        <a:lumMod val="50000"/>
                      </a:srgbClr>
                    </a:solidFill>
                    <a:latin typeface="Times New Roman" panose="02020603050405020304" pitchFamily="18" charset="0"/>
                    <a:cs typeface="Times New Roman" panose="02020603050405020304" pitchFamily="18" charset="0"/>
                  </a:rPr>
                  <a:t> 1</a:t>
                </a:r>
              </a:p>
            </p:txBody>
          </p:sp>
          <p:sp>
            <p:nvSpPr>
              <p:cNvPr id="71" name="TextBox 70"/>
              <p:cNvSpPr txBox="1"/>
              <p:nvPr/>
            </p:nvSpPr>
            <p:spPr>
              <a:xfrm>
                <a:off x="517356" y="4017393"/>
                <a:ext cx="1738532" cy="418886"/>
              </a:xfrm>
              <a:prstGeom prst="rect">
                <a:avLst/>
              </a:prstGeom>
              <a:noFill/>
            </p:spPr>
            <p:txBody>
              <a:bodyPr wrap="square" rtlCol="0">
                <a:spAutoFit/>
              </a:bodyPr>
              <a:lstStyle/>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nvGrpSpPr>
            <p:cNvPr id="84" name="Group 83"/>
            <p:cNvGrpSpPr/>
            <p:nvPr/>
          </p:nvGrpSpPr>
          <p:grpSpPr>
            <a:xfrm>
              <a:off x="4829833" y="3692801"/>
              <a:ext cx="1761698" cy="2727636"/>
              <a:chOff x="4789771" y="3499979"/>
              <a:chExt cx="1761698" cy="2727636"/>
            </a:xfrm>
          </p:grpSpPr>
          <p:sp>
            <p:nvSpPr>
              <p:cNvPr id="75" name="Rounded Rectangle 74"/>
              <p:cNvSpPr/>
              <p:nvPr/>
            </p:nvSpPr>
            <p:spPr>
              <a:xfrm>
                <a:off x="4789771" y="3499979"/>
                <a:ext cx="1761698" cy="2401091"/>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6" name="TextBox 75"/>
              <p:cNvSpPr txBox="1"/>
              <p:nvPr/>
            </p:nvSpPr>
            <p:spPr>
              <a:xfrm>
                <a:off x="4974071" y="3583233"/>
                <a:ext cx="1393098" cy="418886"/>
              </a:xfrm>
              <a:prstGeom prst="rect">
                <a:avLst/>
              </a:prstGeom>
              <a:noFill/>
            </p:spPr>
            <p:txBody>
              <a:bodyPr wrap="square" rtlCol="0">
                <a:spAutoFit/>
              </a:bodyPr>
              <a:lstStyle/>
              <a:p>
                <a:r>
                  <a:rPr lang="en-US" sz="3900" b="1" dirty="0" err="1">
                    <a:solidFill>
                      <a:srgbClr val="A0D468">
                        <a:lumMod val="75000"/>
                      </a:srgbClr>
                    </a:solidFill>
                    <a:latin typeface="Times New Roman" panose="02020603050405020304" pitchFamily="18" charset="0"/>
                    <a:cs typeface="Times New Roman" panose="02020603050405020304" pitchFamily="18" charset="0"/>
                  </a:rPr>
                  <a:t>Chủ</a:t>
                </a:r>
                <a:r>
                  <a:rPr lang="en-US" sz="3900" b="1" dirty="0">
                    <a:solidFill>
                      <a:srgbClr val="A0D468">
                        <a:lumMod val="75000"/>
                      </a:srgbClr>
                    </a:solidFill>
                    <a:latin typeface="Times New Roman" panose="02020603050405020304" pitchFamily="18" charset="0"/>
                    <a:cs typeface="Times New Roman" panose="02020603050405020304" pitchFamily="18" charset="0"/>
                  </a:rPr>
                  <a:t> </a:t>
                </a:r>
                <a:r>
                  <a:rPr lang="en-US" sz="3900" b="1" dirty="0" err="1">
                    <a:solidFill>
                      <a:srgbClr val="A0D468">
                        <a:lumMod val="75000"/>
                      </a:srgbClr>
                    </a:solidFill>
                    <a:latin typeface="Times New Roman" panose="02020603050405020304" pitchFamily="18" charset="0"/>
                    <a:cs typeface="Times New Roman" panose="02020603050405020304" pitchFamily="18" charset="0"/>
                  </a:rPr>
                  <a:t>đề</a:t>
                </a:r>
                <a:r>
                  <a:rPr lang="en-US" sz="3900" b="1" dirty="0">
                    <a:solidFill>
                      <a:srgbClr val="A0D468">
                        <a:lumMod val="75000"/>
                      </a:srgbClr>
                    </a:solidFill>
                    <a:latin typeface="Times New Roman" panose="02020603050405020304" pitchFamily="18" charset="0"/>
                    <a:cs typeface="Times New Roman" panose="02020603050405020304" pitchFamily="18" charset="0"/>
                  </a:rPr>
                  <a:t> 2</a:t>
                </a:r>
              </a:p>
            </p:txBody>
          </p:sp>
          <p:sp>
            <p:nvSpPr>
              <p:cNvPr id="77" name="TextBox 76"/>
              <p:cNvSpPr txBox="1"/>
              <p:nvPr/>
            </p:nvSpPr>
            <p:spPr>
              <a:xfrm>
                <a:off x="4825298" y="3993554"/>
                <a:ext cx="1690644" cy="2234061"/>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các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môn</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học</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3+4</a:t>
                </a:r>
              </a:p>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nvGrpSpPr>
            <p:cNvPr id="83" name="Group 82"/>
            <p:cNvGrpSpPr/>
            <p:nvPr/>
          </p:nvGrpSpPr>
          <p:grpSpPr>
            <a:xfrm>
              <a:off x="8035803" y="3696284"/>
              <a:ext cx="1848482" cy="2793227"/>
              <a:chOff x="8081270" y="3498403"/>
              <a:chExt cx="1848482" cy="2793227"/>
            </a:xfrm>
          </p:grpSpPr>
          <p:sp>
            <p:nvSpPr>
              <p:cNvPr id="78" name="Rounded Rectangle 77"/>
              <p:cNvSpPr/>
              <p:nvPr/>
            </p:nvSpPr>
            <p:spPr>
              <a:xfrm>
                <a:off x="8153204" y="3498403"/>
                <a:ext cx="1765649" cy="2397608"/>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9" name="TextBox 78"/>
              <p:cNvSpPr txBox="1"/>
              <p:nvPr/>
            </p:nvSpPr>
            <p:spPr>
              <a:xfrm>
                <a:off x="8251190" y="3615860"/>
                <a:ext cx="1387662" cy="418886"/>
              </a:xfrm>
              <a:prstGeom prst="rect">
                <a:avLst/>
              </a:prstGeom>
              <a:noFill/>
            </p:spPr>
            <p:txBody>
              <a:bodyPr wrap="square" rtlCol="0">
                <a:spAutoFit/>
              </a:bodyPr>
              <a:lstStyle/>
              <a:p>
                <a:r>
                  <a:rPr lang="en-US" sz="3900" b="1" dirty="0" err="1">
                    <a:solidFill>
                      <a:srgbClr val="660066"/>
                    </a:solidFill>
                    <a:latin typeface="Times New Roman" panose="02020603050405020304" pitchFamily="18" charset="0"/>
                    <a:cs typeface="Times New Roman" panose="02020603050405020304" pitchFamily="18" charset="0"/>
                  </a:rPr>
                  <a:t>Chủ</a:t>
                </a:r>
                <a:r>
                  <a:rPr lang="en-US" sz="3900" b="1" dirty="0">
                    <a:solidFill>
                      <a:srgbClr val="660066"/>
                    </a:solidFill>
                    <a:latin typeface="Times New Roman" panose="02020603050405020304" pitchFamily="18" charset="0"/>
                    <a:cs typeface="Times New Roman" panose="02020603050405020304" pitchFamily="18" charset="0"/>
                  </a:rPr>
                  <a:t> </a:t>
                </a:r>
                <a:r>
                  <a:rPr lang="en-US" sz="3900" b="1" dirty="0" err="1">
                    <a:solidFill>
                      <a:srgbClr val="660066"/>
                    </a:solidFill>
                    <a:latin typeface="Times New Roman" panose="02020603050405020304" pitchFamily="18" charset="0"/>
                    <a:cs typeface="Times New Roman" panose="02020603050405020304" pitchFamily="18" charset="0"/>
                  </a:rPr>
                  <a:t>đề</a:t>
                </a:r>
                <a:r>
                  <a:rPr lang="en-US" sz="3900" b="1" dirty="0">
                    <a:solidFill>
                      <a:srgbClr val="660066"/>
                    </a:solidFill>
                    <a:latin typeface="Times New Roman" panose="02020603050405020304" pitchFamily="18" charset="0"/>
                    <a:cs typeface="Times New Roman" panose="02020603050405020304" pitchFamily="18" charset="0"/>
                  </a:rPr>
                  <a:t> 3</a:t>
                </a:r>
              </a:p>
            </p:txBody>
          </p:sp>
          <p:sp>
            <p:nvSpPr>
              <p:cNvPr id="80" name="TextBox 79"/>
              <p:cNvSpPr txBox="1"/>
              <p:nvPr/>
            </p:nvSpPr>
            <p:spPr>
              <a:xfrm>
                <a:off x="8081270" y="4057568"/>
                <a:ext cx="1848482" cy="2234062"/>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giao</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thông</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5+6</a:t>
                </a:r>
              </a:p>
              <a:p>
                <a:pPr algn="ctr"/>
                <a:endParaRPr lang="en-US" sz="3900" b="1" dirty="0">
                  <a:solidFill>
                    <a:srgbClr val="3F3F3F"/>
                  </a:solidFill>
                  <a:latin typeface="Times New Roman" panose="02020603050405020304" pitchFamily="18" charset="0"/>
                  <a:cs typeface="Times New Roman" panose="02020603050405020304" pitchFamily="18" charset="0"/>
                </a:endParaRPr>
              </a:p>
            </p:txBody>
          </p:sp>
        </p:grpSp>
      </p:grpSp>
      <p:sp>
        <p:nvSpPr>
          <p:cNvPr id="37" name="TextBox 36">
            <a:extLst>
              <a:ext uri="{FF2B5EF4-FFF2-40B4-BE49-F238E27FC236}">
                <a16:creationId xmlns:a16="http://schemas.microsoft.com/office/drawing/2014/main" id="{C59B79E4-2F59-4784-AAE2-D005473D0E63}"/>
              </a:ext>
            </a:extLst>
          </p:cNvPr>
          <p:cNvSpPr txBox="1"/>
          <p:nvPr/>
        </p:nvSpPr>
        <p:spPr>
          <a:xfrm>
            <a:off x="3130161" y="5858111"/>
            <a:ext cx="2623047" cy="3093154"/>
          </a:xfrm>
          <a:prstGeom prst="rect">
            <a:avLst/>
          </a:prstGeom>
          <a:noFill/>
        </p:spPr>
        <p:txBody>
          <a:bodyPr wrap="square" rtlCol="0">
            <a:spAutoFit/>
          </a:bodyPr>
          <a:lstStyle/>
          <a:p>
            <a:pPr algn="ctr"/>
            <a:r>
              <a:rPr lang="en-US" sz="3900" b="1" dirty="0" err="1">
                <a:solidFill>
                  <a:srgbClr val="3F3F3F"/>
                </a:solidFill>
                <a:latin typeface="Times New Roman" panose="02020603050405020304" pitchFamily="18" charset="0"/>
                <a:cs typeface="Times New Roman" panose="02020603050405020304" pitchFamily="18" charset="0"/>
              </a:rPr>
              <a:t>Lĩnh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vực</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kinh</a:t>
            </a:r>
            <a:r>
              <a:rPr lang="en-US" sz="3900" b="1" dirty="0">
                <a:solidFill>
                  <a:srgbClr val="3F3F3F"/>
                </a:solidFill>
                <a:latin typeface="Times New Roman" panose="02020603050405020304" pitchFamily="18" charset="0"/>
                <a:cs typeface="Times New Roman" panose="02020603050405020304" pitchFamily="18" charset="0"/>
              </a:rPr>
              <a:t> </a:t>
            </a:r>
            <a:r>
              <a:rPr lang="en-US" sz="3900" b="1" dirty="0" err="1">
                <a:solidFill>
                  <a:srgbClr val="3F3F3F"/>
                </a:solidFill>
                <a:latin typeface="Times New Roman" panose="02020603050405020304" pitchFamily="18" charset="0"/>
                <a:cs typeface="Times New Roman" panose="02020603050405020304" pitchFamily="18" charset="0"/>
              </a:rPr>
              <a:t>doanh</a:t>
            </a: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endParaRPr lang="en-US" sz="3900" b="1" dirty="0">
              <a:solidFill>
                <a:srgbClr val="3F3F3F"/>
              </a:solidFill>
              <a:latin typeface="Times New Roman" panose="02020603050405020304" pitchFamily="18" charset="0"/>
              <a:cs typeface="Times New Roman" panose="02020603050405020304" pitchFamily="18" charset="0"/>
            </a:endParaRPr>
          </a:p>
          <a:p>
            <a:pPr algn="ctr"/>
            <a:r>
              <a:rPr lang="en-US" sz="3900" b="1" dirty="0" err="1">
                <a:solidFill>
                  <a:srgbClr val="3F3F3F"/>
                </a:solidFill>
                <a:latin typeface="Times New Roman" panose="02020603050405020304" pitchFamily="18" charset="0"/>
                <a:cs typeface="Times New Roman" panose="02020603050405020304" pitchFamily="18" charset="0"/>
              </a:rPr>
              <a:t>Nhóm</a:t>
            </a:r>
            <a:r>
              <a:rPr lang="en-US" sz="3900" b="1" dirty="0">
                <a:solidFill>
                  <a:srgbClr val="3F3F3F"/>
                </a:solidFill>
                <a:latin typeface="Times New Roman" panose="02020603050405020304" pitchFamily="18" charset="0"/>
                <a:cs typeface="Times New Roman" panose="02020603050405020304" pitchFamily="18" charset="0"/>
              </a:rPr>
              <a:t> 1+2</a:t>
            </a:r>
          </a:p>
        </p:txBody>
      </p:sp>
      <p:pic>
        <p:nvPicPr>
          <p:cNvPr id="21" name="y2mate.com - Đồng hồ đếm ngược 3 phút gây sốc  3 Minutes_360p">
            <a:hlinkClick r:id="" action="ppaction://media"/>
            <a:extLst>
              <a:ext uri="{FF2B5EF4-FFF2-40B4-BE49-F238E27FC236}">
                <a16:creationId xmlns:a16="http://schemas.microsoft.com/office/drawing/2014/main" id="{4AA24D8A-5FED-4A16-B856-2A4F540E61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0130" y="283869"/>
            <a:ext cx="3931486" cy="2211461"/>
          </a:xfrm>
          <a:prstGeom prst="rect">
            <a:avLst/>
          </a:prstGeom>
        </p:spPr>
      </p:pic>
    </p:spTree>
    <p:extLst>
      <p:ext uri="{BB962C8B-B14F-4D97-AF65-F5344CB8AC3E}">
        <p14:creationId xmlns:p14="http://schemas.microsoft.com/office/powerpoint/2010/main" val="49918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14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0;p39"/>
          <p:cNvSpPr txBox="1">
            <a:spLocks/>
          </p:cNvSpPr>
          <p:nvPr/>
        </p:nvSpPr>
        <p:spPr>
          <a:xfrm>
            <a:off x="2743200" y="736917"/>
            <a:ext cx="13144560" cy="1506501"/>
          </a:xfrm>
          <a:prstGeom prst="rect">
            <a:avLst/>
          </a:prstGeom>
        </p:spPr>
        <p:txBody>
          <a:bodyPr spcFirstLastPara="1" wrap="square" lIns="182850" tIns="182850" rIns="182850" bIns="18285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1" b="1" dirty="0">
                <a:solidFill>
                  <a:srgbClr val="FF0000"/>
                </a:solidFill>
                <a:latin typeface="Times New Roman" panose="02020603050405020304" pitchFamily="18" charset="0"/>
                <a:cs typeface="Times New Roman" panose="02020603050405020304" pitchFamily="18" charset="0"/>
              </a:rPr>
              <a:t>HOẠT ĐỘNG NHÓM</a:t>
            </a:r>
            <a:endParaRPr lang="vi-VN" sz="6401" b="1"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97688A85-AB7E-416A-A8E5-DEC0E0445816}"/>
              </a:ext>
            </a:extLst>
          </p:cNvPr>
          <p:cNvGrpSpPr/>
          <p:nvPr/>
        </p:nvGrpSpPr>
        <p:grpSpPr>
          <a:xfrm>
            <a:off x="4724400" y="2528566"/>
            <a:ext cx="10591800" cy="7758434"/>
            <a:chOff x="3146377" y="3455373"/>
            <a:chExt cx="4196831" cy="9498627"/>
          </a:xfrm>
        </p:grpSpPr>
        <p:sp>
          <p:nvSpPr>
            <p:cNvPr id="8" name="Freeform 1">
              <a:extLst>
                <a:ext uri="{FF2B5EF4-FFF2-40B4-BE49-F238E27FC236}">
                  <a16:creationId xmlns:a16="http://schemas.microsoft.com/office/drawing/2014/main" id="{567C8C96-AB52-4BC9-9C0C-F59510FB9FE2}"/>
                </a:ext>
              </a:extLst>
            </p:cNvPr>
            <p:cNvSpPr>
              <a:spLocks noChangeArrowheads="1"/>
            </p:cNvSpPr>
            <p:nvPr/>
          </p:nvSpPr>
          <p:spPr bwMode="auto">
            <a:xfrm>
              <a:off x="3315331" y="3539853"/>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7" y="6551"/>
                    <a:pt x="0" y="6533"/>
                    <a:pt x="0" y="6512"/>
                  </a:cubicBezTo>
                  <a:lnTo>
                    <a:pt x="0" y="39"/>
                  </a:lnTo>
                  <a:lnTo>
                    <a:pt x="0" y="39"/>
                  </a:lnTo>
                  <a:cubicBezTo>
                    <a:pt x="0" y="17"/>
                    <a:pt x="17"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9" name="Freeform 2">
              <a:extLst>
                <a:ext uri="{FF2B5EF4-FFF2-40B4-BE49-F238E27FC236}">
                  <a16:creationId xmlns:a16="http://schemas.microsoft.com/office/drawing/2014/main" id="{417F9F37-A52C-4179-AF07-E0B16F351ECF}"/>
                </a:ext>
              </a:extLst>
            </p:cNvPr>
            <p:cNvSpPr>
              <a:spLocks noChangeArrowheads="1"/>
            </p:cNvSpPr>
            <p:nvPr/>
          </p:nvSpPr>
          <p:spPr bwMode="auto">
            <a:xfrm>
              <a:off x="3230855" y="3455373"/>
              <a:ext cx="4027876" cy="5190283"/>
            </a:xfrm>
            <a:custGeom>
              <a:avLst/>
              <a:gdLst>
                <a:gd name="T0" fmla="*/ 554 w 5255"/>
                <a:gd name="T1" fmla="*/ 221 h 6774"/>
                <a:gd name="T2" fmla="*/ 554 w 5255"/>
                <a:gd name="T3" fmla="*/ 221 h 6774"/>
                <a:gd name="T4" fmla="*/ 221 w 5255"/>
                <a:gd name="T5" fmla="*/ 554 h 6774"/>
                <a:gd name="T6" fmla="*/ 221 w 5255"/>
                <a:gd name="T7" fmla="*/ 6219 h 6774"/>
                <a:gd name="T8" fmla="*/ 221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1" y="370"/>
                    <a:pt x="221" y="554"/>
                  </a:cubicBezTo>
                  <a:lnTo>
                    <a:pt x="221" y="6219"/>
                  </a:lnTo>
                  <a:lnTo>
                    <a:pt x="221" y="6219"/>
                  </a:lnTo>
                  <a:cubicBezTo>
                    <a:pt x="221"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rgbClr val="00B050"/>
            </a:solidFill>
            <a:ln>
              <a:solidFill>
                <a:srgbClr val="00B050"/>
              </a:solid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97D7D563-C833-48C5-BACE-AA15563EB43D}"/>
                </a:ext>
              </a:extLst>
            </p:cNvPr>
            <p:cNvSpPr>
              <a:spLocks noChangeArrowheads="1"/>
            </p:cNvSpPr>
            <p:nvPr/>
          </p:nvSpPr>
          <p:spPr bwMode="auto">
            <a:xfrm>
              <a:off x="4106779" y="7431849"/>
              <a:ext cx="2237492" cy="5457229"/>
            </a:xfrm>
            <a:custGeom>
              <a:avLst/>
              <a:gdLst>
                <a:gd name="T0" fmla="*/ 2516 w 5033"/>
                <a:gd name="T1" fmla="*/ 0 h 7120"/>
                <a:gd name="T2" fmla="*/ 1263 w 5033"/>
                <a:gd name="T3" fmla="*/ 1704 h 7120"/>
                <a:gd name="T4" fmla="*/ 1800 w 5033"/>
                <a:gd name="T5" fmla="*/ 1704 h 7120"/>
                <a:gd name="T6" fmla="*/ 1800 w 5033"/>
                <a:gd name="T7" fmla="*/ 2191 h 7120"/>
                <a:gd name="T8" fmla="*/ 1800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0" y="1704"/>
                  </a:lnTo>
                  <a:lnTo>
                    <a:pt x="1800" y="2191"/>
                  </a:lnTo>
                  <a:lnTo>
                    <a:pt x="1800"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rgbClr val="00B050"/>
            </a:solidFill>
            <a:ln>
              <a:noFill/>
            </a:ln>
            <a:effec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1" name="Freeform 4">
              <a:extLst>
                <a:ext uri="{FF2B5EF4-FFF2-40B4-BE49-F238E27FC236}">
                  <a16:creationId xmlns:a16="http://schemas.microsoft.com/office/drawing/2014/main" id="{0153C426-51E2-4B94-B39B-2129F5CC0765}"/>
                </a:ext>
              </a:extLst>
            </p:cNvPr>
            <p:cNvSpPr>
              <a:spLocks noChangeArrowheads="1"/>
            </p:cNvSpPr>
            <p:nvPr/>
          </p:nvSpPr>
          <p:spPr bwMode="auto">
            <a:xfrm>
              <a:off x="3146377" y="7158857"/>
              <a:ext cx="4196831" cy="5795143"/>
            </a:xfrm>
            <a:custGeom>
              <a:avLst/>
              <a:gdLst>
                <a:gd name="T0" fmla="*/ 2738 w 5477"/>
                <a:gd name="T1" fmla="*/ 0 h 7563"/>
                <a:gd name="T2" fmla="*/ 2738 w 5477"/>
                <a:gd name="T3" fmla="*/ 0 h 7563"/>
                <a:gd name="T4" fmla="*/ 2560 w 5477"/>
                <a:gd name="T5" fmla="*/ 91 h 7563"/>
                <a:gd name="T6" fmla="*/ 1306 w 5477"/>
                <a:gd name="T7" fmla="*/ 1795 h 7563"/>
                <a:gd name="T8" fmla="*/ 1306 w 5477"/>
                <a:gd name="T9" fmla="*/ 1795 h 7563"/>
                <a:gd name="T10" fmla="*/ 1287 w 5477"/>
                <a:gd name="T11" fmla="*/ 2026 h 7563"/>
                <a:gd name="T12" fmla="*/ 1287 w 5477"/>
                <a:gd name="T13" fmla="*/ 2026 h 7563"/>
                <a:gd name="T14" fmla="*/ 1485 w 5477"/>
                <a:gd name="T15" fmla="*/ 2148 h 7563"/>
                <a:gd name="T16" fmla="*/ 1800 w 5477"/>
                <a:gd name="T17" fmla="*/ 2148 h 7563"/>
                <a:gd name="T18" fmla="*/ 1800 w 5477"/>
                <a:gd name="T19" fmla="*/ 2253 h 7563"/>
                <a:gd name="T20" fmla="*/ 1800 w 5477"/>
                <a:gd name="T21" fmla="*/ 2253 h 7563"/>
                <a:gd name="T22" fmla="*/ 0 w 5477"/>
                <a:gd name="T23" fmla="*/ 4824 h 7563"/>
                <a:gd name="T24" fmla="*/ 0 w 5477"/>
                <a:gd name="T25" fmla="*/ 4824 h 7563"/>
                <a:gd name="T26" fmla="*/ 2738 w 5477"/>
                <a:gd name="T27" fmla="*/ 7562 h 7563"/>
                <a:gd name="T28" fmla="*/ 2738 w 5477"/>
                <a:gd name="T29" fmla="*/ 7562 h 7563"/>
                <a:gd name="T30" fmla="*/ 5476 w 5477"/>
                <a:gd name="T31" fmla="*/ 4824 h 7563"/>
                <a:gd name="T32" fmla="*/ 5476 w 5477"/>
                <a:gd name="T33" fmla="*/ 4824 h 7563"/>
                <a:gd name="T34" fmla="*/ 3676 w 5477"/>
                <a:gd name="T35" fmla="*/ 2253 h 7563"/>
                <a:gd name="T36" fmla="*/ 3676 w 5477"/>
                <a:gd name="T37" fmla="*/ 2148 h 7563"/>
                <a:gd name="T38" fmla="*/ 3992 w 5477"/>
                <a:gd name="T39" fmla="*/ 2148 h 7563"/>
                <a:gd name="T40" fmla="*/ 3992 w 5477"/>
                <a:gd name="T41" fmla="*/ 2148 h 7563"/>
                <a:gd name="T42" fmla="*/ 4189 w 5477"/>
                <a:gd name="T43" fmla="*/ 2026 h 7563"/>
                <a:gd name="T44" fmla="*/ 4189 w 5477"/>
                <a:gd name="T45" fmla="*/ 2026 h 7563"/>
                <a:gd name="T46" fmla="*/ 4170 w 5477"/>
                <a:gd name="T47" fmla="*/ 1795 h 7563"/>
                <a:gd name="T48" fmla="*/ 2917 w 5477"/>
                <a:gd name="T49" fmla="*/ 91 h 7563"/>
                <a:gd name="T50" fmla="*/ 2917 w 5477"/>
                <a:gd name="T51" fmla="*/ 91 h 7563"/>
                <a:gd name="T52" fmla="*/ 2738 w 5477"/>
                <a:gd name="T53" fmla="*/ 0 h 7563"/>
                <a:gd name="T54" fmla="*/ 2738 w 5477"/>
                <a:gd name="T55" fmla="*/ 222 h 7563"/>
                <a:gd name="T56" fmla="*/ 3992 w 5477"/>
                <a:gd name="T57" fmla="*/ 1926 h 7563"/>
                <a:gd name="T58" fmla="*/ 3454 w 5477"/>
                <a:gd name="T59" fmla="*/ 1926 h 7563"/>
                <a:gd name="T60" fmla="*/ 3454 w 5477"/>
                <a:gd name="T61" fmla="*/ 2413 h 7563"/>
                <a:gd name="T62" fmla="*/ 3454 w 5477"/>
                <a:gd name="T63" fmla="*/ 2413 h 7563"/>
                <a:gd name="T64" fmla="*/ 5254 w 5477"/>
                <a:gd name="T65" fmla="*/ 4824 h 7563"/>
                <a:gd name="T66" fmla="*/ 5254 w 5477"/>
                <a:gd name="T67" fmla="*/ 4824 h 7563"/>
                <a:gd name="T68" fmla="*/ 2738 w 5477"/>
                <a:gd name="T69" fmla="*/ 7341 h 7563"/>
                <a:gd name="T70" fmla="*/ 2738 w 5477"/>
                <a:gd name="T71" fmla="*/ 7341 h 7563"/>
                <a:gd name="T72" fmla="*/ 222 w 5477"/>
                <a:gd name="T73" fmla="*/ 4824 h 7563"/>
                <a:gd name="T74" fmla="*/ 222 w 5477"/>
                <a:gd name="T75" fmla="*/ 4824 h 7563"/>
                <a:gd name="T76" fmla="*/ 2022 w 5477"/>
                <a:gd name="T77" fmla="*/ 2413 h 7563"/>
                <a:gd name="T78" fmla="*/ 2022 w 5477"/>
                <a:gd name="T79" fmla="*/ 1926 h 7563"/>
                <a:gd name="T80" fmla="*/ 1485 w 5477"/>
                <a:gd name="T81" fmla="*/ 1926 h 7563"/>
                <a:gd name="T82" fmla="*/ 2738 w 5477"/>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7" h="7563">
                  <a:moveTo>
                    <a:pt x="2738" y="0"/>
                  </a:moveTo>
                  <a:lnTo>
                    <a:pt x="2738" y="0"/>
                  </a:lnTo>
                  <a:cubicBezTo>
                    <a:pt x="2668" y="0"/>
                    <a:pt x="2601" y="34"/>
                    <a:pt x="2560" y="91"/>
                  </a:cubicBezTo>
                  <a:lnTo>
                    <a:pt x="1306" y="1795"/>
                  </a:lnTo>
                  <a:lnTo>
                    <a:pt x="1306" y="1795"/>
                  </a:lnTo>
                  <a:cubicBezTo>
                    <a:pt x="1256" y="1862"/>
                    <a:pt x="1249" y="1952"/>
                    <a:pt x="1287" y="2026"/>
                  </a:cubicBezTo>
                  <a:lnTo>
                    <a:pt x="1287" y="2026"/>
                  </a:lnTo>
                  <a:cubicBezTo>
                    <a:pt x="1324"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8" y="7562"/>
                    <a:pt x="5476" y="6334"/>
                    <a:pt x="5476" y="4824"/>
                  </a:cubicBezTo>
                  <a:lnTo>
                    <a:pt x="5476" y="4824"/>
                  </a:lnTo>
                  <a:cubicBezTo>
                    <a:pt x="5476" y="3677"/>
                    <a:pt x="4744" y="2643"/>
                    <a:pt x="3676" y="2253"/>
                  </a:cubicBezTo>
                  <a:lnTo>
                    <a:pt x="3676" y="2148"/>
                  </a:lnTo>
                  <a:lnTo>
                    <a:pt x="3992" y="2148"/>
                  </a:lnTo>
                  <a:lnTo>
                    <a:pt x="3992" y="2148"/>
                  </a:lnTo>
                  <a:cubicBezTo>
                    <a:pt x="4075" y="2148"/>
                    <a:pt x="4152" y="2101"/>
                    <a:pt x="4189" y="2026"/>
                  </a:cubicBezTo>
                  <a:lnTo>
                    <a:pt x="4189" y="2026"/>
                  </a:lnTo>
                  <a:cubicBezTo>
                    <a:pt x="4227" y="1952"/>
                    <a:pt x="4220" y="1862"/>
                    <a:pt x="4170" y="1795"/>
                  </a:cubicBezTo>
                  <a:lnTo>
                    <a:pt x="2917" y="91"/>
                  </a:lnTo>
                  <a:lnTo>
                    <a:pt x="2917" y="91"/>
                  </a:lnTo>
                  <a:cubicBezTo>
                    <a:pt x="2875" y="34"/>
                    <a:pt x="2809" y="0"/>
                    <a:pt x="2738" y="0"/>
                  </a:cubicBezTo>
                  <a:close/>
                  <a:moveTo>
                    <a:pt x="2738" y="222"/>
                  </a:moveTo>
                  <a:lnTo>
                    <a:pt x="3992" y="1926"/>
                  </a:lnTo>
                  <a:lnTo>
                    <a:pt x="3454" y="1926"/>
                  </a:lnTo>
                  <a:lnTo>
                    <a:pt x="3454" y="2413"/>
                  </a:lnTo>
                  <a:lnTo>
                    <a:pt x="3454" y="2413"/>
                  </a:lnTo>
                  <a:cubicBezTo>
                    <a:pt x="4495" y="2722"/>
                    <a:pt x="5254" y="3684"/>
                    <a:pt x="5254" y="4824"/>
                  </a:cubicBezTo>
                  <a:lnTo>
                    <a:pt x="5254" y="4824"/>
                  </a:lnTo>
                  <a:cubicBezTo>
                    <a:pt x="5254" y="6214"/>
                    <a:pt x="4128" y="7341"/>
                    <a:pt x="2738" y="7341"/>
                  </a:cubicBezTo>
                  <a:lnTo>
                    <a:pt x="2738" y="7341"/>
                  </a:lnTo>
                  <a:cubicBezTo>
                    <a:pt x="1349" y="7341"/>
                    <a:pt x="222" y="6214"/>
                    <a:pt x="222" y="4824"/>
                  </a:cubicBezTo>
                  <a:lnTo>
                    <a:pt x="222" y="4824"/>
                  </a:lnTo>
                  <a:cubicBezTo>
                    <a:pt x="222" y="3684"/>
                    <a:pt x="982" y="2721"/>
                    <a:pt x="2022" y="2413"/>
                  </a:cubicBezTo>
                  <a:lnTo>
                    <a:pt x="2022" y="1926"/>
                  </a:lnTo>
                  <a:lnTo>
                    <a:pt x="1485" y="1926"/>
                  </a:lnTo>
                  <a:lnTo>
                    <a:pt x="2738" y="222"/>
                  </a:lnTo>
                  <a:close/>
                </a:path>
              </a:pathLst>
            </a:custGeom>
            <a:no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2" name="Freeform 5">
              <a:extLst>
                <a:ext uri="{FF2B5EF4-FFF2-40B4-BE49-F238E27FC236}">
                  <a16:creationId xmlns:a16="http://schemas.microsoft.com/office/drawing/2014/main" id="{EBBFDA7D-E129-4A23-A790-D31473B87210}"/>
                </a:ext>
              </a:extLst>
            </p:cNvPr>
            <p:cNvSpPr>
              <a:spLocks noChangeArrowheads="1"/>
            </p:cNvSpPr>
            <p:nvPr/>
          </p:nvSpPr>
          <p:spPr bwMode="auto">
            <a:xfrm>
              <a:off x="4361124" y="9410264"/>
              <a:ext cx="1787948" cy="2938877"/>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018">
                <a:defRPr/>
              </a:pPr>
              <a:endParaRPr lang="en-US" sz="3600" kern="0"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sp>
        <p:nvSpPr>
          <p:cNvPr id="20" name="TextBox 19">
            <a:extLst>
              <a:ext uri="{FF2B5EF4-FFF2-40B4-BE49-F238E27FC236}">
                <a16:creationId xmlns:a16="http://schemas.microsoft.com/office/drawing/2014/main" id="{0FA69188-4788-42B6-8301-A8EF7DC9DE37}"/>
              </a:ext>
            </a:extLst>
          </p:cNvPr>
          <p:cNvSpPr txBox="1"/>
          <p:nvPr/>
        </p:nvSpPr>
        <p:spPr>
          <a:xfrm>
            <a:off x="8647126" y="7977126"/>
            <a:ext cx="2929542"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2</a:t>
            </a:r>
          </a:p>
        </p:txBody>
      </p:sp>
      <p:sp>
        <p:nvSpPr>
          <p:cNvPr id="23" name="TextBox 22">
            <a:extLst>
              <a:ext uri="{FF2B5EF4-FFF2-40B4-BE49-F238E27FC236}">
                <a16:creationId xmlns:a16="http://schemas.microsoft.com/office/drawing/2014/main" id="{17196EF6-429F-4AAA-B0C6-430D6E258D78}"/>
              </a:ext>
            </a:extLst>
          </p:cNvPr>
          <p:cNvSpPr txBox="1"/>
          <p:nvPr/>
        </p:nvSpPr>
        <p:spPr>
          <a:xfrm>
            <a:off x="6324600" y="2713491"/>
            <a:ext cx="7036874" cy="3170099"/>
          </a:xfrm>
          <a:prstGeom prst="rect">
            <a:avLst/>
          </a:prstGeom>
          <a:noFill/>
        </p:spPr>
        <p:txBody>
          <a:bodyPr wrap="square">
            <a:spAutoFit/>
          </a:bodyPr>
          <a:lstStyle/>
          <a:p>
            <a:pPr algn="ctr" defTabSz="1371566">
              <a:defRPr/>
            </a:pP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Yêu</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cầu</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Đặt</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3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câu</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hỏi</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cho</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bài</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toán</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của</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mình</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Mỗi</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chủ</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đề</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nào</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xong</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nhanh</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nhất</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sẽ</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lên</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bảng</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dán</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a:p>
            <a:pPr marL="571500" indent="-571500" defTabSz="1371566">
              <a:buFontTx/>
              <a:buChar char="-"/>
              <a:defRPr/>
            </a:pP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Thời</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gian</a:t>
            </a:r>
            <a:r>
              <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3 </a:t>
            </a:r>
            <a:r>
              <a:rPr lang="en-US" sz="40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phút</a:t>
            </a:r>
            <a:endParaRPr lang="en-US" sz="40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24" name="y2mate.com - Đồng hồ đếm ngược 3 phút gây sốc  3 Minutes_360p">
            <a:hlinkClick r:id="" action="ppaction://media"/>
            <a:extLst>
              <a:ext uri="{FF2B5EF4-FFF2-40B4-BE49-F238E27FC236}">
                <a16:creationId xmlns:a16="http://schemas.microsoft.com/office/drawing/2014/main" id="{9DA10FC0-9860-4718-B2F3-F5F61881E6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4497" y="647700"/>
            <a:ext cx="3931486" cy="2211461"/>
          </a:xfrm>
          <a:prstGeom prst="rect">
            <a:avLst/>
          </a:prstGeom>
        </p:spPr>
      </p:pic>
    </p:spTree>
    <p:extLst>
      <p:ext uri="{BB962C8B-B14F-4D97-AF65-F5344CB8AC3E}">
        <p14:creationId xmlns:p14="http://schemas.microsoft.com/office/powerpoint/2010/main" val="79076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2"/>
                                        </p:tgtEl>
                                        <p:attrNameLst>
                                          <p:attrName>style.color</p:attrName>
                                        </p:attrNameLst>
                                      </p:cBhvr>
                                      <p:by>
                                        <p:hsl h="0" s="-70588" l="0"/>
                                      </p:by>
                                    </p:animClr>
                                    <p:animClr clrSpc="hsl" dir="cw">
                                      <p:cBhvr>
                                        <p:cTn id="7" dur="1000" fill="hold"/>
                                        <p:tgtEl>
                                          <p:spTgt spid="2"/>
                                        </p:tgtEl>
                                        <p:attrNameLst>
                                          <p:attrName>fillcolor</p:attrName>
                                        </p:attrNameLst>
                                      </p:cBhvr>
                                      <p:by>
                                        <p:hsl h="0" s="-70588" l="0"/>
                                      </p:by>
                                    </p:animClr>
                                    <p:animClr clrSpc="hsl" dir="cw">
                                      <p:cBhvr>
                                        <p:cTn id="8" dur="1000" fill="hold"/>
                                        <p:tgtEl>
                                          <p:spTgt spid="2"/>
                                        </p:tgtEl>
                                        <p:attrNameLst>
                                          <p:attrName>stroke.color</p:attrName>
                                        </p:attrNameLst>
                                      </p:cBhvr>
                                      <p:by>
                                        <p:hsl h="0" s="-70588" l="0"/>
                                      </p:by>
                                    </p:animClr>
                                    <p:set>
                                      <p:cBhvr>
                                        <p:cTn id="9" dur="10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114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4"/>
                                        </p:tgtEl>
                                      </p:cBhvr>
                                    </p:cmd>
                                  </p:childTnLst>
                                </p:cTn>
                              </p:par>
                            </p:childTnLst>
                          </p:cTn>
                        </p:par>
                      </p:childTnLst>
                    </p:cTn>
                  </p:par>
                </p:childTnLst>
              </p:cTn>
              <p:nextCondLst>
                <p:cond evt="onClick" delay="0">
                  <p:tgtEl>
                    <p:spTgt spid="24"/>
                  </p:tgtEl>
                </p:cond>
              </p:nextCondLst>
            </p:seq>
            <p:video>
              <p:cMediaNode vol="80000">
                <p:cTn id="19" fill="hold" display="0">
                  <p:stCondLst>
                    <p:cond delay="indefinite"/>
                  </p:stCondLst>
                </p:cTn>
                <p:tgtEl>
                  <p:spTgt spid="24"/>
                </p:tgtEl>
              </p:cMediaNode>
            </p:vide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66D56-7E31-41C0-8A7C-884B55F7E843}"/>
              </a:ext>
            </a:extLst>
          </p:cNvPr>
          <p:cNvPicPr>
            <a:picLocks noChangeAspect="1"/>
          </p:cNvPicPr>
          <p:nvPr/>
        </p:nvPicPr>
        <p:blipFill>
          <a:blip r:embed="rId2"/>
          <a:stretch>
            <a:fillRect/>
          </a:stretch>
        </p:blipFill>
        <p:spPr>
          <a:xfrm>
            <a:off x="2362200" y="1905000"/>
            <a:ext cx="14480628" cy="7124700"/>
          </a:xfrm>
          <a:prstGeom prst="rect">
            <a:avLst/>
          </a:prstGeom>
        </p:spPr>
      </p:pic>
      <p:sp>
        <p:nvSpPr>
          <p:cNvPr id="3" name="Rectangle 2">
            <a:extLst>
              <a:ext uri="{FF2B5EF4-FFF2-40B4-BE49-F238E27FC236}">
                <a16:creationId xmlns:a16="http://schemas.microsoft.com/office/drawing/2014/main" id="{DC735BFD-81B3-4A6A-B844-5D60FD637692}"/>
              </a:ext>
            </a:extLst>
          </p:cNvPr>
          <p:cNvSpPr/>
          <p:nvPr/>
        </p:nvSpPr>
        <p:spPr>
          <a:xfrm>
            <a:off x="6007184" y="647700"/>
            <a:ext cx="6273641" cy="1107996"/>
          </a:xfrm>
          <a:prstGeom prst="rect">
            <a:avLst/>
          </a:prstGeom>
          <a:noFill/>
          <a:scene3d>
            <a:camera prst="orthographicFront"/>
            <a:lightRig rig="threePt" dir="t"/>
          </a:scene3d>
          <a:sp3d>
            <a:bevelT prst="slope"/>
          </a:sp3d>
        </p:spPr>
        <p:txBody>
          <a:bodyPr wrap="none" lIns="91440" tIns="45720" rIns="91440" bIns="45720">
            <a:spAutoFit/>
          </a:bodyPr>
          <a:lstStyle/>
          <a:p>
            <a:pPr algn="ctr"/>
            <a:r>
              <a:rPr lang="en-US" sz="6600" b="1" cap="none" spc="0"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SƠ ĐỒ TƯ DUY</a:t>
            </a:r>
          </a:p>
        </p:txBody>
      </p:sp>
    </p:spTree>
    <p:extLst>
      <p:ext uri="{BB962C8B-B14F-4D97-AF65-F5344CB8AC3E}">
        <p14:creationId xmlns:p14="http://schemas.microsoft.com/office/powerpoint/2010/main" val="105141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348849" y="846072"/>
            <a:ext cx="11052951" cy="1564652"/>
            <a:chOff x="-698518" y="513686"/>
            <a:chExt cx="11052951" cy="1564652"/>
          </a:xfrm>
        </p:grpSpPr>
        <p:grpSp>
          <p:nvGrpSpPr>
            <p:cNvPr id="17" name="Group 17"/>
            <p:cNvGrpSpPr/>
            <p:nvPr/>
          </p:nvGrpSpPr>
          <p:grpSpPr>
            <a:xfrm>
              <a:off x="-698518" y="513686"/>
              <a:ext cx="11052951" cy="1564652"/>
              <a:chOff x="0" y="-38100"/>
              <a:chExt cx="3682794" cy="444825"/>
            </a:xfrm>
          </p:grpSpPr>
          <p:sp>
            <p:nvSpPr>
              <p:cNvPr id="18" name="Freeform 18"/>
              <p:cNvSpPr/>
              <p:nvPr/>
            </p:nvSpPr>
            <p:spPr>
              <a:xfrm>
                <a:off x="128264" y="-38100"/>
                <a:ext cx="3554530" cy="444825"/>
              </a:xfrm>
              <a:custGeom>
                <a:avLst/>
                <a:gdLst/>
                <a:ahLst/>
                <a:cxnLst/>
                <a:rect l="l" t="t" r="r" b="b"/>
                <a:pathLst>
                  <a:path w="3400580" h="407051">
                    <a:moveTo>
                      <a:pt x="3400580" y="326"/>
                    </a:moveTo>
                    <a:cubicBezTo>
                      <a:pt x="3327767" y="0"/>
                      <a:pt x="3260346" y="38659"/>
                      <a:pt x="3223845" y="101663"/>
                    </a:cubicBezTo>
                    <a:cubicBezTo>
                      <a:pt x="3187344" y="164667"/>
                      <a:pt x="3187344" y="242385"/>
                      <a:pt x="3223845" y="305389"/>
                    </a:cubicBezTo>
                    <a:cubicBezTo>
                      <a:pt x="3260346" y="368393"/>
                      <a:pt x="3327767" y="407052"/>
                      <a:pt x="34005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9" name="TextBox 19"/>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TextBox 20"/>
            <p:cNvSpPr txBox="1"/>
            <p:nvPr/>
          </p:nvSpPr>
          <p:spPr>
            <a:xfrm>
              <a:off x="599097" y="1003724"/>
              <a:ext cx="8830433" cy="795089"/>
            </a:xfrm>
            <a:prstGeom prst="rect">
              <a:avLst/>
            </a:prstGeom>
          </p:spPr>
          <p:txBody>
            <a:bodyPr wrap="square" lIns="0" tIns="0" rIns="0" bIns="0" rtlCol="0" anchor="t">
              <a:spAutoFit/>
            </a:bodyPr>
            <a:lstStyle/>
            <a:p>
              <a:pPr>
                <a:lnSpc>
                  <a:spcPts val="6219"/>
                </a:lnSpc>
              </a:pPr>
              <a:r>
                <a:rPr lang="en-US" sz="6600" b="1" dirty="0">
                  <a:solidFill>
                    <a:srgbClr val="FFFFFF"/>
                  </a:solidFill>
                  <a:latin typeface="Arial" panose="020B0604020202020204" pitchFamily="34" charset="0"/>
                  <a:cs typeface="Arial" panose="020B0604020202020204" pitchFamily="34" charset="0"/>
                </a:rPr>
                <a:t>HƯỚNG DẪN VỀ NHÀ</a:t>
              </a:r>
            </a:p>
          </p:txBody>
        </p:sp>
      </p:grpSp>
      <p:grpSp>
        <p:nvGrpSpPr>
          <p:cNvPr id="27" name="Group 27"/>
          <p:cNvGrpSpPr/>
          <p:nvPr/>
        </p:nvGrpSpPr>
        <p:grpSpPr>
          <a:xfrm>
            <a:off x="-1018033" y="8520727"/>
            <a:ext cx="3723486" cy="3723486"/>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a:grpSpLocks noChangeAspect="1"/>
          </p:cNvGrpSpPr>
          <p:nvPr/>
        </p:nvGrpSpPr>
        <p:grpSpPr>
          <a:xfrm>
            <a:off x="646429" y="9258300"/>
            <a:ext cx="2701808" cy="2701808"/>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32" name="Group 32"/>
          <p:cNvGrpSpPr/>
          <p:nvPr/>
        </p:nvGrpSpPr>
        <p:grpSpPr>
          <a:xfrm>
            <a:off x="15814418" y="-1824972"/>
            <a:ext cx="3723486" cy="3723486"/>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5" name="Group 35"/>
          <p:cNvGrpSpPr>
            <a:grpSpLocks noChangeAspect="1"/>
          </p:cNvGrpSpPr>
          <p:nvPr/>
        </p:nvGrpSpPr>
        <p:grpSpPr>
          <a:xfrm>
            <a:off x="14974352" y="-1519193"/>
            <a:ext cx="2701808" cy="2701808"/>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59300" y="9258300"/>
            <a:ext cx="1662976" cy="1855483"/>
          </a:xfrm>
          <a:prstGeom prst="rect">
            <a:avLst/>
          </a:prstGeom>
        </p:spPr>
      </p:pic>
      <p:grpSp>
        <p:nvGrpSpPr>
          <p:cNvPr id="43" name="Group 42"/>
          <p:cNvGrpSpPr/>
          <p:nvPr/>
        </p:nvGrpSpPr>
        <p:grpSpPr>
          <a:xfrm>
            <a:off x="640583" y="3439540"/>
            <a:ext cx="5409951" cy="5449974"/>
            <a:chOff x="623892" y="3643102"/>
            <a:chExt cx="5409951" cy="5449974"/>
          </a:xfrm>
        </p:grpSpPr>
        <p:grpSp>
          <p:nvGrpSpPr>
            <p:cNvPr id="2" name="Group 2"/>
            <p:cNvGrpSpPr/>
            <p:nvPr/>
          </p:nvGrpSpPr>
          <p:grpSpPr>
            <a:xfrm>
              <a:off x="623892" y="3683125"/>
              <a:ext cx="5409951" cy="540995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40000"/>
                  <a:lumOff val="60000"/>
                </a:schemeClr>
              </a:solidFill>
              <a:ln w="114300">
                <a:solidFill>
                  <a:srgbClr val="036660"/>
                </a:solidFill>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9" name="Rectangle 38"/>
            <p:cNvSpPr/>
            <p:nvPr/>
          </p:nvSpPr>
          <p:spPr>
            <a:xfrm>
              <a:off x="831404" y="3643102"/>
              <a:ext cx="5065458" cy="5414496"/>
            </a:xfrm>
            <a:prstGeom prst="rect">
              <a:avLst/>
            </a:prstGeom>
          </p:spPr>
          <p:txBody>
            <a:bodyPr wrap="square">
              <a:spAutoFit/>
            </a:bodyPr>
            <a:lstStyle/>
            <a:p>
              <a:pPr algn="ctr">
                <a:lnSpc>
                  <a:spcPct val="150000"/>
                </a:lnSpc>
              </a:pPr>
              <a:r>
                <a:rPr lang="en-US" sz="6000" b="1" dirty="0">
                  <a:solidFill>
                    <a:prstClr val="black"/>
                  </a:solidFill>
                  <a:latin typeface="Arial" panose="020B0604020202020204" pitchFamily="34" charset="0"/>
                  <a:cs typeface="Arial" panose="020B0604020202020204" pitchFamily="34" charset="0"/>
                </a:rPr>
                <a:t>01. </a:t>
              </a:r>
            </a:p>
            <a:p>
              <a:pPr algn="ctr">
                <a:lnSpc>
                  <a:spcPct val="150000"/>
                </a:lnSpc>
              </a:pPr>
              <a:r>
                <a:rPr lang="en-US" sz="4400" dirty="0" err="1">
                  <a:solidFill>
                    <a:prstClr val="black"/>
                  </a:solidFill>
                  <a:latin typeface="Arial" panose="020B0604020202020204" pitchFamily="34" charset="0"/>
                  <a:cs typeface="Arial" panose="020B0604020202020204" pitchFamily="34" charset="0"/>
                </a:rPr>
                <a:t>Ôn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tập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thức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về</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thức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một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và</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các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dạng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bài</a:t>
              </a:r>
              <a:r>
                <a:rPr lang="en-US" sz="4400" dirty="0">
                  <a:solidFill>
                    <a:prstClr val="black"/>
                  </a:solidFill>
                  <a:latin typeface="Arial" panose="020B0604020202020204" pitchFamily="34" charset="0"/>
                  <a:cs typeface="Arial" panose="020B0604020202020204" pitchFamily="34" charset="0"/>
                </a:rPr>
                <a:t>.</a:t>
              </a:r>
            </a:p>
          </p:txBody>
        </p:sp>
      </p:grpSp>
      <p:grpSp>
        <p:nvGrpSpPr>
          <p:cNvPr id="44" name="Group 43"/>
          <p:cNvGrpSpPr/>
          <p:nvPr/>
        </p:nvGrpSpPr>
        <p:grpSpPr>
          <a:xfrm>
            <a:off x="6368776" y="3540940"/>
            <a:ext cx="5508525" cy="5409951"/>
            <a:chOff x="6741474" y="3844432"/>
            <a:chExt cx="5508525" cy="5409951"/>
          </a:xfrm>
        </p:grpSpPr>
        <p:grpSp>
          <p:nvGrpSpPr>
            <p:cNvPr id="12" name="Group 12"/>
            <p:cNvGrpSpPr/>
            <p:nvPr/>
          </p:nvGrpSpPr>
          <p:grpSpPr>
            <a:xfrm>
              <a:off x="6821139" y="3844432"/>
              <a:ext cx="5385810" cy="5409951"/>
              <a:chOff x="13782" y="24235"/>
              <a:chExt cx="809173" cy="812800"/>
            </a:xfrm>
          </p:grpSpPr>
          <p:sp>
            <p:nvSpPr>
              <p:cNvPr id="13" name="Freeform 13"/>
              <p:cNvSpPr/>
              <p:nvPr/>
            </p:nvSpPr>
            <p:spPr>
              <a:xfrm>
                <a:off x="13782" y="2423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165"/>
              </a:solidFill>
              <a:ln w="114300">
                <a:solidFill>
                  <a:srgbClr val="036660"/>
                </a:solidFill>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41" name="Rectangle 40"/>
            <p:cNvSpPr/>
            <p:nvPr/>
          </p:nvSpPr>
          <p:spPr>
            <a:xfrm>
              <a:off x="6741474" y="4149006"/>
              <a:ext cx="5508525" cy="4398833"/>
            </a:xfrm>
            <a:prstGeom prst="rect">
              <a:avLst/>
            </a:prstGeom>
          </p:spPr>
          <p:txBody>
            <a:bodyPr wrap="square">
              <a:spAutoFit/>
            </a:bodyPr>
            <a:lstStyle/>
            <a:p>
              <a:pPr algn="ctr">
                <a:lnSpc>
                  <a:spcPct val="150000"/>
                </a:lnSpc>
              </a:pPr>
              <a:r>
                <a:rPr lang="en-US" sz="6000" b="1" dirty="0">
                  <a:solidFill>
                    <a:prstClr val="black"/>
                  </a:solidFill>
                  <a:latin typeface="Arial" panose="020B0604020202020204" pitchFamily="34" charset="0"/>
                  <a:cs typeface="Arial" panose="020B0604020202020204" pitchFamily="34" charset="0"/>
                </a:rPr>
                <a:t>0</a:t>
              </a:r>
              <a:r>
                <a:rPr lang="vi-VN" sz="6000" b="1" dirty="0">
                  <a:solidFill>
                    <a:prstClr val="black"/>
                  </a:solidFill>
                  <a:latin typeface="Arial" panose="020B0604020202020204" pitchFamily="34" charset="0"/>
                  <a:cs typeface="Arial" panose="020B0604020202020204" pitchFamily="34" charset="0"/>
                </a:rPr>
                <a:t>2. </a:t>
              </a:r>
              <a:endParaRPr lang="en-US" sz="6000" b="1" dirty="0">
                <a:solidFill>
                  <a:prstClr val="black"/>
                </a:solidFill>
                <a:latin typeface="Arial" panose="020B0604020202020204" pitchFamily="34" charset="0"/>
                <a:cs typeface="Arial" panose="020B0604020202020204" pitchFamily="34" charset="0"/>
              </a:endParaRPr>
            </a:p>
            <a:p>
              <a:pPr algn="ctr">
                <a:lnSpc>
                  <a:spcPct val="150000"/>
                </a:lnSpc>
              </a:pPr>
              <a:r>
                <a:rPr lang="en-US" sz="4400" dirty="0" err="1">
                  <a:solidFill>
                    <a:prstClr val="black"/>
                  </a:solidFill>
                  <a:latin typeface="Arial" panose="020B0604020202020204" pitchFamily="34" charset="0"/>
                  <a:cs typeface="Arial" panose="020B0604020202020204" pitchFamily="34" charset="0"/>
                </a:rPr>
                <a:t>Hoàn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thành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bài</a:t>
              </a:r>
              <a:r>
                <a:rPr lang="en-US" sz="4400" dirty="0">
                  <a:solidFill>
                    <a:prstClr val="black"/>
                  </a:solidFill>
                  <a:latin typeface="Arial" panose="020B0604020202020204" pitchFamily="34" charset="0"/>
                  <a:cs typeface="Arial" panose="020B0604020202020204" pitchFamily="34" charset="0"/>
                </a:rPr>
                <a:t> tập7.20; 7.21, 7.22 </a:t>
              </a:r>
              <a:r>
                <a:rPr lang="en-US" sz="4400" dirty="0" err="1">
                  <a:solidFill>
                    <a:prstClr val="black"/>
                  </a:solidFill>
                  <a:latin typeface="Arial" panose="020B0604020202020204" pitchFamily="34" charset="0"/>
                  <a:cs typeface="Arial" panose="020B0604020202020204" pitchFamily="34" charset="0"/>
                </a:rPr>
                <a:t>trong</a:t>
              </a:r>
              <a:r>
                <a:rPr lang="en-US" sz="4400" dirty="0">
                  <a:solidFill>
                    <a:prstClr val="black"/>
                  </a:solidFill>
                  <a:latin typeface="Arial" panose="020B0604020202020204" pitchFamily="34" charset="0"/>
                  <a:cs typeface="Arial" panose="020B0604020202020204" pitchFamily="34" charset="0"/>
                </a:rPr>
                <a:t> SGK/ T35</a:t>
              </a:r>
            </a:p>
          </p:txBody>
        </p:sp>
      </p:grpSp>
      <p:grpSp>
        <p:nvGrpSpPr>
          <p:cNvPr id="45" name="Group 44"/>
          <p:cNvGrpSpPr/>
          <p:nvPr/>
        </p:nvGrpSpPr>
        <p:grpSpPr>
          <a:xfrm>
            <a:off x="12202526" y="3379633"/>
            <a:ext cx="5543652" cy="5409951"/>
            <a:chOff x="12511423" y="3685913"/>
            <a:chExt cx="5543652" cy="5409951"/>
          </a:xfrm>
        </p:grpSpPr>
        <p:grpSp>
          <p:nvGrpSpPr>
            <p:cNvPr id="7" name="Group 7"/>
            <p:cNvGrpSpPr/>
            <p:nvPr/>
          </p:nvGrpSpPr>
          <p:grpSpPr>
            <a:xfrm>
              <a:off x="12511423" y="3685913"/>
              <a:ext cx="5409951" cy="5409951"/>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40000"/>
                  <a:lumOff val="60000"/>
                </a:schemeClr>
              </a:solidFill>
              <a:ln w="114300">
                <a:solidFill>
                  <a:srgbClr val="036660"/>
                </a:solidFill>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42" name="Rectangle 41"/>
            <p:cNvSpPr/>
            <p:nvPr/>
          </p:nvSpPr>
          <p:spPr>
            <a:xfrm>
              <a:off x="12532208" y="4086264"/>
              <a:ext cx="5522867" cy="4398833"/>
            </a:xfrm>
            <a:prstGeom prst="rect">
              <a:avLst/>
            </a:prstGeom>
          </p:spPr>
          <p:txBody>
            <a:bodyPr wrap="square">
              <a:spAutoFit/>
            </a:bodyPr>
            <a:lstStyle/>
            <a:p>
              <a:pPr algn="ctr">
                <a:lnSpc>
                  <a:spcPct val="150000"/>
                </a:lnSpc>
              </a:pPr>
              <a:r>
                <a:rPr lang="en-US" sz="6000" b="1" dirty="0">
                  <a:solidFill>
                    <a:prstClr val="black"/>
                  </a:solidFill>
                  <a:latin typeface="Arial" panose="020B0604020202020204" pitchFamily="34" charset="0"/>
                  <a:cs typeface="Arial" panose="020B0604020202020204" pitchFamily="34" charset="0"/>
                </a:rPr>
                <a:t>03</a:t>
              </a:r>
              <a:r>
                <a:rPr lang="vi-VN" sz="6000" b="1" dirty="0">
                  <a:solidFill>
                    <a:prstClr val="black"/>
                  </a:solidFill>
                  <a:latin typeface="Arial" panose="020B0604020202020204" pitchFamily="34" charset="0"/>
                  <a:cs typeface="Arial" panose="020B0604020202020204" pitchFamily="34" charset="0"/>
                </a:rPr>
                <a:t>. </a:t>
              </a:r>
              <a:endParaRPr lang="en-US" sz="6000" b="1" dirty="0">
                <a:solidFill>
                  <a:prstClr val="black"/>
                </a:solidFill>
                <a:latin typeface="Arial" panose="020B0604020202020204" pitchFamily="34" charset="0"/>
                <a:cs typeface="Arial" panose="020B0604020202020204" pitchFamily="34" charset="0"/>
              </a:endParaRPr>
            </a:p>
            <a:p>
              <a:pPr algn="ctr">
                <a:lnSpc>
                  <a:spcPct val="150000"/>
                </a:lnSpc>
              </a:pPr>
              <a:r>
                <a:rPr lang="en-US" sz="4400" dirty="0" err="1">
                  <a:solidFill>
                    <a:prstClr val="black"/>
                  </a:solidFill>
                  <a:latin typeface="Arial" panose="020B0604020202020204" pitchFamily="34" charset="0"/>
                  <a:cs typeface="Arial" panose="020B0604020202020204" pitchFamily="34" charset="0"/>
                </a:rPr>
                <a:t>Xem</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và</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chuẩn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bị</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Phép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nhân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thức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một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9287951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12995233" y="9427558"/>
            <a:ext cx="8279715" cy="1543050"/>
            <a:chOff x="0" y="0"/>
            <a:chExt cx="2180666" cy="406400"/>
          </a:xfrm>
        </p:grpSpPr>
        <p:sp>
          <p:nvSpPr>
            <p:cNvPr id="19" name="Freeform 19"/>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075397" y="9748827"/>
            <a:ext cx="10091449" cy="1543050"/>
            <a:chOff x="0" y="0"/>
            <a:chExt cx="2657830" cy="406400"/>
          </a:xfrm>
        </p:grpSpPr>
        <p:sp>
          <p:nvSpPr>
            <p:cNvPr id="22" name="Freeform 22"/>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3" name="TextBox 2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507728" y="-545427"/>
            <a:ext cx="8279715" cy="1543050"/>
            <a:chOff x="0" y="0"/>
            <a:chExt cx="2180666" cy="406400"/>
          </a:xfrm>
        </p:grpSpPr>
        <p:sp>
          <p:nvSpPr>
            <p:cNvPr id="25" name="Freeform 25"/>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6" name="TextBox 2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88832" y="-952527"/>
            <a:ext cx="10091449" cy="1543050"/>
            <a:chOff x="0" y="0"/>
            <a:chExt cx="2657830" cy="406400"/>
          </a:xfrm>
        </p:grpSpPr>
        <p:sp>
          <p:nvSpPr>
            <p:cNvPr id="28" name="Freeform 28"/>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36" name="TextBox 35"/>
          <p:cNvSpPr txBox="1"/>
          <p:nvPr/>
        </p:nvSpPr>
        <p:spPr>
          <a:xfrm>
            <a:off x="1104900" y="940367"/>
            <a:ext cx="16078200" cy="6081280"/>
          </a:xfrm>
          <a:prstGeom prst="rect">
            <a:avLst/>
          </a:prstGeom>
          <a:noFill/>
        </p:spPr>
        <p:txBody>
          <a:bodyPr wrap="square" rtlCol="0">
            <a:spAutoFit/>
          </a:bodyPr>
          <a:lstStyle/>
          <a:p>
            <a:pPr algn="ctr">
              <a:lnSpc>
                <a:spcPct val="170000"/>
              </a:lnSpc>
            </a:pPr>
            <a:r>
              <a:rPr lang="en-US" sz="8000" b="1" dirty="0">
                <a:solidFill>
                  <a:srgbClr val="C00000"/>
                </a:solidFill>
                <a:latin typeface="Arial" panose="020B0604020202020204" pitchFamily="34" charset="0"/>
                <a:cs typeface="Arial" panose="020B0604020202020204" pitchFamily="34" charset="0"/>
              </a:rPr>
              <a:t>TRÂN TRỌNG CẢM ƠN THẦY CÔ VÀ CÁC EM ĐÃ </a:t>
            </a:r>
          </a:p>
          <a:p>
            <a:pPr algn="ctr">
              <a:lnSpc>
                <a:spcPct val="170000"/>
              </a:lnSpc>
            </a:pPr>
            <a:r>
              <a:rPr lang="en-US" sz="8000" b="1" dirty="0">
                <a:solidFill>
                  <a:srgbClr val="C00000"/>
                </a:solidFill>
                <a:latin typeface="Arial" panose="020B0604020202020204" pitchFamily="34" charset="0"/>
                <a:cs typeface="Arial" panose="020B0604020202020204" pitchFamily="34" charset="0"/>
              </a:rPr>
              <a:t>THAM GIA TIẾT HỌC HÔM NAY!</a:t>
            </a:r>
          </a:p>
        </p:txBody>
      </p:sp>
      <p:pic>
        <p:nvPicPr>
          <p:cNvPr id="2" name="Picture 1"/>
          <p:cNvPicPr>
            <a:picLocks noChangeAspect="1"/>
          </p:cNvPicPr>
          <p:nvPr/>
        </p:nvPicPr>
        <p:blipFill>
          <a:blip r:embed="rId2"/>
          <a:stretch>
            <a:fillRect/>
          </a:stretch>
        </p:blipFill>
        <p:spPr>
          <a:xfrm>
            <a:off x="2285033" y="6743700"/>
            <a:ext cx="7446228" cy="3937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72917" y="3421218"/>
            <a:ext cx="8426351" cy="3687035"/>
          </a:xfrm>
          <a:prstGeom prst="rect">
            <a:avLst/>
          </a:prstGeom>
        </p:spPr>
        <p:txBody>
          <a:bodyPr wrap="square">
            <a:spAutoFit/>
          </a:bodyPr>
          <a:lstStyle/>
          <a:p>
            <a:pPr algn="just" defTabSz="1828755">
              <a:lnSpc>
                <a:spcPct val="150000"/>
              </a:lnSpc>
              <a:buClr>
                <a:srgbClr val="000000"/>
              </a:buClr>
            </a:pPr>
            <a:r>
              <a:rPr lang="en-US" sz="4001" kern="0" dirty="0" err="1">
                <a:solidFill>
                  <a:prstClr val="white"/>
                </a:solidFill>
                <a:cs typeface="Arial"/>
                <a:sym typeface="Arial"/>
              </a:rPr>
              <a:t>Phần</a:t>
            </a:r>
            <a:r>
              <a:rPr lang="en-US" sz="4001" kern="0" dirty="0">
                <a:solidFill>
                  <a:prstClr val="white"/>
                </a:solidFill>
                <a:cs typeface="Arial"/>
                <a:sym typeface="Arial"/>
              </a:rPr>
              <a:t> </a:t>
            </a:r>
            <a:r>
              <a:rPr lang="en-US" sz="4001" kern="0" dirty="0" err="1">
                <a:solidFill>
                  <a:prstClr val="white"/>
                </a:solidFill>
                <a:cs typeface="Arial"/>
                <a:sym typeface="Arial"/>
              </a:rPr>
              <a:t>khởi</a:t>
            </a:r>
            <a:r>
              <a:rPr lang="en-US" sz="4001" kern="0" dirty="0">
                <a:solidFill>
                  <a:prstClr val="white"/>
                </a:solidFill>
                <a:cs typeface="Arial"/>
                <a:sym typeface="Arial"/>
              </a:rPr>
              <a:t> </a:t>
            </a:r>
            <a:r>
              <a:rPr lang="en-US" sz="4001" kern="0" dirty="0" err="1">
                <a:solidFill>
                  <a:prstClr val="white"/>
                </a:solidFill>
                <a:cs typeface="Arial"/>
                <a:sym typeface="Arial"/>
              </a:rPr>
              <a:t>động</a:t>
            </a:r>
            <a:r>
              <a:rPr lang="en-US" sz="4001" kern="0" dirty="0">
                <a:solidFill>
                  <a:prstClr val="white"/>
                </a:solidFill>
                <a:cs typeface="Arial"/>
                <a:sym typeface="Arial"/>
              </a:rPr>
              <a:t> </a:t>
            </a:r>
            <a:r>
              <a:rPr lang="en-US" sz="4001" kern="0" dirty="0" err="1">
                <a:solidFill>
                  <a:prstClr val="white"/>
                </a:solidFill>
                <a:cs typeface="Arial"/>
                <a:sym typeface="Arial"/>
              </a:rPr>
              <a:t>có</a:t>
            </a:r>
            <a:r>
              <a:rPr lang="en-US" sz="4001" kern="0" dirty="0">
                <a:solidFill>
                  <a:prstClr val="white"/>
                </a:solidFill>
                <a:cs typeface="Arial"/>
                <a:sym typeface="Arial"/>
              </a:rPr>
              <a:t> 3 </a:t>
            </a:r>
            <a:r>
              <a:rPr lang="en-US" sz="4001" kern="0" dirty="0" err="1">
                <a:solidFill>
                  <a:prstClr val="white"/>
                </a:solidFill>
                <a:cs typeface="Arial"/>
                <a:sym typeface="Arial"/>
              </a:rPr>
              <a:t>câu</a:t>
            </a:r>
            <a:r>
              <a:rPr lang="en-US" sz="4001" kern="0" dirty="0">
                <a:solidFill>
                  <a:prstClr val="white"/>
                </a:solidFill>
                <a:cs typeface="Arial"/>
                <a:sym typeface="Arial"/>
              </a:rPr>
              <a:t> </a:t>
            </a:r>
            <a:r>
              <a:rPr lang="en-US" sz="4001" kern="0" dirty="0" err="1">
                <a:solidFill>
                  <a:prstClr val="white"/>
                </a:solidFill>
                <a:cs typeface="Arial"/>
                <a:sym typeface="Arial"/>
              </a:rPr>
              <a:t>hỏi</a:t>
            </a:r>
            <a:r>
              <a:rPr lang="en-US" sz="4001" kern="0" dirty="0">
                <a:solidFill>
                  <a:prstClr val="white"/>
                </a:solidFill>
                <a:cs typeface="Arial"/>
                <a:sym typeface="Arial"/>
              </a:rPr>
              <a:t>, </a:t>
            </a:r>
            <a:r>
              <a:rPr lang="en-US" sz="4001" kern="0" dirty="0" err="1">
                <a:solidFill>
                  <a:prstClr val="white"/>
                </a:solidFill>
                <a:cs typeface="Arial"/>
                <a:sym typeface="Arial"/>
              </a:rPr>
              <a:t>mỗi</a:t>
            </a:r>
            <a:r>
              <a:rPr lang="en-US" sz="4001" kern="0" dirty="0">
                <a:solidFill>
                  <a:prstClr val="white"/>
                </a:solidFill>
                <a:cs typeface="Arial"/>
                <a:sym typeface="Arial"/>
              </a:rPr>
              <a:t> </a:t>
            </a:r>
            <a:r>
              <a:rPr lang="en-US" sz="4001" kern="0" dirty="0" err="1">
                <a:solidFill>
                  <a:prstClr val="white"/>
                </a:solidFill>
                <a:cs typeface="Arial"/>
                <a:sym typeface="Arial"/>
              </a:rPr>
              <a:t>câu</a:t>
            </a:r>
            <a:r>
              <a:rPr lang="en-US" sz="4001" kern="0" dirty="0">
                <a:solidFill>
                  <a:prstClr val="white"/>
                </a:solidFill>
                <a:cs typeface="Arial"/>
                <a:sym typeface="Arial"/>
              </a:rPr>
              <a:t> </a:t>
            </a:r>
            <a:r>
              <a:rPr lang="en-US" sz="4001" kern="0" dirty="0" err="1">
                <a:solidFill>
                  <a:prstClr val="white"/>
                </a:solidFill>
                <a:cs typeface="Arial"/>
                <a:sym typeface="Arial"/>
              </a:rPr>
              <a:t>các</a:t>
            </a:r>
            <a:r>
              <a:rPr lang="en-US" sz="4001" kern="0" dirty="0">
                <a:solidFill>
                  <a:prstClr val="white"/>
                </a:solidFill>
                <a:cs typeface="Arial"/>
                <a:sym typeface="Arial"/>
              </a:rPr>
              <a:t> </a:t>
            </a:r>
            <a:r>
              <a:rPr lang="en-US" sz="4001" kern="0" dirty="0" err="1">
                <a:solidFill>
                  <a:prstClr val="white"/>
                </a:solidFill>
                <a:cs typeface="Arial"/>
                <a:sym typeface="Arial"/>
              </a:rPr>
              <a:t>em</a:t>
            </a:r>
            <a:r>
              <a:rPr lang="en-US" sz="4001" kern="0" dirty="0">
                <a:solidFill>
                  <a:prstClr val="white"/>
                </a:solidFill>
                <a:cs typeface="Arial"/>
                <a:sym typeface="Arial"/>
              </a:rPr>
              <a:t> </a:t>
            </a:r>
            <a:r>
              <a:rPr lang="en-US" sz="4001" kern="0" dirty="0" err="1">
                <a:solidFill>
                  <a:prstClr val="white"/>
                </a:solidFill>
                <a:cs typeface="Arial"/>
                <a:sym typeface="Arial"/>
              </a:rPr>
              <a:t>có</a:t>
            </a:r>
            <a:r>
              <a:rPr lang="en-US" sz="4001" kern="0" dirty="0">
                <a:solidFill>
                  <a:prstClr val="white"/>
                </a:solidFill>
                <a:cs typeface="Arial"/>
                <a:sym typeface="Arial"/>
              </a:rPr>
              <a:t> 10s </a:t>
            </a:r>
            <a:r>
              <a:rPr lang="en-US" sz="4001" kern="0" dirty="0" err="1">
                <a:solidFill>
                  <a:prstClr val="white"/>
                </a:solidFill>
                <a:cs typeface="Arial"/>
                <a:sym typeface="Arial"/>
              </a:rPr>
              <a:t>để</a:t>
            </a:r>
            <a:r>
              <a:rPr lang="en-US" sz="4001" kern="0" dirty="0">
                <a:solidFill>
                  <a:prstClr val="white"/>
                </a:solidFill>
                <a:cs typeface="Arial"/>
                <a:sym typeface="Arial"/>
              </a:rPr>
              <a:t> </a:t>
            </a:r>
            <a:r>
              <a:rPr lang="en-US" sz="4001" kern="0" dirty="0" err="1">
                <a:solidFill>
                  <a:prstClr val="white"/>
                </a:solidFill>
                <a:cs typeface="Arial"/>
                <a:sym typeface="Arial"/>
              </a:rPr>
              <a:t>suy</a:t>
            </a:r>
            <a:r>
              <a:rPr lang="en-US" sz="4001" kern="0" dirty="0">
                <a:solidFill>
                  <a:prstClr val="white"/>
                </a:solidFill>
                <a:cs typeface="Arial"/>
                <a:sym typeface="Arial"/>
              </a:rPr>
              <a:t> </a:t>
            </a:r>
            <a:r>
              <a:rPr lang="en-US" sz="4001" kern="0" dirty="0" err="1">
                <a:solidFill>
                  <a:prstClr val="white"/>
                </a:solidFill>
                <a:cs typeface="Arial"/>
                <a:sym typeface="Arial"/>
              </a:rPr>
              <a:t>nghĩ</a:t>
            </a:r>
            <a:r>
              <a:rPr lang="en-US" sz="4001" kern="0" dirty="0">
                <a:solidFill>
                  <a:prstClr val="white"/>
                </a:solidFill>
                <a:cs typeface="Arial"/>
                <a:sym typeface="Arial"/>
              </a:rPr>
              <a:t> </a:t>
            </a:r>
            <a:r>
              <a:rPr lang="en-US" sz="4001" kern="0" dirty="0" err="1">
                <a:solidFill>
                  <a:prstClr val="white"/>
                </a:solidFill>
                <a:cs typeface="Arial"/>
                <a:sym typeface="Arial"/>
              </a:rPr>
              <a:t>trả</a:t>
            </a:r>
            <a:r>
              <a:rPr lang="en-US" sz="4001" kern="0" dirty="0">
                <a:solidFill>
                  <a:prstClr val="white"/>
                </a:solidFill>
                <a:cs typeface="Arial"/>
                <a:sym typeface="Arial"/>
              </a:rPr>
              <a:t> </a:t>
            </a:r>
            <a:r>
              <a:rPr lang="en-US" sz="4001" kern="0" dirty="0" err="1">
                <a:solidFill>
                  <a:prstClr val="white"/>
                </a:solidFill>
                <a:cs typeface="Arial"/>
                <a:sym typeface="Arial"/>
              </a:rPr>
              <a:t>lời</a:t>
            </a:r>
            <a:r>
              <a:rPr lang="en-US" sz="4001" kern="0" dirty="0">
                <a:solidFill>
                  <a:prstClr val="white"/>
                </a:solidFill>
                <a:cs typeface="Arial"/>
                <a:sym typeface="Arial"/>
              </a:rPr>
              <a:t>. </a:t>
            </a:r>
            <a:r>
              <a:rPr lang="en-US" sz="4001" kern="0" dirty="0" err="1">
                <a:solidFill>
                  <a:prstClr val="white"/>
                </a:solidFill>
                <a:cs typeface="Arial"/>
                <a:sym typeface="Arial"/>
              </a:rPr>
              <a:t>Nếu</a:t>
            </a:r>
            <a:r>
              <a:rPr lang="en-US" sz="4001" kern="0" dirty="0">
                <a:solidFill>
                  <a:prstClr val="white"/>
                </a:solidFill>
                <a:cs typeface="Arial"/>
                <a:sym typeface="Arial"/>
              </a:rPr>
              <a:t> </a:t>
            </a:r>
            <a:r>
              <a:rPr lang="en-US" sz="4001" kern="0" dirty="0" err="1">
                <a:solidFill>
                  <a:prstClr val="white"/>
                </a:solidFill>
                <a:cs typeface="Arial"/>
                <a:sym typeface="Arial"/>
              </a:rPr>
              <a:t>trả</a:t>
            </a:r>
            <a:r>
              <a:rPr lang="en-US" sz="4001" kern="0" dirty="0">
                <a:solidFill>
                  <a:prstClr val="white"/>
                </a:solidFill>
                <a:cs typeface="Arial"/>
                <a:sym typeface="Arial"/>
              </a:rPr>
              <a:t> </a:t>
            </a:r>
            <a:r>
              <a:rPr lang="en-US" sz="4001" kern="0" dirty="0" err="1">
                <a:solidFill>
                  <a:prstClr val="white"/>
                </a:solidFill>
                <a:cs typeface="Arial"/>
                <a:sym typeface="Arial"/>
              </a:rPr>
              <a:t>lời</a:t>
            </a:r>
            <a:r>
              <a:rPr lang="en-US" sz="4001" kern="0" dirty="0">
                <a:solidFill>
                  <a:prstClr val="white"/>
                </a:solidFill>
                <a:cs typeface="Arial"/>
                <a:sym typeface="Arial"/>
              </a:rPr>
              <a:t> </a:t>
            </a:r>
            <a:r>
              <a:rPr lang="en-US" sz="4001" kern="0" dirty="0" err="1">
                <a:solidFill>
                  <a:prstClr val="white"/>
                </a:solidFill>
                <a:cs typeface="Arial"/>
                <a:sym typeface="Arial"/>
              </a:rPr>
              <a:t>sai</a:t>
            </a:r>
            <a:r>
              <a:rPr lang="en-US" sz="4001" kern="0" dirty="0">
                <a:solidFill>
                  <a:prstClr val="white"/>
                </a:solidFill>
                <a:cs typeface="Arial"/>
                <a:sym typeface="Arial"/>
              </a:rPr>
              <a:t> </a:t>
            </a:r>
            <a:r>
              <a:rPr lang="en-US" sz="4001" kern="0" dirty="0" err="1">
                <a:solidFill>
                  <a:prstClr val="white"/>
                </a:solidFill>
                <a:cs typeface="Arial"/>
                <a:sym typeface="Arial"/>
              </a:rPr>
              <a:t>sẽ</a:t>
            </a:r>
            <a:r>
              <a:rPr lang="en-US" sz="4001" kern="0" dirty="0">
                <a:solidFill>
                  <a:prstClr val="white"/>
                </a:solidFill>
                <a:cs typeface="Arial"/>
                <a:sym typeface="Arial"/>
              </a:rPr>
              <a:t> </a:t>
            </a:r>
            <a:r>
              <a:rPr lang="en-US" sz="4001" kern="0" dirty="0" err="1">
                <a:solidFill>
                  <a:prstClr val="white"/>
                </a:solidFill>
                <a:cs typeface="Arial"/>
                <a:sym typeface="Arial"/>
              </a:rPr>
              <a:t>nhường</a:t>
            </a:r>
            <a:r>
              <a:rPr lang="en-US" sz="4001" kern="0" dirty="0">
                <a:solidFill>
                  <a:prstClr val="white"/>
                </a:solidFill>
                <a:cs typeface="Arial"/>
                <a:sym typeface="Arial"/>
              </a:rPr>
              <a:t> </a:t>
            </a:r>
            <a:r>
              <a:rPr lang="en-US" sz="4001" kern="0" dirty="0" err="1">
                <a:solidFill>
                  <a:prstClr val="white"/>
                </a:solidFill>
                <a:cs typeface="Arial"/>
                <a:sym typeface="Arial"/>
              </a:rPr>
              <a:t>câu</a:t>
            </a:r>
            <a:r>
              <a:rPr lang="en-US" sz="4001" kern="0" dirty="0">
                <a:solidFill>
                  <a:prstClr val="white"/>
                </a:solidFill>
                <a:cs typeface="Arial"/>
                <a:sym typeface="Arial"/>
              </a:rPr>
              <a:t> </a:t>
            </a:r>
            <a:r>
              <a:rPr lang="en-US" sz="4001" kern="0" dirty="0" err="1">
                <a:solidFill>
                  <a:prstClr val="white"/>
                </a:solidFill>
                <a:cs typeface="Arial"/>
                <a:sym typeface="Arial"/>
              </a:rPr>
              <a:t>trả</a:t>
            </a:r>
            <a:r>
              <a:rPr lang="en-US" sz="4001" kern="0" dirty="0">
                <a:solidFill>
                  <a:prstClr val="white"/>
                </a:solidFill>
                <a:cs typeface="Arial"/>
                <a:sym typeface="Arial"/>
              </a:rPr>
              <a:t> </a:t>
            </a:r>
            <a:r>
              <a:rPr lang="en-US" sz="4001" kern="0" dirty="0" err="1">
                <a:solidFill>
                  <a:prstClr val="white"/>
                </a:solidFill>
                <a:cs typeface="Arial"/>
                <a:sym typeface="Arial"/>
              </a:rPr>
              <a:t>lời</a:t>
            </a:r>
            <a:r>
              <a:rPr lang="en-US" sz="4001" kern="0" dirty="0">
                <a:solidFill>
                  <a:prstClr val="white"/>
                </a:solidFill>
                <a:cs typeface="Arial"/>
                <a:sym typeface="Arial"/>
              </a:rPr>
              <a:t> </a:t>
            </a:r>
            <a:r>
              <a:rPr lang="en-US" sz="4001" kern="0" dirty="0" err="1">
                <a:solidFill>
                  <a:prstClr val="white"/>
                </a:solidFill>
                <a:cs typeface="Arial"/>
                <a:sym typeface="Arial"/>
              </a:rPr>
              <a:t>cho</a:t>
            </a:r>
            <a:r>
              <a:rPr lang="en-US" sz="4001" kern="0" dirty="0">
                <a:solidFill>
                  <a:prstClr val="white"/>
                </a:solidFill>
                <a:cs typeface="Arial"/>
                <a:sym typeface="Arial"/>
              </a:rPr>
              <a:t> </a:t>
            </a:r>
            <a:r>
              <a:rPr lang="en-US" sz="4001" kern="0" dirty="0" err="1">
                <a:solidFill>
                  <a:prstClr val="white"/>
                </a:solidFill>
                <a:cs typeface="Arial"/>
                <a:sym typeface="Arial"/>
              </a:rPr>
              <a:t>bạn</a:t>
            </a:r>
            <a:r>
              <a:rPr lang="en-US" sz="4001" kern="0" dirty="0">
                <a:solidFill>
                  <a:prstClr val="white"/>
                </a:solidFill>
                <a:cs typeface="Arial"/>
                <a:sym typeface="Arial"/>
              </a:rPr>
              <a:t> </a:t>
            </a:r>
            <a:r>
              <a:rPr lang="en-US" sz="4001" kern="0" dirty="0" err="1">
                <a:solidFill>
                  <a:prstClr val="white"/>
                </a:solidFill>
                <a:cs typeface="Arial"/>
                <a:sym typeface="Arial"/>
              </a:rPr>
              <a:t>khác</a:t>
            </a:r>
            <a:r>
              <a:rPr lang="en-US" sz="4001" kern="0" dirty="0">
                <a:solidFill>
                  <a:prstClr val="white"/>
                </a:solidFill>
                <a:cs typeface="Arial"/>
                <a:sym typeface="Arial"/>
              </a:rPr>
              <a:t>.</a:t>
            </a:r>
            <a:endParaRPr lang="en-US" sz="4001" kern="0" dirty="0">
              <a:solidFill>
                <a:prstClr val="white"/>
              </a:solidFill>
              <a:latin typeface="Arial"/>
              <a:cs typeface="Arial"/>
              <a:sym typeface="Arial"/>
            </a:endParaRPr>
          </a:p>
        </p:txBody>
      </p:sp>
    </p:spTree>
    <p:extLst>
      <p:ext uri="{BB962C8B-B14F-4D97-AF65-F5344CB8AC3E}">
        <p14:creationId xmlns:p14="http://schemas.microsoft.com/office/powerpoint/2010/main" val="369069836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0000"/>
              </a:lnSpc>
            </a:pPr>
            <a:r>
              <a:rPr lang="en-US" sz="4200" b="1" dirty="0" err="1">
                <a:solidFill>
                  <a:srgbClr val="FFFF00"/>
                </a:solidFill>
                <a:latin typeface="Arial" panose="020B0604020202020204" pitchFamily="34" charset="0"/>
                <a:cs typeface="Arial" panose="020B0604020202020204" pitchFamily="34" charset="0"/>
              </a:rPr>
              <a:t>Điền</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vào</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chỗ</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trống</a:t>
            </a:r>
            <a:r>
              <a:rPr lang="en-US" sz="4200" b="1" dirty="0">
                <a:solidFill>
                  <a:srgbClr val="FFFF00"/>
                </a:solidFill>
                <a:latin typeface="Arial" panose="020B0604020202020204" pitchFamily="34" charset="0"/>
                <a:cs typeface="Arial" panose="020B0604020202020204" pitchFamily="34" charset="0"/>
              </a:rPr>
              <a:t> (x</a:t>
            </a:r>
            <a:r>
              <a:rPr lang="en-US" sz="4200" b="1" baseline="30000" dirty="0">
                <a:solidFill>
                  <a:srgbClr val="FFFF00"/>
                </a:solidFill>
                <a:latin typeface="Arial" panose="020B0604020202020204" pitchFamily="34" charset="0"/>
                <a:cs typeface="Arial" panose="020B0604020202020204" pitchFamily="34" charset="0"/>
              </a:rPr>
              <a:t>3</a:t>
            </a:r>
            <a:r>
              <a:rPr lang="en-US" sz="4200" b="1" dirty="0">
                <a:solidFill>
                  <a:srgbClr val="FFFF00"/>
                </a:solidFill>
                <a:latin typeface="Arial" panose="020B0604020202020204" pitchFamily="34" charset="0"/>
                <a:cs typeface="Arial" panose="020B0604020202020204" pitchFamily="34" charset="0"/>
              </a:rPr>
              <a:t> + 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 12) - (x</a:t>
            </a:r>
            <a:r>
              <a:rPr lang="en-US" sz="4200" b="1" baseline="30000" dirty="0">
                <a:solidFill>
                  <a:srgbClr val="FFFF00"/>
                </a:solidFill>
                <a:latin typeface="Arial" panose="020B0604020202020204" pitchFamily="34" charset="0"/>
                <a:cs typeface="Arial" panose="020B0604020202020204" pitchFamily="34" charset="0"/>
              </a:rPr>
              <a:t>3</a:t>
            </a:r>
            <a:r>
              <a:rPr lang="en-US" sz="4200" b="1" dirty="0">
                <a:solidFill>
                  <a:srgbClr val="FFFF00"/>
                </a:solidFill>
                <a:latin typeface="Arial" panose="020B0604020202020204" pitchFamily="34" charset="0"/>
                <a:cs typeface="Arial" panose="020B0604020202020204" pitchFamily="34" charset="0"/>
              </a:rPr>
              <a:t> – 12) = …</a:t>
            </a:r>
          </a:p>
          <a:p>
            <a:pPr>
              <a:lnSpc>
                <a:spcPct val="140000"/>
              </a:lnSpc>
            </a:pPr>
            <a:r>
              <a:rPr lang="en-US" sz="4200" dirty="0">
                <a:solidFill>
                  <a:srgbClr val="FFFF00"/>
                </a:solidFill>
                <a:latin typeface="Arial" panose="020B0604020202020204" pitchFamily="34" charset="0"/>
                <a:cs typeface="Arial" panose="020B0604020202020204" pitchFamily="34" charset="0"/>
              </a:rPr>
              <a:t>     A. </a:t>
            </a:r>
            <a:r>
              <a:rPr lang="en-US" sz="4200" b="1" dirty="0">
                <a:solidFill>
                  <a:srgbClr val="FFFF00"/>
                </a:solidFill>
                <a:latin typeface="Arial" panose="020B0604020202020204" pitchFamily="34" charset="0"/>
                <a:cs typeface="Arial" panose="020B0604020202020204" pitchFamily="34" charset="0"/>
              </a:rPr>
              <a:t>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 12</a:t>
            </a:r>
            <a:endParaRPr lang="en-US" sz="4200" dirty="0">
              <a:solidFill>
                <a:srgbClr val="FFFF00"/>
              </a:solidFill>
              <a:latin typeface="Arial" panose="020B0604020202020204" pitchFamily="34" charset="0"/>
              <a:cs typeface="Arial" panose="020B0604020202020204" pitchFamily="34" charset="0"/>
            </a:endParaRPr>
          </a:p>
          <a:p>
            <a:pPr>
              <a:lnSpc>
                <a:spcPct val="140000"/>
              </a:lnSpc>
            </a:pPr>
            <a:r>
              <a:rPr lang="en-US" sz="4200" dirty="0">
                <a:solidFill>
                  <a:srgbClr val="FFFF00"/>
                </a:solidFill>
                <a:latin typeface="Arial" panose="020B0604020202020204" pitchFamily="34" charset="0"/>
                <a:cs typeface="Arial" panose="020B0604020202020204" pitchFamily="34" charset="0"/>
              </a:rPr>
              <a:t>     B. </a:t>
            </a:r>
            <a:r>
              <a:rPr lang="en-US" sz="4200" b="1" dirty="0">
                <a:solidFill>
                  <a:srgbClr val="FFFF00"/>
                </a:solidFill>
                <a:latin typeface="Arial" panose="020B0604020202020204" pitchFamily="34" charset="0"/>
                <a:cs typeface="Arial" panose="020B0604020202020204" pitchFamily="34" charset="0"/>
              </a:rPr>
              <a:t>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 24</a:t>
            </a:r>
            <a:endParaRPr lang="en-US" sz="4200" dirty="0">
              <a:solidFill>
                <a:srgbClr val="FFFF00"/>
              </a:solidFill>
              <a:latin typeface="Arial" panose="020B0604020202020204" pitchFamily="34" charset="0"/>
              <a:cs typeface="Arial" panose="020B0604020202020204" pitchFamily="34" charset="0"/>
            </a:endParaRPr>
          </a:p>
          <a:p>
            <a:pPr>
              <a:lnSpc>
                <a:spcPct val="140000"/>
              </a:lnSpc>
            </a:pPr>
            <a:r>
              <a:rPr lang="en-US" sz="4200" dirty="0">
                <a:solidFill>
                  <a:srgbClr val="FFFF00"/>
                </a:solidFill>
                <a:latin typeface="Arial" panose="020B0604020202020204" pitchFamily="34" charset="0"/>
                <a:cs typeface="Arial" panose="020B0604020202020204" pitchFamily="34" charset="0"/>
              </a:rPr>
              <a:t>     C. </a:t>
            </a:r>
            <a:r>
              <a:rPr lang="en-US" sz="4200" b="1" dirty="0">
                <a:solidFill>
                  <a:srgbClr val="FFFF00"/>
                </a:solidFill>
                <a:latin typeface="Arial" panose="020B0604020202020204" pitchFamily="34" charset="0"/>
                <a:cs typeface="Arial" panose="020B0604020202020204" pitchFamily="34" charset="0"/>
              </a:rPr>
              <a:t>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a:t>
            </a:r>
          </a:p>
          <a:p>
            <a:pPr>
              <a:lnSpc>
                <a:spcPct val="140000"/>
              </a:lnSpc>
            </a:pPr>
            <a:r>
              <a:rPr lang="en-US" sz="4200" dirty="0">
                <a:solidFill>
                  <a:srgbClr val="FFFF00"/>
                </a:solidFill>
                <a:latin typeface="Arial" panose="020B0604020202020204" pitchFamily="34" charset="0"/>
                <a:cs typeface="Arial" panose="020B0604020202020204" pitchFamily="34" charset="0"/>
              </a:rPr>
              <a:t>     D. - </a:t>
            </a:r>
            <a:r>
              <a:rPr lang="en-US" sz="4200" b="1" dirty="0">
                <a:solidFill>
                  <a:srgbClr val="FFFF00"/>
                </a:solidFill>
                <a:latin typeface="Arial" panose="020B0604020202020204" pitchFamily="34" charset="0"/>
                <a:cs typeface="Arial" panose="020B0604020202020204" pitchFamily="34" charset="0"/>
              </a:rPr>
              <a:t>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a:t>
            </a:r>
            <a:endParaRPr lang="en-US" sz="42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a:solidFill>
                    <a:prstClr val="white"/>
                  </a:solidFill>
                  <a:latin typeface="Arial" panose="020B0604020202020204" pitchFamily="34" charset="0"/>
                  <a:cs typeface="Arial" panose="020B0604020202020204" pitchFamily="34" charset="0"/>
                  <a:sym typeface="Arial"/>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2672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755">
              <a:lnSpc>
                <a:spcPct val="150000"/>
              </a:lnSpc>
            </a:pPr>
            <a:r>
              <a:rPr lang="en-US" sz="4200" b="1" dirty="0" err="1">
                <a:solidFill>
                  <a:srgbClr val="FFFF00"/>
                </a:solidFill>
                <a:latin typeface="Arial" panose="020B0604020202020204" pitchFamily="34" charset="0"/>
                <a:cs typeface="Arial" panose="020B0604020202020204" pitchFamily="34" charset="0"/>
                <a:sym typeface="Arial"/>
              </a:rPr>
              <a:t>Nghiệm</a:t>
            </a:r>
            <a:r>
              <a:rPr lang="en-US" sz="4200" b="1" dirty="0">
                <a:solidFill>
                  <a:srgbClr val="FFFF00"/>
                </a:solidFill>
                <a:latin typeface="Arial" panose="020B0604020202020204" pitchFamily="34" charset="0"/>
                <a:cs typeface="Arial" panose="020B0604020202020204" pitchFamily="34" charset="0"/>
                <a:sym typeface="Arial"/>
              </a:rPr>
              <a:t> </a:t>
            </a:r>
            <a:r>
              <a:rPr lang="en-US" sz="4200" b="1" dirty="0" err="1">
                <a:solidFill>
                  <a:srgbClr val="FFFF00"/>
                </a:solidFill>
                <a:latin typeface="Arial" panose="020B0604020202020204" pitchFamily="34" charset="0"/>
                <a:cs typeface="Arial" panose="020B0604020202020204" pitchFamily="34" charset="0"/>
                <a:sym typeface="Arial"/>
              </a:rPr>
              <a:t>của</a:t>
            </a:r>
            <a:r>
              <a:rPr lang="en-US" sz="4200" b="1" dirty="0">
                <a:solidFill>
                  <a:srgbClr val="FFFF00"/>
                </a:solidFill>
                <a:latin typeface="Arial" panose="020B0604020202020204" pitchFamily="34" charset="0"/>
                <a:cs typeface="Arial" panose="020B0604020202020204" pitchFamily="34" charset="0"/>
                <a:sym typeface="Arial"/>
              </a:rPr>
              <a:t> </a:t>
            </a:r>
            <a:r>
              <a:rPr lang="en-US" sz="4200" b="1" dirty="0" err="1">
                <a:solidFill>
                  <a:srgbClr val="FFFF00"/>
                </a:solidFill>
                <a:latin typeface="Arial" panose="020B0604020202020204" pitchFamily="34" charset="0"/>
                <a:cs typeface="Arial" panose="020B0604020202020204" pitchFamily="34" charset="0"/>
                <a:sym typeface="Arial"/>
              </a:rPr>
              <a:t>đa</a:t>
            </a:r>
            <a:r>
              <a:rPr lang="en-US" sz="4200" b="1" dirty="0">
                <a:solidFill>
                  <a:srgbClr val="FFFF00"/>
                </a:solidFill>
                <a:latin typeface="Arial" panose="020B0604020202020204" pitchFamily="34" charset="0"/>
                <a:cs typeface="Arial" panose="020B0604020202020204" pitchFamily="34" charset="0"/>
                <a:sym typeface="Arial"/>
              </a:rPr>
              <a:t> </a:t>
            </a:r>
            <a:r>
              <a:rPr lang="en-US" sz="4200" b="1" dirty="0" err="1">
                <a:solidFill>
                  <a:srgbClr val="FFFF00"/>
                </a:solidFill>
                <a:latin typeface="Arial" panose="020B0604020202020204" pitchFamily="34" charset="0"/>
                <a:cs typeface="Arial" panose="020B0604020202020204" pitchFamily="34" charset="0"/>
                <a:sym typeface="Arial"/>
              </a:rPr>
              <a:t>thức</a:t>
            </a:r>
            <a:r>
              <a:rPr lang="en-US" sz="4200" b="1" dirty="0">
                <a:solidFill>
                  <a:srgbClr val="FFFF00"/>
                </a:solidFill>
                <a:latin typeface="Arial" panose="020B0604020202020204" pitchFamily="34" charset="0"/>
                <a:cs typeface="Arial" panose="020B0604020202020204" pitchFamily="34" charset="0"/>
                <a:sym typeface="Arial"/>
              </a:rPr>
              <a:t> </a:t>
            </a:r>
            <a:r>
              <a:rPr lang="en-US" sz="4200" b="1" dirty="0">
                <a:solidFill>
                  <a:srgbClr val="FFFF00"/>
                </a:solidFill>
                <a:latin typeface="Arial" panose="020B0604020202020204" pitchFamily="34" charset="0"/>
                <a:cs typeface="Arial" panose="020B0604020202020204" pitchFamily="34" charset="0"/>
              </a:rPr>
              <a:t>x</a:t>
            </a:r>
            <a:r>
              <a:rPr lang="en-US" sz="4200" b="1" baseline="30000" dirty="0">
                <a:solidFill>
                  <a:srgbClr val="FFFF00"/>
                </a:solidFill>
                <a:latin typeface="Arial" panose="020B0604020202020204" pitchFamily="34" charset="0"/>
                <a:cs typeface="Arial" panose="020B0604020202020204" pitchFamily="34" charset="0"/>
              </a:rPr>
              <a:t>2</a:t>
            </a:r>
            <a:r>
              <a:rPr lang="en-US" sz="4200" b="1" dirty="0">
                <a:solidFill>
                  <a:srgbClr val="FFFF00"/>
                </a:solidFill>
                <a:latin typeface="Arial" panose="020B0604020202020204" pitchFamily="34" charset="0"/>
                <a:cs typeface="Arial" panose="020B0604020202020204" pitchFamily="34" charset="0"/>
              </a:rPr>
              <a:t> – 1</a:t>
            </a:r>
            <a:r>
              <a:rPr lang="vi-VN" sz="4200" b="1" dirty="0">
                <a:solidFill>
                  <a:srgbClr val="FFFF00"/>
                </a:solidFill>
                <a:latin typeface="Arial" panose="020B0604020202020204" pitchFamily="34" charset="0"/>
                <a:cs typeface="Arial" panose="020B0604020202020204" pitchFamily="34" charset="0"/>
                <a:sym typeface="Arial"/>
              </a:rPr>
              <a:t> là:</a:t>
            </a:r>
          </a:p>
          <a:p>
            <a:pPr algn="just" defTabSz="1828755">
              <a:lnSpc>
                <a:spcPct val="150000"/>
              </a:lnSpc>
            </a:pPr>
            <a:r>
              <a:rPr lang="en-US" sz="4200" dirty="0">
                <a:solidFill>
                  <a:srgbClr val="FFFF00"/>
                </a:solidFill>
                <a:latin typeface="Arial" panose="020B0604020202020204" pitchFamily="34" charset="0"/>
                <a:cs typeface="Arial" panose="020B0604020202020204" pitchFamily="34" charset="0"/>
                <a:sym typeface="Arial"/>
              </a:rPr>
              <a:t>  </a:t>
            </a:r>
            <a:r>
              <a:rPr lang="vi-VN" sz="4200" dirty="0">
                <a:solidFill>
                  <a:srgbClr val="FFFF00"/>
                </a:solidFill>
                <a:latin typeface="Arial" panose="020B0604020202020204" pitchFamily="34" charset="0"/>
                <a:cs typeface="Arial" panose="020B0604020202020204" pitchFamily="34" charset="0"/>
                <a:sym typeface="Arial"/>
              </a:rPr>
              <a:t>A. </a:t>
            </a:r>
            <a:r>
              <a:rPr lang="en-US" sz="4200" dirty="0">
                <a:solidFill>
                  <a:srgbClr val="FFFF00"/>
                </a:solidFill>
                <a:latin typeface="Arial" panose="020B0604020202020204" pitchFamily="34" charset="0"/>
                <a:cs typeface="Arial" panose="020B0604020202020204" pitchFamily="34" charset="0"/>
                <a:sym typeface="Arial"/>
              </a:rPr>
              <a:t>                                    	    </a:t>
            </a:r>
            <a:r>
              <a:rPr lang="vi-VN" sz="4200" dirty="0">
                <a:solidFill>
                  <a:srgbClr val="FFFF00"/>
                </a:solidFill>
                <a:latin typeface="Arial" panose="020B0604020202020204" pitchFamily="34" charset="0"/>
                <a:cs typeface="Arial" panose="020B0604020202020204" pitchFamily="34" charset="0"/>
                <a:sym typeface="Arial"/>
              </a:rPr>
              <a:t>B. </a:t>
            </a:r>
            <a:r>
              <a:rPr lang="en-US" sz="4200" dirty="0">
                <a:solidFill>
                  <a:srgbClr val="FFFF00"/>
                </a:solidFill>
                <a:latin typeface="Arial" panose="020B0604020202020204" pitchFamily="34" charset="0"/>
                <a:cs typeface="Arial" panose="020B0604020202020204" pitchFamily="34" charset="0"/>
                <a:sym typeface="Arial"/>
              </a:rPr>
              <a:t>x = 0</a:t>
            </a:r>
            <a:endParaRPr lang="vi-VN" sz="4200" dirty="0">
              <a:solidFill>
                <a:srgbClr val="FFFF00"/>
              </a:solidFill>
              <a:latin typeface="Arial" panose="020B0604020202020204" pitchFamily="34" charset="0"/>
              <a:cs typeface="Arial" panose="020B0604020202020204" pitchFamily="34" charset="0"/>
              <a:sym typeface="Arial"/>
            </a:endParaRPr>
          </a:p>
          <a:p>
            <a:pPr algn="just" defTabSz="1828755">
              <a:lnSpc>
                <a:spcPct val="150000"/>
              </a:lnSpc>
            </a:pPr>
            <a:r>
              <a:rPr lang="en-US" sz="4200" dirty="0">
                <a:solidFill>
                  <a:srgbClr val="FFFF00"/>
                </a:solidFill>
                <a:latin typeface="Arial" panose="020B0604020202020204" pitchFamily="34" charset="0"/>
                <a:cs typeface="Arial" panose="020B0604020202020204" pitchFamily="34" charset="0"/>
                <a:sym typeface="Arial"/>
              </a:rPr>
              <a:t>  </a:t>
            </a:r>
            <a:r>
              <a:rPr lang="vi-VN" sz="4200" dirty="0">
                <a:solidFill>
                  <a:srgbClr val="FFFF00"/>
                </a:solidFill>
                <a:latin typeface="Arial" panose="020B0604020202020204" pitchFamily="34" charset="0"/>
                <a:cs typeface="Arial" panose="020B0604020202020204" pitchFamily="34" charset="0"/>
                <a:sym typeface="Arial"/>
              </a:rPr>
              <a:t>C. </a:t>
            </a:r>
            <a:r>
              <a:rPr lang="en-US" sz="4200" dirty="0">
                <a:solidFill>
                  <a:srgbClr val="FFFF00"/>
                </a:solidFill>
                <a:latin typeface="Arial" panose="020B0604020202020204" pitchFamily="34" charset="0"/>
                <a:cs typeface="Arial" panose="020B0604020202020204" pitchFamily="34" charset="0"/>
                <a:sym typeface="Arial"/>
              </a:rPr>
              <a:t>x = 1                                       </a:t>
            </a:r>
            <a:r>
              <a:rPr lang="vi-VN" sz="4200" dirty="0">
                <a:solidFill>
                  <a:srgbClr val="FFFF00"/>
                </a:solidFill>
                <a:latin typeface="Arial" panose="020B0604020202020204" pitchFamily="34" charset="0"/>
                <a:cs typeface="Arial" panose="020B0604020202020204" pitchFamily="34" charset="0"/>
                <a:sym typeface="Arial"/>
              </a:rPr>
              <a:t>D. </a:t>
            </a:r>
            <a:r>
              <a:rPr lang="en-US" sz="4200" dirty="0">
                <a:solidFill>
                  <a:srgbClr val="FFFF00"/>
                </a:solidFill>
                <a:latin typeface="Arial" panose="020B0604020202020204" pitchFamily="34" charset="0"/>
                <a:cs typeface="Arial" panose="020B0604020202020204" pitchFamily="34" charset="0"/>
                <a:sym typeface="Arial"/>
              </a:rPr>
              <a:t>x = -1</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a:solidFill>
                    <a:prstClr val="white"/>
                  </a:solidFill>
                  <a:latin typeface="Arial" panose="020B0604020202020204" pitchFamily="34" charset="0"/>
                  <a:cs typeface="Arial" panose="020B0604020202020204" pitchFamily="34" charset="0"/>
                  <a:sym typeface="Arial"/>
                </a:rPr>
                <a:t>A</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graphicFrame>
        <p:nvGraphicFramePr>
          <p:cNvPr id="2" name="Object 1">
            <a:extLst>
              <a:ext uri="{FF2B5EF4-FFF2-40B4-BE49-F238E27FC236}">
                <a16:creationId xmlns:a16="http://schemas.microsoft.com/office/drawing/2014/main" id="{511E06CC-CD48-49C8-9532-0AF6F803949A}"/>
              </a:ext>
            </a:extLst>
          </p:cNvPr>
          <p:cNvGraphicFramePr>
            <a:graphicFrameLocks noChangeAspect="1"/>
          </p:cNvGraphicFramePr>
          <p:nvPr>
            <p:extLst>
              <p:ext uri="{D42A27DB-BD31-4B8C-83A1-F6EECF244321}">
                <p14:modId xmlns:p14="http://schemas.microsoft.com/office/powerpoint/2010/main" val="3754062273"/>
              </p:ext>
            </p:extLst>
          </p:nvPr>
        </p:nvGraphicFramePr>
        <p:xfrm>
          <a:off x="5635625" y="3040095"/>
          <a:ext cx="1679575" cy="641318"/>
        </p:xfrm>
        <a:graphic>
          <a:graphicData uri="http://schemas.openxmlformats.org/presentationml/2006/ole">
            <mc:AlternateContent xmlns:mc="http://schemas.openxmlformats.org/markup-compatibility/2006">
              <mc:Choice xmlns:v="urn:schemas-microsoft-com:vml" Requires="v">
                <p:oleObj spid="_x0000_s7231" name="Equation" r:id="rId12" imgW="431640" imgH="164880" progId="Equation.DSMT4">
                  <p:embed/>
                </p:oleObj>
              </mc:Choice>
              <mc:Fallback>
                <p:oleObj name="Equation" r:id="rId12" imgW="431640" imgH="164880" progId="Equation.DSMT4">
                  <p:embed/>
                  <p:pic>
                    <p:nvPicPr>
                      <p:cNvPr id="0" name=""/>
                      <p:cNvPicPr/>
                      <p:nvPr/>
                    </p:nvPicPr>
                    <p:blipFill>
                      <a:blip r:embed="rId13"/>
                      <a:stretch>
                        <a:fillRect/>
                      </a:stretch>
                    </p:blipFill>
                    <p:spPr>
                      <a:xfrm>
                        <a:off x="5635625" y="3040095"/>
                        <a:ext cx="1679575" cy="641318"/>
                      </a:xfrm>
                      <a:prstGeom prst="rect">
                        <a:avLst/>
                      </a:prstGeom>
                    </p:spPr>
                  </p:pic>
                </p:oleObj>
              </mc:Fallback>
            </mc:AlternateContent>
          </a:graphicData>
        </a:graphic>
      </p:graphicFrame>
    </p:spTree>
    <p:extLst>
      <p:ext uri="{BB962C8B-B14F-4D97-AF65-F5344CB8AC3E}">
        <p14:creationId xmlns:p14="http://schemas.microsoft.com/office/powerpoint/2010/main" val="35775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2" y="1126559"/>
            <a:ext cx="1290970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b="1" dirty="0" err="1">
                <a:solidFill>
                  <a:srgbClr val="FFFF00"/>
                </a:solidFill>
                <a:latin typeface="Arial" panose="020B0604020202020204" pitchFamily="34" charset="0"/>
                <a:cs typeface="Arial" panose="020B0604020202020204" pitchFamily="34" charset="0"/>
              </a:rPr>
              <a:t>Hệ</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số</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tự</a:t>
            </a:r>
            <a:r>
              <a:rPr lang="en-US" sz="4200" b="1" dirty="0">
                <a:solidFill>
                  <a:srgbClr val="FFFF00"/>
                </a:solidFill>
                <a:latin typeface="Arial" panose="020B0604020202020204" pitchFamily="34" charset="0"/>
                <a:cs typeface="Arial" panose="020B0604020202020204" pitchFamily="34" charset="0"/>
              </a:rPr>
              <a:t> do </a:t>
            </a:r>
            <a:r>
              <a:rPr lang="en-US" sz="4200" b="1" dirty="0" err="1">
                <a:solidFill>
                  <a:srgbClr val="FFFF00"/>
                </a:solidFill>
                <a:latin typeface="Arial" panose="020B0604020202020204" pitchFamily="34" charset="0"/>
                <a:cs typeface="Arial" panose="020B0604020202020204" pitchFamily="34" charset="0"/>
              </a:rPr>
              <a:t>của</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đa</a:t>
            </a:r>
            <a:r>
              <a:rPr lang="en-US" sz="4200" b="1" dirty="0">
                <a:solidFill>
                  <a:srgbClr val="FFFF00"/>
                </a:solidFill>
                <a:latin typeface="Arial" panose="020B0604020202020204" pitchFamily="34" charset="0"/>
                <a:cs typeface="Arial" panose="020B0604020202020204" pitchFamily="34" charset="0"/>
              </a:rPr>
              <a:t> </a:t>
            </a:r>
            <a:r>
              <a:rPr lang="en-US" sz="4200" b="1" dirty="0" err="1">
                <a:solidFill>
                  <a:srgbClr val="FFFF00"/>
                </a:solidFill>
                <a:latin typeface="Arial" panose="020B0604020202020204" pitchFamily="34" charset="0"/>
                <a:cs typeface="Arial" panose="020B0604020202020204" pitchFamily="34" charset="0"/>
              </a:rPr>
              <a:t>thức</a:t>
            </a:r>
            <a:r>
              <a:rPr lang="en-US" sz="4200" b="1" dirty="0">
                <a:solidFill>
                  <a:srgbClr val="FFFF00"/>
                </a:solidFill>
                <a:latin typeface="Arial" panose="020B0604020202020204" pitchFamily="34" charset="0"/>
                <a:cs typeface="Arial" panose="020B0604020202020204" pitchFamily="34" charset="0"/>
              </a:rPr>
              <a:t> </a:t>
            </a:r>
            <a:r>
              <a:rPr lang="vi-VN" sz="4200" b="1" dirty="0">
                <a:solidFill>
                  <a:srgbClr val="FFFF00"/>
                </a:solidFill>
                <a:cs typeface="Arial" panose="020B0604020202020204" pitchFamily="34" charset="0"/>
                <a:sym typeface="Arial"/>
              </a:rPr>
              <a:t>x</a:t>
            </a:r>
            <a:r>
              <a:rPr lang="en-US" sz="4200" b="1" baseline="30000" dirty="0">
                <a:solidFill>
                  <a:srgbClr val="FFFF00"/>
                </a:solidFill>
                <a:latin typeface="Arial" panose="020B0604020202020204" pitchFamily="34" charset="0"/>
                <a:cs typeface="Arial" panose="020B0604020202020204" pitchFamily="34" charset="0"/>
                <a:sym typeface="Arial"/>
              </a:rPr>
              <a:t>3 </a:t>
            </a:r>
            <a:r>
              <a:rPr lang="en-US" sz="4200" dirty="0">
                <a:solidFill>
                  <a:srgbClr val="FFFF00"/>
                </a:solidFill>
                <a:latin typeface="Arial" panose="020B0604020202020204" pitchFamily="34" charset="0"/>
                <a:cs typeface="Arial" panose="020B0604020202020204" pitchFamily="34" charset="0"/>
                <a:sym typeface="Arial"/>
              </a:rPr>
              <a:t>- </a:t>
            </a:r>
            <a:r>
              <a:rPr lang="vi-VN" sz="4200" b="1" dirty="0">
                <a:solidFill>
                  <a:srgbClr val="FFFF00"/>
                </a:solidFill>
                <a:cs typeface="Arial" panose="020B0604020202020204" pitchFamily="34" charset="0"/>
                <a:sym typeface="Arial"/>
              </a:rPr>
              <a:t>2x</a:t>
            </a:r>
            <a:r>
              <a:rPr lang="en-US" sz="4200" b="1" baseline="30000" dirty="0">
                <a:solidFill>
                  <a:srgbClr val="FFFF00"/>
                </a:solidFill>
                <a:latin typeface="Arial" panose="020B0604020202020204" pitchFamily="34" charset="0"/>
                <a:cs typeface="Arial" panose="020B0604020202020204" pitchFamily="34" charset="0"/>
                <a:sym typeface="Arial"/>
              </a:rPr>
              <a:t>2</a:t>
            </a:r>
            <a:r>
              <a:rPr lang="en-US" sz="4200" b="1" dirty="0">
                <a:solidFill>
                  <a:srgbClr val="FFFF00"/>
                </a:solidFill>
                <a:latin typeface="Arial" panose="020B0604020202020204" pitchFamily="34" charset="0"/>
                <a:cs typeface="Arial" panose="020B0604020202020204" pitchFamily="34" charset="0"/>
                <a:sym typeface="Arial"/>
              </a:rPr>
              <a:t> </a:t>
            </a:r>
            <a:endParaRPr lang="en-US" sz="4200" b="1" baseline="30000" dirty="0">
              <a:solidFill>
                <a:srgbClr val="FFFF00"/>
              </a:solidFill>
              <a:latin typeface="Arial" panose="020B0604020202020204" pitchFamily="34" charset="0"/>
              <a:cs typeface="Arial" panose="020B0604020202020204" pitchFamily="34" charset="0"/>
              <a:sym typeface="Arial"/>
            </a:endParaRPr>
          </a:p>
          <a:p>
            <a:pPr algn="just">
              <a:lnSpc>
                <a:spcPct val="150000"/>
              </a:lnSpc>
            </a:pPr>
            <a:endParaRPr lang="en-US" sz="4200" b="1" dirty="0">
              <a:solidFill>
                <a:srgbClr val="FFFF00"/>
              </a:solidFill>
              <a:latin typeface="Arial" panose="020B0604020202020204" pitchFamily="34" charset="0"/>
              <a:cs typeface="Arial" panose="020B0604020202020204" pitchFamily="34" charset="0"/>
            </a:endParaRPr>
          </a:p>
          <a:p>
            <a:pPr algn="just">
              <a:lnSpc>
                <a:spcPct val="150000"/>
              </a:lnSpc>
            </a:pPr>
            <a:r>
              <a:rPr lang="fr-FR" sz="4200" dirty="0">
                <a:solidFill>
                  <a:srgbClr val="FFFF00"/>
                </a:solidFill>
                <a:latin typeface="Arial" panose="020B0604020202020204" pitchFamily="34" charset="0"/>
                <a:cs typeface="Arial" panose="020B0604020202020204" pitchFamily="34" charset="0"/>
              </a:rPr>
              <a:t>   A. 1            </a:t>
            </a:r>
            <a:r>
              <a:rPr lang="en-US" sz="4200" dirty="0">
                <a:solidFill>
                  <a:srgbClr val="FFFF00"/>
                </a:solidFill>
                <a:latin typeface="Arial" panose="020B0604020202020204" pitchFamily="34" charset="0"/>
                <a:cs typeface="Arial" panose="020B0604020202020204" pitchFamily="34" charset="0"/>
              </a:rPr>
              <a:t>                 </a:t>
            </a:r>
            <a:r>
              <a:rPr lang="fr-FR" sz="4200" dirty="0">
                <a:solidFill>
                  <a:srgbClr val="FFFF00"/>
                </a:solidFill>
                <a:latin typeface="Arial" panose="020B0604020202020204" pitchFamily="34" charset="0"/>
                <a:cs typeface="Arial" panose="020B0604020202020204" pitchFamily="34" charset="0"/>
              </a:rPr>
              <a:t>B. -2            </a:t>
            </a:r>
            <a:endParaRPr lang="en-US" sz="4200" dirty="0">
              <a:solidFill>
                <a:srgbClr val="FFFF00"/>
              </a:solidFill>
              <a:latin typeface="Arial" panose="020B0604020202020204" pitchFamily="34" charset="0"/>
              <a:cs typeface="Arial" panose="020B0604020202020204" pitchFamily="34" charset="0"/>
            </a:endParaRPr>
          </a:p>
          <a:p>
            <a:pPr algn="just">
              <a:lnSpc>
                <a:spcPct val="150000"/>
              </a:lnSpc>
            </a:pPr>
            <a:r>
              <a:rPr lang="fr-FR" sz="4200" dirty="0">
                <a:solidFill>
                  <a:srgbClr val="FFFF00"/>
                </a:solidFill>
                <a:latin typeface="Arial" panose="020B0604020202020204" pitchFamily="34" charset="0"/>
                <a:cs typeface="Arial" panose="020B0604020202020204" pitchFamily="34" charset="0"/>
              </a:rPr>
              <a:t>   C. 0             </a:t>
            </a:r>
            <a:r>
              <a:rPr lang="en-US" sz="4200" dirty="0">
                <a:solidFill>
                  <a:srgbClr val="FFFF00"/>
                </a:solidFill>
                <a:latin typeface="Arial" panose="020B0604020202020204" pitchFamily="34" charset="0"/>
                <a:cs typeface="Arial" panose="020B0604020202020204" pitchFamily="34" charset="0"/>
              </a:rPr>
              <a:t>                </a:t>
            </a:r>
            <a:r>
              <a:rPr lang="fr-FR" sz="4200" dirty="0">
                <a:solidFill>
                  <a:srgbClr val="FFFF00"/>
                </a:solidFill>
                <a:latin typeface="Arial" panose="020B0604020202020204" pitchFamily="34" charset="0"/>
                <a:cs typeface="Arial" panose="020B0604020202020204" pitchFamily="34" charset="0"/>
              </a:rPr>
              <a:t>D. </a:t>
            </a:r>
            <a:r>
              <a:rPr lang="fr-FR" sz="4200" dirty="0" err="1">
                <a:solidFill>
                  <a:srgbClr val="FFFF00"/>
                </a:solidFill>
                <a:latin typeface="Arial" panose="020B0604020202020204" pitchFamily="34" charset="0"/>
                <a:cs typeface="Arial" panose="020B0604020202020204" pitchFamily="34" charset="0"/>
              </a:rPr>
              <a:t>Không</a:t>
            </a:r>
            <a:r>
              <a:rPr lang="fr-FR" sz="4200" dirty="0">
                <a:solidFill>
                  <a:srgbClr val="FFFF00"/>
                </a:solidFill>
                <a:latin typeface="Arial" panose="020B0604020202020204" pitchFamily="34" charset="0"/>
                <a:cs typeface="Arial" panose="020B0604020202020204" pitchFamily="34" charset="0"/>
              </a:rPr>
              <a:t> </a:t>
            </a:r>
            <a:r>
              <a:rPr lang="fr-FR" sz="4200" dirty="0" err="1">
                <a:solidFill>
                  <a:srgbClr val="FFFF00"/>
                </a:solidFill>
                <a:latin typeface="Arial" panose="020B0604020202020204" pitchFamily="34" charset="0"/>
                <a:cs typeface="Arial" panose="020B0604020202020204" pitchFamily="34" charset="0"/>
              </a:rPr>
              <a:t>có</a:t>
            </a:r>
            <a:r>
              <a:rPr lang="en-US" sz="4200" dirty="0">
                <a:solidFill>
                  <a:srgbClr val="FFFF00"/>
                </a:solidFill>
                <a:latin typeface="Arial" panose="020B0604020202020204" pitchFamily="34" charset="0"/>
                <a:cs typeface="Arial" panose="020B0604020202020204" pitchFamily="34" charset="0"/>
                <a:sym typeface="Arial"/>
              </a:rPr>
              <a:t>   </a:t>
            </a:r>
          </a:p>
          <a:p>
            <a:pPr algn="just">
              <a:lnSpc>
                <a:spcPct val="130000"/>
              </a:lnSpc>
            </a:pPr>
            <a:endParaRPr lang="en-US" sz="42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7204742" y="947197"/>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a:solidFill>
                    <a:prstClr val="white"/>
                  </a:solidFill>
                  <a:latin typeface="Arial" panose="020B0604020202020204" pitchFamily="34" charset="0"/>
                  <a:cs typeface="Arial" panose="020B0604020202020204" pitchFamily="34" charset="0"/>
                  <a:sym typeface="Arial"/>
                </a:rPr>
                <a:t>D</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31846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6051" y="8486775"/>
            <a:ext cx="8124423" cy="1543050"/>
            <a:chOff x="0" y="0"/>
            <a:chExt cx="2139766" cy="406400"/>
          </a:xfrm>
        </p:grpSpPr>
        <p:sp>
          <p:nvSpPr>
            <p:cNvPr id="4" name="Freeform 4"/>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5" name="TextBox 5"/>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250477" y="9258300"/>
            <a:ext cx="10816142" cy="1543050"/>
            <a:chOff x="0" y="0"/>
            <a:chExt cx="2848696" cy="406400"/>
          </a:xfrm>
        </p:grpSpPr>
        <p:sp>
          <p:nvSpPr>
            <p:cNvPr id="7" name="Freeform 7"/>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8" name="TextBox 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885732" y="-74417"/>
            <a:ext cx="7913991" cy="1503083"/>
            <a:chOff x="0" y="0"/>
            <a:chExt cx="2139766" cy="406400"/>
          </a:xfrm>
        </p:grpSpPr>
        <p:sp>
          <p:nvSpPr>
            <p:cNvPr id="10" name="Freeform 10"/>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067634" y="9766168"/>
            <a:ext cx="14301574" cy="1543050"/>
            <a:chOff x="0" y="0"/>
            <a:chExt cx="3766670" cy="406400"/>
          </a:xfrm>
        </p:grpSpPr>
        <p:sp>
          <p:nvSpPr>
            <p:cNvPr id="13" name="Freeform 13"/>
            <p:cNvSpPr/>
            <p:nvPr/>
          </p:nvSpPr>
          <p:spPr>
            <a:xfrm>
              <a:off x="203200" y="-326"/>
              <a:ext cx="3360270" cy="407051"/>
            </a:xfrm>
            <a:custGeom>
              <a:avLst/>
              <a:gdLst/>
              <a:ahLst/>
              <a:cxnLst/>
              <a:rect l="l" t="t" r="r" b="b"/>
              <a:pathLst>
                <a:path w="3360270" h="407051">
                  <a:moveTo>
                    <a:pt x="3360270" y="326"/>
                  </a:moveTo>
                  <a:cubicBezTo>
                    <a:pt x="3287457" y="0"/>
                    <a:pt x="3220035" y="38659"/>
                    <a:pt x="3183534" y="101663"/>
                  </a:cubicBezTo>
                  <a:cubicBezTo>
                    <a:pt x="3147034" y="164667"/>
                    <a:pt x="3147034" y="242385"/>
                    <a:pt x="3183534" y="305389"/>
                  </a:cubicBezTo>
                  <a:cubicBezTo>
                    <a:pt x="3220035" y="368393"/>
                    <a:pt x="3287457" y="407052"/>
                    <a:pt x="336027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263732" y="-583206"/>
            <a:ext cx="10535992" cy="1503083"/>
            <a:chOff x="0" y="0"/>
            <a:chExt cx="2848696" cy="406400"/>
          </a:xfrm>
        </p:grpSpPr>
        <p:sp>
          <p:nvSpPr>
            <p:cNvPr id="16" name="Freeform 16"/>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17" name="TextBox 1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989450" y="-1111491"/>
            <a:ext cx="14216877" cy="1503083"/>
            <a:chOff x="0" y="0"/>
            <a:chExt cx="3843925" cy="406400"/>
          </a:xfrm>
        </p:grpSpPr>
        <p:sp>
          <p:nvSpPr>
            <p:cNvPr id="19" name="Freeform 19"/>
            <p:cNvSpPr/>
            <p:nvPr/>
          </p:nvSpPr>
          <p:spPr>
            <a:xfrm>
              <a:off x="203200" y="-326"/>
              <a:ext cx="3437525" cy="407051"/>
            </a:xfrm>
            <a:custGeom>
              <a:avLst/>
              <a:gdLst/>
              <a:ahLst/>
              <a:cxnLst/>
              <a:rect l="l" t="t" r="r" b="b"/>
              <a:pathLst>
                <a:path w="3437525" h="407051">
                  <a:moveTo>
                    <a:pt x="3437525" y="326"/>
                  </a:moveTo>
                  <a:cubicBezTo>
                    <a:pt x="3364712" y="0"/>
                    <a:pt x="3297290" y="38659"/>
                    <a:pt x="3260789" y="101663"/>
                  </a:cubicBezTo>
                  <a:cubicBezTo>
                    <a:pt x="3224289" y="164667"/>
                    <a:pt x="3224289" y="242385"/>
                    <a:pt x="3260789" y="305389"/>
                  </a:cubicBezTo>
                  <a:cubicBezTo>
                    <a:pt x="3297290" y="368393"/>
                    <a:pt x="3364712" y="407052"/>
                    <a:pt x="343752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5636182" y="9185969"/>
            <a:ext cx="2913554" cy="3086100"/>
            <a:chOff x="0" y="0"/>
            <a:chExt cx="767356" cy="812800"/>
          </a:xfrm>
        </p:grpSpPr>
        <p:sp>
          <p:nvSpPr>
            <p:cNvPr id="31" name="Freeform 31"/>
            <p:cNvSpPr/>
            <p:nvPr/>
          </p:nvSpPr>
          <p:spPr>
            <a:xfrm>
              <a:off x="-2090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a:grpSpLocks noChangeAspect="1"/>
          </p:cNvGrpSpPr>
          <p:nvPr/>
        </p:nvGrpSpPr>
        <p:grpSpPr>
          <a:xfrm>
            <a:off x="17092959" y="8655189"/>
            <a:ext cx="2390082" cy="2390082"/>
            <a:chOff x="0" y="0"/>
            <a:chExt cx="6355080" cy="6355080"/>
          </a:xfrm>
        </p:grpSpPr>
        <p:sp>
          <p:nvSpPr>
            <p:cNvPr id="34" name="Freeform 3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sp>
        <p:nvSpPr>
          <p:cNvPr id="35" name="TextBox 35"/>
          <p:cNvSpPr txBox="1"/>
          <p:nvPr/>
        </p:nvSpPr>
        <p:spPr>
          <a:xfrm>
            <a:off x="1600200" y="1157110"/>
            <a:ext cx="14704504" cy="3811684"/>
          </a:xfrm>
          <a:prstGeom prst="rect">
            <a:avLst/>
          </a:prstGeom>
        </p:spPr>
        <p:txBody>
          <a:bodyPr wrap="square" lIns="0" tIns="0" rIns="0" bIns="0" rtlCol="0" anchor="t">
            <a:spAutoFit/>
          </a:bodyPr>
          <a:lstStyle/>
          <a:p>
            <a:pPr algn="ctr">
              <a:lnSpc>
                <a:spcPct val="150000"/>
              </a:lnSpc>
            </a:pPr>
            <a:r>
              <a:rPr lang="en-US" sz="8800" b="1" dirty="0">
                <a:solidFill>
                  <a:srgbClr val="C00000"/>
                </a:solidFill>
                <a:latin typeface="Arial" panose="020B0604020202020204" pitchFamily="34" charset="0"/>
                <a:cs typeface="Arial" panose="020B0604020202020204" pitchFamily="34" charset="0"/>
              </a:rPr>
              <a:t>TIẾT 66: </a:t>
            </a:r>
          </a:p>
          <a:p>
            <a:pPr algn="ctr">
              <a:lnSpc>
                <a:spcPct val="150000"/>
              </a:lnSpc>
            </a:pPr>
            <a:r>
              <a:rPr lang="en-US" sz="8800" b="1" dirty="0">
                <a:solidFill>
                  <a:srgbClr val="C00000"/>
                </a:solidFill>
                <a:latin typeface="Arial" panose="020B0604020202020204" pitchFamily="34" charset="0"/>
                <a:cs typeface="Arial" panose="020B0604020202020204" pitchFamily="34" charset="0"/>
              </a:rPr>
              <a:t>LUYỆN TẬP CHUNG</a:t>
            </a:r>
          </a:p>
        </p:txBody>
      </p:sp>
      <p:pic>
        <p:nvPicPr>
          <p:cNvPr id="38" name="Picture 37"/>
          <p:cNvPicPr>
            <a:picLocks noChangeAspect="1"/>
          </p:cNvPicPr>
          <p:nvPr/>
        </p:nvPicPr>
        <p:blipFill>
          <a:blip r:embed="rId2"/>
          <a:stretch>
            <a:fillRect/>
          </a:stretch>
        </p:blipFill>
        <p:spPr>
          <a:xfrm flipH="1">
            <a:off x="835623" y="5274942"/>
            <a:ext cx="3350956" cy="3216602"/>
          </a:xfrm>
          <a:prstGeom prst="rect">
            <a:avLst/>
          </a:prstGeom>
        </p:spPr>
      </p:pic>
    </p:spTree>
    <p:extLst>
      <p:ext uri="{BB962C8B-B14F-4D97-AF65-F5344CB8AC3E}">
        <p14:creationId xmlns:p14="http://schemas.microsoft.com/office/powerpoint/2010/main" val="6006915"/>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348849" y="980087"/>
            <a:ext cx="11425663" cy="1429494"/>
            <a:chOff x="-698518" y="647701"/>
            <a:chExt cx="11425663" cy="1429494"/>
          </a:xfrm>
        </p:grpSpPr>
        <p:grpSp>
          <p:nvGrpSpPr>
            <p:cNvPr id="17" name="Group 17"/>
            <p:cNvGrpSpPr/>
            <p:nvPr/>
          </p:nvGrpSpPr>
          <p:grpSpPr>
            <a:xfrm>
              <a:off x="-698518" y="647701"/>
              <a:ext cx="11425663" cy="1429494"/>
              <a:chOff x="0" y="0"/>
              <a:chExt cx="3806980" cy="406400"/>
            </a:xfrm>
          </p:grpSpPr>
          <p:sp>
            <p:nvSpPr>
              <p:cNvPr id="18" name="Freeform 18"/>
              <p:cNvSpPr/>
              <p:nvPr/>
            </p:nvSpPr>
            <p:spPr>
              <a:xfrm>
                <a:off x="203200" y="-326"/>
                <a:ext cx="3400580" cy="407051"/>
              </a:xfrm>
              <a:custGeom>
                <a:avLst/>
                <a:gdLst/>
                <a:ahLst/>
                <a:cxnLst/>
                <a:rect l="l" t="t" r="r" b="b"/>
                <a:pathLst>
                  <a:path w="3400580" h="407051">
                    <a:moveTo>
                      <a:pt x="3400580" y="326"/>
                    </a:moveTo>
                    <a:cubicBezTo>
                      <a:pt x="3327767" y="0"/>
                      <a:pt x="3260346" y="38659"/>
                      <a:pt x="3223845" y="101663"/>
                    </a:cubicBezTo>
                    <a:cubicBezTo>
                      <a:pt x="3187344" y="164667"/>
                      <a:pt x="3187344" y="242385"/>
                      <a:pt x="3223845" y="305389"/>
                    </a:cubicBezTo>
                    <a:cubicBezTo>
                      <a:pt x="3260346" y="368393"/>
                      <a:pt x="3327767" y="407052"/>
                      <a:pt x="34005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9" name="TextBox 1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990600" y="1073683"/>
              <a:ext cx="8361675" cy="795089"/>
            </a:xfrm>
            <a:prstGeom prst="rect">
              <a:avLst/>
            </a:prstGeom>
          </p:spPr>
          <p:txBody>
            <a:bodyPr wrap="square" lIns="0" tIns="0" rIns="0" bIns="0" rtlCol="0" anchor="t">
              <a:spAutoFit/>
            </a:bodyPr>
            <a:lstStyle/>
            <a:p>
              <a:pPr>
                <a:lnSpc>
                  <a:spcPts val="6219"/>
                </a:lnSpc>
              </a:pPr>
              <a:r>
                <a:rPr lang="en-US" sz="6600" b="1" dirty="0">
                  <a:solidFill>
                    <a:srgbClr val="FFFFFF"/>
                  </a:solidFill>
                  <a:latin typeface="Arial" panose="020B0604020202020204" pitchFamily="34" charset="0"/>
                  <a:cs typeface="Arial" panose="020B0604020202020204" pitchFamily="34" charset="0"/>
                </a:rPr>
                <a:t>NỘI DUNG BÀI HỌC</a:t>
              </a:r>
            </a:p>
          </p:txBody>
        </p:sp>
      </p:grpSp>
      <p:grpSp>
        <p:nvGrpSpPr>
          <p:cNvPr id="27" name="Group 27"/>
          <p:cNvGrpSpPr/>
          <p:nvPr/>
        </p:nvGrpSpPr>
        <p:grpSpPr>
          <a:xfrm>
            <a:off x="-1018033" y="8520727"/>
            <a:ext cx="3723486" cy="3723486"/>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a:grpSpLocks noChangeAspect="1"/>
          </p:cNvGrpSpPr>
          <p:nvPr/>
        </p:nvGrpSpPr>
        <p:grpSpPr>
          <a:xfrm>
            <a:off x="646429" y="9258300"/>
            <a:ext cx="2701808" cy="2701808"/>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32" name="Group 32"/>
          <p:cNvGrpSpPr/>
          <p:nvPr/>
        </p:nvGrpSpPr>
        <p:grpSpPr>
          <a:xfrm>
            <a:off x="15814418" y="-1824972"/>
            <a:ext cx="3723486" cy="3723486"/>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a:grpSpLocks noChangeAspect="1"/>
          </p:cNvGrpSpPr>
          <p:nvPr/>
        </p:nvGrpSpPr>
        <p:grpSpPr>
          <a:xfrm>
            <a:off x="14974352" y="-1519193"/>
            <a:ext cx="2701808" cy="2701808"/>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59300" y="9258300"/>
            <a:ext cx="1662976" cy="1855483"/>
          </a:xfrm>
          <a:prstGeom prst="rect">
            <a:avLst/>
          </a:prstGeom>
        </p:spPr>
      </p:pic>
      <p:grpSp>
        <p:nvGrpSpPr>
          <p:cNvPr id="43" name="Group 42"/>
          <p:cNvGrpSpPr/>
          <p:nvPr/>
        </p:nvGrpSpPr>
        <p:grpSpPr>
          <a:xfrm>
            <a:off x="623892" y="3467100"/>
            <a:ext cx="7907773" cy="5322485"/>
            <a:chOff x="623892" y="3438655"/>
            <a:chExt cx="5409951" cy="5654421"/>
          </a:xfrm>
        </p:grpSpPr>
        <p:grpSp>
          <p:nvGrpSpPr>
            <p:cNvPr id="2" name="Group 2"/>
            <p:cNvGrpSpPr/>
            <p:nvPr/>
          </p:nvGrpSpPr>
          <p:grpSpPr>
            <a:xfrm>
              <a:off x="623892" y="3683125"/>
              <a:ext cx="5409951" cy="540995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40000"/>
                  <a:lumOff val="60000"/>
                </a:schemeClr>
              </a:solidFill>
              <a:ln w="114300">
                <a:solidFill>
                  <a:srgbClr val="036660"/>
                </a:solidFill>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9" name="Rectangle 38"/>
            <p:cNvSpPr/>
            <p:nvPr/>
          </p:nvSpPr>
          <p:spPr>
            <a:xfrm>
              <a:off x="722799" y="3438655"/>
              <a:ext cx="5065458" cy="4526028"/>
            </a:xfrm>
            <a:prstGeom prst="rect">
              <a:avLst/>
            </a:prstGeom>
          </p:spPr>
          <p:txBody>
            <a:bodyPr wrap="square">
              <a:spAutoFit/>
            </a:bodyPr>
            <a:lstStyle/>
            <a:p>
              <a:pPr algn="ctr">
                <a:lnSpc>
                  <a:spcPct val="150000"/>
                </a:lnSpc>
              </a:pPr>
              <a:r>
                <a:rPr lang="en-US" sz="5400" b="1" dirty="0">
                  <a:latin typeface="Arial" panose="020B0604020202020204" pitchFamily="34" charset="0"/>
                  <a:cs typeface="Arial" panose="020B0604020202020204" pitchFamily="34" charset="0"/>
                </a:rPr>
                <a:t>01. </a:t>
              </a:r>
            </a:p>
            <a:p>
              <a:pPr algn="ctr">
                <a:lnSpc>
                  <a:spcPct val="150000"/>
                </a:lnSpc>
              </a:pPr>
              <a:r>
                <a:rPr lang="en-US" sz="4400" b="1" dirty="0" err="1">
                  <a:latin typeface="Arial" panose="020B0604020202020204" pitchFamily="34" charset="0"/>
                  <a:cs typeface="Arial" panose="020B0604020202020204" pitchFamily="34" charset="0"/>
                </a:rPr>
                <a:t>Củng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một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cộng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trừ</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một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a:t>
              </a:r>
            </a:p>
          </p:txBody>
        </p:sp>
      </p:grpSp>
      <p:grpSp>
        <p:nvGrpSpPr>
          <p:cNvPr id="44" name="Group 43"/>
          <p:cNvGrpSpPr/>
          <p:nvPr/>
        </p:nvGrpSpPr>
        <p:grpSpPr>
          <a:xfrm>
            <a:off x="9465827" y="3848100"/>
            <a:ext cx="7907773" cy="4919111"/>
            <a:chOff x="6680115" y="3548223"/>
            <a:chExt cx="5508525" cy="5544853"/>
          </a:xfrm>
        </p:grpSpPr>
        <p:grpSp>
          <p:nvGrpSpPr>
            <p:cNvPr id="12" name="Group 12"/>
            <p:cNvGrpSpPr/>
            <p:nvPr/>
          </p:nvGrpSpPr>
          <p:grpSpPr>
            <a:xfrm>
              <a:off x="6729407" y="3683125"/>
              <a:ext cx="5409951" cy="54099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165"/>
              </a:solidFill>
              <a:ln w="114300">
                <a:solidFill>
                  <a:srgbClr val="036660"/>
                </a:solidFill>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Rectangle 40"/>
            <p:cNvSpPr/>
            <p:nvPr/>
          </p:nvSpPr>
          <p:spPr>
            <a:xfrm>
              <a:off x="6680115" y="3548223"/>
              <a:ext cx="5508525" cy="4802274"/>
            </a:xfrm>
            <a:prstGeom prst="rect">
              <a:avLst/>
            </a:prstGeom>
          </p:spPr>
          <p:txBody>
            <a:bodyPr wrap="square">
              <a:spAutoFit/>
            </a:bodyPr>
            <a:lstStyle/>
            <a:p>
              <a:pPr algn="ctr">
                <a:lnSpc>
                  <a:spcPct val="150000"/>
                </a:lnSpc>
              </a:pPr>
              <a:r>
                <a:rPr lang="en-US" sz="5400" b="1" dirty="0">
                  <a:latin typeface="Arial" panose="020B0604020202020204" pitchFamily="34" charset="0"/>
                  <a:cs typeface="Arial" panose="020B0604020202020204" pitchFamily="34" charset="0"/>
                </a:rPr>
                <a:t>0</a:t>
              </a:r>
              <a:r>
                <a:rPr lang="vi-VN" sz="5400" b="1" dirty="0">
                  <a:latin typeface="Arial" panose="020B0604020202020204" pitchFamily="34" charset="0"/>
                  <a:cs typeface="Arial" panose="020B0604020202020204" pitchFamily="34" charset="0"/>
                </a:rPr>
                <a:t>2. </a:t>
              </a:r>
              <a:endParaRPr lang="en-US" sz="5400" b="1" dirty="0">
                <a:latin typeface="Arial" panose="020B0604020202020204" pitchFamily="34" charset="0"/>
                <a:cs typeface="Arial" panose="020B0604020202020204" pitchFamily="34" charset="0"/>
              </a:endParaRPr>
            </a:p>
            <a:p>
              <a:pPr algn="ctr">
                <a:lnSpc>
                  <a:spcPct val="150000"/>
                </a:lnSpc>
              </a:pPr>
              <a:r>
                <a:rPr lang="en-US" sz="4400" b="1" dirty="0" err="1">
                  <a:latin typeface="Arial" panose="020B0604020202020204" pitchFamily="34" charset="0"/>
                  <a:cs typeface="Arial" panose="020B0604020202020204" pitchFamily="34" charset="0"/>
                </a:rPr>
                <a:t>Vận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để</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giải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quyết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toán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thực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tiễn</a:t>
              </a:r>
              <a:r>
                <a:rPr lang="en-US" sz="4400" b="1"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30107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4859000" y="8343900"/>
            <a:ext cx="4962957" cy="4192820"/>
            <a:chOff x="12416078" y="6890515"/>
            <a:chExt cx="6773496" cy="5722405"/>
          </a:xfrm>
        </p:grpSpPr>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5"/>
          <p:cNvGrpSpPr/>
          <p:nvPr/>
        </p:nvGrpSpPr>
        <p:grpSpPr>
          <a:xfrm>
            <a:off x="882458" y="249612"/>
            <a:ext cx="12254613" cy="1307030"/>
            <a:chOff x="1664084" y="1086525"/>
            <a:chExt cx="10113405" cy="1307030"/>
          </a:xfrm>
        </p:grpSpPr>
        <p:grpSp>
          <p:nvGrpSpPr>
            <p:cNvPr id="7" name="Group 7"/>
            <p:cNvGrpSpPr/>
            <p:nvPr/>
          </p:nvGrpSpPr>
          <p:grpSpPr>
            <a:xfrm>
              <a:off x="1664084" y="1086525"/>
              <a:ext cx="10113405" cy="1307030"/>
              <a:chOff x="0" y="-38100"/>
              <a:chExt cx="3582823" cy="463035"/>
            </a:xfrm>
          </p:grpSpPr>
          <p:sp>
            <p:nvSpPr>
              <p:cNvPr id="8" name="Freeform 8"/>
              <p:cNvSpPr/>
              <p:nvPr/>
            </p:nvSpPr>
            <p:spPr>
              <a:xfrm>
                <a:off x="135089" y="-974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089922" y="1391548"/>
              <a:ext cx="8496762" cy="707566"/>
            </a:xfrm>
            <a:prstGeom prst="rect">
              <a:avLst/>
            </a:prstGeom>
          </p:spPr>
          <p:txBody>
            <a:bodyPr wrap="square" lIns="0" tIns="0" rIns="0" bIns="0" rtlCol="0" anchor="t">
              <a:spAutoFit/>
            </a:bodyPr>
            <a:lstStyle/>
            <a:p>
              <a:pPr>
                <a:lnSpc>
                  <a:spcPts val="5880"/>
                </a:lnSpc>
                <a:spcBef>
                  <a:spcPct val="0"/>
                </a:spcBef>
              </a:pPr>
              <a:r>
                <a:rPr lang="en-US" sz="4800" b="1" dirty="0" err="1">
                  <a:solidFill>
                    <a:srgbClr val="FFFFFF"/>
                  </a:solidFill>
                  <a:latin typeface="Arial" panose="020B0604020202020204" pitchFamily="34" charset="0"/>
                  <a:cs typeface="Arial" panose="020B0604020202020204" pitchFamily="34" charset="0"/>
                </a:rPr>
                <a:t>Luyện</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tập</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đa</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thức</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một</a:t>
              </a:r>
              <a:r>
                <a:rPr lang="en-US" sz="4800" b="1" dirty="0">
                  <a:solidFill>
                    <a:srgbClr val="FFFFFF"/>
                  </a:solidFill>
                  <a:latin typeface="Arial" panose="020B0604020202020204" pitchFamily="34" charset="0"/>
                  <a:cs typeface="Arial" panose="020B0604020202020204" pitchFamily="34" charset="0"/>
                </a:rPr>
                <a:t> </a:t>
              </a:r>
              <a:r>
                <a:rPr lang="en-US" sz="4800" b="1" dirty="0" err="1">
                  <a:solidFill>
                    <a:srgbClr val="FFFFFF"/>
                  </a:solidFill>
                  <a:latin typeface="Arial" panose="020B0604020202020204" pitchFamily="34" charset="0"/>
                  <a:cs typeface="Arial" panose="020B0604020202020204" pitchFamily="34" charset="0"/>
                </a:rPr>
                <a:t>biến</a:t>
              </a:r>
              <a:endParaRPr lang="en-US" sz="4800" b="1" dirty="0">
                <a:solidFill>
                  <a:srgbClr val="FFFFFF"/>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6798" y="-191062"/>
            <a:ext cx="2093515" cy="2093515"/>
            <a:chOff x="1219200" y="495300"/>
            <a:chExt cx="2093515" cy="2093515"/>
          </a:xfrm>
        </p:grpSpPr>
        <p:grpSp>
          <p:nvGrpSpPr>
            <p:cNvPr id="33" name="Group 32"/>
            <p:cNvGrpSpPr/>
            <p:nvPr/>
          </p:nvGrpSpPr>
          <p:grpSpPr>
            <a:xfrm>
              <a:off x="1219200" y="495300"/>
              <a:ext cx="2093515" cy="2093515"/>
              <a:chOff x="5307857" y="563134"/>
              <a:chExt cx="2093515" cy="2093515"/>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33"/>
            <p:cNvSpPr txBox="1"/>
            <p:nvPr/>
          </p:nvSpPr>
          <p:spPr>
            <a:xfrm>
              <a:off x="1650229" y="987095"/>
              <a:ext cx="131331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1.</a:t>
              </a:r>
            </a:p>
          </p:txBody>
        </p:sp>
      </p:grpSp>
      <p:sp>
        <p:nvSpPr>
          <p:cNvPr id="39" name="Rectangle 38"/>
          <p:cNvSpPr/>
          <p:nvPr/>
        </p:nvSpPr>
        <p:spPr>
          <a:xfrm>
            <a:off x="578302" y="1683881"/>
            <a:ext cx="16523084" cy="901593"/>
          </a:xfrm>
          <a:prstGeom prst="rect">
            <a:avLst/>
          </a:prstGeom>
        </p:spPr>
        <p:txBody>
          <a:bodyPr wrap="square">
            <a:spAutoFit/>
          </a:bodyPr>
          <a:lstStyle/>
          <a:p>
            <a:pPr algn="just">
              <a:lnSpc>
                <a:spcPct val="150000"/>
              </a:lnSpc>
              <a:spcBef>
                <a:spcPts val="600"/>
              </a:spcBef>
              <a:spcAft>
                <a:spcPts val="600"/>
              </a:spcAft>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1: Cho </a:t>
            </a:r>
            <a:r>
              <a:rPr lang="en-US" sz="4000" b="1" dirty="0" err="1">
                <a:latin typeface="Arial" panose="020B0604020202020204" pitchFamily="34" charset="0"/>
                <a:ea typeface="Calibri" panose="020F0502020204030204" pitchFamily="34" charset="0"/>
                <a:cs typeface="Arial" panose="020B0604020202020204" pitchFamily="34" charset="0"/>
              </a:rPr>
              <a:t>hai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đa</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thức</a:t>
            </a:r>
            <a:r>
              <a:rPr lang="en-US" sz="4000" b="1" dirty="0">
                <a:latin typeface="Arial" panose="020B0604020202020204" pitchFamily="34" charset="0"/>
                <a:ea typeface="Calibri" panose="020F0502020204030204" pitchFamily="34" charset="0"/>
                <a:cs typeface="Arial" panose="020B0604020202020204" pitchFamily="34" charset="0"/>
              </a:rPr>
              <a:t>:</a:t>
            </a:r>
          </a:p>
        </p:txBody>
      </p:sp>
      <p:graphicFrame>
        <p:nvGraphicFramePr>
          <p:cNvPr id="19" name="Object 18">
            <a:extLst>
              <a:ext uri="{FF2B5EF4-FFF2-40B4-BE49-F238E27FC236}">
                <a16:creationId xmlns:a16="http://schemas.microsoft.com/office/drawing/2014/main" id="{BE8B04DE-A79B-46F9-B0F8-4202260A1015}"/>
              </a:ext>
            </a:extLst>
          </p:cNvPr>
          <p:cNvGraphicFramePr>
            <a:graphicFrameLocks noChangeAspect="1"/>
          </p:cNvGraphicFramePr>
          <p:nvPr>
            <p:extLst>
              <p:ext uri="{D42A27DB-BD31-4B8C-83A1-F6EECF244321}">
                <p14:modId xmlns:p14="http://schemas.microsoft.com/office/powerpoint/2010/main" val="4085767898"/>
              </p:ext>
            </p:extLst>
          </p:nvPr>
        </p:nvGraphicFramePr>
        <p:xfrm>
          <a:off x="4840288" y="2533650"/>
          <a:ext cx="6764337" cy="2036763"/>
        </p:xfrm>
        <a:graphic>
          <a:graphicData uri="http://schemas.openxmlformats.org/presentationml/2006/ole">
            <mc:AlternateContent xmlns:mc="http://schemas.openxmlformats.org/markup-compatibility/2006">
              <mc:Choice xmlns:v="urn:schemas-microsoft-com:vml" Requires="v">
                <p:oleObj spid="_x0000_s1172" name="Equation" r:id="rId3" imgW="2108160" imgH="634680" progId="Equation.DSMT4">
                  <p:embed/>
                </p:oleObj>
              </mc:Choice>
              <mc:Fallback>
                <p:oleObj name="Equation" r:id="rId3" imgW="2108160" imgH="634680" progId="Equation.DSMT4">
                  <p:embed/>
                  <p:pic>
                    <p:nvPicPr>
                      <p:cNvPr id="0" name=""/>
                      <p:cNvPicPr/>
                      <p:nvPr/>
                    </p:nvPicPr>
                    <p:blipFill>
                      <a:blip r:embed="rId4"/>
                      <a:stretch>
                        <a:fillRect/>
                      </a:stretch>
                    </p:blipFill>
                    <p:spPr>
                      <a:xfrm>
                        <a:off x="4840288" y="2533650"/>
                        <a:ext cx="6764337" cy="2036763"/>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285BF4A3-506B-4E74-9431-272540F71C90}"/>
              </a:ext>
            </a:extLst>
          </p:cNvPr>
          <p:cNvSpPr/>
          <p:nvPr/>
        </p:nvSpPr>
        <p:spPr>
          <a:xfrm>
            <a:off x="877026" y="4446177"/>
            <a:ext cx="16523084" cy="3775329"/>
          </a:xfrm>
          <a:prstGeom prst="rect">
            <a:avLst/>
          </a:prstGeom>
        </p:spPr>
        <p:txBody>
          <a:bodyPr wrap="square">
            <a:spAutoFit/>
          </a:bodyPr>
          <a:lstStyle/>
          <a:p>
            <a:pPr marL="742950" indent="-742950" algn="just">
              <a:lnSpc>
                <a:spcPct val="150000"/>
              </a:lnSpc>
              <a:spcBef>
                <a:spcPts val="600"/>
              </a:spcBef>
              <a:spcAft>
                <a:spcPts val="600"/>
              </a:spcAft>
              <a:buAutoNum type="alphaLcParenR"/>
            </a:pPr>
            <a:r>
              <a:rPr lang="en-US" sz="3600" dirty="0" err="1">
                <a:latin typeface="Arial" panose="020B0604020202020204" pitchFamily="34" charset="0"/>
                <a:ea typeface="Calibri" panose="020F0502020204030204" pitchFamily="34" charset="0"/>
                <a:cs typeface="Arial" panose="020B0604020202020204" pitchFamily="34" charset="0"/>
              </a:rPr>
              <a:t>Tìm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bậc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số</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tự</a:t>
            </a:r>
            <a:r>
              <a:rPr lang="en-US" sz="3600" dirty="0">
                <a:latin typeface="Arial" panose="020B0604020202020204" pitchFamily="34" charset="0"/>
                <a:ea typeface="Calibri" panose="020F0502020204030204" pitchFamily="34" charset="0"/>
                <a:cs typeface="Arial" panose="020B0604020202020204" pitchFamily="34" charset="0"/>
              </a:rPr>
              <a:t> do, </a:t>
            </a:r>
            <a:r>
              <a:rPr lang="en-US" sz="3600" dirty="0" err="1">
                <a:latin typeface="Arial" panose="020B0604020202020204" pitchFamily="34" charset="0"/>
                <a:ea typeface="Calibri" panose="020F0502020204030204" pitchFamily="34" charset="0"/>
                <a:cs typeface="Arial" panose="020B0604020202020204" pitchFamily="34" charset="0"/>
              </a:rPr>
              <a:t>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số</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thức</a:t>
            </a:r>
            <a:r>
              <a:rPr lang="en-US" sz="3600" dirty="0">
                <a:latin typeface="Arial" panose="020B0604020202020204" pitchFamily="34" charset="0"/>
                <a:ea typeface="Calibri" panose="020F0502020204030204" pitchFamily="34" charset="0"/>
                <a:cs typeface="Arial" panose="020B0604020202020204" pitchFamily="34" charset="0"/>
              </a:rPr>
              <a:t> A(x).</a:t>
            </a:r>
          </a:p>
          <a:p>
            <a:pPr marL="742950" indent="-742950" algn="just">
              <a:lnSpc>
                <a:spcPct val="150000"/>
              </a:lnSpc>
              <a:spcBef>
                <a:spcPts val="600"/>
              </a:spcBef>
              <a:spcAft>
                <a:spcPts val="600"/>
              </a:spcAft>
              <a:buAutoNum type="alphaLcParenR"/>
            </a:pP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 Q(x) = A(x) – B(x).</a:t>
            </a:r>
          </a:p>
          <a:p>
            <a:pPr marL="742950" indent="-742950" algn="just">
              <a:lnSpc>
                <a:spcPct val="150000"/>
              </a:lnSpc>
              <a:spcBef>
                <a:spcPts val="600"/>
              </a:spcBef>
              <a:spcAft>
                <a:spcPts val="600"/>
              </a:spcAft>
              <a:buAutoNum type="alphaLcParenR"/>
            </a:pP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 A(-1).</a:t>
            </a:r>
          </a:p>
          <a:p>
            <a:pPr marL="742950" indent="-742950" algn="just">
              <a:lnSpc>
                <a:spcPct val="150000"/>
              </a:lnSpc>
              <a:spcBef>
                <a:spcPts val="600"/>
              </a:spcBef>
              <a:spcAft>
                <a:spcPts val="600"/>
              </a:spcAft>
              <a:buAutoNum type="alphaLcParenR"/>
            </a:pPr>
            <a:r>
              <a:rPr lang="en-US" sz="3600" dirty="0" err="1">
                <a:latin typeface="Arial" panose="020B0604020202020204" pitchFamily="34" charset="0"/>
                <a:ea typeface="Calibri" panose="020F0502020204030204" pitchFamily="34" charset="0"/>
                <a:cs typeface="Arial" panose="020B0604020202020204" pitchFamily="34" charset="0"/>
              </a:rPr>
              <a:t>Chứng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rằng</a:t>
            </a:r>
            <a:r>
              <a:rPr lang="en-US" sz="3600" dirty="0">
                <a:latin typeface="Arial" panose="020B0604020202020204" pitchFamily="34" charset="0"/>
                <a:ea typeface="Calibri" panose="020F0502020204030204" pitchFamily="34" charset="0"/>
                <a:cs typeface="Arial" panose="020B0604020202020204" pitchFamily="34" charset="0"/>
              </a:rPr>
              <a:t> x = 0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nghiệm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thức</a:t>
            </a:r>
            <a:r>
              <a:rPr lang="en-US" sz="3600" dirty="0">
                <a:latin typeface="Arial" panose="020B0604020202020204" pitchFamily="34" charset="0"/>
                <a:ea typeface="Calibri" panose="020F0502020204030204" pitchFamily="34" charset="0"/>
                <a:cs typeface="Arial" panose="020B0604020202020204" pitchFamily="34" charset="0"/>
              </a:rPr>
              <a:t> Q(x).</a:t>
            </a:r>
          </a:p>
        </p:txBody>
      </p:sp>
      <p:grpSp>
        <p:nvGrpSpPr>
          <p:cNvPr id="31" name="Group 30">
            <a:extLst>
              <a:ext uri="{FF2B5EF4-FFF2-40B4-BE49-F238E27FC236}">
                <a16:creationId xmlns:a16="http://schemas.microsoft.com/office/drawing/2014/main" id="{B1FAFEED-02C9-4538-B9C7-6B313B804FC5}"/>
              </a:ext>
            </a:extLst>
          </p:cNvPr>
          <p:cNvGrpSpPr/>
          <p:nvPr/>
        </p:nvGrpSpPr>
        <p:grpSpPr>
          <a:xfrm>
            <a:off x="12440101" y="1864353"/>
            <a:ext cx="5343554" cy="3583694"/>
            <a:chOff x="11945891" y="0"/>
            <a:chExt cx="5343554" cy="3583694"/>
          </a:xfrm>
        </p:grpSpPr>
        <p:sp>
          <p:nvSpPr>
            <p:cNvPr id="32" name="Cloud Callout 6">
              <a:extLst>
                <a:ext uri="{FF2B5EF4-FFF2-40B4-BE49-F238E27FC236}">
                  <a16:creationId xmlns:a16="http://schemas.microsoft.com/office/drawing/2014/main" id="{DBD82E02-2032-4B89-B5FF-285819D6C490}"/>
                </a:ext>
              </a:extLst>
            </p:cNvPr>
            <p:cNvSpPr/>
            <p:nvPr/>
          </p:nvSpPr>
          <p:spPr>
            <a:xfrm>
              <a:off x="11945891" y="0"/>
              <a:ext cx="5343554" cy="3583694"/>
            </a:xfrm>
            <a:prstGeom prst="cloudCallout">
              <a:avLst>
                <a:gd name="adj1" fmla="val 58644"/>
                <a:gd name="adj2" fmla="val 5476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endParaRPr lang="en-US" sz="42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40D80D5-A094-4470-9A01-F6C50DE2016E}"/>
                </a:ext>
              </a:extLst>
            </p:cNvPr>
            <p:cNvSpPr txBox="1"/>
            <p:nvPr/>
          </p:nvSpPr>
          <p:spPr>
            <a:xfrm>
              <a:off x="12203811" y="531179"/>
              <a:ext cx="4962259" cy="2525563"/>
            </a:xfrm>
            <a:prstGeom prst="rect">
              <a:avLst/>
            </a:prstGeom>
            <a:noFill/>
          </p:spPr>
          <p:txBody>
            <a:bodyPr wrap="square" rtlCol="0">
              <a:spAutoFit/>
            </a:bodyPr>
            <a:lstStyle/>
            <a:p>
              <a:pPr algn="ctr">
                <a:lnSpc>
                  <a:spcPct val="130000"/>
                </a:lnSpc>
              </a:pPr>
              <a:r>
                <a:rPr lang="en-US" sz="4200" dirty="0">
                  <a:latin typeface="Arial" panose="020B0604020202020204" pitchFamily="34" charset="0"/>
                  <a:cs typeface="Arial" panose="020B0604020202020204" pitchFamily="34" charset="0"/>
                </a:rPr>
                <a:t>Hai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gọn</a:t>
              </a:r>
              <a:r>
                <a:rPr lang="en-US" sz="4200" dirty="0">
                  <a:latin typeface="Arial" panose="020B0604020202020204" pitchFamily="34" charset="0"/>
                  <a:cs typeface="Arial" panose="020B0604020202020204" pitchFamily="34" charset="0"/>
                </a:rPr>
                <a:t>?</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up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TotalTime>
  <Words>1557</Words>
  <Application>Microsoft Office PowerPoint</Application>
  <PresentationFormat>Custom</PresentationFormat>
  <Paragraphs>329</Paragraphs>
  <Slides>26</Slides>
  <Notes>6</Notes>
  <HiddenSlides>0</HiddenSlides>
  <MMClips>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6" baseType="lpstr">
      <vt:lpstr>Arial</vt:lpstr>
      <vt:lpstr>Times New Roman</vt:lpstr>
      <vt:lpstr>.VnBlack</vt:lpstr>
      <vt:lpstr>Kollektif Bold</vt:lpstr>
      <vt:lpstr>Calibri Light</vt:lpstr>
      <vt:lpstr>Calibri</vt:lpstr>
      <vt:lpstr>等线</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Bài 28_</dc:title>
  <dc:creator>Xinh Đẹp Dịu Hiền Huế Thị</dc:creator>
  <cp:lastModifiedBy>Admin</cp:lastModifiedBy>
  <cp:revision>144</cp:revision>
  <dcterms:created xsi:type="dcterms:W3CDTF">2006-08-16T00:00:00Z</dcterms:created>
  <dcterms:modified xsi:type="dcterms:W3CDTF">2024-04-06T02:08:30Z</dcterms:modified>
  <dc:identifier>DAFVRjI8d4g</dc:identifier>
</cp:coreProperties>
</file>