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9" r:id="rId4"/>
    <p:sldId id="268" r:id="rId5"/>
    <p:sldId id="276" r:id="rId6"/>
    <p:sldId id="262" r:id="rId7"/>
    <p:sldId id="279" r:id="rId8"/>
    <p:sldId id="256" r:id="rId9"/>
    <p:sldId id="257" r:id="rId10"/>
    <p:sldId id="315" r:id="rId11"/>
    <p:sldId id="316" r:id="rId12"/>
    <p:sldId id="317" r:id="rId13"/>
    <p:sldId id="258" r:id="rId14"/>
    <p:sldId id="298" r:id="rId15"/>
    <p:sldId id="278" r:id="rId16"/>
    <p:sldId id="263" r:id="rId17"/>
    <p:sldId id="270" r:id="rId18"/>
    <p:sldId id="283" r:id="rId19"/>
    <p:sldId id="264" r:id="rId20"/>
    <p:sldId id="269" r:id="rId21"/>
    <p:sldId id="272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4472C4"/>
    <a:srgbClr val="F8DC52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65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8F66-8ACA-4CC8-AB35-772A18470AC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E668-CAB3-4175-AC24-ACBF7ABC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svg"/><Relationship Id="rId4" Type="http://schemas.openxmlformats.org/officeDocument/2006/relationships/image" Target="../media/image47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2292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1318921"/>
            <a:ext cx="767941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Gấp </a:t>
            </a:r>
            <a:r>
              <a:rPr lang="en-US" sz="4400" dirty="0"/>
              <a:t>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0" y="3009900"/>
            <a:ext cx="13040710" cy="57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647700"/>
            <a:ext cx="1118461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58552"/>
            <a:ext cx="3566220" cy="6539717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1" y="2844328"/>
            <a:ext cx="6555956" cy="6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584960"/>
            <a:ext cx="1206865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972" y="3263319"/>
            <a:ext cx="3581400" cy="6567554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2679810"/>
            <a:ext cx="6715350" cy="70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555581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91243" y="9772650"/>
            <a:ext cx="19670486" cy="1079985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9329"/>
          <a:stretch/>
        </p:blipFill>
        <p:spPr bwMode="auto">
          <a:xfrm>
            <a:off x="228600" y="3316251"/>
            <a:ext cx="6172200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61331" y="503260"/>
            <a:ext cx="83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62164" y="2324100"/>
            <a:ext cx="10892435" cy="6811863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5246" y="2636875"/>
            <a:ext cx="1012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</a:t>
            </a:r>
            <a:r>
              <a:rPr lang="fr-FR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01097" y="376753"/>
            <a:ext cx="20115594" cy="16002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6874665" y="669021"/>
            <a:ext cx="4564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VẬN DỤNG</a:t>
            </a:r>
            <a:endParaRPr lang="en-US" sz="6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75408"/>
            <a:ext cx="1173750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HOẠT ĐỘNG NHÓM: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2387480"/>
            <a:ext cx="1543050" cy="1494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4086642"/>
            <a:ext cx="8445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Vật </a:t>
            </a:r>
            <a:r>
              <a:rPr lang="fr-FR" sz="4400" dirty="0"/>
              <a:t>liệu: Bìa màu cứng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Dụng </a:t>
            </a:r>
            <a:r>
              <a:rPr lang="fr-FR" sz="4400" dirty="0"/>
              <a:t>cụ: kéo, thước, keo dán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77" y="7505700"/>
            <a:ext cx="1642246" cy="20137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" y="6390987"/>
            <a:ext cx="5892473" cy="39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2" y="7962900"/>
            <a:ext cx="2912408" cy="20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7848599" y="6351264"/>
            <a:ext cx="7013109" cy="14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r="32682"/>
          <a:stretch/>
        </p:blipFill>
        <p:spPr bwMode="auto">
          <a:xfrm>
            <a:off x="15163800" y="3314700"/>
            <a:ext cx="1689100" cy="34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647700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400" y="342900"/>
            <a:ext cx="951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90700"/>
            <a:ext cx="10320211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Bước 1.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phác trên bùa cứng như Hình T.2. </a:t>
            </a:r>
            <a:endParaRPr lang="en-US" sz="4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Sau </a:t>
            </a:r>
            <a:r>
              <a:rPr lang="en-US" sz="4400" dirty="0"/>
              <a:t>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"/>
            <a:ext cx="6490426" cy="87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64" y="5130397"/>
            <a:ext cx="3641036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07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316200" y="-2568883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2623" y="765853"/>
            <a:ext cx="4790384" cy="1568113"/>
            <a:chOff x="1148108" y="696975"/>
            <a:chExt cx="4790384" cy="1280489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6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2: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38727" y="495300"/>
            <a:ext cx="7167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Gấp phần bìa vừa </a:t>
            </a:r>
            <a:r>
              <a:rPr lang="en-US" sz="4400" dirty="0" smtClean="0"/>
              <a:t>cắt </a:t>
            </a:r>
            <a:r>
              <a:rPr lang="en-US" sz="4400" dirty="0"/>
              <a:t>theo các đường nét đứt (H.T.3)</a:t>
            </a:r>
            <a:endParaRPr lang="en-US" sz="4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7452779"/>
            <a:ext cx="2400985" cy="231987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9505950" cy="7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921" y="-1149652"/>
            <a:ext cx="5943630" cy="59436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1863706"/>
            <a:ext cx="989630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Dùng keo dán hai mép để được chân đế lịch để bàn (H.T.4)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0" y="554281"/>
            <a:ext cx="3124200" cy="14977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235" y="8422911"/>
            <a:ext cx="1787065" cy="16437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16511376" y="7639323"/>
            <a:ext cx="1491731" cy="2350733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93" y="4073506"/>
            <a:ext cx="10716085" cy="53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57400" y="1101706"/>
            <a:ext cx="3513935" cy="3513935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6" y="2166296"/>
              <a:ext cx="2984887" cy="15388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3: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6575106" y="-2857500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5003" y="571500"/>
            <a:ext cx="374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 4: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183" y="2351690"/>
            <a:ext cx="1432943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/>
              <a:t>Gấp nắp dưới và nắp trên của hộp. </a:t>
            </a:r>
            <a:endParaRPr lang="en-US" sz="4400" dirty="0" smtClean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Trang </a:t>
            </a:r>
            <a:r>
              <a:rPr lang="en-US" sz="4400" dirty="0"/>
              <a:t>trí theo ý thích để được hộp đựng quà đẹp hơn.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3" y="3946525"/>
            <a:ext cx="9117695" cy="58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4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228777" y="2789390"/>
            <a:ext cx="15611423" cy="5835426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781800" y="-2306337"/>
            <a:ext cx="4612673" cy="4612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2873" y="9772650"/>
            <a:ext cx="19373747" cy="1024347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459971" y="4152900"/>
            <a:ext cx="1656057" cy="1656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5003" y="495300"/>
            <a:ext cx="374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21780"/>
            <a:ext cx="14706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lớp.</a:t>
            </a:r>
            <a:endParaRPr lang="en-US" sz="44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-831722" y="1143724"/>
            <a:ext cx="1656057" cy="1656057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75" y="7612017"/>
            <a:ext cx="2471317" cy="2357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5025" y="665463"/>
            <a:ext cx="1604242" cy="212392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535" y="-3713133"/>
            <a:ext cx="6944564" cy="6494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6700" y="647700"/>
            <a:ext cx="4914900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64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237762" y="-327566"/>
            <a:ext cx="1287027" cy="128702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883746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27369" y="2867442"/>
            <a:ext cx="1358433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Câu 1. </a:t>
            </a:r>
            <a:r>
              <a:rPr lang="en-US" sz="4400" dirty="0"/>
              <a:t>Em hãy nêu các yếu tố của hình hộp chữ </a:t>
            </a:r>
            <a:r>
              <a:rPr lang="en-US" sz="4400" dirty="0" smtClean="0"/>
              <a:t>nhật  </a:t>
            </a:r>
            <a:r>
              <a:rPr lang="en-US" sz="4400" dirty="0"/>
              <a:t>ABCD. A’B’C’D’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933701"/>
            <a:ext cx="3729397" cy="683895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6163821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4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431392"/>
            <a:ext cx="5155183" cy="8077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66409" y="4431392"/>
            <a:ext cx="5155183" cy="8077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04117" y="4431392"/>
            <a:ext cx="5155183" cy="80779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31892" y="3719284"/>
            <a:ext cx="1424216" cy="14242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4183" y="3719284"/>
            <a:ext cx="1424216" cy="14242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69601" y="3719284"/>
            <a:ext cx="1424216" cy="14242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9577" y="3886111"/>
            <a:ext cx="768847" cy="1090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61610" y="4021666"/>
            <a:ext cx="689363" cy="8194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8094" y="3953889"/>
            <a:ext cx="887229" cy="8872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7703" y="1063774"/>
            <a:ext cx="12288158" cy="109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598512" y="9772650"/>
            <a:ext cx="19485024" cy="913070"/>
            <a:chOff x="0" y="0"/>
            <a:chExt cx="5131858" cy="2404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31858" cy="240479"/>
            </a:xfrm>
            <a:custGeom>
              <a:avLst/>
              <a:gdLst/>
              <a:ahLst/>
              <a:cxnLst/>
              <a:rect l="l" t="t" r="r" b="b"/>
              <a:pathLst>
                <a:path w="5131858" h="240479">
                  <a:moveTo>
                    <a:pt x="0" y="0"/>
                  </a:moveTo>
                  <a:lnTo>
                    <a:pt x="5131858" y="0"/>
                  </a:lnTo>
                  <a:lnTo>
                    <a:pt x="5131858" y="240479"/>
                  </a:lnTo>
                  <a:lnTo>
                    <a:pt x="0" y="240479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0648" y="6063052"/>
            <a:ext cx="4431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915" y="5957066"/>
            <a:ext cx="488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các sản phẩm và trang trí góc học tập.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83540" y="6188534"/>
            <a:ext cx="51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trước bài mới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402011" y="-1900259"/>
            <a:ext cx="5037276" cy="5037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95029" y="6412137"/>
            <a:ext cx="5037276" cy="50372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229082" y="9772650"/>
            <a:ext cx="20746164" cy="1061439"/>
            <a:chOff x="0" y="0"/>
            <a:chExt cx="5464010" cy="279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64010" cy="279556"/>
            </a:xfrm>
            <a:custGeom>
              <a:avLst/>
              <a:gdLst/>
              <a:ahLst/>
              <a:cxnLst/>
              <a:rect l="l" t="t" r="r" b="b"/>
              <a:pathLst>
                <a:path w="5464010" h="279556">
                  <a:moveTo>
                    <a:pt x="0" y="0"/>
                  </a:moveTo>
                  <a:lnTo>
                    <a:pt x="5464010" y="0"/>
                  </a:lnTo>
                  <a:lnTo>
                    <a:pt x="5464010" y="279556"/>
                  </a:lnTo>
                  <a:lnTo>
                    <a:pt x="0" y="279556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" y="2626485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 BÀI GIẢNG!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4949" y="-1809007"/>
            <a:ext cx="3904507" cy="39045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219200" y="8126613"/>
            <a:ext cx="3090451" cy="30904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772650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756" y="514350"/>
            <a:ext cx="3528621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299" y="266700"/>
            <a:ext cx="15773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Kết quả: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Hình </a:t>
            </a:r>
            <a:r>
              <a:rPr lang="en-US" sz="4000" dirty="0"/>
              <a:t>hộp chữ nhật ABCD. A'B'C'D' có: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8 </a:t>
            </a:r>
            <a:r>
              <a:rPr lang="en-US" sz="4000" dirty="0"/>
              <a:t>đỉnh : A, B, C, D,  A', B, C', 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12 </a:t>
            </a:r>
            <a:r>
              <a:rPr lang="en-US" sz="4000" dirty="0"/>
              <a:t>cạnh : AB, AD, DC, BC, A'B', A'D', D'C', B'C', BB', CC', AA', DD'.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/>
              <a:t>đường chéo :AC', A'C, BD', B'D.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6 </a:t>
            </a:r>
            <a:r>
              <a:rPr lang="en-US" sz="4000" dirty="0"/>
              <a:t>mặt: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bên của hình hộp chữ nhật ABCD. A'B'C'D' là: 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ABB'A</a:t>
            </a:r>
            <a:r>
              <a:rPr lang="en-US" sz="4000" dirty="0"/>
              <a:t>', ADD'A', BCC'B', CDD'C</a:t>
            </a:r>
            <a:r>
              <a:rPr lang="en-US" sz="4000" dirty="0" smtClean="0"/>
              <a:t>'</a:t>
            </a:r>
            <a:endParaRPr lang="en-US" sz="4000" dirty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đáy của hình hộp chữ nhật ABCD. A'B'C'D' là : 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ABCD</a:t>
            </a:r>
            <a:r>
              <a:rPr lang="en-US" sz="4000" dirty="0"/>
              <a:t>, A'B'C'D</a:t>
            </a:r>
            <a:r>
              <a:rPr lang="en-US" sz="4000" dirty="0" smtClean="0"/>
              <a:t>'</a:t>
            </a:r>
            <a:endParaRPr lang="en-US" sz="4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09800" y="-1866900"/>
            <a:ext cx="6524849" cy="652484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66174" y="9772650"/>
            <a:ext cx="20820348" cy="950162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6" y="967125"/>
            <a:ext cx="2130452" cy="18203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19600" y="886242"/>
            <a:ext cx="13680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2. </a:t>
            </a:r>
            <a:r>
              <a:rPr lang="en-US" sz="4400" dirty="0"/>
              <a:t>Em hãy nêu các yếu tố của hình lập </a:t>
            </a:r>
            <a:r>
              <a:rPr lang="en-US" sz="4400" dirty="0" smtClean="0"/>
              <a:t>phương  </a:t>
            </a:r>
            <a:r>
              <a:rPr lang="en-US" sz="4400" dirty="0"/>
              <a:t>ABCD.MNPQ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946" y="5524500"/>
            <a:ext cx="5882054" cy="424815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3162300"/>
            <a:ext cx="7605346" cy="6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502807" y="8394403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819400" y="-3467100"/>
            <a:ext cx="6524849" cy="6524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01662" y="1370528"/>
            <a:ext cx="1123045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/>
              <a:t>Hình </a:t>
            </a:r>
            <a:r>
              <a:rPr lang="nl-NL" sz="4400" dirty="0"/>
              <a:t>lập phương ABCD.MNPQ có: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8 </a:t>
            </a:r>
            <a:r>
              <a:rPr lang="en-US" sz="4400" dirty="0"/>
              <a:t>đỉnh : A, B, C, D, M, N, Q, P.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12 </a:t>
            </a:r>
            <a:r>
              <a:rPr lang="en-US" sz="4400" dirty="0"/>
              <a:t>cạnh : AB, AD, BC, CD, MN, MQ, QP, PN, AM, BN, CP, DQ.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đường chéo: ND, QB, MC, PA.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mặt bên : AMNB, MQDA, PQDC, NPCB.</a:t>
            </a: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6196" y="3472532"/>
            <a:ext cx="3109937" cy="2855620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10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98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0"/>
            <a:ext cx="7159315" cy="71593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17124" y="2141019"/>
            <a:ext cx="8223151" cy="1288527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858158" y="9772650"/>
            <a:ext cx="20004317" cy="1117078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46053" y="2677836"/>
            <a:ext cx="64008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3. </a:t>
            </a:r>
            <a:r>
              <a:rPr lang="en-US" sz="4400" dirty="0"/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83" y="1028700"/>
            <a:ext cx="2410940" cy="1297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76" y="2508482"/>
            <a:ext cx="1673044" cy="172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426" y="6839431"/>
            <a:ext cx="4688410" cy="4999490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3" y="4457700"/>
            <a:ext cx="5576177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523589" y="7626896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89552" y="-3477278"/>
            <a:ext cx="5665144" cy="5665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368" y="863694"/>
            <a:ext cx="4234063" cy="2667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0" cy="78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880" y="1333500"/>
            <a:ext cx="2975305" cy="3095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890" y="3467100"/>
            <a:ext cx="13642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Hình lăng trụ tam giác ABC.A'B'C' có: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 và A'B'C' song song với nhau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3 </a:t>
            </a:r>
            <a:r>
              <a:rPr lang="en-US" sz="4400" dirty="0"/>
              <a:t>mặt bên: ABB'A', ACC'A', BCC'B' là hình chữ nhật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đáy: NM, MP, NP, AB, BC, CA	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3026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64" y="190500"/>
            <a:ext cx="13607599" cy="88624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70910" y="3431381"/>
            <a:ext cx="11346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HỘP QUÀ VÀ CHÂN ĐỂ LỊCH ĐỂ BÀN CỦA EM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505781" y="9772650"/>
            <a:ext cx="19299562" cy="1079985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61341" y="9772650"/>
            <a:ext cx="1856730" cy="828139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06925" y="9860980"/>
            <a:ext cx="608450" cy="337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417332" y="6463986"/>
            <a:ext cx="1828800" cy="260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16231702" y="2652673"/>
            <a:ext cx="1562259" cy="2133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96200" y="-1961945"/>
            <a:ext cx="13575524" cy="13575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5952" y="419100"/>
            <a:ext cx="8421848" cy="1106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 TẬP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6848" y="4402676"/>
            <a:ext cx="901746" cy="992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29" name="Group 28"/>
          <p:cNvGrpSpPr/>
          <p:nvPr/>
        </p:nvGrpSpPr>
        <p:grpSpPr>
          <a:xfrm>
            <a:off x="3248955" y="4089152"/>
            <a:ext cx="1317532" cy="1323438"/>
            <a:chOff x="3253706" y="3314975"/>
            <a:chExt cx="1160884" cy="1166088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5" y="3513298"/>
              <a:ext cx="901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3695700"/>
            <a:ext cx="920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416542"/>
            <a:ext cx="3642696" cy="6679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577" y="1638300"/>
            <a:ext cx="1513887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hia </a:t>
            </a:r>
            <a:r>
              <a:rPr lang="fr-FR" sz="4400" dirty="0">
                <a:solidFill>
                  <a:srgbClr val="0070C0"/>
                </a:solidFill>
              </a:rPr>
              <a:t>lớp theo nhóm học tập từ 3 đến 4 học sinh </a:t>
            </a:r>
            <a:r>
              <a:rPr lang="fr-FR" sz="4400" dirty="0" smtClean="0">
                <a:solidFill>
                  <a:srgbClr val="0070C0"/>
                </a:solidFill>
              </a:rPr>
              <a:t>nghiên </a:t>
            </a:r>
            <a:r>
              <a:rPr lang="fr-FR" sz="4400" dirty="0">
                <a:solidFill>
                  <a:srgbClr val="0070C0"/>
                </a:solidFill>
              </a:rPr>
              <a:t>cứu các bước thực hiện như Hướng dẫn (SGK-tr108).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7676324" y="5688222"/>
            <a:ext cx="3452088" cy="45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564</Words>
  <Application>Microsoft Office PowerPoint</Application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</dc:title>
  <dc:creator>Xinh Đẹp Dịu Hiền Huế Thị</dc:creator>
  <cp:lastModifiedBy>huy_ctn</cp:lastModifiedBy>
  <cp:revision>61</cp:revision>
  <dcterms:created xsi:type="dcterms:W3CDTF">2006-08-16T00:00:00Z</dcterms:created>
  <dcterms:modified xsi:type="dcterms:W3CDTF">2023-01-08T16:22:25Z</dcterms:modified>
  <dc:identifier>DAFUQKRqUj0</dc:identifier>
</cp:coreProperties>
</file>