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StoryBook Rough"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varScale="1">
        <p:scale>
          <a:sx n="46" d="100"/>
          <a:sy n="46" d="100"/>
        </p:scale>
        <p:origin x="6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7.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4.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3.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28.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png"/><Relationship Id="rId22" Type="http://schemas.openxmlformats.org/officeDocument/2006/relationships/image" Target="../media/image10.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42.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1515</Words>
  <Application>Microsoft Office PowerPoint</Application>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Cambria Math</vt:lpstr>
      <vt:lpstr>Arial</vt:lpstr>
      <vt:lpstr>Times New Roman</vt:lpstr>
      <vt:lpstr>StoryBook Rough</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hnc1706</cp:lastModifiedBy>
  <cp:revision>188</cp:revision>
  <dcterms:created xsi:type="dcterms:W3CDTF">2006-08-16T00:00:00Z</dcterms:created>
  <dcterms:modified xsi:type="dcterms:W3CDTF">2024-03-16T15:52:58Z</dcterms:modified>
  <dc:identifier>DAFODxhJNsQ</dc:identifier>
</cp:coreProperties>
</file>