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9" r:id="rId4"/>
    <p:sldId id="26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</p:sldIdLst>
  <p:sldSz cx="18288000" cy="10287000"/>
  <p:notesSz cx="6858000" cy="9144000"/>
  <p:embeddedFontLst>
    <p:embeddedFont>
      <p:font typeface="Wingdings 3" panose="05040102010807070707" pitchFamily="18" charset="2"/>
      <p:regular r:id="rId29"/>
    </p:embeddedFont>
    <p:embeddedFont>
      <p:font typeface="DM Sans SemiBold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Manrope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34" y="6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ACE8F-4DE0-4B3D-BFBF-FDE5AB81E6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7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9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08000" y="4934200"/>
            <a:ext cx="9072000" cy="17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150100" y="2988748"/>
            <a:ext cx="1987800" cy="1816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608000" y="6688600"/>
            <a:ext cx="90720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967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2493251" y="2971350"/>
            <a:ext cx="9215400" cy="1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1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2493251" y="4616735"/>
            <a:ext cx="9215400" cy="2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226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26451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990796" y="6538752"/>
            <a:ext cx="53802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2990796" y="5593151"/>
            <a:ext cx="5380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9917004" y="6538752"/>
            <a:ext cx="53802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9917004" y="5593151"/>
            <a:ext cx="5380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65456" y="2115932"/>
            <a:ext cx="17214660" cy="6913361"/>
            <a:chOff x="32728" y="1057966"/>
            <a:chExt cx="8607330" cy="3456680"/>
          </a:xfrm>
        </p:grpSpPr>
        <p:grpSp>
          <p:nvGrpSpPr>
            <p:cNvPr id="43" name="Google Shape;43;p5"/>
            <p:cNvGrpSpPr/>
            <p:nvPr/>
          </p:nvGrpSpPr>
          <p:grpSpPr>
            <a:xfrm>
              <a:off x="7965836" y="1057966"/>
              <a:ext cx="674223" cy="683351"/>
              <a:chOff x="10058913" y="355050"/>
              <a:chExt cx="623242" cy="631563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10058913" y="361152"/>
                <a:ext cx="623242" cy="625461"/>
              </a:xfrm>
              <a:custGeom>
                <a:avLst/>
                <a:gdLst/>
                <a:ahLst/>
                <a:cxnLst/>
                <a:rect l="l" t="t" r="r" b="b"/>
                <a:pathLst>
                  <a:path w="7864" h="7892" extrusionOk="0">
                    <a:moveTo>
                      <a:pt x="3394" y="1"/>
                    </a:moveTo>
                    <a:cubicBezTo>
                      <a:pt x="3342" y="1"/>
                      <a:pt x="3290" y="27"/>
                      <a:pt x="3256" y="75"/>
                    </a:cubicBezTo>
                    <a:lnTo>
                      <a:pt x="2134" y="1527"/>
                    </a:lnTo>
                    <a:cubicBezTo>
                      <a:pt x="2068" y="1615"/>
                      <a:pt x="2057" y="1890"/>
                      <a:pt x="2123" y="1945"/>
                    </a:cubicBezTo>
                    <a:lnTo>
                      <a:pt x="2145" y="1956"/>
                    </a:lnTo>
                    <a:cubicBezTo>
                      <a:pt x="2398" y="2132"/>
                      <a:pt x="2453" y="2495"/>
                      <a:pt x="2266" y="2747"/>
                    </a:cubicBezTo>
                    <a:lnTo>
                      <a:pt x="2156" y="2890"/>
                    </a:lnTo>
                    <a:cubicBezTo>
                      <a:pt x="2089" y="2985"/>
                      <a:pt x="2025" y="3022"/>
                      <a:pt x="1959" y="3022"/>
                    </a:cubicBezTo>
                    <a:cubicBezTo>
                      <a:pt x="1840" y="3022"/>
                      <a:pt x="1714" y="2904"/>
                      <a:pt x="1551" y="2791"/>
                    </a:cubicBezTo>
                    <a:lnTo>
                      <a:pt x="1530" y="2780"/>
                    </a:lnTo>
                    <a:cubicBezTo>
                      <a:pt x="1500" y="2760"/>
                      <a:pt x="1468" y="2750"/>
                      <a:pt x="1436" y="2750"/>
                    </a:cubicBezTo>
                    <a:cubicBezTo>
                      <a:pt x="1384" y="2750"/>
                      <a:pt x="1333" y="2777"/>
                      <a:pt x="1299" y="2824"/>
                    </a:cubicBezTo>
                    <a:lnTo>
                      <a:pt x="56" y="4562"/>
                    </a:lnTo>
                    <a:cubicBezTo>
                      <a:pt x="1" y="4639"/>
                      <a:pt x="12" y="4749"/>
                      <a:pt x="89" y="4804"/>
                    </a:cubicBezTo>
                    <a:lnTo>
                      <a:pt x="4378" y="7861"/>
                    </a:lnTo>
                    <a:cubicBezTo>
                      <a:pt x="4407" y="7882"/>
                      <a:pt x="4439" y="7892"/>
                      <a:pt x="4471" y="7892"/>
                    </a:cubicBezTo>
                    <a:cubicBezTo>
                      <a:pt x="4525" y="7892"/>
                      <a:pt x="4579" y="7865"/>
                      <a:pt x="4620" y="7817"/>
                    </a:cubicBezTo>
                    <a:lnTo>
                      <a:pt x="5851" y="6069"/>
                    </a:lnTo>
                    <a:cubicBezTo>
                      <a:pt x="5906" y="5992"/>
                      <a:pt x="5895" y="5882"/>
                      <a:pt x="5818" y="5838"/>
                    </a:cubicBezTo>
                    <a:lnTo>
                      <a:pt x="5818" y="5827"/>
                    </a:lnTo>
                    <a:cubicBezTo>
                      <a:pt x="5565" y="5651"/>
                      <a:pt x="5335" y="5552"/>
                      <a:pt x="5521" y="5288"/>
                    </a:cubicBezTo>
                    <a:lnTo>
                      <a:pt x="5620" y="5145"/>
                    </a:lnTo>
                    <a:cubicBezTo>
                      <a:pt x="5737" y="4980"/>
                      <a:pt x="5922" y="4893"/>
                      <a:pt x="6103" y="4893"/>
                    </a:cubicBezTo>
                    <a:cubicBezTo>
                      <a:pt x="6213" y="4893"/>
                      <a:pt x="6321" y="4925"/>
                      <a:pt x="6412" y="4991"/>
                    </a:cubicBezTo>
                    <a:cubicBezTo>
                      <a:pt x="6441" y="5012"/>
                      <a:pt x="6475" y="5021"/>
                      <a:pt x="6509" y="5021"/>
                    </a:cubicBezTo>
                    <a:cubicBezTo>
                      <a:pt x="6564" y="5021"/>
                      <a:pt x="6620" y="4995"/>
                      <a:pt x="6654" y="4947"/>
                    </a:cubicBezTo>
                    <a:lnTo>
                      <a:pt x="7809" y="3319"/>
                    </a:lnTo>
                    <a:cubicBezTo>
                      <a:pt x="7864" y="3242"/>
                      <a:pt x="7787" y="3011"/>
                      <a:pt x="7710" y="2956"/>
                    </a:cubicBezTo>
                    <a:lnTo>
                      <a:pt x="3487" y="31"/>
                    </a:lnTo>
                    <a:cubicBezTo>
                      <a:pt x="3458" y="10"/>
                      <a:pt x="3426" y="1"/>
                      <a:pt x="3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10077220" y="355050"/>
                <a:ext cx="590986" cy="588054"/>
              </a:xfrm>
              <a:custGeom>
                <a:avLst/>
                <a:gdLst/>
                <a:ahLst/>
                <a:cxnLst/>
                <a:rect l="l" t="t" r="r" b="b"/>
                <a:pathLst>
                  <a:path w="7457" h="7420" extrusionOk="0">
                    <a:moveTo>
                      <a:pt x="3138" y="0"/>
                    </a:moveTo>
                    <a:cubicBezTo>
                      <a:pt x="3087" y="0"/>
                      <a:pt x="3037" y="24"/>
                      <a:pt x="3003" y="64"/>
                    </a:cubicBezTo>
                    <a:lnTo>
                      <a:pt x="1936" y="1571"/>
                    </a:lnTo>
                    <a:cubicBezTo>
                      <a:pt x="1881" y="1648"/>
                      <a:pt x="1903" y="1747"/>
                      <a:pt x="1969" y="1791"/>
                    </a:cubicBezTo>
                    <a:lnTo>
                      <a:pt x="1991" y="1813"/>
                    </a:lnTo>
                    <a:cubicBezTo>
                      <a:pt x="2233" y="1978"/>
                      <a:pt x="2288" y="2319"/>
                      <a:pt x="2123" y="2561"/>
                    </a:cubicBezTo>
                    <a:lnTo>
                      <a:pt x="2024" y="2692"/>
                    </a:lnTo>
                    <a:cubicBezTo>
                      <a:pt x="1918" y="2839"/>
                      <a:pt x="1756" y="2917"/>
                      <a:pt x="1590" y="2917"/>
                    </a:cubicBezTo>
                    <a:cubicBezTo>
                      <a:pt x="1482" y="2917"/>
                      <a:pt x="1372" y="2883"/>
                      <a:pt x="1277" y="2813"/>
                    </a:cubicBezTo>
                    <a:lnTo>
                      <a:pt x="1255" y="2802"/>
                    </a:lnTo>
                    <a:cubicBezTo>
                      <a:pt x="1229" y="2781"/>
                      <a:pt x="1198" y="2771"/>
                      <a:pt x="1167" y="2771"/>
                    </a:cubicBezTo>
                    <a:cubicBezTo>
                      <a:pt x="1118" y="2771"/>
                      <a:pt x="1068" y="2795"/>
                      <a:pt x="1035" y="2835"/>
                    </a:cubicBezTo>
                    <a:lnTo>
                      <a:pt x="56" y="4210"/>
                    </a:lnTo>
                    <a:cubicBezTo>
                      <a:pt x="1" y="4287"/>
                      <a:pt x="23" y="4386"/>
                      <a:pt x="89" y="4441"/>
                    </a:cubicBezTo>
                    <a:lnTo>
                      <a:pt x="4235" y="7388"/>
                    </a:lnTo>
                    <a:cubicBezTo>
                      <a:pt x="4260" y="7410"/>
                      <a:pt x="4293" y="7419"/>
                      <a:pt x="4325" y="7419"/>
                    </a:cubicBezTo>
                    <a:cubicBezTo>
                      <a:pt x="4376" y="7419"/>
                      <a:pt x="4428" y="7396"/>
                      <a:pt x="4455" y="7355"/>
                    </a:cubicBezTo>
                    <a:lnTo>
                      <a:pt x="5433" y="5981"/>
                    </a:lnTo>
                    <a:cubicBezTo>
                      <a:pt x="5488" y="5904"/>
                      <a:pt x="5466" y="5805"/>
                      <a:pt x="5400" y="5761"/>
                    </a:cubicBezTo>
                    <a:cubicBezTo>
                      <a:pt x="5159" y="5585"/>
                      <a:pt x="5104" y="5244"/>
                      <a:pt x="5268" y="5002"/>
                    </a:cubicBezTo>
                    <a:lnTo>
                      <a:pt x="5367" y="4870"/>
                    </a:lnTo>
                    <a:cubicBezTo>
                      <a:pt x="5474" y="4724"/>
                      <a:pt x="5636" y="4646"/>
                      <a:pt x="5802" y="4646"/>
                    </a:cubicBezTo>
                    <a:cubicBezTo>
                      <a:pt x="5910" y="4646"/>
                      <a:pt x="6019" y="4679"/>
                      <a:pt x="6115" y="4749"/>
                    </a:cubicBezTo>
                    <a:cubicBezTo>
                      <a:pt x="6145" y="4770"/>
                      <a:pt x="6179" y="4780"/>
                      <a:pt x="6211" y="4780"/>
                    </a:cubicBezTo>
                    <a:cubicBezTo>
                      <a:pt x="6261" y="4780"/>
                      <a:pt x="6308" y="4756"/>
                      <a:pt x="6335" y="4716"/>
                    </a:cubicBezTo>
                    <a:lnTo>
                      <a:pt x="7413" y="3209"/>
                    </a:lnTo>
                    <a:cubicBezTo>
                      <a:pt x="7457" y="3132"/>
                      <a:pt x="7446" y="3033"/>
                      <a:pt x="7369" y="2989"/>
                    </a:cubicBezTo>
                    <a:lnTo>
                      <a:pt x="3234" y="31"/>
                    </a:lnTo>
                    <a:cubicBezTo>
                      <a:pt x="3204" y="10"/>
                      <a:pt x="3171" y="0"/>
                      <a:pt x="3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10180089" y="498258"/>
                <a:ext cx="330404" cy="367415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636" extrusionOk="0">
                    <a:moveTo>
                      <a:pt x="2561" y="0"/>
                    </a:moveTo>
                    <a:cubicBezTo>
                      <a:pt x="2472" y="0"/>
                      <a:pt x="2382" y="41"/>
                      <a:pt x="2321" y="116"/>
                    </a:cubicBezTo>
                    <a:lnTo>
                      <a:pt x="1" y="3393"/>
                    </a:lnTo>
                    <a:lnTo>
                      <a:pt x="1749" y="4636"/>
                    </a:lnTo>
                    <a:lnTo>
                      <a:pt x="4069" y="1369"/>
                    </a:lnTo>
                    <a:cubicBezTo>
                      <a:pt x="4168" y="1237"/>
                      <a:pt x="4135" y="1061"/>
                      <a:pt x="4003" y="973"/>
                    </a:cubicBezTo>
                    <a:lnTo>
                      <a:pt x="2717" y="50"/>
                    </a:lnTo>
                    <a:cubicBezTo>
                      <a:pt x="2670" y="16"/>
                      <a:pt x="2616" y="0"/>
                      <a:pt x="2561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>
                <a:off x="10190550" y="519973"/>
                <a:ext cx="309481" cy="345699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362" extrusionOk="0">
                    <a:moveTo>
                      <a:pt x="2443" y="1"/>
                    </a:moveTo>
                    <a:cubicBezTo>
                      <a:pt x="2353" y="1"/>
                      <a:pt x="2265" y="42"/>
                      <a:pt x="2211" y="117"/>
                    </a:cubicBezTo>
                    <a:lnTo>
                      <a:pt x="0" y="3207"/>
                    </a:lnTo>
                    <a:lnTo>
                      <a:pt x="1617" y="4362"/>
                    </a:lnTo>
                    <a:lnTo>
                      <a:pt x="3816" y="1271"/>
                    </a:lnTo>
                    <a:cubicBezTo>
                      <a:pt x="3904" y="1139"/>
                      <a:pt x="3882" y="963"/>
                      <a:pt x="3750" y="875"/>
                    </a:cubicBezTo>
                    <a:lnTo>
                      <a:pt x="2607" y="51"/>
                    </a:lnTo>
                    <a:cubicBezTo>
                      <a:pt x="2556" y="17"/>
                      <a:pt x="2499" y="1"/>
                      <a:pt x="2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10369183" y="580997"/>
                <a:ext cx="68078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58" extrusionOk="0">
                    <a:moveTo>
                      <a:pt x="424" y="0"/>
                    </a:moveTo>
                    <a:cubicBezTo>
                      <a:pt x="307" y="0"/>
                      <a:pt x="195" y="55"/>
                      <a:pt x="122" y="160"/>
                    </a:cubicBezTo>
                    <a:cubicBezTo>
                      <a:pt x="1" y="325"/>
                      <a:pt x="34" y="567"/>
                      <a:pt x="210" y="688"/>
                    </a:cubicBezTo>
                    <a:cubicBezTo>
                      <a:pt x="274" y="735"/>
                      <a:pt x="349" y="757"/>
                      <a:pt x="424" y="757"/>
                    </a:cubicBezTo>
                    <a:cubicBezTo>
                      <a:pt x="544" y="757"/>
                      <a:pt x="663" y="701"/>
                      <a:pt x="738" y="600"/>
                    </a:cubicBezTo>
                    <a:cubicBezTo>
                      <a:pt x="859" y="424"/>
                      <a:pt x="815" y="193"/>
                      <a:pt x="650" y="72"/>
                    </a:cubicBezTo>
                    <a:cubicBezTo>
                      <a:pt x="580" y="24"/>
                      <a:pt x="501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49" name="Google Shape;49;p5"/>
            <p:cNvGrpSpPr/>
            <p:nvPr/>
          </p:nvGrpSpPr>
          <p:grpSpPr>
            <a:xfrm rot="-4258316">
              <a:off x="129979" y="3601467"/>
              <a:ext cx="821689" cy="791534"/>
              <a:chOff x="7624325" y="-1510778"/>
              <a:chExt cx="1080227" cy="1040454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7669410" y="-1385541"/>
                <a:ext cx="1033471" cy="915217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6029" extrusionOk="0">
                    <a:moveTo>
                      <a:pt x="4708" y="0"/>
                    </a:moveTo>
                    <a:cubicBezTo>
                      <a:pt x="4363" y="0"/>
                      <a:pt x="4017" y="104"/>
                      <a:pt x="3718" y="321"/>
                    </a:cubicBezTo>
                    <a:lnTo>
                      <a:pt x="3322" y="607"/>
                    </a:lnTo>
                    <a:lnTo>
                      <a:pt x="3245" y="497"/>
                    </a:lnTo>
                    <a:lnTo>
                      <a:pt x="0" y="2817"/>
                    </a:lnTo>
                    <a:lnTo>
                      <a:pt x="2310" y="6028"/>
                    </a:lnTo>
                    <a:lnTo>
                      <a:pt x="5543" y="3697"/>
                    </a:lnTo>
                    <a:lnTo>
                      <a:pt x="5466" y="3598"/>
                    </a:lnTo>
                    <a:lnTo>
                      <a:pt x="5862" y="3312"/>
                    </a:lnTo>
                    <a:cubicBezTo>
                      <a:pt x="6632" y="2762"/>
                      <a:pt x="6808" y="1696"/>
                      <a:pt x="6258" y="926"/>
                    </a:cubicBezTo>
                    <a:lnTo>
                      <a:pt x="6093" y="706"/>
                    </a:lnTo>
                    <a:cubicBezTo>
                      <a:pt x="5760" y="246"/>
                      <a:pt x="5237" y="0"/>
                      <a:pt x="4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7737114" y="-1280494"/>
                <a:ext cx="348842" cy="240303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83" extrusionOk="0">
                    <a:moveTo>
                      <a:pt x="2055" y="0"/>
                    </a:moveTo>
                    <a:cubicBezTo>
                      <a:pt x="2035" y="0"/>
                      <a:pt x="2015" y="4"/>
                      <a:pt x="1996" y="14"/>
                    </a:cubicBezTo>
                    <a:cubicBezTo>
                      <a:pt x="1336" y="344"/>
                      <a:pt x="742" y="861"/>
                      <a:pt x="137" y="1278"/>
                    </a:cubicBezTo>
                    <a:cubicBezTo>
                      <a:pt x="0" y="1370"/>
                      <a:pt x="121" y="1583"/>
                      <a:pt x="261" y="1583"/>
                    </a:cubicBezTo>
                    <a:cubicBezTo>
                      <a:pt x="289" y="1583"/>
                      <a:pt x="318" y="1574"/>
                      <a:pt x="346" y="1553"/>
                    </a:cubicBezTo>
                    <a:cubicBezTo>
                      <a:pt x="951" y="1136"/>
                      <a:pt x="1655" y="751"/>
                      <a:pt x="2194" y="245"/>
                    </a:cubicBezTo>
                    <a:cubicBezTo>
                      <a:pt x="2297" y="151"/>
                      <a:pt x="2175" y="0"/>
                      <a:pt x="2055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202084" y="-1460835"/>
                <a:ext cx="289487" cy="94118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20" extrusionOk="0">
                    <a:moveTo>
                      <a:pt x="957" y="0"/>
                    </a:moveTo>
                    <a:cubicBezTo>
                      <a:pt x="629" y="0"/>
                      <a:pt x="299" y="116"/>
                      <a:pt x="88" y="344"/>
                    </a:cubicBezTo>
                    <a:cubicBezTo>
                      <a:pt x="1" y="431"/>
                      <a:pt x="117" y="620"/>
                      <a:pt x="236" y="620"/>
                    </a:cubicBezTo>
                    <a:cubicBezTo>
                      <a:pt x="253" y="620"/>
                      <a:pt x="269" y="616"/>
                      <a:pt x="286" y="608"/>
                    </a:cubicBezTo>
                    <a:cubicBezTo>
                      <a:pt x="472" y="509"/>
                      <a:pt x="648" y="410"/>
                      <a:pt x="857" y="388"/>
                    </a:cubicBezTo>
                    <a:cubicBezTo>
                      <a:pt x="894" y="384"/>
                      <a:pt x="929" y="382"/>
                      <a:pt x="963" y="382"/>
                    </a:cubicBezTo>
                    <a:cubicBezTo>
                      <a:pt x="1206" y="382"/>
                      <a:pt x="1396" y="480"/>
                      <a:pt x="1627" y="586"/>
                    </a:cubicBezTo>
                    <a:cubicBezTo>
                      <a:pt x="1649" y="595"/>
                      <a:pt x="1671" y="600"/>
                      <a:pt x="1692" y="600"/>
                    </a:cubicBezTo>
                    <a:cubicBezTo>
                      <a:pt x="1817" y="600"/>
                      <a:pt x="1907" y="446"/>
                      <a:pt x="1803" y="333"/>
                    </a:cubicBezTo>
                    <a:cubicBezTo>
                      <a:pt x="1597" y="110"/>
                      <a:pt x="1278" y="0"/>
                      <a:pt x="957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049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4194977" y="3476850"/>
            <a:ext cx="9898200" cy="4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45" lvl="0" indent="-63503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☐"/>
              <a:defRPr/>
            </a:lvl1pPr>
            <a:lvl2pPr marL="1828892" lvl="1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2743337" lvl="2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3657783" lvl="3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4572228" lvl="4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5486675" lvl="5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6401120" lvl="6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7315566" lvl="7" indent="-635033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8230011" lvl="8" indent="-635033" rtl="0">
              <a:spcBef>
                <a:spcPts val="3200"/>
              </a:spcBef>
              <a:spcAft>
                <a:spcPts val="32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1426451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>
            <a:off x="349892" y="6574127"/>
            <a:ext cx="1968648" cy="2202923"/>
            <a:chOff x="781859" y="782462"/>
            <a:chExt cx="651309" cy="728721"/>
          </a:xfrm>
        </p:grpSpPr>
        <p:sp>
          <p:nvSpPr>
            <p:cNvPr id="273" name="Google Shape;273;p20"/>
            <p:cNvSpPr/>
            <p:nvPr/>
          </p:nvSpPr>
          <p:spPr>
            <a:xfrm>
              <a:off x="781859" y="782462"/>
              <a:ext cx="651309" cy="728721"/>
            </a:xfrm>
            <a:custGeom>
              <a:avLst/>
              <a:gdLst/>
              <a:ahLst/>
              <a:cxnLst/>
              <a:rect l="l" t="t" r="r" b="b"/>
              <a:pathLst>
                <a:path w="14320" h="16022" extrusionOk="0">
                  <a:moveTo>
                    <a:pt x="9010" y="0"/>
                  </a:moveTo>
                  <a:cubicBezTo>
                    <a:pt x="8831" y="0"/>
                    <a:pt x="8648" y="28"/>
                    <a:pt x="8469" y="88"/>
                  </a:cubicBezTo>
                  <a:lnTo>
                    <a:pt x="1386" y="2441"/>
                  </a:lnTo>
                  <a:cubicBezTo>
                    <a:pt x="485" y="2738"/>
                    <a:pt x="1" y="3706"/>
                    <a:pt x="298" y="4596"/>
                  </a:cubicBezTo>
                  <a:lnTo>
                    <a:pt x="3685" y="14846"/>
                  </a:lnTo>
                  <a:cubicBezTo>
                    <a:pt x="3923" y="15568"/>
                    <a:pt x="4590" y="16022"/>
                    <a:pt x="5310" y="16022"/>
                  </a:cubicBezTo>
                  <a:cubicBezTo>
                    <a:pt x="5489" y="16022"/>
                    <a:pt x="5672" y="15994"/>
                    <a:pt x="5851" y="15934"/>
                  </a:cubicBezTo>
                  <a:lnTo>
                    <a:pt x="12945" y="13581"/>
                  </a:lnTo>
                  <a:cubicBezTo>
                    <a:pt x="13835" y="13284"/>
                    <a:pt x="14319" y="12316"/>
                    <a:pt x="14022" y="11415"/>
                  </a:cubicBezTo>
                  <a:lnTo>
                    <a:pt x="10635" y="1176"/>
                  </a:lnTo>
                  <a:cubicBezTo>
                    <a:pt x="10397" y="454"/>
                    <a:pt x="9730" y="0"/>
                    <a:pt x="9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30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874416" y="873427"/>
              <a:ext cx="371683" cy="228686"/>
            </a:xfrm>
            <a:custGeom>
              <a:avLst/>
              <a:gdLst/>
              <a:ahLst/>
              <a:cxnLst/>
              <a:rect l="l" t="t" r="r" b="b"/>
              <a:pathLst>
                <a:path w="8172" h="5028" extrusionOk="0">
                  <a:moveTo>
                    <a:pt x="6699" y="0"/>
                  </a:moveTo>
                  <a:cubicBezTo>
                    <a:pt x="6604" y="0"/>
                    <a:pt x="6507" y="15"/>
                    <a:pt x="6412" y="45"/>
                  </a:cubicBezTo>
                  <a:lnTo>
                    <a:pt x="748" y="1926"/>
                  </a:lnTo>
                  <a:cubicBezTo>
                    <a:pt x="264" y="2091"/>
                    <a:pt x="0" y="2607"/>
                    <a:pt x="165" y="3091"/>
                  </a:cubicBezTo>
                  <a:lnTo>
                    <a:pt x="594" y="4400"/>
                  </a:lnTo>
                  <a:cubicBezTo>
                    <a:pt x="727" y="4788"/>
                    <a:pt x="1085" y="5028"/>
                    <a:pt x="1472" y="5028"/>
                  </a:cubicBezTo>
                  <a:cubicBezTo>
                    <a:pt x="1567" y="5028"/>
                    <a:pt x="1664" y="5013"/>
                    <a:pt x="1760" y="4983"/>
                  </a:cubicBezTo>
                  <a:lnTo>
                    <a:pt x="7423" y="3102"/>
                  </a:lnTo>
                  <a:cubicBezTo>
                    <a:pt x="7907" y="2937"/>
                    <a:pt x="8171" y="2420"/>
                    <a:pt x="8006" y="1937"/>
                  </a:cubicBezTo>
                  <a:lnTo>
                    <a:pt x="7577" y="628"/>
                  </a:lnTo>
                  <a:cubicBezTo>
                    <a:pt x="7445" y="240"/>
                    <a:pt x="7086" y="0"/>
                    <a:pt x="6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74416" y="873700"/>
              <a:ext cx="345167" cy="147864"/>
            </a:xfrm>
            <a:custGeom>
              <a:avLst/>
              <a:gdLst/>
              <a:ahLst/>
              <a:cxnLst/>
              <a:rect l="l" t="t" r="r" b="b"/>
              <a:pathLst>
                <a:path w="7589" h="3251" extrusionOk="0">
                  <a:moveTo>
                    <a:pt x="6706" y="1"/>
                  </a:moveTo>
                  <a:cubicBezTo>
                    <a:pt x="6609" y="1"/>
                    <a:pt x="6510" y="17"/>
                    <a:pt x="6412" y="50"/>
                  </a:cubicBezTo>
                  <a:lnTo>
                    <a:pt x="748" y="1931"/>
                  </a:lnTo>
                  <a:cubicBezTo>
                    <a:pt x="264" y="2085"/>
                    <a:pt x="0" y="2601"/>
                    <a:pt x="165" y="3085"/>
                  </a:cubicBezTo>
                  <a:lnTo>
                    <a:pt x="220" y="3250"/>
                  </a:lnTo>
                  <a:cubicBezTo>
                    <a:pt x="231" y="2876"/>
                    <a:pt x="462" y="2524"/>
                    <a:pt x="847" y="2403"/>
                  </a:cubicBezTo>
                  <a:lnTo>
                    <a:pt x="6665" y="479"/>
                  </a:lnTo>
                  <a:cubicBezTo>
                    <a:pt x="6764" y="444"/>
                    <a:pt x="6865" y="427"/>
                    <a:pt x="6963" y="427"/>
                  </a:cubicBezTo>
                  <a:cubicBezTo>
                    <a:pt x="7201" y="427"/>
                    <a:pt x="7425" y="524"/>
                    <a:pt x="7588" y="688"/>
                  </a:cubicBezTo>
                  <a:lnTo>
                    <a:pt x="7577" y="633"/>
                  </a:lnTo>
                  <a:cubicBezTo>
                    <a:pt x="7446" y="247"/>
                    <a:pt x="7090" y="1"/>
                    <a:pt x="6706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929450" y="1139682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20"/>
                  </a:cubicBezTo>
                  <a:lnTo>
                    <a:pt x="308" y="305"/>
                  </a:lnTo>
                  <a:cubicBezTo>
                    <a:pt x="110" y="371"/>
                    <a:pt x="0" y="580"/>
                    <a:pt x="66" y="789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4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3"/>
                    <a:pt x="1433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012956" y="1113666"/>
              <a:ext cx="89100" cy="82824"/>
            </a:xfrm>
            <a:custGeom>
              <a:avLst/>
              <a:gdLst/>
              <a:ahLst/>
              <a:cxnLst/>
              <a:rect l="l" t="t" r="r" b="b"/>
              <a:pathLst>
                <a:path w="1959" h="1821" extrusionOk="0">
                  <a:moveTo>
                    <a:pt x="1274" y="0"/>
                  </a:moveTo>
                  <a:cubicBezTo>
                    <a:pt x="1234" y="0"/>
                    <a:pt x="1194" y="7"/>
                    <a:pt x="1155" y="20"/>
                  </a:cubicBezTo>
                  <a:lnTo>
                    <a:pt x="308" y="295"/>
                  </a:lnTo>
                  <a:cubicBezTo>
                    <a:pt x="111" y="361"/>
                    <a:pt x="1" y="581"/>
                    <a:pt x="67" y="778"/>
                  </a:cubicBezTo>
                  <a:lnTo>
                    <a:pt x="319" y="1559"/>
                  </a:lnTo>
                  <a:cubicBezTo>
                    <a:pt x="372" y="1718"/>
                    <a:pt x="525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31"/>
                  </a:cubicBezTo>
                  <a:lnTo>
                    <a:pt x="1639" y="262"/>
                  </a:lnTo>
                  <a:cubicBezTo>
                    <a:pt x="1586" y="103"/>
                    <a:pt x="1434" y="0"/>
                    <a:pt x="1274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106514" y="1085603"/>
              <a:ext cx="89055" cy="82414"/>
            </a:xfrm>
            <a:custGeom>
              <a:avLst/>
              <a:gdLst/>
              <a:ahLst/>
              <a:cxnLst/>
              <a:rect l="l" t="t" r="r" b="b"/>
              <a:pathLst>
                <a:path w="1958" h="1812" extrusionOk="0">
                  <a:moveTo>
                    <a:pt x="1279" y="1"/>
                  </a:moveTo>
                  <a:cubicBezTo>
                    <a:pt x="1238" y="1"/>
                    <a:pt x="1196" y="7"/>
                    <a:pt x="1155" y="21"/>
                  </a:cubicBezTo>
                  <a:lnTo>
                    <a:pt x="308" y="296"/>
                  </a:lnTo>
                  <a:cubicBezTo>
                    <a:pt x="110" y="362"/>
                    <a:pt x="0" y="582"/>
                    <a:pt x="66" y="780"/>
                  </a:cubicBezTo>
                  <a:lnTo>
                    <a:pt x="330" y="1549"/>
                  </a:lnTo>
                  <a:cubicBezTo>
                    <a:pt x="382" y="1715"/>
                    <a:pt x="524" y="1812"/>
                    <a:pt x="685" y="1812"/>
                  </a:cubicBezTo>
                  <a:cubicBezTo>
                    <a:pt x="727" y="1812"/>
                    <a:pt x="771" y="1805"/>
                    <a:pt x="814" y="1791"/>
                  </a:cubicBezTo>
                  <a:lnTo>
                    <a:pt x="1650" y="1516"/>
                  </a:lnTo>
                  <a:cubicBezTo>
                    <a:pt x="1859" y="1450"/>
                    <a:pt x="1958" y="1231"/>
                    <a:pt x="1892" y="1033"/>
                  </a:cubicBezTo>
                  <a:lnTo>
                    <a:pt x="1639" y="263"/>
                  </a:lnTo>
                  <a:cubicBezTo>
                    <a:pt x="1586" y="97"/>
                    <a:pt x="1437" y="1"/>
                    <a:pt x="1279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201026" y="1054129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4" y="1"/>
                  </a:moveTo>
                  <a:cubicBezTo>
                    <a:pt x="1234" y="1"/>
                    <a:pt x="1194" y="7"/>
                    <a:pt x="1155" y="20"/>
                  </a:cubicBezTo>
                  <a:lnTo>
                    <a:pt x="308" y="306"/>
                  </a:lnTo>
                  <a:cubicBezTo>
                    <a:pt x="110" y="372"/>
                    <a:pt x="0" y="581"/>
                    <a:pt x="66" y="790"/>
                  </a:cubicBezTo>
                  <a:lnTo>
                    <a:pt x="319" y="1560"/>
                  </a:lnTo>
                  <a:cubicBezTo>
                    <a:pt x="372" y="1719"/>
                    <a:pt x="525" y="1821"/>
                    <a:pt x="685" y="1821"/>
                  </a:cubicBezTo>
                  <a:cubicBezTo>
                    <a:pt x="724" y="1821"/>
                    <a:pt x="764" y="1815"/>
                    <a:pt x="803" y="1802"/>
                  </a:cubicBezTo>
                  <a:lnTo>
                    <a:pt x="1650" y="1516"/>
                  </a:lnTo>
                  <a:cubicBezTo>
                    <a:pt x="1848" y="1450"/>
                    <a:pt x="1958" y="1241"/>
                    <a:pt x="1892" y="1043"/>
                  </a:cubicBezTo>
                  <a:lnTo>
                    <a:pt x="1639" y="262"/>
                  </a:lnTo>
                  <a:cubicBezTo>
                    <a:pt x="1586" y="103"/>
                    <a:pt x="1434" y="1"/>
                    <a:pt x="1274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958923" y="1252706"/>
              <a:ext cx="89100" cy="82824"/>
            </a:xfrm>
            <a:custGeom>
              <a:avLst/>
              <a:gdLst/>
              <a:ahLst/>
              <a:cxnLst/>
              <a:rect l="l" t="t" r="r" b="b"/>
              <a:pathLst>
                <a:path w="1959" h="1821" extrusionOk="0">
                  <a:moveTo>
                    <a:pt x="1277" y="1"/>
                  </a:moveTo>
                  <a:cubicBezTo>
                    <a:pt x="1237" y="1"/>
                    <a:pt x="1196" y="7"/>
                    <a:pt x="1156" y="20"/>
                  </a:cubicBezTo>
                  <a:lnTo>
                    <a:pt x="309" y="306"/>
                  </a:lnTo>
                  <a:cubicBezTo>
                    <a:pt x="111" y="372"/>
                    <a:pt x="1" y="592"/>
                    <a:pt x="67" y="790"/>
                  </a:cubicBezTo>
                  <a:lnTo>
                    <a:pt x="331" y="1559"/>
                  </a:lnTo>
                  <a:cubicBezTo>
                    <a:pt x="384" y="1718"/>
                    <a:pt x="529" y="1821"/>
                    <a:pt x="692" y="1821"/>
                  </a:cubicBezTo>
                  <a:cubicBezTo>
                    <a:pt x="732" y="1821"/>
                    <a:pt x="773" y="1814"/>
                    <a:pt x="815" y="1801"/>
                  </a:cubicBezTo>
                  <a:lnTo>
                    <a:pt x="1650" y="1526"/>
                  </a:lnTo>
                  <a:cubicBezTo>
                    <a:pt x="1859" y="1460"/>
                    <a:pt x="1958" y="1241"/>
                    <a:pt x="1892" y="1043"/>
                  </a:cubicBezTo>
                  <a:lnTo>
                    <a:pt x="1639" y="273"/>
                  </a:lnTo>
                  <a:cubicBezTo>
                    <a:pt x="1586" y="105"/>
                    <a:pt x="1441" y="1"/>
                    <a:pt x="1277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049478" y="1224188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8" y="1"/>
                  </a:moveTo>
                  <a:cubicBezTo>
                    <a:pt x="1237" y="1"/>
                    <a:pt x="1196" y="7"/>
                    <a:pt x="1155" y="20"/>
                  </a:cubicBezTo>
                  <a:lnTo>
                    <a:pt x="308" y="306"/>
                  </a:lnTo>
                  <a:cubicBezTo>
                    <a:pt x="110" y="372"/>
                    <a:pt x="0" y="581"/>
                    <a:pt x="66" y="779"/>
                  </a:cubicBezTo>
                  <a:lnTo>
                    <a:pt x="330" y="1560"/>
                  </a:lnTo>
                  <a:cubicBezTo>
                    <a:pt x="383" y="1719"/>
                    <a:pt x="528" y="1821"/>
                    <a:pt x="692" y="1821"/>
                  </a:cubicBezTo>
                  <a:cubicBezTo>
                    <a:pt x="732" y="1821"/>
                    <a:pt x="773" y="1815"/>
                    <a:pt x="814" y="1802"/>
                  </a:cubicBezTo>
                  <a:lnTo>
                    <a:pt x="1650" y="1516"/>
                  </a:lnTo>
                  <a:cubicBezTo>
                    <a:pt x="1859" y="1450"/>
                    <a:pt x="1958" y="1241"/>
                    <a:pt x="1892" y="1032"/>
                  </a:cubicBezTo>
                  <a:lnTo>
                    <a:pt x="1639" y="262"/>
                  </a:lnTo>
                  <a:cubicBezTo>
                    <a:pt x="1586" y="103"/>
                    <a:pt x="1441" y="1"/>
                    <a:pt x="1278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1143491" y="1196126"/>
              <a:ext cx="89100" cy="82369"/>
            </a:xfrm>
            <a:custGeom>
              <a:avLst/>
              <a:gdLst/>
              <a:ahLst/>
              <a:cxnLst/>
              <a:rect l="l" t="t" r="r" b="b"/>
              <a:pathLst>
                <a:path w="1959" h="1811" extrusionOk="0">
                  <a:moveTo>
                    <a:pt x="1273" y="1"/>
                  </a:moveTo>
                  <a:cubicBezTo>
                    <a:pt x="1231" y="1"/>
                    <a:pt x="1188" y="8"/>
                    <a:pt x="1145" y="21"/>
                  </a:cubicBezTo>
                  <a:lnTo>
                    <a:pt x="309" y="296"/>
                  </a:lnTo>
                  <a:cubicBezTo>
                    <a:pt x="100" y="362"/>
                    <a:pt x="1" y="582"/>
                    <a:pt x="67" y="780"/>
                  </a:cubicBezTo>
                  <a:lnTo>
                    <a:pt x="320" y="1550"/>
                  </a:lnTo>
                  <a:cubicBezTo>
                    <a:pt x="373" y="1709"/>
                    <a:pt x="525" y="1811"/>
                    <a:pt x="685" y="1811"/>
                  </a:cubicBezTo>
                  <a:cubicBezTo>
                    <a:pt x="725" y="1811"/>
                    <a:pt x="765" y="1805"/>
                    <a:pt x="804" y="1792"/>
                  </a:cubicBezTo>
                  <a:lnTo>
                    <a:pt x="1650" y="1517"/>
                  </a:lnTo>
                  <a:cubicBezTo>
                    <a:pt x="1848" y="1451"/>
                    <a:pt x="1958" y="1231"/>
                    <a:pt x="1892" y="1033"/>
                  </a:cubicBezTo>
                  <a:lnTo>
                    <a:pt x="1628" y="263"/>
                  </a:lnTo>
                  <a:cubicBezTo>
                    <a:pt x="1576" y="97"/>
                    <a:pt x="1434" y="1"/>
                    <a:pt x="1273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1237549" y="1164697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8" y="305"/>
                  </a:lnTo>
                  <a:cubicBezTo>
                    <a:pt x="110" y="371"/>
                    <a:pt x="0" y="580"/>
                    <a:pt x="66" y="789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992944" y="1354769"/>
              <a:ext cx="89100" cy="82778"/>
            </a:xfrm>
            <a:custGeom>
              <a:avLst/>
              <a:gdLst/>
              <a:ahLst/>
              <a:cxnLst/>
              <a:rect l="l" t="t" r="r" b="b"/>
              <a:pathLst>
                <a:path w="1959" h="1820" extrusionOk="0">
                  <a:moveTo>
                    <a:pt x="1274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9" y="305"/>
                  </a:lnTo>
                  <a:cubicBezTo>
                    <a:pt x="111" y="371"/>
                    <a:pt x="1" y="580"/>
                    <a:pt x="67" y="789"/>
                  </a:cubicBezTo>
                  <a:lnTo>
                    <a:pt x="320" y="1559"/>
                  </a:lnTo>
                  <a:cubicBezTo>
                    <a:pt x="373" y="1718"/>
                    <a:pt x="525" y="1820"/>
                    <a:pt x="685" y="1820"/>
                  </a:cubicBezTo>
                  <a:cubicBezTo>
                    <a:pt x="725" y="1820"/>
                    <a:pt x="764" y="1814"/>
                    <a:pt x="803" y="1801"/>
                  </a:cubicBezTo>
                  <a:lnTo>
                    <a:pt x="1650" y="1526"/>
                  </a:lnTo>
                  <a:cubicBezTo>
                    <a:pt x="1848" y="1460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4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1083499" y="1326251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8" y="294"/>
                  </a:lnTo>
                  <a:cubicBezTo>
                    <a:pt x="110" y="371"/>
                    <a:pt x="0" y="580"/>
                    <a:pt x="66" y="778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31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177011" y="1267169"/>
              <a:ext cx="182612" cy="113433"/>
            </a:xfrm>
            <a:custGeom>
              <a:avLst/>
              <a:gdLst/>
              <a:ahLst/>
              <a:cxnLst/>
              <a:rect l="l" t="t" r="r" b="b"/>
              <a:pathLst>
                <a:path w="4015" h="2494" extrusionOk="0">
                  <a:moveTo>
                    <a:pt x="3336" y="0"/>
                  </a:moveTo>
                  <a:cubicBezTo>
                    <a:pt x="3295" y="0"/>
                    <a:pt x="3253" y="7"/>
                    <a:pt x="3212" y="21"/>
                  </a:cubicBezTo>
                  <a:lnTo>
                    <a:pt x="309" y="978"/>
                  </a:lnTo>
                  <a:cubicBezTo>
                    <a:pt x="111" y="1044"/>
                    <a:pt x="1" y="1252"/>
                    <a:pt x="67" y="1450"/>
                  </a:cubicBezTo>
                  <a:lnTo>
                    <a:pt x="331" y="2242"/>
                  </a:lnTo>
                  <a:cubicBezTo>
                    <a:pt x="383" y="2399"/>
                    <a:pt x="524" y="2493"/>
                    <a:pt x="679" y="2493"/>
                  </a:cubicBezTo>
                  <a:cubicBezTo>
                    <a:pt x="720" y="2493"/>
                    <a:pt x="762" y="2487"/>
                    <a:pt x="803" y="2473"/>
                  </a:cubicBezTo>
                  <a:lnTo>
                    <a:pt x="3707" y="1516"/>
                  </a:lnTo>
                  <a:cubicBezTo>
                    <a:pt x="3905" y="1450"/>
                    <a:pt x="4015" y="1241"/>
                    <a:pt x="3949" y="1044"/>
                  </a:cubicBezTo>
                  <a:lnTo>
                    <a:pt x="3685" y="252"/>
                  </a:lnTo>
                  <a:cubicBezTo>
                    <a:pt x="3632" y="95"/>
                    <a:pt x="3491" y="0"/>
                    <a:pt x="3336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930951" y="1137681"/>
              <a:ext cx="86053" cy="81823"/>
            </a:xfrm>
            <a:custGeom>
              <a:avLst/>
              <a:gdLst/>
              <a:ahLst/>
              <a:cxnLst/>
              <a:rect l="l" t="t" r="r" b="b"/>
              <a:pathLst>
                <a:path w="1892" h="1799" extrusionOk="0">
                  <a:moveTo>
                    <a:pt x="1200" y="0"/>
                  </a:moveTo>
                  <a:cubicBezTo>
                    <a:pt x="1160" y="0"/>
                    <a:pt x="1119" y="7"/>
                    <a:pt x="1078" y="20"/>
                  </a:cubicBezTo>
                  <a:lnTo>
                    <a:pt x="308" y="272"/>
                  </a:lnTo>
                  <a:cubicBezTo>
                    <a:pt x="110" y="349"/>
                    <a:pt x="0" y="558"/>
                    <a:pt x="66" y="756"/>
                  </a:cubicBezTo>
                  <a:lnTo>
                    <a:pt x="319" y="1537"/>
                  </a:lnTo>
                  <a:cubicBezTo>
                    <a:pt x="372" y="1696"/>
                    <a:pt x="524" y="1798"/>
                    <a:pt x="684" y="1798"/>
                  </a:cubicBezTo>
                  <a:cubicBezTo>
                    <a:pt x="724" y="1798"/>
                    <a:pt x="764" y="1792"/>
                    <a:pt x="803" y="1779"/>
                  </a:cubicBezTo>
                  <a:lnTo>
                    <a:pt x="1573" y="1515"/>
                  </a:lnTo>
                  <a:cubicBezTo>
                    <a:pt x="1782" y="1449"/>
                    <a:pt x="1892" y="1240"/>
                    <a:pt x="1815" y="1042"/>
                  </a:cubicBezTo>
                  <a:lnTo>
                    <a:pt x="1562" y="261"/>
                  </a:lnTo>
                  <a:cubicBezTo>
                    <a:pt x="1509" y="103"/>
                    <a:pt x="1364" y="0"/>
                    <a:pt x="1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1020961" y="1108117"/>
              <a:ext cx="85598" cy="81368"/>
            </a:xfrm>
            <a:custGeom>
              <a:avLst/>
              <a:gdLst/>
              <a:ahLst/>
              <a:cxnLst/>
              <a:rect l="l" t="t" r="r" b="b"/>
              <a:pathLst>
                <a:path w="1882" h="1789" extrusionOk="0">
                  <a:moveTo>
                    <a:pt x="1203" y="0"/>
                  </a:moveTo>
                  <a:cubicBezTo>
                    <a:pt x="1161" y="0"/>
                    <a:pt x="1119" y="7"/>
                    <a:pt x="1078" y="21"/>
                  </a:cubicBezTo>
                  <a:lnTo>
                    <a:pt x="308" y="274"/>
                  </a:lnTo>
                  <a:cubicBezTo>
                    <a:pt x="99" y="340"/>
                    <a:pt x="0" y="560"/>
                    <a:pt x="66" y="757"/>
                  </a:cubicBezTo>
                  <a:lnTo>
                    <a:pt x="319" y="1527"/>
                  </a:lnTo>
                  <a:cubicBezTo>
                    <a:pt x="372" y="1686"/>
                    <a:pt x="525" y="1788"/>
                    <a:pt x="685" y="1788"/>
                  </a:cubicBezTo>
                  <a:cubicBezTo>
                    <a:pt x="724" y="1788"/>
                    <a:pt x="764" y="1782"/>
                    <a:pt x="803" y="1769"/>
                  </a:cubicBezTo>
                  <a:lnTo>
                    <a:pt x="1573" y="1516"/>
                  </a:lnTo>
                  <a:cubicBezTo>
                    <a:pt x="1771" y="1450"/>
                    <a:pt x="1881" y="1230"/>
                    <a:pt x="1815" y="1032"/>
                  </a:cubicBezTo>
                  <a:lnTo>
                    <a:pt x="1562" y="263"/>
                  </a:lnTo>
                  <a:cubicBezTo>
                    <a:pt x="1510" y="97"/>
                    <a:pt x="136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1110470" y="1078144"/>
              <a:ext cx="86098" cy="81823"/>
            </a:xfrm>
            <a:custGeom>
              <a:avLst/>
              <a:gdLst/>
              <a:ahLst/>
              <a:cxnLst/>
              <a:rect l="l" t="t" r="r" b="b"/>
              <a:pathLst>
                <a:path w="1893" h="1799" extrusionOk="0">
                  <a:moveTo>
                    <a:pt x="1207" y="1"/>
                  </a:moveTo>
                  <a:cubicBezTo>
                    <a:pt x="1168" y="1"/>
                    <a:pt x="1129" y="7"/>
                    <a:pt x="1090" y="20"/>
                  </a:cubicBezTo>
                  <a:lnTo>
                    <a:pt x="309" y="273"/>
                  </a:lnTo>
                  <a:cubicBezTo>
                    <a:pt x="111" y="350"/>
                    <a:pt x="1" y="559"/>
                    <a:pt x="67" y="757"/>
                  </a:cubicBezTo>
                  <a:lnTo>
                    <a:pt x="331" y="1537"/>
                  </a:lnTo>
                  <a:cubicBezTo>
                    <a:pt x="384" y="1696"/>
                    <a:pt x="529" y="1799"/>
                    <a:pt x="692" y="1799"/>
                  </a:cubicBezTo>
                  <a:cubicBezTo>
                    <a:pt x="732" y="1799"/>
                    <a:pt x="774" y="1792"/>
                    <a:pt x="815" y="1779"/>
                  </a:cubicBezTo>
                  <a:lnTo>
                    <a:pt x="1585" y="1515"/>
                  </a:lnTo>
                  <a:cubicBezTo>
                    <a:pt x="1783" y="1449"/>
                    <a:pt x="1892" y="1241"/>
                    <a:pt x="1827" y="1043"/>
                  </a:cubicBezTo>
                  <a:lnTo>
                    <a:pt x="1574" y="262"/>
                  </a:lnTo>
                  <a:cubicBezTo>
                    <a:pt x="1512" y="103"/>
                    <a:pt x="1365" y="1"/>
                    <a:pt x="1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1200526" y="1048626"/>
              <a:ext cx="86053" cy="81323"/>
            </a:xfrm>
            <a:custGeom>
              <a:avLst/>
              <a:gdLst/>
              <a:ahLst/>
              <a:cxnLst/>
              <a:rect l="l" t="t" r="r" b="b"/>
              <a:pathLst>
                <a:path w="1892" h="1788" extrusionOk="0">
                  <a:moveTo>
                    <a:pt x="1201" y="1"/>
                  </a:moveTo>
                  <a:cubicBezTo>
                    <a:pt x="1161" y="1"/>
                    <a:pt x="1119" y="7"/>
                    <a:pt x="1078" y="20"/>
                  </a:cubicBezTo>
                  <a:lnTo>
                    <a:pt x="308" y="273"/>
                  </a:lnTo>
                  <a:cubicBezTo>
                    <a:pt x="110" y="339"/>
                    <a:pt x="0" y="559"/>
                    <a:pt x="66" y="757"/>
                  </a:cubicBezTo>
                  <a:lnTo>
                    <a:pt x="319" y="1527"/>
                  </a:lnTo>
                  <a:cubicBezTo>
                    <a:pt x="372" y="1686"/>
                    <a:pt x="525" y="1788"/>
                    <a:pt x="685" y="1788"/>
                  </a:cubicBezTo>
                  <a:cubicBezTo>
                    <a:pt x="724" y="1788"/>
                    <a:pt x="764" y="1782"/>
                    <a:pt x="803" y="1769"/>
                  </a:cubicBezTo>
                  <a:lnTo>
                    <a:pt x="1573" y="1516"/>
                  </a:lnTo>
                  <a:cubicBezTo>
                    <a:pt x="1782" y="1450"/>
                    <a:pt x="1892" y="1230"/>
                    <a:pt x="1815" y="1032"/>
                  </a:cubicBezTo>
                  <a:lnTo>
                    <a:pt x="1562" y="262"/>
                  </a:lnTo>
                  <a:cubicBezTo>
                    <a:pt x="1509" y="103"/>
                    <a:pt x="1364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67428" y="1248203"/>
              <a:ext cx="86098" cy="81823"/>
            </a:xfrm>
            <a:custGeom>
              <a:avLst/>
              <a:gdLst/>
              <a:ahLst/>
              <a:cxnLst/>
              <a:rect l="l" t="t" r="r" b="b"/>
              <a:pathLst>
                <a:path w="1893" h="1799" extrusionOk="0">
                  <a:moveTo>
                    <a:pt x="1201" y="1"/>
                  </a:moveTo>
                  <a:cubicBezTo>
                    <a:pt x="1161" y="1"/>
                    <a:pt x="1120" y="7"/>
                    <a:pt x="1079" y="20"/>
                  </a:cubicBezTo>
                  <a:lnTo>
                    <a:pt x="309" y="284"/>
                  </a:lnTo>
                  <a:cubicBezTo>
                    <a:pt x="111" y="350"/>
                    <a:pt x="1" y="559"/>
                    <a:pt x="67" y="768"/>
                  </a:cubicBezTo>
                  <a:lnTo>
                    <a:pt x="320" y="1537"/>
                  </a:lnTo>
                  <a:cubicBezTo>
                    <a:pt x="382" y="1696"/>
                    <a:pt x="528" y="1799"/>
                    <a:pt x="686" y="1799"/>
                  </a:cubicBezTo>
                  <a:cubicBezTo>
                    <a:pt x="725" y="1799"/>
                    <a:pt x="765" y="1792"/>
                    <a:pt x="804" y="1779"/>
                  </a:cubicBezTo>
                  <a:lnTo>
                    <a:pt x="1584" y="1526"/>
                  </a:lnTo>
                  <a:cubicBezTo>
                    <a:pt x="1782" y="1450"/>
                    <a:pt x="1892" y="1241"/>
                    <a:pt x="1826" y="1043"/>
                  </a:cubicBezTo>
                  <a:lnTo>
                    <a:pt x="1562" y="262"/>
                  </a:lnTo>
                  <a:cubicBezTo>
                    <a:pt x="1509" y="103"/>
                    <a:pt x="1364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1057483" y="1218685"/>
              <a:ext cx="85553" cy="81368"/>
            </a:xfrm>
            <a:custGeom>
              <a:avLst/>
              <a:gdLst/>
              <a:ahLst/>
              <a:cxnLst/>
              <a:rect l="l" t="t" r="r" b="b"/>
              <a:pathLst>
                <a:path w="1881" h="1789" extrusionOk="0">
                  <a:moveTo>
                    <a:pt x="1196" y="1"/>
                  </a:moveTo>
                  <a:cubicBezTo>
                    <a:pt x="1157" y="1"/>
                    <a:pt x="1117" y="7"/>
                    <a:pt x="1078" y="20"/>
                  </a:cubicBezTo>
                  <a:lnTo>
                    <a:pt x="308" y="273"/>
                  </a:lnTo>
                  <a:cubicBezTo>
                    <a:pt x="110" y="339"/>
                    <a:pt x="0" y="559"/>
                    <a:pt x="66" y="757"/>
                  </a:cubicBezTo>
                  <a:lnTo>
                    <a:pt x="319" y="1527"/>
                  </a:lnTo>
                  <a:cubicBezTo>
                    <a:pt x="372" y="1692"/>
                    <a:pt x="521" y="1789"/>
                    <a:pt x="679" y="1789"/>
                  </a:cubicBezTo>
                  <a:cubicBezTo>
                    <a:pt x="720" y="1789"/>
                    <a:pt x="762" y="1782"/>
                    <a:pt x="803" y="1769"/>
                  </a:cubicBezTo>
                  <a:lnTo>
                    <a:pt x="1573" y="1516"/>
                  </a:lnTo>
                  <a:cubicBezTo>
                    <a:pt x="1782" y="1450"/>
                    <a:pt x="1881" y="1230"/>
                    <a:pt x="1815" y="1032"/>
                  </a:cubicBezTo>
                  <a:lnTo>
                    <a:pt x="1562" y="262"/>
                  </a:lnTo>
                  <a:cubicBezTo>
                    <a:pt x="1509" y="103"/>
                    <a:pt x="1357" y="1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147493" y="1188712"/>
              <a:ext cx="85598" cy="81778"/>
            </a:xfrm>
            <a:custGeom>
              <a:avLst/>
              <a:gdLst/>
              <a:ahLst/>
              <a:cxnLst/>
              <a:rect l="l" t="t" r="r" b="b"/>
              <a:pathLst>
                <a:path w="1882" h="1798" extrusionOk="0">
                  <a:moveTo>
                    <a:pt x="1197" y="0"/>
                  </a:moveTo>
                  <a:cubicBezTo>
                    <a:pt x="1157" y="0"/>
                    <a:pt x="1118" y="6"/>
                    <a:pt x="1078" y="19"/>
                  </a:cubicBezTo>
                  <a:lnTo>
                    <a:pt x="309" y="283"/>
                  </a:lnTo>
                  <a:cubicBezTo>
                    <a:pt x="100" y="349"/>
                    <a:pt x="1" y="558"/>
                    <a:pt x="67" y="767"/>
                  </a:cubicBezTo>
                  <a:lnTo>
                    <a:pt x="320" y="1537"/>
                  </a:lnTo>
                  <a:cubicBezTo>
                    <a:pt x="373" y="1696"/>
                    <a:pt x="525" y="1798"/>
                    <a:pt x="685" y="1798"/>
                  </a:cubicBezTo>
                  <a:cubicBezTo>
                    <a:pt x="725" y="1798"/>
                    <a:pt x="765" y="1792"/>
                    <a:pt x="804" y="1779"/>
                  </a:cubicBezTo>
                  <a:lnTo>
                    <a:pt x="1573" y="1526"/>
                  </a:lnTo>
                  <a:cubicBezTo>
                    <a:pt x="1771" y="1460"/>
                    <a:pt x="1881" y="1240"/>
                    <a:pt x="1815" y="1042"/>
                  </a:cubicBezTo>
                  <a:lnTo>
                    <a:pt x="1562" y="261"/>
                  </a:lnTo>
                  <a:cubicBezTo>
                    <a:pt x="1509" y="102"/>
                    <a:pt x="1357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237048" y="1159194"/>
              <a:ext cx="86053" cy="81368"/>
            </a:xfrm>
            <a:custGeom>
              <a:avLst/>
              <a:gdLst/>
              <a:ahLst/>
              <a:cxnLst/>
              <a:rect l="l" t="t" r="r" b="b"/>
              <a:pathLst>
                <a:path w="1892" h="1789" extrusionOk="0">
                  <a:moveTo>
                    <a:pt x="1206" y="0"/>
                  </a:moveTo>
                  <a:cubicBezTo>
                    <a:pt x="1167" y="0"/>
                    <a:pt x="1128" y="6"/>
                    <a:pt x="1089" y="19"/>
                  </a:cubicBezTo>
                  <a:lnTo>
                    <a:pt x="308" y="272"/>
                  </a:lnTo>
                  <a:cubicBezTo>
                    <a:pt x="110" y="338"/>
                    <a:pt x="0" y="558"/>
                    <a:pt x="66" y="756"/>
                  </a:cubicBezTo>
                  <a:lnTo>
                    <a:pt x="319" y="1526"/>
                  </a:lnTo>
                  <a:cubicBezTo>
                    <a:pt x="380" y="1692"/>
                    <a:pt x="524" y="1788"/>
                    <a:pt x="680" y="1788"/>
                  </a:cubicBezTo>
                  <a:cubicBezTo>
                    <a:pt x="721" y="1788"/>
                    <a:pt x="762" y="1782"/>
                    <a:pt x="803" y="1768"/>
                  </a:cubicBezTo>
                  <a:lnTo>
                    <a:pt x="1584" y="1515"/>
                  </a:lnTo>
                  <a:cubicBezTo>
                    <a:pt x="1782" y="1449"/>
                    <a:pt x="1892" y="1229"/>
                    <a:pt x="1826" y="1031"/>
                  </a:cubicBezTo>
                  <a:lnTo>
                    <a:pt x="1562" y="261"/>
                  </a:lnTo>
                  <a:cubicBezTo>
                    <a:pt x="1509" y="102"/>
                    <a:pt x="1364" y="0"/>
                    <a:pt x="1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1001449" y="1350266"/>
              <a:ext cx="85598" cy="81823"/>
            </a:xfrm>
            <a:custGeom>
              <a:avLst/>
              <a:gdLst/>
              <a:ahLst/>
              <a:cxnLst/>
              <a:rect l="l" t="t" r="r" b="b"/>
              <a:pathLst>
                <a:path w="1882" h="1799" extrusionOk="0">
                  <a:moveTo>
                    <a:pt x="1197" y="0"/>
                  </a:moveTo>
                  <a:cubicBezTo>
                    <a:pt x="1157" y="0"/>
                    <a:pt x="1117" y="6"/>
                    <a:pt x="1078" y="19"/>
                  </a:cubicBezTo>
                  <a:lnTo>
                    <a:pt x="309" y="283"/>
                  </a:lnTo>
                  <a:cubicBezTo>
                    <a:pt x="111" y="349"/>
                    <a:pt x="1" y="558"/>
                    <a:pt x="67" y="756"/>
                  </a:cubicBezTo>
                  <a:lnTo>
                    <a:pt x="320" y="1537"/>
                  </a:lnTo>
                  <a:cubicBezTo>
                    <a:pt x="372" y="1696"/>
                    <a:pt x="525" y="1798"/>
                    <a:pt x="685" y="1798"/>
                  </a:cubicBezTo>
                  <a:cubicBezTo>
                    <a:pt x="724" y="1798"/>
                    <a:pt x="764" y="1792"/>
                    <a:pt x="803" y="1779"/>
                  </a:cubicBezTo>
                  <a:lnTo>
                    <a:pt x="1573" y="1515"/>
                  </a:lnTo>
                  <a:cubicBezTo>
                    <a:pt x="1771" y="1449"/>
                    <a:pt x="1881" y="1240"/>
                    <a:pt x="1815" y="1042"/>
                  </a:cubicBezTo>
                  <a:lnTo>
                    <a:pt x="1562" y="261"/>
                  </a:lnTo>
                  <a:cubicBezTo>
                    <a:pt x="1509" y="102"/>
                    <a:pt x="1357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91004" y="1320702"/>
              <a:ext cx="86053" cy="81368"/>
            </a:xfrm>
            <a:custGeom>
              <a:avLst/>
              <a:gdLst/>
              <a:ahLst/>
              <a:cxnLst/>
              <a:rect l="l" t="t" r="r" b="b"/>
              <a:pathLst>
                <a:path w="1892" h="1789" extrusionOk="0">
                  <a:moveTo>
                    <a:pt x="1213" y="0"/>
                  </a:moveTo>
                  <a:cubicBezTo>
                    <a:pt x="1172" y="0"/>
                    <a:pt x="1130" y="7"/>
                    <a:pt x="1089" y="20"/>
                  </a:cubicBezTo>
                  <a:lnTo>
                    <a:pt x="319" y="273"/>
                  </a:lnTo>
                  <a:cubicBezTo>
                    <a:pt x="110" y="339"/>
                    <a:pt x="0" y="559"/>
                    <a:pt x="77" y="757"/>
                  </a:cubicBezTo>
                  <a:lnTo>
                    <a:pt x="330" y="1527"/>
                  </a:lnTo>
                  <a:cubicBezTo>
                    <a:pt x="383" y="1686"/>
                    <a:pt x="528" y="1788"/>
                    <a:pt x="691" y="1788"/>
                  </a:cubicBezTo>
                  <a:cubicBezTo>
                    <a:pt x="731" y="1788"/>
                    <a:pt x="773" y="1782"/>
                    <a:pt x="814" y="1769"/>
                  </a:cubicBezTo>
                  <a:lnTo>
                    <a:pt x="1584" y="1516"/>
                  </a:lnTo>
                  <a:cubicBezTo>
                    <a:pt x="1782" y="1450"/>
                    <a:pt x="1892" y="1230"/>
                    <a:pt x="1826" y="1032"/>
                  </a:cubicBezTo>
                  <a:lnTo>
                    <a:pt x="1573" y="262"/>
                  </a:lnTo>
                  <a:cubicBezTo>
                    <a:pt x="1520" y="97"/>
                    <a:pt x="1371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181014" y="1261211"/>
              <a:ext cx="175108" cy="111341"/>
            </a:xfrm>
            <a:custGeom>
              <a:avLst/>
              <a:gdLst/>
              <a:ahLst/>
              <a:cxnLst/>
              <a:rect l="l" t="t" r="r" b="b"/>
              <a:pathLst>
                <a:path w="3850" h="2448" extrusionOk="0">
                  <a:moveTo>
                    <a:pt x="3164" y="1"/>
                  </a:moveTo>
                  <a:cubicBezTo>
                    <a:pt x="3125" y="1"/>
                    <a:pt x="3086" y="7"/>
                    <a:pt x="3047" y="20"/>
                  </a:cubicBezTo>
                  <a:lnTo>
                    <a:pt x="298" y="933"/>
                  </a:lnTo>
                  <a:cubicBezTo>
                    <a:pt x="111" y="999"/>
                    <a:pt x="1" y="1207"/>
                    <a:pt x="67" y="1405"/>
                  </a:cubicBezTo>
                  <a:lnTo>
                    <a:pt x="330" y="2186"/>
                  </a:lnTo>
                  <a:cubicBezTo>
                    <a:pt x="383" y="2345"/>
                    <a:pt x="529" y="2447"/>
                    <a:pt x="686" y="2447"/>
                  </a:cubicBezTo>
                  <a:cubicBezTo>
                    <a:pt x="725" y="2447"/>
                    <a:pt x="764" y="2441"/>
                    <a:pt x="803" y="2428"/>
                  </a:cubicBezTo>
                  <a:lnTo>
                    <a:pt x="3542" y="1515"/>
                  </a:lnTo>
                  <a:cubicBezTo>
                    <a:pt x="3740" y="1449"/>
                    <a:pt x="3850" y="1240"/>
                    <a:pt x="3784" y="1043"/>
                  </a:cubicBezTo>
                  <a:lnTo>
                    <a:pt x="3520" y="262"/>
                  </a:lnTo>
                  <a:cubicBezTo>
                    <a:pt x="3467" y="103"/>
                    <a:pt x="3322" y="1"/>
                    <a:pt x="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969202" y="969168"/>
              <a:ext cx="55807" cy="96559"/>
            </a:xfrm>
            <a:custGeom>
              <a:avLst/>
              <a:gdLst/>
              <a:ahLst/>
              <a:cxnLst/>
              <a:rect l="l" t="t" r="r" b="b"/>
              <a:pathLst>
                <a:path w="1227" h="2123" extrusionOk="0">
                  <a:moveTo>
                    <a:pt x="976" y="0"/>
                  </a:moveTo>
                  <a:cubicBezTo>
                    <a:pt x="918" y="0"/>
                    <a:pt x="868" y="34"/>
                    <a:pt x="853" y="117"/>
                  </a:cubicBezTo>
                  <a:cubicBezTo>
                    <a:pt x="732" y="744"/>
                    <a:pt x="479" y="1283"/>
                    <a:pt x="105" y="1800"/>
                  </a:cubicBezTo>
                  <a:cubicBezTo>
                    <a:pt x="1" y="1952"/>
                    <a:pt x="159" y="2122"/>
                    <a:pt x="313" y="2122"/>
                  </a:cubicBezTo>
                  <a:cubicBezTo>
                    <a:pt x="370" y="2122"/>
                    <a:pt x="426" y="2099"/>
                    <a:pt x="468" y="2042"/>
                  </a:cubicBezTo>
                  <a:cubicBezTo>
                    <a:pt x="864" y="1536"/>
                    <a:pt x="1106" y="898"/>
                    <a:pt x="1204" y="260"/>
                  </a:cubicBezTo>
                  <a:cubicBezTo>
                    <a:pt x="1226" y="123"/>
                    <a:pt x="1087" y="0"/>
                    <a:pt x="976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059166" y="930599"/>
              <a:ext cx="51031" cy="112751"/>
            </a:xfrm>
            <a:custGeom>
              <a:avLst/>
              <a:gdLst/>
              <a:ahLst/>
              <a:cxnLst/>
              <a:rect l="l" t="t" r="r" b="b"/>
              <a:pathLst>
                <a:path w="1122" h="2479" extrusionOk="0">
                  <a:moveTo>
                    <a:pt x="909" y="0"/>
                  </a:moveTo>
                  <a:cubicBezTo>
                    <a:pt x="859" y="0"/>
                    <a:pt x="814" y="28"/>
                    <a:pt x="799" y="97"/>
                  </a:cubicBezTo>
                  <a:cubicBezTo>
                    <a:pt x="711" y="460"/>
                    <a:pt x="601" y="834"/>
                    <a:pt x="469" y="1185"/>
                  </a:cubicBezTo>
                  <a:cubicBezTo>
                    <a:pt x="337" y="1537"/>
                    <a:pt x="139" y="1867"/>
                    <a:pt x="40" y="2230"/>
                  </a:cubicBezTo>
                  <a:cubicBezTo>
                    <a:pt x="1" y="2357"/>
                    <a:pt x="110" y="2478"/>
                    <a:pt x="223" y="2478"/>
                  </a:cubicBezTo>
                  <a:cubicBezTo>
                    <a:pt x="267" y="2478"/>
                    <a:pt x="311" y="2460"/>
                    <a:pt x="348" y="2417"/>
                  </a:cubicBezTo>
                  <a:cubicBezTo>
                    <a:pt x="821" y="1845"/>
                    <a:pt x="1008" y="921"/>
                    <a:pt x="1107" y="207"/>
                  </a:cubicBezTo>
                  <a:cubicBezTo>
                    <a:pt x="1121" y="99"/>
                    <a:pt x="1004" y="0"/>
                    <a:pt x="90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187109" y="800746"/>
              <a:ext cx="73227" cy="60947"/>
            </a:xfrm>
            <a:custGeom>
              <a:avLst/>
              <a:gdLst/>
              <a:ahLst/>
              <a:cxnLst/>
              <a:rect l="l" t="t" r="r" b="b"/>
              <a:pathLst>
                <a:path w="1610" h="1340" extrusionOk="0">
                  <a:moveTo>
                    <a:pt x="190" y="1"/>
                  </a:moveTo>
                  <a:cubicBezTo>
                    <a:pt x="1" y="1"/>
                    <a:pt x="21" y="304"/>
                    <a:pt x="207" y="345"/>
                  </a:cubicBezTo>
                  <a:cubicBezTo>
                    <a:pt x="735" y="466"/>
                    <a:pt x="1043" y="818"/>
                    <a:pt x="1296" y="1269"/>
                  </a:cubicBezTo>
                  <a:cubicBezTo>
                    <a:pt x="1329" y="1318"/>
                    <a:pt x="1382" y="1339"/>
                    <a:pt x="1434" y="1339"/>
                  </a:cubicBezTo>
                  <a:cubicBezTo>
                    <a:pt x="1523" y="1339"/>
                    <a:pt x="1610" y="1275"/>
                    <a:pt x="1582" y="1170"/>
                  </a:cubicBezTo>
                  <a:cubicBezTo>
                    <a:pt x="1406" y="565"/>
                    <a:pt x="823" y="136"/>
                    <a:pt x="229" y="4"/>
                  </a:cubicBezTo>
                  <a:cubicBezTo>
                    <a:pt x="216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248555" y="1060633"/>
              <a:ext cx="25379" cy="41707"/>
            </a:xfrm>
            <a:custGeom>
              <a:avLst/>
              <a:gdLst/>
              <a:ahLst/>
              <a:cxnLst/>
              <a:rect l="l" t="t" r="r" b="b"/>
              <a:pathLst>
                <a:path w="558" h="917" extrusionOk="0">
                  <a:moveTo>
                    <a:pt x="150" y="1"/>
                  </a:moveTo>
                  <a:cubicBezTo>
                    <a:pt x="72" y="1"/>
                    <a:pt x="0" y="53"/>
                    <a:pt x="11" y="163"/>
                  </a:cubicBezTo>
                  <a:cubicBezTo>
                    <a:pt x="22" y="416"/>
                    <a:pt x="99" y="691"/>
                    <a:pt x="275" y="867"/>
                  </a:cubicBezTo>
                  <a:cubicBezTo>
                    <a:pt x="310" y="902"/>
                    <a:pt x="348" y="917"/>
                    <a:pt x="383" y="917"/>
                  </a:cubicBezTo>
                  <a:cubicBezTo>
                    <a:pt x="479" y="917"/>
                    <a:pt x="557" y="804"/>
                    <a:pt x="517" y="691"/>
                  </a:cubicBezTo>
                  <a:lnTo>
                    <a:pt x="517" y="691"/>
                  </a:lnTo>
                  <a:lnTo>
                    <a:pt x="517" y="702"/>
                  </a:lnTo>
                  <a:cubicBezTo>
                    <a:pt x="484" y="603"/>
                    <a:pt x="429" y="526"/>
                    <a:pt x="396" y="427"/>
                  </a:cubicBezTo>
                  <a:cubicBezTo>
                    <a:pt x="363" y="339"/>
                    <a:pt x="341" y="251"/>
                    <a:pt x="330" y="152"/>
                  </a:cubicBezTo>
                  <a:cubicBezTo>
                    <a:pt x="314" y="53"/>
                    <a:pt x="228" y="1"/>
                    <a:pt x="150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283986" y="1171065"/>
              <a:ext cx="24606" cy="41571"/>
            </a:xfrm>
            <a:custGeom>
              <a:avLst/>
              <a:gdLst/>
              <a:ahLst/>
              <a:cxnLst/>
              <a:rect l="l" t="t" r="r" b="b"/>
              <a:pathLst>
                <a:path w="541" h="914" extrusionOk="0">
                  <a:moveTo>
                    <a:pt x="169" y="0"/>
                  </a:moveTo>
                  <a:cubicBezTo>
                    <a:pt x="79" y="0"/>
                    <a:pt x="0" y="74"/>
                    <a:pt x="46" y="198"/>
                  </a:cubicBezTo>
                  <a:cubicBezTo>
                    <a:pt x="90" y="297"/>
                    <a:pt x="123" y="396"/>
                    <a:pt x="156" y="495"/>
                  </a:cubicBezTo>
                  <a:cubicBezTo>
                    <a:pt x="178" y="594"/>
                    <a:pt x="200" y="704"/>
                    <a:pt x="244" y="803"/>
                  </a:cubicBezTo>
                  <a:cubicBezTo>
                    <a:pt x="273" y="868"/>
                    <a:pt x="353" y="914"/>
                    <a:pt x="421" y="914"/>
                  </a:cubicBezTo>
                  <a:cubicBezTo>
                    <a:pt x="480" y="914"/>
                    <a:pt x="530" y="879"/>
                    <a:pt x="530" y="792"/>
                  </a:cubicBezTo>
                  <a:cubicBezTo>
                    <a:pt x="541" y="561"/>
                    <a:pt x="420" y="308"/>
                    <a:pt x="321" y="110"/>
                  </a:cubicBezTo>
                  <a:lnTo>
                    <a:pt x="332" y="110"/>
                  </a:lnTo>
                  <a:cubicBezTo>
                    <a:pt x="296" y="35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319554" y="1280086"/>
              <a:ext cx="18057" cy="28563"/>
            </a:xfrm>
            <a:custGeom>
              <a:avLst/>
              <a:gdLst/>
              <a:ahLst/>
              <a:cxnLst/>
              <a:rect l="l" t="t" r="r" b="b"/>
              <a:pathLst>
                <a:path w="397" h="628" extrusionOk="0">
                  <a:moveTo>
                    <a:pt x="155" y="1"/>
                  </a:moveTo>
                  <a:cubicBezTo>
                    <a:pt x="67" y="1"/>
                    <a:pt x="1" y="89"/>
                    <a:pt x="23" y="166"/>
                  </a:cubicBezTo>
                  <a:cubicBezTo>
                    <a:pt x="45" y="287"/>
                    <a:pt x="56" y="397"/>
                    <a:pt x="78" y="518"/>
                  </a:cubicBezTo>
                  <a:cubicBezTo>
                    <a:pt x="100" y="573"/>
                    <a:pt x="177" y="628"/>
                    <a:pt x="243" y="628"/>
                  </a:cubicBezTo>
                  <a:cubicBezTo>
                    <a:pt x="320" y="628"/>
                    <a:pt x="353" y="573"/>
                    <a:pt x="375" y="507"/>
                  </a:cubicBezTo>
                  <a:cubicBezTo>
                    <a:pt x="397" y="397"/>
                    <a:pt x="364" y="265"/>
                    <a:pt x="331" y="155"/>
                  </a:cubicBezTo>
                  <a:cubicBezTo>
                    <a:pt x="309" y="78"/>
                    <a:pt x="243" y="1"/>
                    <a:pt x="155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140489" y="1337212"/>
              <a:ext cx="20558" cy="30974"/>
            </a:xfrm>
            <a:custGeom>
              <a:avLst/>
              <a:gdLst/>
              <a:ahLst/>
              <a:cxnLst/>
              <a:rect l="l" t="t" r="r" b="b"/>
              <a:pathLst>
                <a:path w="452" h="681" extrusionOk="0">
                  <a:moveTo>
                    <a:pt x="158" y="1"/>
                  </a:moveTo>
                  <a:cubicBezTo>
                    <a:pt x="143" y="1"/>
                    <a:pt x="127" y="3"/>
                    <a:pt x="111" y="9"/>
                  </a:cubicBezTo>
                  <a:cubicBezTo>
                    <a:pt x="23" y="42"/>
                    <a:pt x="1" y="141"/>
                    <a:pt x="34" y="218"/>
                  </a:cubicBezTo>
                  <a:cubicBezTo>
                    <a:pt x="56" y="273"/>
                    <a:pt x="78" y="328"/>
                    <a:pt x="100" y="383"/>
                  </a:cubicBezTo>
                  <a:cubicBezTo>
                    <a:pt x="111" y="438"/>
                    <a:pt x="122" y="504"/>
                    <a:pt x="144" y="559"/>
                  </a:cubicBezTo>
                  <a:cubicBezTo>
                    <a:pt x="177" y="625"/>
                    <a:pt x="232" y="680"/>
                    <a:pt x="309" y="680"/>
                  </a:cubicBezTo>
                  <a:cubicBezTo>
                    <a:pt x="375" y="680"/>
                    <a:pt x="430" y="625"/>
                    <a:pt x="441" y="559"/>
                  </a:cubicBezTo>
                  <a:cubicBezTo>
                    <a:pt x="452" y="416"/>
                    <a:pt x="386" y="251"/>
                    <a:pt x="320" y="119"/>
                  </a:cubicBezTo>
                  <a:cubicBezTo>
                    <a:pt x="293" y="56"/>
                    <a:pt x="229" y="1"/>
                    <a:pt x="158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92521" y="1203812"/>
              <a:ext cx="25061" cy="33020"/>
            </a:xfrm>
            <a:custGeom>
              <a:avLst/>
              <a:gdLst/>
              <a:ahLst/>
              <a:cxnLst/>
              <a:rect l="l" t="t" r="r" b="b"/>
              <a:pathLst>
                <a:path w="551" h="726" extrusionOk="0">
                  <a:moveTo>
                    <a:pt x="164" y="0"/>
                  </a:moveTo>
                  <a:cubicBezTo>
                    <a:pt x="134" y="0"/>
                    <a:pt x="105" y="9"/>
                    <a:pt x="77" y="28"/>
                  </a:cubicBezTo>
                  <a:cubicBezTo>
                    <a:pt x="1" y="83"/>
                    <a:pt x="12" y="193"/>
                    <a:pt x="67" y="259"/>
                  </a:cubicBezTo>
                  <a:cubicBezTo>
                    <a:pt x="132" y="369"/>
                    <a:pt x="99" y="490"/>
                    <a:pt x="143" y="611"/>
                  </a:cubicBezTo>
                  <a:cubicBezTo>
                    <a:pt x="171" y="679"/>
                    <a:pt x="244" y="726"/>
                    <a:pt x="314" y="726"/>
                  </a:cubicBezTo>
                  <a:cubicBezTo>
                    <a:pt x="358" y="726"/>
                    <a:pt x="400" y="708"/>
                    <a:pt x="429" y="666"/>
                  </a:cubicBezTo>
                  <a:cubicBezTo>
                    <a:pt x="550" y="501"/>
                    <a:pt x="429" y="215"/>
                    <a:pt x="308" y="72"/>
                  </a:cubicBezTo>
                  <a:cubicBezTo>
                    <a:pt x="273" y="29"/>
                    <a:pt x="219" y="0"/>
                    <a:pt x="164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155680" y="1085285"/>
              <a:ext cx="30428" cy="37750"/>
            </a:xfrm>
            <a:custGeom>
              <a:avLst/>
              <a:gdLst/>
              <a:ahLst/>
              <a:cxnLst/>
              <a:rect l="l" t="t" r="r" b="b"/>
              <a:pathLst>
                <a:path w="669" h="830" extrusionOk="0">
                  <a:moveTo>
                    <a:pt x="155" y="1"/>
                  </a:moveTo>
                  <a:cubicBezTo>
                    <a:pt x="50" y="1"/>
                    <a:pt x="0" y="117"/>
                    <a:pt x="30" y="215"/>
                  </a:cubicBezTo>
                  <a:cubicBezTo>
                    <a:pt x="96" y="424"/>
                    <a:pt x="228" y="688"/>
                    <a:pt x="426" y="809"/>
                  </a:cubicBezTo>
                  <a:cubicBezTo>
                    <a:pt x="450" y="823"/>
                    <a:pt x="474" y="829"/>
                    <a:pt x="497" y="829"/>
                  </a:cubicBezTo>
                  <a:cubicBezTo>
                    <a:pt x="597" y="829"/>
                    <a:pt x="668" y="709"/>
                    <a:pt x="624" y="611"/>
                  </a:cubicBezTo>
                  <a:cubicBezTo>
                    <a:pt x="591" y="523"/>
                    <a:pt x="514" y="457"/>
                    <a:pt x="470" y="380"/>
                  </a:cubicBezTo>
                  <a:cubicBezTo>
                    <a:pt x="426" y="325"/>
                    <a:pt x="393" y="270"/>
                    <a:pt x="360" y="204"/>
                  </a:cubicBezTo>
                  <a:cubicBezTo>
                    <a:pt x="327" y="127"/>
                    <a:pt x="294" y="28"/>
                    <a:pt x="195" y="6"/>
                  </a:cubicBezTo>
                  <a:cubicBezTo>
                    <a:pt x="181" y="2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075676" y="1119624"/>
              <a:ext cx="28381" cy="39979"/>
            </a:xfrm>
            <a:custGeom>
              <a:avLst/>
              <a:gdLst/>
              <a:ahLst/>
              <a:cxnLst/>
              <a:rect l="l" t="t" r="r" b="b"/>
              <a:pathLst>
                <a:path w="624" h="879" extrusionOk="0">
                  <a:moveTo>
                    <a:pt x="183" y="1"/>
                  </a:moveTo>
                  <a:cubicBezTo>
                    <a:pt x="89" y="1"/>
                    <a:pt x="0" y="86"/>
                    <a:pt x="40" y="219"/>
                  </a:cubicBezTo>
                  <a:lnTo>
                    <a:pt x="172" y="592"/>
                  </a:lnTo>
                  <a:cubicBezTo>
                    <a:pt x="204" y="699"/>
                    <a:pt x="267" y="879"/>
                    <a:pt x="402" y="879"/>
                  </a:cubicBezTo>
                  <a:cubicBezTo>
                    <a:pt x="406" y="879"/>
                    <a:pt x="410" y="879"/>
                    <a:pt x="414" y="878"/>
                  </a:cubicBezTo>
                  <a:cubicBezTo>
                    <a:pt x="623" y="867"/>
                    <a:pt x="535" y="603"/>
                    <a:pt x="491" y="494"/>
                  </a:cubicBezTo>
                  <a:cubicBezTo>
                    <a:pt x="436" y="373"/>
                    <a:pt x="392" y="241"/>
                    <a:pt x="337" y="120"/>
                  </a:cubicBezTo>
                  <a:cubicBezTo>
                    <a:pt x="307" y="37"/>
                    <a:pt x="244" y="1"/>
                    <a:pt x="183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980709" y="1150598"/>
              <a:ext cx="23787" cy="37250"/>
            </a:xfrm>
            <a:custGeom>
              <a:avLst/>
              <a:gdLst/>
              <a:ahLst/>
              <a:cxnLst/>
              <a:rect l="l" t="t" r="r" b="b"/>
              <a:pathLst>
                <a:path w="523" h="819" extrusionOk="0">
                  <a:moveTo>
                    <a:pt x="126" y="0"/>
                  </a:moveTo>
                  <a:cubicBezTo>
                    <a:pt x="58" y="0"/>
                    <a:pt x="1" y="39"/>
                    <a:pt x="6" y="131"/>
                  </a:cubicBezTo>
                  <a:cubicBezTo>
                    <a:pt x="6" y="263"/>
                    <a:pt x="28" y="384"/>
                    <a:pt x="72" y="505"/>
                  </a:cubicBezTo>
                  <a:cubicBezTo>
                    <a:pt x="127" y="637"/>
                    <a:pt x="204" y="780"/>
                    <a:pt x="347" y="813"/>
                  </a:cubicBezTo>
                  <a:cubicBezTo>
                    <a:pt x="360" y="817"/>
                    <a:pt x="373" y="818"/>
                    <a:pt x="386" y="818"/>
                  </a:cubicBezTo>
                  <a:cubicBezTo>
                    <a:pt x="456" y="818"/>
                    <a:pt x="512" y="769"/>
                    <a:pt x="512" y="703"/>
                  </a:cubicBezTo>
                  <a:cubicBezTo>
                    <a:pt x="523" y="582"/>
                    <a:pt x="457" y="516"/>
                    <a:pt x="413" y="428"/>
                  </a:cubicBezTo>
                  <a:cubicBezTo>
                    <a:pt x="369" y="340"/>
                    <a:pt x="336" y="252"/>
                    <a:pt x="325" y="153"/>
                  </a:cubicBezTo>
                  <a:cubicBezTo>
                    <a:pt x="312" y="61"/>
                    <a:pt x="211" y="0"/>
                    <a:pt x="126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016458" y="1264077"/>
              <a:ext cx="29018" cy="41844"/>
            </a:xfrm>
            <a:custGeom>
              <a:avLst/>
              <a:gdLst/>
              <a:ahLst/>
              <a:cxnLst/>
              <a:rect l="l" t="t" r="r" b="b"/>
              <a:pathLst>
                <a:path w="638" h="920" extrusionOk="0">
                  <a:moveTo>
                    <a:pt x="176" y="1"/>
                  </a:moveTo>
                  <a:cubicBezTo>
                    <a:pt x="78" y="12"/>
                    <a:pt x="1" y="133"/>
                    <a:pt x="56" y="221"/>
                  </a:cubicBezTo>
                  <a:cubicBezTo>
                    <a:pt x="78" y="254"/>
                    <a:pt x="88" y="331"/>
                    <a:pt x="99" y="375"/>
                  </a:cubicBezTo>
                  <a:cubicBezTo>
                    <a:pt x="121" y="430"/>
                    <a:pt x="143" y="485"/>
                    <a:pt x="165" y="540"/>
                  </a:cubicBezTo>
                  <a:cubicBezTo>
                    <a:pt x="209" y="661"/>
                    <a:pt x="275" y="782"/>
                    <a:pt x="374" y="870"/>
                  </a:cubicBezTo>
                  <a:cubicBezTo>
                    <a:pt x="407" y="905"/>
                    <a:pt x="441" y="920"/>
                    <a:pt x="474" y="920"/>
                  </a:cubicBezTo>
                  <a:cubicBezTo>
                    <a:pt x="563" y="920"/>
                    <a:pt x="638" y="807"/>
                    <a:pt x="605" y="694"/>
                  </a:cubicBezTo>
                  <a:lnTo>
                    <a:pt x="605" y="694"/>
                  </a:lnTo>
                  <a:lnTo>
                    <a:pt x="605" y="705"/>
                  </a:lnTo>
                  <a:cubicBezTo>
                    <a:pt x="539" y="518"/>
                    <a:pt x="429" y="364"/>
                    <a:pt x="363" y="177"/>
                  </a:cubicBezTo>
                  <a:cubicBezTo>
                    <a:pt x="330" y="89"/>
                    <a:pt x="275" y="1"/>
                    <a:pt x="176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048978" y="1366731"/>
              <a:ext cx="28199" cy="41162"/>
            </a:xfrm>
            <a:custGeom>
              <a:avLst/>
              <a:gdLst/>
              <a:ahLst/>
              <a:cxnLst/>
              <a:rect l="l" t="t" r="r" b="b"/>
              <a:pathLst>
                <a:path w="620" h="905" extrusionOk="0">
                  <a:moveTo>
                    <a:pt x="169" y="0"/>
                  </a:moveTo>
                  <a:cubicBezTo>
                    <a:pt x="153" y="0"/>
                    <a:pt x="137" y="3"/>
                    <a:pt x="121" y="9"/>
                  </a:cubicBezTo>
                  <a:cubicBezTo>
                    <a:pt x="33" y="42"/>
                    <a:pt x="0" y="152"/>
                    <a:pt x="44" y="229"/>
                  </a:cubicBezTo>
                  <a:cubicBezTo>
                    <a:pt x="88" y="328"/>
                    <a:pt x="143" y="427"/>
                    <a:pt x="187" y="526"/>
                  </a:cubicBezTo>
                  <a:cubicBezTo>
                    <a:pt x="231" y="636"/>
                    <a:pt x="264" y="735"/>
                    <a:pt x="330" y="834"/>
                  </a:cubicBezTo>
                  <a:cubicBezTo>
                    <a:pt x="367" y="882"/>
                    <a:pt x="416" y="904"/>
                    <a:pt x="463" y="904"/>
                  </a:cubicBezTo>
                  <a:cubicBezTo>
                    <a:pt x="545" y="904"/>
                    <a:pt x="619" y="839"/>
                    <a:pt x="605" y="735"/>
                  </a:cubicBezTo>
                  <a:cubicBezTo>
                    <a:pt x="594" y="526"/>
                    <a:pt x="440" y="295"/>
                    <a:pt x="341" y="119"/>
                  </a:cubicBezTo>
                  <a:cubicBezTo>
                    <a:pt x="305" y="56"/>
                    <a:pt x="240" y="0"/>
                    <a:pt x="16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319235" y="1091652"/>
              <a:ext cx="61083" cy="150001"/>
            </a:xfrm>
            <a:custGeom>
              <a:avLst/>
              <a:gdLst/>
              <a:ahLst/>
              <a:cxnLst/>
              <a:rect l="l" t="t" r="r" b="b"/>
              <a:pathLst>
                <a:path w="1343" h="3298" extrusionOk="0">
                  <a:moveTo>
                    <a:pt x="173" y="1"/>
                  </a:moveTo>
                  <a:cubicBezTo>
                    <a:pt x="85" y="1"/>
                    <a:pt x="1" y="76"/>
                    <a:pt x="41" y="196"/>
                  </a:cubicBezTo>
                  <a:cubicBezTo>
                    <a:pt x="360" y="1196"/>
                    <a:pt x="657" y="2208"/>
                    <a:pt x="1042" y="3187"/>
                  </a:cubicBezTo>
                  <a:cubicBezTo>
                    <a:pt x="1073" y="3264"/>
                    <a:pt x="1132" y="3298"/>
                    <a:pt x="1188" y="3298"/>
                  </a:cubicBezTo>
                  <a:cubicBezTo>
                    <a:pt x="1269" y="3298"/>
                    <a:pt x="1342" y="3227"/>
                    <a:pt x="1316" y="3110"/>
                  </a:cubicBezTo>
                  <a:cubicBezTo>
                    <a:pt x="1031" y="2098"/>
                    <a:pt x="668" y="1109"/>
                    <a:pt x="316" y="108"/>
                  </a:cubicBezTo>
                  <a:cubicBezTo>
                    <a:pt x="290" y="34"/>
                    <a:pt x="230" y="1"/>
                    <a:pt x="173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549279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78" name="Google Shape;478;p26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6"/>
          <p:cNvSpPr txBox="1">
            <a:spLocks noGrp="1"/>
          </p:cNvSpPr>
          <p:nvPr>
            <p:ph type="subTitle" idx="1"/>
          </p:nvPr>
        </p:nvSpPr>
        <p:spPr>
          <a:xfrm>
            <a:off x="142645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6"/>
          <p:cNvSpPr txBox="1">
            <a:spLocks noGrp="1"/>
          </p:cNvSpPr>
          <p:nvPr>
            <p:ph type="subTitle" idx="2"/>
          </p:nvPr>
        </p:nvSpPr>
        <p:spPr>
          <a:xfrm>
            <a:off x="142645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81" name="Google Shape;481;p26"/>
          <p:cNvSpPr txBox="1">
            <a:spLocks noGrp="1"/>
          </p:cNvSpPr>
          <p:nvPr>
            <p:ph type="subTitle" idx="3"/>
          </p:nvPr>
        </p:nvSpPr>
        <p:spPr>
          <a:xfrm>
            <a:off x="1206080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6"/>
          <p:cNvSpPr txBox="1">
            <a:spLocks noGrp="1"/>
          </p:cNvSpPr>
          <p:nvPr>
            <p:ph type="subTitle" idx="4"/>
          </p:nvPr>
        </p:nvSpPr>
        <p:spPr>
          <a:xfrm>
            <a:off x="1206080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83" name="Google Shape;483;p26"/>
          <p:cNvSpPr txBox="1">
            <a:spLocks noGrp="1"/>
          </p:cNvSpPr>
          <p:nvPr>
            <p:ph type="subTitle" idx="5"/>
          </p:nvPr>
        </p:nvSpPr>
        <p:spPr>
          <a:xfrm>
            <a:off x="674370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6"/>
          <p:cNvSpPr txBox="1">
            <a:spLocks noGrp="1"/>
          </p:cNvSpPr>
          <p:nvPr>
            <p:ph type="subTitle" idx="6"/>
          </p:nvPr>
        </p:nvSpPr>
        <p:spPr>
          <a:xfrm>
            <a:off x="674370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485" name="Google Shape;485;p26"/>
          <p:cNvGrpSpPr/>
          <p:nvPr/>
        </p:nvGrpSpPr>
        <p:grpSpPr>
          <a:xfrm rot="-7188616">
            <a:off x="464204" y="110984"/>
            <a:ext cx="1318964" cy="1834456"/>
            <a:chOff x="10478963" y="-3477862"/>
            <a:chExt cx="489325" cy="680500"/>
          </a:xfrm>
        </p:grpSpPr>
        <p:sp>
          <p:nvSpPr>
            <p:cNvPr id="486" name="Google Shape;486;p26"/>
            <p:cNvSpPr/>
            <p:nvPr/>
          </p:nvSpPr>
          <p:spPr>
            <a:xfrm>
              <a:off x="10478963" y="-3477862"/>
              <a:ext cx="489325" cy="680500"/>
            </a:xfrm>
            <a:custGeom>
              <a:avLst/>
              <a:gdLst/>
              <a:ahLst/>
              <a:cxnLst/>
              <a:rect l="l" t="t" r="r" b="b"/>
              <a:pathLst>
                <a:path w="19573" h="27220" extrusionOk="0">
                  <a:moveTo>
                    <a:pt x="9542" y="8584"/>
                  </a:moveTo>
                  <a:cubicBezTo>
                    <a:pt x="9563" y="8584"/>
                    <a:pt x="9606" y="8584"/>
                    <a:pt x="9627" y="8605"/>
                  </a:cubicBezTo>
                  <a:cubicBezTo>
                    <a:pt x="12736" y="9563"/>
                    <a:pt x="14462" y="12865"/>
                    <a:pt x="13503" y="15953"/>
                  </a:cubicBezTo>
                  <a:cubicBezTo>
                    <a:pt x="12724" y="18481"/>
                    <a:pt x="10397" y="20093"/>
                    <a:pt x="7894" y="20093"/>
                  </a:cubicBezTo>
                  <a:cubicBezTo>
                    <a:pt x="7318" y="20093"/>
                    <a:pt x="6733" y="20008"/>
                    <a:pt x="6155" y="19829"/>
                  </a:cubicBezTo>
                  <a:cubicBezTo>
                    <a:pt x="6113" y="19829"/>
                    <a:pt x="6092" y="19808"/>
                    <a:pt x="6070" y="19808"/>
                  </a:cubicBezTo>
                  <a:lnTo>
                    <a:pt x="9542" y="8584"/>
                  </a:lnTo>
                  <a:close/>
                  <a:moveTo>
                    <a:pt x="8481" y="0"/>
                  </a:moveTo>
                  <a:cubicBezTo>
                    <a:pt x="8223" y="0"/>
                    <a:pt x="7990" y="159"/>
                    <a:pt x="7902" y="405"/>
                  </a:cubicBezTo>
                  <a:lnTo>
                    <a:pt x="107" y="25622"/>
                  </a:lnTo>
                  <a:cubicBezTo>
                    <a:pt x="0" y="25941"/>
                    <a:pt x="171" y="26261"/>
                    <a:pt x="490" y="26367"/>
                  </a:cubicBezTo>
                  <a:lnTo>
                    <a:pt x="3174" y="27198"/>
                  </a:lnTo>
                  <a:cubicBezTo>
                    <a:pt x="3229" y="27213"/>
                    <a:pt x="3285" y="27220"/>
                    <a:pt x="3340" y="27220"/>
                  </a:cubicBezTo>
                  <a:cubicBezTo>
                    <a:pt x="3598" y="27220"/>
                    <a:pt x="3831" y="27061"/>
                    <a:pt x="3919" y="26814"/>
                  </a:cubicBezTo>
                  <a:lnTo>
                    <a:pt x="3898" y="26793"/>
                  </a:lnTo>
                  <a:lnTo>
                    <a:pt x="4728" y="24174"/>
                  </a:lnTo>
                  <a:cubicBezTo>
                    <a:pt x="4750" y="24174"/>
                    <a:pt x="4771" y="24195"/>
                    <a:pt x="4792" y="24195"/>
                  </a:cubicBezTo>
                  <a:cubicBezTo>
                    <a:pt x="5824" y="24514"/>
                    <a:pt x="6868" y="24665"/>
                    <a:pt x="7895" y="24665"/>
                  </a:cubicBezTo>
                  <a:cubicBezTo>
                    <a:pt x="12355" y="24665"/>
                    <a:pt x="16484" y="21800"/>
                    <a:pt x="17869" y="17316"/>
                  </a:cubicBezTo>
                  <a:cubicBezTo>
                    <a:pt x="19573" y="11800"/>
                    <a:pt x="16485" y="5943"/>
                    <a:pt x="10990" y="4239"/>
                  </a:cubicBezTo>
                  <a:cubicBezTo>
                    <a:pt x="10947" y="4239"/>
                    <a:pt x="10926" y="4218"/>
                    <a:pt x="10905" y="4218"/>
                  </a:cubicBezTo>
                  <a:lnTo>
                    <a:pt x="11714" y="1598"/>
                  </a:lnTo>
                  <a:cubicBezTo>
                    <a:pt x="11821" y="1279"/>
                    <a:pt x="11650" y="959"/>
                    <a:pt x="11331" y="853"/>
                  </a:cubicBezTo>
                  <a:lnTo>
                    <a:pt x="8647" y="22"/>
                  </a:lnTo>
                  <a:cubicBezTo>
                    <a:pt x="8592" y="7"/>
                    <a:pt x="8536" y="0"/>
                    <a:pt x="8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10667988" y="-34475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10653613" y="-34011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640288" y="-33580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625913" y="-33117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612613" y="-32686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598238" y="-32222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584913" y="-31791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10570538" y="-31328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10557238" y="-30897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10542863" y="-304338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10529538" y="-30002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10515163" y="-2953937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10501863" y="-29108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0487488" y="-2865012"/>
              <a:ext cx="26100" cy="14925"/>
            </a:xfrm>
            <a:custGeom>
              <a:avLst/>
              <a:gdLst/>
              <a:ahLst/>
              <a:cxnLst/>
              <a:rect l="l" t="t" r="r" b="b"/>
              <a:pathLst>
                <a:path w="1044" h="597" extrusionOk="0">
                  <a:moveTo>
                    <a:pt x="85" y="0"/>
                  </a:moveTo>
                  <a:lnTo>
                    <a:pt x="0" y="298"/>
                  </a:lnTo>
                  <a:lnTo>
                    <a:pt x="959" y="597"/>
                  </a:lnTo>
                  <a:lnTo>
                    <a:pt x="1044" y="32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0626988" y="-3075337"/>
              <a:ext cx="201800" cy="114150"/>
            </a:xfrm>
            <a:custGeom>
              <a:avLst/>
              <a:gdLst/>
              <a:ahLst/>
              <a:cxnLst/>
              <a:rect l="l" t="t" r="r" b="b"/>
              <a:pathLst>
                <a:path w="8072" h="4566" extrusionOk="0">
                  <a:moveTo>
                    <a:pt x="8072" y="1"/>
                  </a:moveTo>
                  <a:cubicBezTo>
                    <a:pt x="8056" y="55"/>
                    <a:pt x="8039" y="108"/>
                    <a:pt x="8023" y="161"/>
                  </a:cubicBezTo>
                  <a:lnTo>
                    <a:pt x="8023" y="161"/>
                  </a:lnTo>
                  <a:cubicBezTo>
                    <a:pt x="8057" y="59"/>
                    <a:pt x="8072" y="1"/>
                    <a:pt x="8072" y="1"/>
                  </a:cubicBezTo>
                  <a:close/>
                  <a:moveTo>
                    <a:pt x="8023" y="161"/>
                  </a:moveTo>
                  <a:cubicBezTo>
                    <a:pt x="7758" y="951"/>
                    <a:pt x="6354" y="4402"/>
                    <a:pt x="2028" y="4402"/>
                  </a:cubicBezTo>
                  <a:cubicBezTo>
                    <a:pt x="1413" y="4402"/>
                    <a:pt x="739" y="4332"/>
                    <a:pt x="0" y="4175"/>
                  </a:cubicBezTo>
                  <a:lnTo>
                    <a:pt x="0" y="4175"/>
                  </a:lnTo>
                  <a:cubicBezTo>
                    <a:pt x="0" y="4175"/>
                    <a:pt x="1051" y="4566"/>
                    <a:pt x="2420" y="4566"/>
                  </a:cubicBezTo>
                  <a:cubicBezTo>
                    <a:pt x="4331" y="4566"/>
                    <a:pt x="6863" y="3805"/>
                    <a:pt x="8023" y="16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0727613" y="-3454437"/>
              <a:ext cx="32500" cy="63925"/>
            </a:xfrm>
            <a:custGeom>
              <a:avLst/>
              <a:gdLst/>
              <a:ahLst/>
              <a:cxnLst/>
              <a:rect l="l" t="t" r="r" b="b"/>
              <a:pathLst>
                <a:path w="1300" h="2557" extrusionOk="0">
                  <a:moveTo>
                    <a:pt x="0" y="1"/>
                  </a:moveTo>
                  <a:lnTo>
                    <a:pt x="703" y="384"/>
                  </a:lnTo>
                  <a:cubicBezTo>
                    <a:pt x="895" y="469"/>
                    <a:pt x="1001" y="682"/>
                    <a:pt x="959" y="874"/>
                  </a:cubicBezTo>
                  <a:lnTo>
                    <a:pt x="661" y="2557"/>
                  </a:lnTo>
                  <a:lnTo>
                    <a:pt x="661" y="2557"/>
                  </a:lnTo>
                  <a:lnTo>
                    <a:pt x="1257" y="661"/>
                  </a:lnTo>
                  <a:cubicBezTo>
                    <a:pt x="1300" y="533"/>
                    <a:pt x="1214" y="384"/>
                    <a:pt x="1087" y="3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3855193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subTitle" idx="1"/>
          </p:nvPr>
        </p:nvSpPr>
        <p:spPr>
          <a:xfrm>
            <a:off x="4038300" y="3692604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subTitle" idx="2"/>
          </p:nvPr>
        </p:nvSpPr>
        <p:spPr>
          <a:xfrm>
            <a:off x="4038300" y="2823050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subTitle" idx="3"/>
          </p:nvPr>
        </p:nvSpPr>
        <p:spPr>
          <a:xfrm>
            <a:off x="4038300" y="6886452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8"/>
          <p:cNvSpPr txBox="1">
            <a:spLocks noGrp="1"/>
          </p:cNvSpPr>
          <p:nvPr>
            <p:ph type="subTitle" idx="4"/>
          </p:nvPr>
        </p:nvSpPr>
        <p:spPr>
          <a:xfrm>
            <a:off x="4038300" y="6016898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89" name="Google Shape;589;p28"/>
          <p:cNvSpPr txBox="1">
            <a:spLocks noGrp="1"/>
          </p:cNvSpPr>
          <p:nvPr>
            <p:ph type="subTitle" idx="5"/>
          </p:nvPr>
        </p:nvSpPr>
        <p:spPr>
          <a:xfrm>
            <a:off x="12278374" y="3692604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8"/>
          <p:cNvSpPr txBox="1">
            <a:spLocks noGrp="1"/>
          </p:cNvSpPr>
          <p:nvPr>
            <p:ph type="subTitle" idx="6"/>
          </p:nvPr>
        </p:nvSpPr>
        <p:spPr>
          <a:xfrm>
            <a:off x="12278374" y="2823050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91" name="Google Shape;591;p28"/>
          <p:cNvSpPr txBox="1">
            <a:spLocks noGrp="1"/>
          </p:cNvSpPr>
          <p:nvPr>
            <p:ph type="subTitle" idx="7"/>
          </p:nvPr>
        </p:nvSpPr>
        <p:spPr>
          <a:xfrm>
            <a:off x="12278374" y="6886452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8"/>
          </p:nvPr>
        </p:nvSpPr>
        <p:spPr>
          <a:xfrm>
            <a:off x="12278374" y="6016898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593" name="Google Shape;593;p28"/>
          <p:cNvGrpSpPr/>
          <p:nvPr/>
        </p:nvGrpSpPr>
        <p:grpSpPr>
          <a:xfrm>
            <a:off x="1030516" y="957154"/>
            <a:ext cx="1447400" cy="293248"/>
            <a:chOff x="9930175" y="1022450"/>
            <a:chExt cx="120450" cy="24400"/>
          </a:xfrm>
        </p:grpSpPr>
        <p:sp>
          <p:nvSpPr>
            <p:cNvPr id="594" name="Google Shape;594;p28"/>
            <p:cNvSpPr/>
            <p:nvPr/>
          </p:nvSpPr>
          <p:spPr>
            <a:xfrm>
              <a:off x="9930175" y="1032275"/>
              <a:ext cx="13750" cy="12575"/>
            </a:xfrm>
            <a:custGeom>
              <a:avLst/>
              <a:gdLst/>
              <a:ahLst/>
              <a:cxnLst/>
              <a:rect l="l" t="t" r="r" b="b"/>
              <a:pathLst>
                <a:path w="550" h="503" extrusionOk="0">
                  <a:moveTo>
                    <a:pt x="308" y="84"/>
                  </a:moveTo>
                  <a:cubicBezTo>
                    <a:pt x="338" y="84"/>
                    <a:pt x="368" y="88"/>
                    <a:pt x="396" y="95"/>
                  </a:cubicBezTo>
                  <a:cubicBezTo>
                    <a:pt x="363" y="139"/>
                    <a:pt x="319" y="183"/>
                    <a:pt x="264" y="205"/>
                  </a:cubicBezTo>
                  <a:cubicBezTo>
                    <a:pt x="242" y="216"/>
                    <a:pt x="209" y="227"/>
                    <a:pt x="165" y="227"/>
                  </a:cubicBezTo>
                  <a:cubicBezTo>
                    <a:pt x="121" y="227"/>
                    <a:pt x="77" y="183"/>
                    <a:pt x="132" y="139"/>
                  </a:cubicBezTo>
                  <a:cubicBezTo>
                    <a:pt x="177" y="101"/>
                    <a:pt x="243" y="84"/>
                    <a:pt x="308" y="84"/>
                  </a:cubicBezTo>
                  <a:close/>
                  <a:moveTo>
                    <a:pt x="274" y="0"/>
                  </a:moveTo>
                  <a:cubicBezTo>
                    <a:pt x="252" y="0"/>
                    <a:pt x="231" y="2"/>
                    <a:pt x="209" y="7"/>
                  </a:cubicBezTo>
                  <a:cubicBezTo>
                    <a:pt x="121" y="29"/>
                    <a:pt x="0" y="95"/>
                    <a:pt x="11" y="194"/>
                  </a:cubicBezTo>
                  <a:cubicBezTo>
                    <a:pt x="11" y="281"/>
                    <a:pt x="105" y="317"/>
                    <a:pt x="180" y="317"/>
                  </a:cubicBezTo>
                  <a:cubicBezTo>
                    <a:pt x="190" y="317"/>
                    <a:pt x="200" y="316"/>
                    <a:pt x="209" y="315"/>
                  </a:cubicBezTo>
                  <a:cubicBezTo>
                    <a:pt x="286" y="304"/>
                    <a:pt x="363" y="271"/>
                    <a:pt x="418" y="227"/>
                  </a:cubicBezTo>
                  <a:cubicBezTo>
                    <a:pt x="418" y="293"/>
                    <a:pt x="418" y="359"/>
                    <a:pt x="418" y="436"/>
                  </a:cubicBezTo>
                  <a:cubicBezTo>
                    <a:pt x="418" y="471"/>
                    <a:pt x="459" y="502"/>
                    <a:pt x="491" y="502"/>
                  </a:cubicBezTo>
                  <a:cubicBezTo>
                    <a:pt x="509" y="502"/>
                    <a:pt x="524" y="493"/>
                    <a:pt x="528" y="469"/>
                  </a:cubicBezTo>
                  <a:cubicBezTo>
                    <a:pt x="550" y="351"/>
                    <a:pt x="529" y="233"/>
                    <a:pt x="498" y="125"/>
                  </a:cubicBezTo>
                  <a:lnTo>
                    <a:pt x="498" y="125"/>
                  </a:lnTo>
                  <a:cubicBezTo>
                    <a:pt x="508" y="112"/>
                    <a:pt x="516" y="83"/>
                    <a:pt x="495" y="73"/>
                  </a:cubicBezTo>
                  <a:cubicBezTo>
                    <a:pt x="435" y="30"/>
                    <a:pt x="354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9946125" y="1022950"/>
              <a:ext cx="16250" cy="9000"/>
            </a:xfrm>
            <a:custGeom>
              <a:avLst/>
              <a:gdLst/>
              <a:ahLst/>
              <a:cxnLst/>
              <a:rect l="l" t="t" r="r" b="b"/>
              <a:pathLst>
                <a:path w="650" h="360" extrusionOk="0">
                  <a:moveTo>
                    <a:pt x="72" y="1"/>
                  </a:moveTo>
                  <a:cubicBezTo>
                    <a:pt x="60" y="1"/>
                    <a:pt x="46" y="2"/>
                    <a:pt x="33" y="6"/>
                  </a:cubicBezTo>
                  <a:cubicBezTo>
                    <a:pt x="0" y="17"/>
                    <a:pt x="22" y="83"/>
                    <a:pt x="55" y="83"/>
                  </a:cubicBezTo>
                  <a:cubicBezTo>
                    <a:pt x="58" y="83"/>
                    <a:pt x="61" y="82"/>
                    <a:pt x="64" y="82"/>
                  </a:cubicBezTo>
                  <a:cubicBezTo>
                    <a:pt x="104" y="82"/>
                    <a:pt x="55" y="161"/>
                    <a:pt x="44" y="171"/>
                  </a:cubicBezTo>
                  <a:cubicBezTo>
                    <a:pt x="44" y="182"/>
                    <a:pt x="44" y="204"/>
                    <a:pt x="44" y="226"/>
                  </a:cubicBezTo>
                  <a:cubicBezTo>
                    <a:pt x="55" y="270"/>
                    <a:pt x="99" y="314"/>
                    <a:pt x="143" y="325"/>
                  </a:cubicBezTo>
                  <a:cubicBezTo>
                    <a:pt x="220" y="358"/>
                    <a:pt x="297" y="347"/>
                    <a:pt x="374" y="358"/>
                  </a:cubicBezTo>
                  <a:cubicBezTo>
                    <a:pt x="405" y="358"/>
                    <a:pt x="436" y="360"/>
                    <a:pt x="467" y="360"/>
                  </a:cubicBezTo>
                  <a:cubicBezTo>
                    <a:pt x="513" y="360"/>
                    <a:pt x="559" y="356"/>
                    <a:pt x="605" y="336"/>
                  </a:cubicBezTo>
                  <a:cubicBezTo>
                    <a:pt x="649" y="325"/>
                    <a:pt x="627" y="259"/>
                    <a:pt x="594" y="248"/>
                  </a:cubicBezTo>
                  <a:cubicBezTo>
                    <a:pt x="541" y="228"/>
                    <a:pt x="481" y="224"/>
                    <a:pt x="419" y="224"/>
                  </a:cubicBezTo>
                  <a:cubicBezTo>
                    <a:pt x="378" y="224"/>
                    <a:pt x="337" y="226"/>
                    <a:pt x="297" y="226"/>
                  </a:cubicBezTo>
                  <a:cubicBezTo>
                    <a:pt x="289" y="226"/>
                    <a:pt x="277" y="227"/>
                    <a:pt x="264" y="227"/>
                  </a:cubicBezTo>
                  <a:cubicBezTo>
                    <a:pt x="225" y="227"/>
                    <a:pt x="173" y="221"/>
                    <a:pt x="165" y="171"/>
                  </a:cubicBezTo>
                  <a:cubicBezTo>
                    <a:pt x="165" y="160"/>
                    <a:pt x="187" y="127"/>
                    <a:pt x="187" y="116"/>
                  </a:cubicBezTo>
                  <a:cubicBezTo>
                    <a:pt x="187" y="43"/>
                    <a:pt x="134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9956575" y="1035275"/>
              <a:ext cx="13500" cy="8775"/>
            </a:xfrm>
            <a:custGeom>
              <a:avLst/>
              <a:gdLst/>
              <a:ahLst/>
              <a:cxnLst/>
              <a:rect l="l" t="t" r="r" b="b"/>
              <a:pathLst>
                <a:path w="540" h="351" extrusionOk="0">
                  <a:moveTo>
                    <a:pt x="170" y="1"/>
                  </a:moveTo>
                  <a:cubicBezTo>
                    <a:pt x="148" y="1"/>
                    <a:pt x="124" y="26"/>
                    <a:pt x="132" y="52"/>
                  </a:cubicBezTo>
                  <a:cubicBezTo>
                    <a:pt x="143" y="74"/>
                    <a:pt x="154" y="85"/>
                    <a:pt x="165" y="107"/>
                  </a:cubicBezTo>
                  <a:cubicBezTo>
                    <a:pt x="132" y="118"/>
                    <a:pt x="99" y="118"/>
                    <a:pt x="66" y="129"/>
                  </a:cubicBezTo>
                  <a:cubicBezTo>
                    <a:pt x="0" y="129"/>
                    <a:pt x="22" y="228"/>
                    <a:pt x="88" y="228"/>
                  </a:cubicBezTo>
                  <a:cubicBezTo>
                    <a:pt x="121" y="228"/>
                    <a:pt x="154" y="217"/>
                    <a:pt x="187" y="217"/>
                  </a:cubicBezTo>
                  <a:cubicBezTo>
                    <a:pt x="187" y="250"/>
                    <a:pt x="198" y="272"/>
                    <a:pt x="198" y="305"/>
                  </a:cubicBezTo>
                  <a:cubicBezTo>
                    <a:pt x="204" y="334"/>
                    <a:pt x="231" y="350"/>
                    <a:pt x="256" y="350"/>
                  </a:cubicBezTo>
                  <a:cubicBezTo>
                    <a:pt x="280" y="350"/>
                    <a:pt x="303" y="336"/>
                    <a:pt x="308" y="305"/>
                  </a:cubicBezTo>
                  <a:cubicBezTo>
                    <a:pt x="308" y="272"/>
                    <a:pt x="308" y="239"/>
                    <a:pt x="297" y="206"/>
                  </a:cubicBezTo>
                  <a:lnTo>
                    <a:pt x="319" y="206"/>
                  </a:lnTo>
                  <a:cubicBezTo>
                    <a:pt x="385" y="195"/>
                    <a:pt x="451" y="206"/>
                    <a:pt x="506" y="162"/>
                  </a:cubicBezTo>
                  <a:cubicBezTo>
                    <a:pt x="539" y="140"/>
                    <a:pt x="506" y="96"/>
                    <a:pt x="484" y="96"/>
                  </a:cubicBezTo>
                  <a:cubicBezTo>
                    <a:pt x="456" y="87"/>
                    <a:pt x="430" y="83"/>
                    <a:pt x="405" y="83"/>
                  </a:cubicBezTo>
                  <a:cubicBezTo>
                    <a:pt x="370" y="83"/>
                    <a:pt x="335" y="90"/>
                    <a:pt x="297" y="96"/>
                  </a:cubicBezTo>
                  <a:lnTo>
                    <a:pt x="253" y="96"/>
                  </a:lnTo>
                  <a:cubicBezTo>
                    <a:pt x="231" y="74"/>
                    <a:pt x="209" y="41"/>
                    <a:pt x="187" y="8"/>
                  </a:cubicBezTo>
                  <a:cubicBezTo>
                    <a:pt x="182" y="3"/>
                    <a:pt x="17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9972775" y="1026975"/>
              <a:ext cx="16900" cy="18450"/>
            </a:xfrm>
            <a:custGeom>
              <a:avLst/>
              <a:gdLst/>
              <a:ahLst/>
              <a:cxnLst/>
              <a:rect l="l" t="t" r="r" b="b"/>
              <a:pathLst>
                <a:path w="676" h="738" extrusionOk="0">
                  <a:moveTo>
                    <a:pt x="353" y="450"/>
                  </a:moveTo>
                  <a:cubicBezTo>
                    <a:pt x="463" y="494"/>
                    <a:pt x="474" y="527"/>
                    <a:pt x="397" y="549"/>
                  </a:cubicBezTo>
                  <a:cubicBezTo>
                    <a:pt x="353" y="582"/>
                    <a:pt x="287" y="593"/>
                    <a:pt x="221" y="604"/>
                  </a:cubicBezTo>
                  <a:cubicBezTo>
                    <a:pt x="243" y="560"/>
                    <a:pt x="265" y="516"/>
                    <a:pt x="298" y="483"/>
                  </a:cubicBezTo>
                  <a:cubicBezTo>
                    <a:pt x="320" y="472"/>
                    <a:pt x="342" y="461"/>
                    <a:pt x="353" y="450"/>
                  </a:cubicBezTo>
                  <a:close/>
                  <a:moveTo>
                    <a:pt x="59" y="0"/>
                  </a:moveTo>
                  <a:cubicBezTo>
                    <a:pt x="38" y="0"/>
                    <a:pt x="22" y="14"/>
                    <a:pt x="34" y="43"/>
                  </a:cubicBezTo>
                  <a:cubicBezTo>
                    <a:pt x="78" y="219"/>
                    <a:pt x="100" y="395"/>
                    <a:pt x="89" y="582"/>
                  </a:cubicBezTo>
                  <a:cubicBezTo>
                    <a:pt x="89" y="593"/>
                    <a:pt x="89" y="604"/>
                    <a:pt x="100" y="615"/>
                  </a:cubicBezTo>
                  <a:lnTo>
                    <a:pt x="78" y="615"/>
                  </a:lnTo>
                  <a:cubicBezTo>
                    <a:pt x="1" y="626"/>
                    <a:pt x="23" y="725"/>
                    <a:pt x="89" y="736"/>
                  </a:cubicBezTo>
                  <a:cubicBezTo>
                    <a:pt x="101" y="737"/>
                    <a:pt x="114" y="737"/>
                    <a:pt x="129" y="737"/>
                  </a:cubicBezTo>
                  <a:cubicBezTo>
                    <a:pt x="308" y="737"/>
                    <a:pt x="675" y="672"/>
                    <a:pt x="584" y="439"/>
                  </a:cubicBezTo>
                  <a:cubicBezTo>
                    <a:pt x="546" y="364"/>
                    <a:pt x="469" y="313"/>
                    <a:pt x="386" y="313"/>
                  </a:cubicBezTo>
                  <a:cubicBezTo>
                    <a:pt x="371" y="313"/>
                    <a:pt x="357" y="315"/>
                    <a:pt x="342" y="318"/>
                  </a:cubicBezTo>
                  <a:cubicBezTo>
                    <a:pt x="287" y="329"/>
                    <a:pt x="232" y="362"/>
                    <a:pt x="199" y="406"/>
                  </a:cubicBezTo>
                  <a:cubicBezTo>
                    <a:pt x="177" y="285"/>
                    <a:pt x="155" y="153"/>
                    <a:pt x="111" y="32"/>
                  </a:cubicBezTo>
                  <a:cubicBezTo>
                    <a:pt x="101" y="11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9984050" y="1022450"/>
              <a:ext cx="9100" cy="9250"/>
            </a:xfrm>
            <a:custGeom>
              <a:avLst/>
              <a:gdLst/>
              <a:ahLst/>
              <a:cxnLst/>
              <a:rect l="l" t="t" r="r" b="b"/>
              <a:pathLst>
                <a:path w="364" h="370" extrusionOk="0">
                  <a:moveTo>
                    <a:pt x="158" y="0"/>
                  </a:moveTo>
                  <a:cubicBezTo>
                    <a:pt x="114" y="0"/>
                    <a:pt x="65" y="28"/>
                    <a:pt x="34" y="59"/>
                  </a:cubicBezTo>
                  <a:cubicBezTo>
                    <a:pt x="8" y="85"/>
                    <a:pt x="29" y="124"/>
                    <a:pt x="56" y="124"/>
                  </a:cubicBezTo>
                  <a:cubicBezTo>
                    <a:pt x="63" y="124"/>
                    <a:pt x="71" y="121"/>
                    <a:pt x="78" y="114"/>
                  </a:cubicBezTo>
                  <a:cubicBezTo>
                    <a:pt x="87" y="114"/>
                    <a:pt x="129" y="90"/>
                    <a:pt x="148" y="90"/>
                  </a:cubicBezTo>
                  <a:cubicBezTo>
                    <a:pt x="151" y="90"/>
                    <a:pt x="153" y="91"/>
                    <a:pt x="155" y="92"/>
                  </a:cubicBezTo>
                  <a:cubicBezTo>
                    <a:pt x="155" y="103"/>
                    <a:pt x="111" y="147"/>
                    <a:pt x="111" y="147"/>
                  </a:cubicBezTo>
                  <a:cubicBezTo>
                    <a:pt x="78" y="191"/>
                    <a:pt x="56" y="235"/>
                    <a:pt x="23" y="268"/>
                  </a:cubicBezTo>
                  <a:cubicBezTo>
                    <a:pt x="1" y="301"/>
                    <a:pt x="34" y="356"/>
                    <a:pt x="67" y="356"/>
                  </a:cubicBezTo>
                  <a:cubicBezTo>
                    <a:pt x="111" y="362"/>
                    <a:pt x="160" y="370"/>
                    <a:pt x="208" y="370"/>
                  </a:cubicBezTo>
                  <a:cubicBezTo>
                    <a:pt x="257" y="370"/>
                    <a:pt x="303" y="362"/>
                    <a:pt x="342" y="334"/>
                  </a:cubicBezTo>
                  <a:cubicBezTo>
                    <a:pt x="364" y="312"/>
                    <a:pt x="353" y="268"/>
                    <a:pt x="320" y="268"/>
                  </a:cubicBezTo>
                  <a:cubicBezTo>
                    <a:pt x="276" y="257"/>
                    <a:pt x="221" y="257"/>
                    <a:pt x="177" y="257"/>
                  </a:cubicBezTo>
                  <a:cubicBezTo>
                    <a:pt x="188" y="224"/>
                    <a:pt x="210" y="202"/>
                    <a:pt x="221" y="180"/>
                  </a:cubicBezTo>
                  <a:cubicBezTo>
                    <a:pt x="243" y="147"/>
                    <a:pt x="265" y="103"/>
                    <a:pt x="243" y="59"/>
                  </a:cubicBezTo>
                  <a:cubicBezTo>
                    <a:pt x="224" y="16"/>
                    <a:pt x="19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9998625" y="1035475"/>
              <a:ext cx="15700" cy="3600"/>
            </a:xfrm>
            <a:custGeom>
              <a:avLst/>
              <a:gdLst/>
              <a:ahLst/>
              <a:cxnLst/>
              <a:rect l="l" t="t" r="r" b="b"/>
              <a:pathLst>
                <a:path w="628" h="144" extrusionOk="0">
                  <a:moveTo>
                    <a:pt x="468" y="0"/>
                  </a:moveTo>
                  <a:cubicBezTo>
                    <a:pt x="430" y="0"/>
                    <a:pt x="391" y="6"/>
                    <a:pt x="353" y="11"/>
                  </a:cubicBezTo>
                  <a:cubicBezTo>
                    <a:pt x="254" y="22"/>
                    <a:pt x="166" y="33"/>
                    <a:pt x="67" y="44"/>
                  </a:cubicBezTo>
                  <a:cubicBezTo>
                    <a:pt x="1" y="44"/>
                    <a:pt x="34" y="143"/>
                    <a:pt x="89" y="143"/>
                  </a:cubicBezTo>
                  <a:lnTo>
                    <a:pt x="353" y="132"/>
                  </a:lnTo>
                  <a:cubicBezTo>
                    <a:pt x="382" y="132"/>
                    <a:pt x="411" y="133"/>
                    <a:pt x="440" y="133"/>
                  </a:cubicBezTo>
                  <a:cubicBezTo>
                    <a:pt x="497" y="133"/>
                    <a:pt x="551" y="128"/>
                    <a:pt x="595" y="99"/>
                  </a:cubicBezTo>
                  <a:cubicBezTo>
                    <a:pt x="628" y="77"/>
                    <a:pt x="606" y="33"/>
                    <a:pt x="584" y="22"/>
                  </a:cubicBezTo>
                  <a:cubicBezTo>
                    <a:pt x="545" y="6"/>
                    <a:pt x="507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10000550" y="1039425"/>
              <a:ext cx="16250" cy="3250"/>
            </a:xfrm>
            <a:custGeom>
              <a:avLst/>
              <a:gdLst/>
              <a:ahLst/>
              <a:cxnLst/>
              <a:rect l="l" t="t" r="r" b="b"/>
              <a:pathLst>
                <a:path w="650" h="130" extrusionOk="0">
                  <a:moveTo>
                    <a:pt x="511" y="1"/>
                  </a:moveTo>
                  <a:cubicBezTo>
                    <a:pt x="461" y="1"/>
                    <a:pt x="410" y="11"/>
                    <a:pt x="364" y="18"/>
                  </a:cubicBezTo>
                  <a:lnTo>
                    <a:pt x="56" y="18"/>
                  </a:lnTo>
                  <a:cubicBezTo>
                    <a:pt x="1" y="18"/>
                    <a:pt x="12" y="117"/>
                    <a:pt x="67" y="117"/>
                  </a:cubicBezTo>
                  <a:cubicBezTo>
                    <a:pt x="166" y="128"/>
                    <a:pt x="265" y="128"/>
                    <a:pt x="364" y="128"/>
                  </a:cubicBezTo>
                  <a:cubicBezTo>
                    <a:pt x="393" y="128"/>
                    <a:pt x="423" y="129"/>
                    <a:pt x="454" y="129"/>
                  </a:cubicBezTo>
                  <a:cubicBezTo>
                    <a:pt x="515" y="129"/>
                    <a:pt x="576" y="124"/>
                    <a:pt x="628" y="95"/>
                  </a:cubicBezTo>
                  <a:cubicBezTo>
                    <a:pt x="650" y="73"/>
                    <a:pt x="639" y="29"/>
                    <a:pt x="606" y="18"/>
                  </a:cubicBezTo>
                  <a:cubicBezTo>
                    <a:pt x="575" y="5"/>
                    <a:pt x="54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10021075" y="1034600"/>
              <a:ext cx="13600" cy="12250"/>
            </a:xfrm>
            <a:custGeom>
              <a:avLst/>
              <a:gdLst/>
              <a:ahLst/>
              <a:cxnLst/>
              <a:rect l="l" t="t" r="r" b="b"/>
              <a:pathLst>
                <a:path w="544" h="490" extrusionOk="0">
                  <a:moveTo>
                    <a:pt x="337" y="1"/>
                  </a:moveTo>
                  <a:cubicBezTo>
                    <a:pt x="176" y="1"/>
                    <a:pt x="0" y="124"/>
                    <a:pt x="37" y="310"/>
                  </a:cubicBezTo>
                  <a:cubicBezTo>
                    <a:pt x="59" y="398"/>
                    <a:pt x="147" y="464"/>
                    <a:pt x="235" y="486"/>
                  </a:cubicBezTo>
                  <a:cubicBezTo>
                    <a:pt x="254" y="488"/>
                    <a:pt x="275" y="490"/>
                    <a:pt x="297" y="490"/>
                  </a:cubicBezTo>
                  <a:cubicBezTo>
                    <a:pt x="383" y="490"/>
                    <a:pt x="489" y="470"/>
                    <a:pt x="532" y="409"/>
                  </a:cubicBezTo>
                  <a:cubicBezTo>
                    <a:pt x="543" y="387"/>
                    <a:pt x="543" y="365"/>
                    <a:pt x="532" y="343"/>
                  </a:cubicBezTo>
                  <a:cubicBezTo>
                    <a:pt x="516" y="321"/>
                    <a:pt x="499" y="313"/>
                    <a:pt x="480" y="313"/>
                  </a:cubicBezTo>
                  <a:cubicBezTo>
                    <a:pt x="461" y="313"/>
                    <a:pt x="439" y="321"/>
                    <a:pt x="411" y="332"/>
                  </a:cubicBezTo>
                  <a:cubicBezTo>
                    <a:pt x="373" y="340"/>
                    <a:pt x="325" y="352"/>
                    <a:pt x="277" y="352"/>
                  </a:cubicBezTo>
                  <a:cubicBezTo>
                    <a:pt x="255" y="352"/>
                    <a:pt x="234" y="350"/>
                    <a:pt x="213" y="343"/>
                  </a:cubicBezTo>
                  <a:cubicBezTo>
                    <a:pt x="114" y="310"/>
                    <a:pt x="169" y="200"/>
                    <a:pt x="224" y="156"/>
                  </a:cubicBezTo>
                  <a:cubicBezTo>
                    <a:pt x="270" y="110"/>
                    <a:pt x="324" y="87"/>
                    <a:pt x="385" y="87"/>
                  </a:cubicBezTo>
                  <a:cubicBezTo>
                    <a:pt x="397" y="87"/>
                    <a:pt x="410" y="88"/>
                    <a:pt x="422" y="90"/>
                  </a:cubicBezTo>
                  <a:cubicBezTo>
                    <a:pt x="426" y="91"/>
                    <a:pt x="429" y="91"/>
                    <a:pt x="432" y="91"/>
                  </a:cubicBezTo>
                  <a:cubicBezTo>
                    <a:pt x="476" y="91"/>
                    <a:pt x="463" y="23"/>
                    <a:pt x="422" y="13"/>
                  </a:cubicBezTo>
                  <a:cubicBezTo>
                    <a:pt x="395" y="5"/>
                    <a:pt x="367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10034925" y="1023800"/>
              <a:ext cx="15700" cy="11025"/>
            </a:xfrm>
            <a:custGeom>
              <a:avLst/>
              <a:gdLst/>
              <a:ahLst/>
              <a:cxnLst/>
              <a:rect l="l" t="t" r="r" b="b"/>
              <a:pathLst>
                <a:path w="628" h="441" extrusionOk="0">
                  <a:moveTo>
                    <a:pt x="103" y="0"/>
                  </a:moveTo>
                  <a:cubicBezTo>
                    <a:pt x="87" y="0"/>
                    <a:pt x="71" y="2"/>
                    <a:pt x="55" y="5"/>
                  </a:cubicBezTo>
                  <a:cubicBezTo>
                    <a:pt x="0" y="16"/>
                    <a:pt x="33" y="93"/>
                    <a:pt x="77" y="93"/>
                  </a:cubicBezTo>
                  <a:cubicBezTo>
                    <a:pt x="84" y="92"/>
                    <a:pt x="92" y="91"/>
                    <a:pt x="101" y="91"/>
                  </a:cubicBezTo>
                  <a:cubicBezTo>
                    <a:pt x="159" y="91"/>
                    <a:pt x="244" y="125"/>
                    <a:pt x="176" y="192"/>
                  </a:cubicBezTo>
                  <a:cubicBezTo>
                    <a:pt x="165" y="214"/>
                    <a:pt x="132" y="225"/>
                    <a:pt x="121" y="247"/>
                  </a:cubicBezTo>
                  <a:cubicBezTo>
                    <a:pt x="88" y="291"/>
                    <a:pt x="99" y="346"/>
                    <a:pt x="143" y="379"/>
                  </a:cubicBezTo>
                  <a:cubicBezTo>
                    <a:pt x="186" y="422"/>
                    <a:pt x="267" y="441"/>
                    <a:pt x="349" y="441"/>
                  </a:cubicBezTo>
                  <a:cubicBezTo>
                    <a:pt x="437" y="441"/>
                    <a:pt x="527" y="419"/>
                    <a:pt x="572" y="379"/>
                  </a:cubicBezTo>
                  <a:cubicBezTo>
                    <a:pt x="627" y="335"/>
                    <a:pt x="572" y="269"/>
                    <a:pt x="517" y="269"/>
                  </a:cubicBezTo>
                  <a:cubicBezTo>
                    <a:pt x="484" y="269"/>
                    <a:pt x="440" y="280"/>
                    <a:pt x="407" y="291"/>
                  </a:cubicBezTo>
                  <a:lnTo>
                    <a:pt x="242" y="291"/>
                  </a:lnTo>
                  <a:cubicBezTo>
                    <a:pt x="253" y="280"/>
                    <a:pt x="275" y="258"/>
                    <a:pt x="275" y="258"/>
                  </a:cubicBezTo>
                  <a:cubicBezTo>
                    <a:pt x="297" y="236"/>
                    <a:pt x="308" y="203"/>
                    <a:pt x="308" y="181"/>
                  </a:cubicBezTo>
                  <a:cubicBezTo>
                    <a:pt x="308" y="58"/>
                    <a:pt x="203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603" name="Google Shape;603;p28"/>
          <p:cNvGrpSpPr/>
          <p:nvPr/>
        </p:nvGrpSpPr>
        <p:grpSpPr>
          <a:xfrm>
            <a:off x="-19" y="2191646"/>
            <a:ext cx="17970366" cy="7174372"/>
            <a:chOff x="-10" y="1095823"/>
            <a:chExt cx="8985183" cy="3587186"/>
          </a:xfrm>
        </p:grpSpPr>
        <p:grpSp>
          <p:nvGrpSpPr>
            <p:cNvPr id="604" name="Google Shape;604;p28"/>
            <p:cNvGrpSpPr/>
            <p:nvPr/>
          </p:nvGrpSpPr>
          <p:grpSpPr>
            <a:xfrm rot="1169873" flipH="1">
              <a:off x="88196" y="3956634"/>
              <a:ext cx="638054" cy="638191"/>
              <a:chOff x="8790864" y="-1437011"/>
              <a:chExt cx="835482" cy="831392"/>
            </a:xfrm>
          </p:grpSpPr>
          <p:sp>
            <p:nvSpPr>
              <p:cNvPr id="605" name="Google Shape;605;p28"/>
              <p:cNvSpPr/>
              <p:nvPr/>
            </p:nvSpPr>
            <p:spPr>
              <a:xfrm>
                <a:off x="8790864" y="-1437011"/>
                <a:ext cx="835482" cy="831392"/>
              </a:xfrm>
              <a:custGeom>
                <a:avLst/>
                <a:gdLst/>
                <a:ahLst/>
                <a:cxnLst/>
                <a:rect l="l" t="t" r="r" b="b"/>
                <a:pathLst>
                  <a:path w="7457" h="7420" extrusionOk="0">
                    <a:moveTo>
                      <a:pt x="3138" y="0"/>
                    </a:moveTo>
                    <a:cubicBezTo>
                      <a:pt x="3087" y="0"/>
                      <a:pt x="3037" y="24"/>
                      <a:pt x="3003" y="64"/>
                    </a:cubicBezTo>
                    <a:lnTo>
                      <a:pt x="1936" y="1571"/>
                    </a:lnTo>
                    <a:cubicBezTo>
                      <a:pt x="1881" y="1648"/>
                      <a:pt x="1903" y="1747"/>
                      <a:pt x="1969" y="1791"/>
                    </a:cubicBezTo>
                    <a:lnTo>
                      <a:pt x="1991" y="1813"/>
                    </a:lnTo>
                    <a:cubicBezTo>
                      <a:pt x="2233" y="1978"/>
                      <a:pt x="2288" y="2319"/>
                      <a:pt x="2123" y="2561"/>
                    </a:cubicBezTo>
                    <a:lnTo>
                      <a:pt x="2024" y="2692"/>
                    </a:lnTo>
                    <a:cubicBezTo>
                      <a:pt x="1918" y="2839"/>
                      <a:pt x="1756" y="2917"/>
                      <a:pt x="1590" y="2917"/>
                    </a:cubicBezTo>
                    <a:cubicBezTo>
                      <a:pt x="1482" y="2917"/>
                      <a:pt x="1372" y="2883"/>
                      <a:pt x="1277" y="2813"/>
                    </a:cubicBezTo>
                    <a:lnTo>
                      <a:pt x="1255" y="2802"/>
                    </a:lnTo>
                    <a:cubicBezTo>
                      <a:pt x="1229" y="2781"/>
                      <a:pt x="1198" y="2771"/>
                      <a:pt x="1167" y="2771"/>
                    </a:cubicBezTo>
                    <a:cubicBezTo>
                      <a:pt x="1118" y="2771"/>
                      <a:pt x="1068" y="2795"/>
                      <a:pt x="1035" y="2835"/>
                    </a:cubicBezTo>
                    <a:lnTo>
                      <a:pt x="56" y="4210"/>
                    </a:lnTo>
                    <a:cubicBezTo>
                      <a:pt x="1" y="4287"/>
                      <a:pt x="23" y="4386"/>
                      <a:pt x="89" y="4441"/>
                    </a:cubicBezTo>
                    <a:lnTo>
                      <a:pt x="4235" y="7388"/>
                    </a:lnTo>
                    <a:cubicBezTo>
                      <a:pt x="4260" y="7410"/>
                      <a:pt x="4293" y="7419"/>
                      <a:pt x="4325" y="7419"/>
                    </a:cubicBezTo>
                    <a:cubicBezTo>
                      <a:pt x="4376" y="7419"/>
                      <a:pt x="4428" y="7396"/>
                      <a:pt x="4455" y="7355"/>
                    </a:cubicBezTo>
                    <a:lnTo>
                      <a:pt x="5433" y="5981"/>
                    </a:lnTo>
                    <a:cubicBezTo>
                      <a:pt x="5488" y="5904"/>
                      <a:pt x="5466" y="5805"/>
                      <a:pt x="5400" y="5761"/>
                    </a:cubicBezTo>
                    <a:cubicBezTo>
                      <a:pt x="5159" y="5585"/>
                      <a:pt x="5104" y="5244"/>
                      <a:pt x="5268" y="5002"/>
                    </a:cubicBezTo>
                    <a:lnTo>
                      <a:pt x="5367" y="4870"/>
                    </a:lnTo>
                    <a:cubicBezTo>
                      <a:pt x="5474" y="4724"/>
                      <a:pt x="5636" y="4646"/>
                      <a:pt x="5802" y="4646"/>
                    </a:cubicBezTo>
                    <a:cubicBezTo>
                      <a:pt x="5910" y="4646"/>
                      <a:pt x="6019" y="4679"/>
                      <a:pt x="6115" y="4749"/>
                    </a:cubicBezTo>
                    <a:cubicBezTo>
                      <a:pt x="6145" y="4770"/>
                      <a:pt x="6179" y="4780"/>
                      <a:pt x="6211" y="4780"/>
                    </a:cubicBezTo>
                    <a:cubicBezTo>
                      <a:pt x="6261" y="4780"/>
                      <a:pt x="6308" y="4756"/>
                      <a:pt x="6335" y="4716"/>
                    </a:cubicBezTo>
                    <a:lnTo>
                      <a:pt x="7413" y="3209"/>
                    </a:lnTo>
                    <a:cubicBezTo>
                      <a:pt x="7457" y="3132"/>
                      <a:pt x="7446" y="3033"/>
                      <a:pt x="7369" y="2989"/>
                    </a:cubicBezTo>
                    <a:lnTo>
                      <a:pt x="3234" y="31"/>
                    </a:lnTo>
                    <a:cubicBezTo>
                      <a:pt x="3204" y="10"/>
                      <a:pt x="3171" y="0"/>
                      <a:pt x="3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8936290" y="-1234544"/>
                <a:ext cx="467095" cy="519452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636" extrusionOk="0">
                    <a:moveTo>
                      <a:pt x="2561" y="0"/>
                    </a:moveTo>
                    <a:cubicBezTo>
                      <a:pt x="2472" y="0"/>
                      <a:pt x="2382" y="41"/>
                      <a:pt x="2321" y="116"/>
                    </a:cubicBezTo>
                    <a:lnTo>
                      <a:pt x="1" y="3393"/>
                    </a:lnTo>
                    <a:lnTo>
                      <a:pt x="1749" y="4636"/>
                    </a:lnTo>
                    <a:lnTo>
                      <a:pt x="4069" y="1369"/>
                    </a:lnTo>
                    <a:cubicBezTo>
                      <a:pt x="4168" y="1237"/>
                      <a:pt x="4135" y="1061"/>
                      <a:pt x="4003" y="973"/>
                    </a:cubicBezTo>
                    <a:lnTo>
                      <a:pt x="2717" y="50"/>
                    </a:lnTo>
                    <a:cubicBezTo>
                      <a:pt x="2670" y="16"/>
                      <a:pt x="2616" y="0"/>
                      <a:pt x="2561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8951079" y="-1203843"/>
                <a:ext cx="437516" cy="488751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362" extrusionOk="0">
                    <a:moveTo>
                      <a:pt x="2443" y="1"/>
                    </a:moveTo>
                    <a:cubicBezTo>
                      <a:pt x="2353" y="1"/>
                      <a:pt x="2265" y="42"/>
                      <a:pt x="2211" y="117"/>
                    </a:cubicBezTo>
                    <a:lnTo>
                      <a:pt x="0" y="3207"/>
                    </a:lnTo>
                    <a:lnTo>
                      <a:pt x="1617" y="4362"/>
                    </a:lnTo>
                    <a:lnTo>
                      <a:pt x="3816" y="1271"/>
                    </a:lnTo>
                    <a:cubicBezTo>
                      <a:pt x="3904" y="1139"/>
                      <a:pt x="3882" y="963"/>
                      <a:pt x="3750" y="875"/>
                    </a:cubicBezTo>
                    <a:lnTo>
                      <a:pt x="2607" y="51"/>
                    </a:lnTo>
                    <a:cubicBezTo>
                      <a:pt x="2556" y="17"/>
                      <a:pt x="2499" y="1"/>
                      <a:pt x="2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9203613" y="-1117567"/>
                <a:ext cx="96242" cy="8493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58" extrusionOk="0">
                    <a:moveTo>
                      <a:pt x="424" y="0"/>
                    </a:moveTo>
                    <a:cubicBezTo>
                      <a:pt x="307" y="0"/>
                      <a:pt x="195" y="55"/>
                      <a:pt x="122" y="160"/>
                    </a:cubicBezTo>
                    <a:cubicBezTo>
                      <a:pt x="1" y="325"/>
                      <a:pt x="34" y="567"/>
                      <a:pt x="210" y="688"/>
                    </a:cubicBezTo>
                    <a:cubicBezTo>
                      <a:pt x="274" y="735"/>
                      <a:pt x="349" y="757"/>
                      <a:pt x="424" y="757"/>
                    </a:cubicBezTo>
                    <a:cubicBezTo>
                      <a:pt x="544" y="757"/>
                      <a:pt x="663" y="701"/>
                      <a:pt x="738" y="600"/>
                    </a:cubicBezTo>
                    <a:cubicBezTo>
                      <a:pt x="859" y="424"/>
                      <a:pt x="815" y="193"/>
                      <a:pt x="650" y="72"/>
                    </a:cubicBezTo>
                    <a:cubicBezTo>
                      <a:pt x="580" y="24"/>
                      <a:pt x="501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609" name="Google Shape;609;p28"/>
            <p:cNvGrpSpPr/>
            <p:nvPr/>
          </p:nvGrpSpPr>
          <p:grpSpPr>
            <a:xfrm rot="5400000" flipH="1">
              <a:off x="8347507" y="1129949"/>
              <a:ext cx="671793" cy="603540"/>
              <a:chOff x="7624325" y="-1510778"/>
              <a:chExt cx="1080227" cy="970321"/>
            </a:xfrm>
          </p:grpSpPr>
          <p:sp>
            <p:nvSpPr>
              <p:cNvPr id="610" name="Google Shape;610;p28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7737114" y="-1280494"/>
                <a:ext cx="348842" cy="240303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83" extrusionOk="0">
                    <a:moveTo>
                      <a:pt x="2055" y="0"/>
                    </a:moveTo>
                    <a:cubicBezTo>
                      <a:pt x="2035" y="0"/>
                      <a:pt x="2015" y="4"/>
                      <a:pt x="1996" y="14"/>
                    </a:cubicBezTo>
                    <a:cubicBezTo>
                      <a:pt x="1336" y="344"/>
                      <a:pt x="742" y="861"/>
                      <a:pt x="137" y="1278"/>
                    </a:cubicBezTo>
                    <a:cubicBezTo>
                      <a:pt x="0" y="1370"/>
                      <a:pt x="121" y="1583"/>
                      <a:pt x="261" y="1583"/>
                    </a:cubicBezTo>
                    <a:cubicBezTo>
                      <a:pt x="289" y="1583"/>
                      <a:pt x="318" y="1574"/>
                      <a:pt x="346" y="1553"/>
                    </a:cubicBezTo>
                    <a:cubicBezTo>
                      <a:pt x="951" y="1136"/>
                      <a:pt x="1655" y="751"/>
                      <a:pt x="2194" y="245"/>
                    </a:cubicBezTo>
                    <a:cubicBezTo>
                      <a:pt x="2297" y="151"/>
                      <a:pt x="2175" y="0"/>
                      <a:pt x="2055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8202084" y="-1460835"/>
                <a:ext cx="289487" cy="94118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20" extrusionOk="0">
                    <a:moveTo>
                      <a:pt x="957" y="0"/>
                    </a:moveTo>
                    <a:cubicBezTo>
                      <a:pt x="629" y="0"/>
                      <a:pt x="299" y="116"/>
                      <a:pt x="88" y="344"/>
                    </a:cubicBezTo>
                    <a:cubicBezTo>
                      <a:pt x="1" y="431"/>
                      <a:pt x="117" y="620"/>
                      <a:pt x="236" y="620"/>
                    </a:cubicBezTo>
                    <a:cubicBezTo>
                      <a:pt x="253" y="620"/>
                      <a:pt x="269" y="616"/>
                      <a:pt x="286" y="608"/>
                    </a:cubicBezTo>
                    <a:cubicBezTo>
                      <a:pt x="472" y="509"/>
                      <a:pt x="648" y="410"/>
                      <a:pt x="857" y="388"/>
                    </a:cubicBezTo>
                    <a:cubicBezTo>
                      <a:pt x="894" y="384"/>
                      <a:pt x="929" y="382"/>
                      <a:pt x="963" y="382"/>
                    </a:cubicBezTo>
                    <a:cubicBezTo>
                      <a:pt x="1206" y="382"/>
                      <a:pt x="1396" y="480"/>
                      <a:pt x="1627" y="586"/>
                    </a:cubicBezTo>
                    <a:cubicBezTo>
                      <a:pt x="1649" y="595"/>
                      <a:pt x="1671" y="600"/>
                      <a:pt x="1692" y="600"/>
                    </a:cubicBezTo>
                    <a:cubicBezTo>
                      <a:pt x="1817" y="600"/>
                      <a:pt x="1907" y="446"/>
                      <a:pt x="1803" y="333"/>
                    </a:cubicBezTo>
                    <a:cubicBezTo>
                      <a:pt x="1597" y="110"/>
                      <a:pt x="1278" y="0"/>
                      <a:pt x="957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43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5845200" y="2982349"/>
            <a:ext cx="65976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2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1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subTitle" idx="1"/>
          </p:nvPr>
        </p:nvSpPr>
        <p:spPr>
          <a:xfrm>
            <a:off x="5845200" y="5126550"/>
            <a:ext cx="6597600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4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7" name="Google Shape;397;p25"/>
          <p:cNvSpPr txBox="1">
            <a:spLocks noGrp="1"/>
          </p:cNvSpPr>
          <p:nvPr>
            <p:ph type="title"/>
          </p:nvPr>
        </p:nvSpPr>
        <p:spPr>
          <a:xfrm>
            <a:off x="1426451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1"/>
          </p:nvPr>
        </p:nvSpPr>
        <p:spPr>
          <a:xfrm>
            <a:off x="2324726" y="3887250"/>
            <a:ext cx="64008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9562475" y="3887250"/>
            <a:ext cx="64008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25"/>
          <p:cNvGrpSpPr/>
          <p:nvPr/>
        </p:nvGrpSpPr>
        <p:grpSpPr>
          <a:xfrm>
            <a:off x="1201064" y="8703792"/>
            <a:ext cx="744000" cy="409812"/>
            <a:chOff x="9982400" y="628400"/>
            <a:chExt cx="44300" cy="24400"/>
          </a:xfrm>
        </p:grpSpPr>
        <p:sp>
          <p:nvSpPr>
            <p:cNvPr id="401" name="Google Shape;401;p25"/>
            <p:cNvSpPr/>
            <p:nvPr/>
          </p:nvSpPr>
          <p:spPr>
            <a:xfrm>
              <a:off x="9982400" y="637100"/>
              <a:ext cx="10475" cy="15700"/>
            </a:xfrm>
            <a:custGeom>
              <a:avLst/>
              <a:gdLst/>
              <a:ahLst/>
              <a:cxnLst/>
              <a:rect l="l" t="t" r="r" b="b"/>
              <a:pathLst>
                <a:path w="419" h="628" extrusionOk="0">
                  <a:moveTo>
                    <a:pt x="56" y="0"/>
                  </a:moveTo>
                  <a:cubicBezTo>
                    <a:pt x="34" y="0"/>
                    <a:pt x="23" y="11"/>
                    <a:pt x="12" y="33"/>
                  </a:cubicBezTo>
                  <a:cubicBezTo>
                    <a:pt x="12" y="55"/>
                    <a:pt x="1" y="66"/>
                    <a:pt x="12" y="88"/>
                  </a:cubicBezTo>
                  <a:cubicBezTo>
                    <a:pt x="12" y="110"/>
                    <a:pt x="12" y="132"/>
                    <a:pt x="23" y="154"/>
                  </a:cubicBezTo>
                  <a:cubicBezTo>
                    <a:pt x="34" y="165"/>
                    <a:pt x="45" y="187"/>
                    <a:pt x="56" y="198"/>
                  </a:cubicBezTo>
                  <a:cubicBezTo>
                    <a:pt x="67" y="220"/>
                    <a:pt x="78" y="231"/>
                    <a:pt x="100" y="231"/>
                  </a:cubicBezTo>
                  <a:cubicBezTo>
                    <a:pt x="111" y="242"/>
                    <a:pt x="122" y="253"/>
                    <a:pt x="144" y="253"/>
                  </a:cubicBezTo>
                  <a:cubicBezTo>
                    <a:pt x="177" y="253"/>
                    <a:pt x="221" y="253"/>
                    <a:pt x="254" y="231"/>
                  </a:cubicBezTo>
                  <a:cubicBezTo>
                    <a:pt x="265" y="231"/>
                    <a:pt x="276" y="231"/>
                    <a:pt x="287" y="220"/>
                  </a:cubicBezTo>
                  <a:cubicBezTo>
                    <a:pt x="287" y="231"/>
                    <a:pt x="287" y="242"/>
                    <a:pt x="287" y="253"/>
                  </a:cubicBezTo>
                  <a:cubicBezTo>
                    <a:pt x="287" y="253"/>
                    <a:pt x="287" y="264"/>
                    <a:pt x="287" y="275"/>
                  </a:cubicBezTo>
                  <a:cubicBezTo>
                    <a:pt x="276" y="297"/>
                    <a:pt x="276" y="330"/>
                    <a:pt x="276" y="352"/>
                  </a:cubicBezTo>
                  <a:cubicBezTo>
                    <a:pt x="265" y="374"/>
                    <a:pt x="265" y="407"/>
                    <a:pt x="265" y="429"/>
                  </a:cubicBezTo>
                  <a:cubicBezTo>
                    <a:pt x="254" y="473"/>
                    <a:pt x="232" y="506"/>
                    <a:pt x="188" y="539"/>
                  </a:cubicBezTo>
                  <a:cubicBezTo>
                    <a:pt x="166" y="539"/>
                    <a:pt x="144" y="550"/>
                    <a:pt x="133" y="561"/>
                  </a:cubicBezTo>
                  <a:cubicBezTo>
                    <a:pt x="111" y="561"/>
                    <a:pt x="100" y="572"/>
                    <a:pt x="78" y="572"/>
                  </a:cubicBezTo>
                  <a:cubicBezTo>
                    <a:pt x="78" y="572"/>
                    <a:pt x="67" y="583"/>
                    <a:pt x="67" y="583"/>
                  </a:cubicBezTo>
                  <a:cubicBezTo>
                    <a:pt x="56" y="583"/>
                    <a:pt x="56" y="594"/>
                    <a:pt x="56" y="594"/>
                  </a:cubicBezTo>
                  <a:cubicBezTo>
                    <a:pt x="45" y="605"/>
                    <a:pt x="56" y="605"/>
                    <a:pt x="56" y="605"/>
                  </a:cubicBezTo>
                  <a:cubicBezTo>
                    <a:pt x="67" y="616"/>
                    <a:pt x="67" y="616"/>
                    <a:pt x="78" y="616"/>
                  </a:cubicBezTo>
                  <a:cubicBezTo>
                    <a:pt x="100" y="627"/>
                    <a:pt x="111" y="627"/>
                    <a:pt x="133" y="627"/>
                  </a:cubicBezTo>
                  <a:cubicBezTo>
                    <a:pt x="144" y="627"/>
                    <a:pt x="166" y="627"/>
                    <a:pt x="177" y="616"/>
                  </a:cubicBezTo>
                  <a:cubicBezTo>
                    <a:pt x="199" y="616"/>
                    <a:pt x="210" y="605"/>
                    <a:pt x="232" y="605"/>
                  </a:cubicBezTo>
                  <a:cubicBezTo>
                    <a:pt x="243" y="594"/>
                    <a:pt x="265" y="594"/>
                    <a:pt x="276" y="583"/>
                  </a:cubicBezTo>
                  <a:cubicBezTo>
                    <a:pt x="287" y="583"/>
                    <a:pt x="287" y="583"/>
                    <a:pt x="298" y="572"/>
                  </a:cubicBezTo>
                  <a:cubicBezTo>
                    <a:pt x="309" y="572"/>
                    <a:pt x="320" y="561"/>
                    <a:pt x="320" y="561"/>
                  </a:cubicBezTo>
                  <a:cubicBezTo>
                    <a:pt x="342" y="550"/>
                    <a:pt x="353" y="539"/>
                    <a:pt x="375" y="517"/>
                  </a:cubicBezTo>
                  <a:cubicBezTo>
                    <a:pt x="386" y="506"/>
                    <a:pt x="386" y="484"/>
                    <a:pt x="397" y="462"/>
                  </a:cubicBezTo>
                  <a:cubicBezTo>
                    <a:pt x="397" y="451"/>
                    <a:pt x="397" y="440"/>
                    <a:pt x="397" y="440"/>
                  </a:cubicBezTo>
                  <a:cubicBezTo>
                    <a:pt x="397" y="429"/>
                    <a:pt x="397" y="418"/>
                    <a:pt x="397" y="407"/>
                  </a:cubicBezTo>
                  <a:lnTo>
                    <a:pt x="408" y="330"/>
                  </a:lnTo>
                  <a:cubicBezTo>
                    <a:pt x="408" y="308"/>
                    <a:pt x="408" y="275"/>
                    <a:pt x="419" y="253"/>
                  </a:cubicBezTo>
                  <a:cubicBezTo>
                    <a:pt x="419" y="220"/>
                    <a:pt x="419" y="187"/>
                    <a:pt x="419" y="154"/>
                  </a:cubicBezTo>
                  <a:cubicBezTo>
                    <a:pt x="419" y="121"/>
                    <a:pt x="419" y="88"/>
                    <a:pt x="419" y="66"/>
                  </a:cubicBezTo>
                  <a:cubicBezTo>
                    <a:pt x="419" y="44"/>
                    <a:pt x="408" y="33"/>
                    <a:pt x="408" y="22"/>
                  </a:cubicBezTo>
                  <a:cubicBezTo>
                    <a:pt x="397" y="11"/>
                    <a:pt x="375" y="11"/>
                    <a:pt x="353" y="0"/>
                  </a:cubicBezTo>
                  <a:lnTo>
                    <a:pt x="320" y="0"/>
                  </a:lnTo>
                  <a:cubicBezTo>
                    <a:pt x="298" y="0"/>
                    <a:pt x="276" y="22"/>
                    <a:pt x="276" y="44"/>
                  </a:cubicBezTo>
                  <a:cubicBezTo>
                    <a:pt x="265" y="55"/>
                    <a:pt x="265" y="66"/>
                    <a:pt x="254" y="77"/>
                  </a:cubicBezTo>
                  <a:cubicBezTo>
                    <a:pt x="254" y="77"/>
                    <a:pt x="243" y="88"/>
                    <a:pt x="243" y="99"/>
                  </a:cubicBezTo>
                  <a:cubicBezTo>
                    <a:pt x="232" y="110"/>
                    <a:pt x="221" y="121"/>
                    <a:pt x="210" y="132"/>
                  </a:cubicBezTo>
                  <a:cubicBezTo>
                    <a:pt x="210" y="143"/>
                    <a:pt x="199" y="154"/>
                    <a:pt x="188" y="165"/>
                  </a:cubicBezTo>
                  <a:cubicBezTo>
                    <a:pt x="188" y="176"/>
                    <a:pt x="188" y="176"/>
                    <a:pt x="188" y="176"/>
                  </a:cubicBezTo>
                  <a:lnTo>
                    <a:pt x="166" y="187"/>
                  </a:lnTo>
                  <a:cubicBezTo>
                    <a:pt x="133" y="143"/>
                    <a:pt x="111" y="88"/>
                    <a:pt x="133" y="33"/>
                  </a:cubicBezTo>
                  <a:cubicBezTo>
                    <a:pt x="133" y="22"/>
                    <a:pt x="133" y="11"/>
                    <a:pt x="133" y="11"/>
                  </a:cubicBezTo>
                  <a:cubicBezTo>
                    <a:pt x="122" y="11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10006600" y="637100"/>
              <a:ext cx="9375" cy="12400"/>
            </a:xfrm>
            <a:custGeom>
              <a:avLst/>
              <a:gdLst/>
              <a:ahLst/>
              <a:cxnLst/>
              <a:rect l="l" t="t" r="r" b="b"/>
              <a:pathLst>
                <a:path w="375" h="496" extrusionOk="0">
                  <a:moveTo>
                    <a:pt x="155" y="0"/>
                  </a:moveTo>
                  <a:cubicBezTo>
                    <a:pt x="133" y="0"/>
                    <a:pt x="111" y="0"/>
                    <a:pt x="100" y="11"/>
                  </a:cubicBezTo>
                  <a:cubicBezTo>
                    <a:pt x="89" y="22"/>
                    <a:pt x="89" y="22"/>
                    <a:pt x="89" y="33"/>
                  </a:cubicBezTo>
                  <a:cubicBezTo>
                    <a:pt x="89" y="44"/>
                    <a:pt x="100" y="55"/>
                    <a:pt x="100" y="55"/>
                  </a:cubicBezTo>
                  <a:cubicBezTo>
                    <a:pt x="100" y="66"/>
                    <a:pt x="100" y="66"/>
                    <a:pt x="111" y="77"/>
                  </a:cubicBezTo>
                  <a:lnTo>
                    <a:pt x="122" y="121"/>
                  </a:lnTo>
                  <a:cubicBezTo>
                    <a:pt x="133" y="143"/>
                    <a:pt x="144" y="154"/>
                    <a:pt x="144" y="176"/>
                  </a:cubicBezTo>
                  <a:cubicBezTo>
                    <a:pt x="155" y="176"/>
                    <a:pt x="155" y="187"/>
                    <a:pt x="155" y="187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33" y="231"/>
                    <a:pt x="122" y="253"/>
                    <a:pt x="100" y="275"/>
                  </a:cubicBezTo>
                  <a:cubicBezTo>
                    <a:pt x="78" y="308"/>
                    <a:pt x="67" y="330"/>
                    <a:pt x="45" y="352"/>
                  </a:cubicBezTo>
                  <a:cubicBezTo>
                    <a:pt x="34" y="363"/>
                    <a:pt x="34" y="374"/>
                    <a:pt x="23" y="385"/>
                  </a:cubicBezTo>
                  <a:cubicBezTo>
                    <a:pt x="23" y="385"/>
                    <a:pt x="12" y="396"/>
                    <a:pt x="12" y="407"/>
                  </a:cubicBezTo>
                  <a:cubicBezTo>
                    <a:pt x="12" y="407"/>
                    <a:pt x="1" y="418"/>
                    <a:pt x="1" y="418"/>
                  </a:cubicBezTo>
                  <a:cubicBezTo>
                    <a:pt x="1" y="429"/>
                    <a:pt x="1" y="429"/>
                    <a:pt x="1" y="440"/>
                  </a:cubicBezTo>
                  <a:cubicBezTo>
                    <a:pt x="1" y="451"/>
                    <a:pt x="12" y="451"/>
                    <a:pt x="23" y="451"/>
                  </a:cubicBezTo>
                  <a:lnTo>
                    <a:pt x="45" y="451"/>
                  </a:lnTo>
                  <a:cubicBezTo>
                    <a:pt x="56" y="451"/>
                    <a:pt x="67" y="440"/>
                    <a:pt x="78" y="429"/>
                  </a:cubicBezTo>
                  <a:cubicBezTo>
                    <a:pt x="78" y="429"/>
                    <a:pt x="78" y="418"/>
                    <a:pt x="89" y="407"/>
                  </a:cubicBezTo>
                  <a:cubicBezTo>
                    <a:pt x="89" y="407"/>
                    <a:pt x="89" y="396"/>
                    <a:pt x="100" y="385"/>
                  </a:cubicBezTo>
                  <a:cubicBezTo>
                    <a:pt x="111" y="374"/>
                    <a:pt x="122" y="363"/>
                    <a:pt x="133" y="341"/>
                  </a:cubicBezTo>
                  <a:cubicBezTo>
                    <a:pt x="144" y="330"/>
                    <a:pt x="155" y="308"/>
                    <a:pt x="166" y="297"/>
                  </a:cubicBezTo>
                  <a:cubicBezTo>
                    <a:pt x="177" y="297"/>
                    <a:pt x="177" y="286"/>
                    <a:pt x="188" y="286"/>
                  </a:cubicBezTo>
                  <a:cubicBezTo>
                    <a:pt x="188" y="286"/>
                    <a:pt x="188" y="297"/>
                    <a:pt x="188" y="297"/>
                  </a:cubicBezTo>
                  <a:lnTo>
                    <a:pt x="199" y="308"/>
                  </a:lnTo>
                  <a:cubicBezTo>
                    <a:pt x="199" y="330"/>
                    <a:pt x="210" y="363"/>
                    <a:pt x="221" y="385"/>
                  </a:cubicBezTo>
                  <a:cubicBezTo>
                    <a:pt x="232" y="407"/>
                    <a:pt x="243" y="429"/>
                    <a:pt x="254" y="451"/>
                  </a:cubicBezTo>
                  <a:cubicBezTo>
                    <a:pt x="254" y="462"/>
                    <a:pt x="254" y="462"/>
                    <a:pt x="254" y="473"/>
                  </a:cubicBezTo>
                  <a:cubicBezTo>
                    <a:pt x="254" y="473"/>
                    <a:pt x="265" y="484"/>
                    <a:pt x="265" y="484"/>
                  </a:cubicBezTo>
                  <a:cubicBezTo>
                    <a:pt x="276" y="484"/>
                    <a:pt x="276" y="484"/>
                    <a:pt x="287" y="495"/>
                  </a:cubicBezTo>
                  <a:lnTo>
                    <a:pt x="331" y="495"/>
                  </a:lnTo>
                  <a:cubicBezTo>
                    <a:pt x="342" y="484"/>
                    <a:pt x="353" y="484"/>
                    <a:pt x="353" y="484"/>
                  </a:cubicBezTo>
                  <a:cubicBezTo>
                    <a:pt x="364" y="473"/>
                    <a:pt x="364" y="473"/>
                    <a:pt x="364" y="462"/>
                  </a:cubicBezTo>
                  <a:cubicBezTo>
                    <a:pt x="364" y="451"/>
                    <a:pt x="353" y="451"/>
                    <a:pt x="353" y="451"/>
                  </a:cubicBezTo>
                  <a:cubicBezTo>
                    <a:pt x="331" y="363"/>
                    <a:pt x="298" y="275"/>
                    <a:pt x="276" y="187"/>
                  </a:cubicBezTo>
                  <a:cubicBezTo>
                    <a:pt x="276" y="187"/>
                    <a:pt x="265" y="187"/>
                    <a:pt x="265" y="176"/>
                  </a:cubicBezTo>
                  <a:lnTo>
                    <a:pt x="265" y="165"/>
                  </a:lnTo>
                  <a:cubicBezTo>
                    <a:pt x="276" y="154"/>
                    <a:pt x="287" y="143"/>
                    <a:pt x="287" y="132"/>
                  </a:cubicBezTo>
                  <a:cubicBezTo>
                    <a:pt x="298" y="121"/>
                    <a:pt x="309" y="110"/>
                    <a:pt x="320" y="88"/>
                  </a:cubicBezTo>
                  <a:cubicBezTo>
                    <a:pt x="331" y="77"/>
                    <a:pt x="342" y="66"/>
                    <a:pt x="342" y="55"/>
                  </a:cubicBezTo>
                  <a:cubicBezTo>
                    <a:pt x="353" y="44"/>
                    <a:pt x="364" y="33"/>
                    <a:pt x="375" y="22"/>
                  </a:cubicBezTo>
                  <a:cubicBezTo>
                    <a:pt x="375" y="11"/>
                    <a:pt x="364" y="11"/>
                    <a:pt x="364" y="11"/>
                  </a:cubicBezTo>
                  <a:lnTo>
                    <a:pt x="309" y="11"/>
                  </a:lnTo>
                  <a:cubicBezTo>
                    <a:pt x="298" y="11"/>
                    <a:pt x="298" y="22"/>
                    <a:pt x="298" y="22"/>
                  </a:cubicBezTo>
                  <a:lnTo>
                    <a:pt x="276" y="44"/>
                  </a:lnTo>
                  <a:cubicBezTo>
                    <a:pt x="265" y="55"/>
                    <a:pt x="265" y="66"/>
                    <a:pt x="254" y="77"/>
                  </a:cubicBezTo>
                  <a:cubicBezTo>
                    <a:pt x="254" y="77"/>
                    <a:pt x="254" y="77"/>
                    <a:pt x="243" y="88"/>
                  </a:cubicBezTo>
                  <a:lnTo>
                    <a:pt x="232" y="99"/>
                  </a:lnTo>
                  <a:cubicBezTo>
                    <a:pt x="232" y="88"/>
                    <a:pt x="232" y="88"/>
                    <a:pt x="232" y="88"/>
                  </a:cubicBezTo>
                  <a:cubicBezTo>
                    <a:pt x="221" y="88"/>
                    <a:pt x="221" y="88"/>
                    <a:pt x="221" y="77"/>
                  </a:cubicBezTo>
                  <a:cubicBezTo>
                    <a:pt x="221" y="77"/>
                    <a:pt x="210" y="66"/>
                    <a:pt x="210" y="55"/>
                  </a:cubicBezTo>
                  <a:cubicBezTo>
                    <a:pt x="210" y="44"/>
                    <a:pt x="199" y="44"/>
                    <a:pt x="199" y="33"/>
                  </a:cubicBezTo>
                  <a:cubicBezTo>
                    <a:pt x="188" y="22"/>
                    <a:pt x="166" y="11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9994775" y="639300"/>
              <a:ext cx="11575" cy="3800"/>
            </a:xfrm>
            <a:custGeom>
              <a:avLst/>
              <a:gdLst/>
              <a:ahLst/>
              <a:cxnLst/>
              <a:rect l="l" t="t" r="r" b="b"/>
              <a:pathLst>
                <a:path w="463" h="152" extrusionOk="0">
                  <a:moveTo>
                    <a:pt x="325" y="0"/>
                  </a:moveTo>
                  <a:cubicBezTo>
                    <a:pt x="295" y="0"/>
                    <a:pt x="265" y="6"/>
                    <a:pt x="232" y="11"/>
                  </a:cubicBezTo>
                  <a:cubicBezTo>
                    <a:pt x="177" y="22"/>
                    <a:pt x="111" y="33"/>
                    <a:pt x="45" y="44"/>
                  </a:cubicBezTo>
                  <a:cubicBezTo>
                    <a:pt x="1" y="66"/>
                    <a:pt x="23" y="143"/>
                    <a:pt x="67" y="143"/>
                  </a:cubicBezTo>
                  <a:cubicBezTo>
                    <a:pt x="100" y="149"/>
                    <a:pt x="133" y="151"/>
                    <a:pt x="166" y="151"/>
                  </a:cubicBezTo>
                  <a:cubicBezTo>
                    <a:pt x="199" y="151"/>
                    <a:pt x="232" y="149"/>
                    <a:pt x="265" y="143"/>
                  </a:cubicBezTo>
                  <a:cubicBezTo>
                    <a:pt x="287" y="143"/>
                    <a:pt x="307" y="144"/>
                    <a:pt x="327" y="144"/>
                  </a:cubicBezTo>
                  <a:cubicBezTo>
                    <a:pt x="366" y="144"/>
                    <a:pt x="400" y="140"/>
                    <a:pt x="430" y="110"/>
                  </a:cubicBezTo>
                  <a:cubicBezTo>
                    <a:pt x="463" y="88"/>
                    <a:pt x="452" y="33"/>
                    <a:pt x="419" y="22"/>
                  </a:cubicBezTo>
                  <a:cubicBezTo>
                    <a:pt x="386" y="6"/>
                    <a:pt x="35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9995600" y="644800"/>
              <a:ext cx="11300" cy="3725"/>
            </a:xfrm>
            <a:custGeom>
              <a:avLst/>
              <a:gdLst/>
              <a:ahLst/>
              <a:cxnLst/>
              <a:rect l="l" t="t" r="r" b="b"/>
              <a:pathLst>
                <a:path w="452" h="149" extrusionOk="0">
                  <a:moveTo>
                    <a:pt x="353" y="0"/>
                  </a:moveTo>
                  <a:cubicBezTo>
                    <a:pt x="254" y="0"/>
                    <a:pt x="155" y="33"/>
                    <a:pt x="67" y="44"/>
                  </a:cubicBezTo>
                  <a:cubicBezTo>
                    <a:pt x="1" y="55"/>
                    <a:pt x="34" y="132"/>
                    <a:pt x="78" y="143"/>
                  </a:cubicBezTo>
                  <a:cubicBezTo>
                    <a:pt x="127" y="143"/>
                    <a:pt x="182" y="149"/>
                    <a:pt x="236" y="149"/>
                  </a:cubicBezTo>
                  <a:cubicBezTo>
                    <a:pt x="289" y="149"/>
                    <a:pt x="342" y="143"/>
                    <a:pt x="386" y="121"/>
                  </a:cubicBezTo>
                  <a:cubicBezTo>
                    <a:pt x="452" y="88"/>
                    <a:pt x="408" y="0"/>
                    <a:pt x="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10017050" y="628400"/>
              <a:ext cx="9650" cy="9850"/>
            </a:xfrm>
            <a:custGeom>
              <a:avLst/>
              <a:gdLst/>
              <a:ahLst/>
              <a:cxnLst/>
              <a:rect l="l" t="t" r="r" b="b"/>
              <a:pathLst>
                <a:path w="386" h="394" extrusionOk="0">
                  <a:moveTo>
                    <a:pt x="146" y="0"/>
                  </a:moveTo>
                  <a:cubicBezTo>
                    <a:pt x="118" y="0"/>
                    <a:pt x="91" y="4"/>
                    <a:pt x="66" y="7"/>
                  </a:cubicBezTo>
                  <a:cubicBezTo>
                    <a:pt x="34" y="18"/>
                    <a:pt x="23" y="51"/>
                    <a:pt x="45" y="84"/>
                  </a:cubicBezTo>
                  <a:cubicBezTo>
                    <a:pt x="56" y="106"/>
                    <a:pt x="66" y="106"/>
                    <a:pt x="88" y="117"/>
                  </a:cubicBezTo>
                  <a:cubicBezTo>
                    <a:pt x="93" y="122"/>
                    <a:pt x="99" y="125"/>
                    <a:pt x="106" y="125"/>
                  </a:cubicBezTo>
                  <a:cubicBezTo>
                    <a:pt x="116" y="125"/>
                    <a:pt x="126" y="119"/>
                    <a:pt x="132" y="106"/>
                  </a:cubicBezTo>
                  <a:cubicBezTo>
                    <a:pt x="143" y="106"/>
                    <a:pt x="154" y="106"/>
                    <a:pt x="165" y="117"/>
                  </a:cubicBezTo>
                  <a:cubicBezTo>
                    <a:pt x="164" y="116"/>
                    <a:pt x="163" y="116"/>
                    <a:pt x="162" y="116"/>
                  </a:cubicBezTo>
                  <a:cubicBezTo>
                    <a:pt x="145" y="116"/>
                    <a:pt x="98" y="163"/>
                    <a:pt x="77" y="183"/>
                  </a:cubicBezTo>
                  <a:cubicBezTo>
                    <a:pt x="45" y="216"/>
                    <a:pt x="1" y="260"/>
                    <a:pt x="12" y="315"/>
                  </a:cubicBezTo>
                  <a:cubicBezTo>
                    <a:pt x="23" y="370"/>
                    <a:pt x="77" y="381"/>
                    <a:pt x="132" y="392"/>
                  </a:cubicBezTo>
                  <a:cubicBezTo>
                    <a:pt x="151" y="392"/>
                    <a:pt x="173" y="393"/>
                    <a:pt x="196" y="393"/>
                  </a:cubicBezTo>
                  <a:cubicBezTo>
                    <a:pt x="252" y="393"/>
                    <a:pt x="316" y="388"/>
                    <a:pt x="363" y="348"/>
                  </a:cubicBezTo>
                  <a:cubicBezTo>
                    <a:pt x="385" y="326"/>
                    <a:pt x="374" y="271"/>
                    <a:pt x="330" y="260"/>
                  </a:cubicBezTo>
                  <a:cubicBezTo>
                    <a:pt x="316" y="257"/>
                    <a:pt x="304" y="255"/>
                    <a:pt x="292" y="255"/>
                  </a:cubicBezTo>
                  <a:cubicBezTo>
                    <a:pt x="269" y="255"/>
                    <a:pt x="250" y="260"/>
                    <a:pt x="220" y="260"/>
                  </a:cubicBezTo>
                  <a:lnTo>
                    <a:pt x="176" y="260"/>
                  </a:lnTo>
                  <a:cubicBezTo>
                    <a:pt x="198" y="238"/>
                    <a:pt x="231" y="216"/>
                    <a:pt x="231" y="205"/>
                  </a:cubicBezTo>
                  <a:cubicBezTo>
                    <a:pt x="264" y="172"/>
                    <a:pt x="275" y="139"/>
                    <a:pt x="275" y="84"/>
                  </a:cubicBezTo>
                  <a:cubicBezTo>
                    <a:pt x="260" y="17"/>
                    <a:pt x="204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6" name="Google Shape;406;p25"/>
          <p:cNvGrpSpPr/>
          <p:nvPr/>
        </p:nvGrpSpPr>
        <p:grpSpPr>
          <a:xfrm flipH="1">
            <a:off x="-145040" y="505775"/>
            <a:ext cx="18224412" cy="9059370"/>
            <a:chOff x="-72520" y="252887"/>
            <a:chExt cx="9112206" cy="4529685"/>
          </a:xfrm>
        </p:grpSpPr>
        <p:grpSp>
          <p:nvGrpSpPr>
            <p:cNvPr id="407" name="Google Shape;407;p25"/>
            <p:cNvGrpSpPr/>
            <p:nvPr/>
          </p:nvGrpSpPr>
          <p:grpSpPr>
            <a:xfrm rot="4476917" flipH="1">
              <a:off x="7957371" y="341028"/>
              <a:ext cx="946802" cy="1002565"/>
              <a:chOff x="6195381" y="-2621175"/>
              <a:chExt cx="935514" cy="991326"/>
            </a:xfrm>
          </p:grpSpPr>
          <p:sp>
            <p:nvSpPr>
              <p:cNvPr id="408" name="Google Shape;408;p25"/>
              <p:cNvSpPr/>
              <p:nvPr/>
            </p:nvSpPr>
            <p:spPr>
              <a:xfrm>
                <a:off x="6195381" y="-2621175"/>
                <a:ext cx="935514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7318" extrusionOk="0">
                    <a:moveTo>
                      <a:pt x="2626" y="0"/>
                    </a:moveTo>
                    <a:cubicBezTo>
                      <a:pt x="2511" y="0"/>
                      <a:pt x="2394" y="42"/>
                      <a:pt x="2299" y="126"/>
                    </a:cubicBezTo>
                    <a:lnTo>
                      <a:pt x="199" y="2039"/>
                    </a:lnTo>
                    <a:cubicBezTo>
                      <a:pt x="12" y="2215"/>
                      <a:pt x="1" y="2512"/>
                      <a:pt x="177" y="2710"/>
                    </a:cubicBezTo>
                    <a:lnTo>
                      <a:pt x="13362" y="17160"/>
                    </a:lnTo>
                    <a:cubicBezTo>
                      <a:pt x="13455" y="17265"/>
                      <a:pt x="13582" y="17318"/>
                      <a:pt x="13711" y="17318"/>
                    </a:cubicBezTo>
                    <a:cubicBezTo>
                      <a:pt x="13825" y="17318"/>
                      <a:pt x="13940" y="17276"/>
                      <a:pt x="14033" y="17193"/>
                    </a:cubicBezTo>
                    <a:lnTo>
                      <a:pt x="16134" y="15280"/>
                    </a:lnTo>
                    <a:cubicBezTo>
                      <a:pt x="16321" y="15104"/>
                      <a:pt x="16343" y="14807"/>
                      <a:pt x="16167" y="14609"/>
                    </a:cubicBezTo>
                    <a:lnTo>
                      <a:pt x="2970" y="148"/>
                    </a:lnTo>
                    <a:cubicBezTo>
                      <a:pt x="2878" y="50"/>
                      <a:pt x="2753" y="0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10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6328872" y="-2576411"/>
                <a:ext cx="54781" cy="4922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860" extrusionOk="0">
                    <a:moveTo>
                      <a:pt x="476" y="0"/>
                    </a:moveTo>
                    <a:cubicBezTo>
                      <a:pt x="373" y="0"/>
                      <a:pt x="269" y="37"/>
                      <a:pt x="187" y="114"/>
                    </a:cubicBezTo>
                    <a:cubicBezTo>
                      <a:pt x="11" y="279"/>
                      <a:pt x="0" y="542"/>
                      <a:pt x="165" y="718"/>
                    </a:cubicBezTo>
                    <a:cubicBezTo>
                      <a:pt x="247" y="812"/>
                      <a:pt x="364" y="859"/>
                      <a:pt x="481" y="859"/>
                    </a:cubicBezTo>
                    <a:cubicBezTo>
                      <a:pt x="584" y="859"/>
                      <a:pt x="688" y="823"/>
                      <a:pt x="770" y="751"/>
                    </a:cubicBezTo>
                    <a:cubicBezTo>
                      <a:pt x="946" y="586"/>
                      <a:pt x="957" y="312"/>
                      <a:pt x="792" y="136"/>
                    </a:cubicBezTo>
                    <a:cubicBezTo>
                      <a:pt x="710" y="48"/>
                      <a:pt x="593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10" name="Google Shape;410;p25"/>
              <p:cNvGrpSpPr/>
              <p:nvPr/>
            </p:nvGrpSpPr>
            <p:grpSpPr>
              <a:xfrm>
                <a:off x="6224976" y="-2534681"/>
                <a:ext cx="814619" cy="878223"/>
                <a:chOff x="10015526" y="-551931"/>
                <a:chExt cx="814619" cy="878223"/>
              </a:xfrm>
            </p:grpSpPr>
            <p:sp>
              <p:nvSpPr>
                <p:cNvPr id="411" name="Google Shape;411;p25"/>
                <p:cNvSpPr/>
                <p:nvPr/>
              </p:nvSpPr>
              <p:spPr>
                <a:xfrm>
                  <a:off x="10086679" y="-551931"/>
                  <a:ext cx="743466" cy="81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14220" extrusionOk="0">
                      <a:moveTo>
                        <a:pt x="77" y="0"/>
                      </a:moveTo>
                      <a:lnTo>
                        <a:pt x="0" y="77"/>
                      </a:lnTo>
                      <a:lnTo>
                        <a:pt x="12900" y="14220"/>
                      </a:lnTo>
                      <a:lnTo>
                        <a:pt x="12988" y="14143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25"/>
                <p:cNvSpPr/>
                <p:nvPr/>
              </p:nvSpPr>
              <p:spPr>
                <a:xfrm>
                  <a:off x="10015526" y="-50848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25"/>
                <p:cNvSpPr/>
                <p:nvPr/>
              </p:nvSpPr>
              <p:spPr>
                <a:xfrm>
                  <a:off x="10031267" y="-49022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39" y="77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25"/>
                <p:cNvSpPr/>
                <p:nvPr/>
              </p:nvSpPr>
              <p:spPr>
                <a:xfrm>
                  <a:off x="10048898" y="-471332"/>
                  <a:ext cx="3028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5" extrusionOk="0">
                      <a:moveTo>
                        <a:pt x="462" y="0"/>
                      </a:moveTo>
                      <a:lnTo>
                        <a:pt x="0" y="418"/>
                      </a:lnTo>
                      <a:lnTo>
                        <a:pt x="66" y="495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25"/>
                <p:cNvSpPr/>
                <p:nvPr/>
              </p:nvSpPr>
              <p:spPr>
                <a:xfrm>
                  <a:off x="10065899" y="-45312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25"/>
                <p:cNvSpPr/>
                <p:nvPr/>
              </p:nvSpPr>
              <p:spPr>
                <a:xfrm>
                  <a:off x="10081641" y="-45999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25"/>
                <p:cNvSpPr/>
                <p:nvPr/>
              </p:nvSpPr>
              <p:spPr>
                <a:xfrm>
                  <a:off x="10098642" y="-41660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67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Google Shape;418;p25"/>
                <p:cNvSpPr/>
                <p:nvPr/>
              </p:nvSpPr>
              <p:spPr>
                <a:xfrm>
                  <a:off x="10115644" y="-39834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Google Shape;419;p25"/>
                <p:cNvSpPr/>
                <p:nvPr/>
              </p:nvSpPr>
              <p:spPr>
                <a:xfrm>
                  <a:off x="10132645" y="-380087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Google Shape;420;p25"/>
                <p:cNvSpPr/>
                <p:nvPr/>
              </p:nvSpPr>
              <p:spPr>
                <a:xfrm>
                  <a:off x="10149016" y="-361826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25"/>
                <p:cNvSpPr/>
                <p:nvPr/>
              </p:nvSpPr>
              <p:spPr>
                <a:xfrm>
                  <a:off x="10165960" y="-36875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7" y="1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8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25"/>
                <p:cNvSpPr/>
                <p:nvPr/>
              </p:nvSpPr>
              <p:spPr>
                <a:xfrm>
                  <a:off x="10181702" y="-32530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4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25"/>
                <p:cNvSpPr/>
                <p:nvPr/>
              </p:nvSpPr>
              <p:spPr>
                <a:xfrm>
                  <a:off x="10198703" y="-30704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25"/>
                <p:cNvSpPr/>
                <p:nvPr/>
              </p:nvSpPr>
              <p:spPr>
                <a:xfrm>
                  <a:off x="10215705" y="-288155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29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25"/>
                <p:cNvSpPr/>
                <p:nvPr/>
              </p:nvSpPr>
              <p:spPr>
                <a:xfrm>
                  <a:off x="10232706" y="-26989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3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25"/>
                <p:cNvSpPr/>
                <p:nvPr/>
              </p:nvSpPr>
              <p:spPr>
                <a:xfrm>
                  <a:off x="10249707" y="-276821"/>
                  <a:ext cx="57987" cy="5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935" extrusionOk="0">
                      <a:moveTo>
                        <a:pt x="946" y="0"/>
                      </a:moveTo>
                      <a:lnTo>
                        <a:pt x="1" y="869"/>
                      </a:lnTo>
                      <a:lnTo>
                        <a:pt x="67" y="935"/>
                      </a:lnTo>
                      <a:lnTo>
                        <a:pt x="1012" y="77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Google Shape;427;p25"/>
                <p:cNvSpPr/>
                <p:nvPr/>
              </p:nvSpPr>
              <p:spPr>
                <a:xfrm>
                  <a:off x="10265449" y="-23406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Google Shape;428;p25"/>
                <p:cNvSpPr/>
                <p:nvPr/>
              </p:nvSpPr>
              <p:spPr>
                <a:xfrm>
                  <a:off x="10282450" y="-215170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19"/>
                      </a:lnTo>
                      <a:lnTo>
                        <a:pt x="77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25"/>
                <p:cNvSpPr/>
                <p:nvPr/>
              </p:nvSpPr>
              <p:spPr>
                <a:xfrm>
                  <a:off x="10299451" y="-196909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25"/>
                <p:cNvSpPr/>
                <p:nvPr/>
              </p:nvSpPr>
              <p:spPr>
                <a:xfrm>
                  <a:off x="10316452" y="-1786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25"/>
                <p:cNvSpPr/>
                <p:nvPr/>
              </p:nvSpPr>
              <p:spPr>
                <a:xfrm>
                  <a:off x="10332824" y="-18557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25"/>
                <p:cNvSpPr/>
                <p:nvPr/>
              </p:nvSpPr>
              <p:spPr>
                <a:xfrm>
                  <a:off x="10349195" y="-142128"/>
                  <a:ext cx="30854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496" extrusionOk="0">
                      <a:moveTo>
                        <a:pt x="473" y="1"/>
                      </a:moveTo>
                      <a:lnTo>
                        <a:pt x="0" y="418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25"/>
                <p:cNvSpPr/>
                <p:nvPr/>
              </p:nvSpPr>
              <p:spPr>
                <a:xfrm>
                  <a:off x="10366197" y="-123867"/>
                  <a:ext cx="3085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25"/>
                <p:cNvSpPr/>
                <p:nvPr/>
              </p:nvSpPr>
              <p:spPr>
                <a:xfrm>
                  <a:off x="10382511" y="-105607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435;p25"/>
                <p:cNvSpPr/>
                <p:nvPr/>
              </p:nvSpPr>
              <p:spPr>
                <a:xfrm>
                  <a:off x="10399512" y="-86716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66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436;p25"/>
                <p:cNvSpPr/>
                <p:nvPr/>
              </p:nvSpPr>
              <p:spPr>
                <a:xfrm>
                  <a:off x="10416513" y="-94272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8" y="0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437;p25"/>
                <p:cNvSpPr/>
                <p:nvPr/>
              </p:nvSpPr>
              <p:spPr>
                <a:xfrm>
                  <a:off x="10432885" y="-50825"/>
                  <a:ext cx="30281" cy="2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438;p25"/>
                <p:cNvSpPr/>
                <p:nvPr/>
              </p:nvSpPr>
              <p:spPr>
                <a:xfrm>
                  <a:off x="10449256" y="-31935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25"/>
                <p:cNvSpPr/>
                <p:nvPr/>
              </p:nvSpPr>
              <p:spPr>
                <a:xfrm>
                  <a:off x="10466257" y="-1373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25"/>
                <p:cNvSpPr/>
                <p:nvPr/>
              </p:nvSpPr>
              <p:spPr>
                <a:xfrm>
                  <a:off x="10483259" y="4529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25"/>
                <p:cNvSpPr/>
                <p:nvPr/>
              </p:nvSpPr>
              <p:spPr>
                <a:xfrm>
                  <a:off x="10500260" y="-2397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7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25"/>
                <p:cNvSpPr/>
                <p:nvPr/>
              </p:nvSpPr>
              <p:spPr>
                <a:xfrm>
                  <a:off x="10516631" y="41050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25"/>
                <p:cNvSpPr/>
                <p:nvPr/>
              </p:nvSpPr>
              <p:spPr>
                <a:xfrm>
                  <a:off x="10533003" y="5931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30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25"/>
                <p:cNvSpPr/>
                <p:nvPr/>
              </p:nvSpPr>
              <p:spPr>
                <a:xfrm>
                  <a:off x="10549374" y="77571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1"/>
                      </a:moveTo>
                      <a:lnTo>
                        <a:pt x="0" y="429"/>
                      </a:lnTo>
                      <a:lnTo>
                        <a:pt x="77" y="50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Google Shape;445;p25"/>
                <p:cNvSpPr/>
                <p:nvPr/>
              </p:nvSpPr>
              <p:spPr>
                <a:xfrm>
                  <a:off x="10567005" y="95832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Google Shape;446;p25"/>
                <p:cNvSpPr/>
                <p:nvPr/>
              </p:nvSpPr>
              <p:spPr>
                <a:xfrm>
                  <a:off x="10583377" y="8890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25"/>
                <p:cNvSpPr/>
                <p:nvPr/>
              </p:nvSpPr>
              <p:spPr>
                <a:xfrm>
                  <a:off x="10599691" y="13235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25"/>
                <p:cNvSpPr/>
                <p:nvPr/>
              </p:nvSpPr>
              <p:spPr>
                <a:xfrm>
                  <a:off x="10616692" y="15061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25"/>
                <p:cNvSpPr/>
                <p:nvPr/>
              </p:nvSpPr>
              <p:spPr>
                <a:xfrm>
                  <a:off x="10633064" y="16950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25"/>
                <p:cNvSpPr/>
                <p:nvPr/>
              </p:nvSpPr>
              <p:spPr>
                <a:xfrm>
                  <a:off x="10650065" y="18776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25"/>
                <p:cNvSpPr/>
                <p:nvPr/>
              </p:nvSpPr>
              <p:spPr>
                <a:xfrm>
                  <a:off x="10666436" y="18083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1" y="869"/>
                      </a:lnTo>
                      <a:lnTo>
                        <a:pt x="78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25"/>
                <p:cNvSpPr/>
                <p:nvPr/>
              </p:nvSpPr>
              <p:spPr>
                <a:xfrm>
                  <a:off x="10682808" y="224228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6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Google Shape;453;p25"/>
                <p:cNvSpPr/>
                <p:nvPr/>
              </p:nvSpPr>
              <p:spPr>
                <a:xfrm>
                  <a:off x="10700439" y="24248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1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Google Shape;454;p25"/>
                <p:cNvSpPr/>
                <p:nvPr/>
              </p:nvSpPr>
              <p:spPr>
                <a:xfrm>
                  <a:off x="10717440" y="2607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Google Shape;455;p25"/>
                <p:cNvSpPr/>
                <p:nvPr/>
              </p:nvSpPr>
              <p:spPr>
                <a:xfrm>
                  <a:off x="10733812" y="27901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25"/>
                <p:cNvSpPr/>
                <p:nvPr/>
              </p:nvSpPr>
              <p:spPr>
                <a:xfrm>
                  <a:off x="10750183" y="27208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7" y="1"/>
                      </a:moveTo>
                      <a:lnTo>
                        <a:pt x="0" y="869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7" name="Google Shape;457;p25"/>
              <p:cNvSpPr/>
              <p:nvPr/>
            </p:nvSpPr>
            <p:spPr>
              <a:xfrm>
                <a:off x="6884416" y="-1990299"/>
                <a:ext cx="210767" cy="215461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764" extrusionOk="0">
                    <a:moveTo>
                      <a:pt x="203" y="1"/>
                    </a:moveTo>
                    <a:cubicBezTo>
                      <a:pt x="94" y="1"/>
                      <a:pt x="0" y="117"/>
                      <a:pt x="94" y="234"/>
                    </a:cubicBezTo>
                    <a:cubicBezTo>
                      <a:pt x="1127" y="1455"/>
                      <a:pt x="2205" y="2642"/>
                      <a:pt x="3382" y="3720"/>
                    </a:cubicBezTo>
                    <a:cubicBezTo>
                      <a:pt x="3419" y="3751"/>
                      <a:pt x="3456" y="3763"/>
                      <a:pt x="3489" y="3763"/>
                    </a:cubicBezTo>
                    <a:cubicBezTo>
                      <a:pt x="3610" y="3763"/>
                      <a:pt x="3681" y="3588"/>
                      <a:pt x="3569" y="3467"/>
                    </a:cubicBezTo>
                    <a:cubicBezTo>
                      <a:pt x="2469" y="2356"/>
                      <a:pt x="1369" y="1246"/>
                      <a:pt x="336" y="69"/>
                    </a:cubicBezTo>
                    <a:cubicBezTo>
                      <a:pt x="297" y="21"/>
                      <a:pt x="249" y="1"/>
                      <a:pt x="20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8" name="Google Shape;458;p25"/>
            <p:cNvGrpSpPr/>
            <p:nvPr/>
          </p:nvGrpSpPr>
          <p:grpSpPr>
            <a:xfrm rot="-6966032">
              <a:off x="156170" y="3819585"/>
              <a:ext cx="664004" cy="923425"/>
              <a:chOff x="10478963" y="-3477862"/>
              <a:chExt cx="489325" cy="680500"/>
            </a:xfrm>
          </p:grpSpPr>
          <p:sp>
            <p:nvSpPr>
              <p:cNvPr id="459" name="Google Shape;459;p25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Google Shape;460;p25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Google Shape;461;p25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Google Shape;464;p25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Google Shape;465;p25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Google Shape;468;p25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772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sv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5.sv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svg"/><Relationship Id="rId7" Type="http://schemas.openxmlformats.org/officeDocument/2006/relationships/image" Target="../media/image49.svg"/><Relationship Id="rId12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15.sv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5.sv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67.png"/><Relationship Id="rId5" Type="http://schemas.openxmlformats.org/officeDocument/2006/relationships/image" Target="../media/image12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3.svg"/><Relationship Id="rId7" Type="http://schemas.openxmlformats.org/officeDocument/2006/relationships/image" Target="../media/image7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8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3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15.sv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svg"/><Relationship Id="rId7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solidFill>
                  <a:srgbClr val="646B96">
                    <a:lumMod val="75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-123380" flipH="1">
            <a:off x="15583696" y="6897505"/>
            <a:ext cx="4260163" cy="6491677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3294344">
            <a:off x="15799460" y="8431964"/>
            <a:ext cx="2236380" cy="5590951"/>
          </a:xfrm>
          <a:custGeom>
            <a:avLst/>
            <a:gdLst/>
            <a:ahLst/>
            <a:cxnLst/>
            <a:rect l="l" t="t" r="r" b="b"/>
            <a:pathLst>
              <a:path w="2236380" h="5590951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141099">
            <a:off x="16227382" y="7564634"/>
            <a:ext cx="1268138" cy="4354122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8600" y="7962900"/>
            <a:ext cx="964079" cy="2433006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954738">
            <a:off x="330145" y="8602139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9527996">
            <a:off x="16747399" y="-663098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6732337" flipH="1">
            <a:off x="15749704" y="1149887"/>
            <a:ext cx="384789" cy="699616"/>
          </a:xfrm>
          <a:custGeom>
            <a:avLst/>
            <a:gdLst/>
            <a:ahLst/>
            <a:cxnLst/>
            <a:rect l="l" t="t" r="r" b="b"/>
            <a:pathLst>
              <a:path w="384789" h="699616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2158146" flipH="1">
            <a:off x="16266961" y="2628013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xmlns="" id="{1CDC4C4D-2239-46F7-8C18-BADA187C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650" y="338379"/>
            <a:ext cx="118786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</a:t>
            </a: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</a:t>
            </a:r>
            <a:r>
              <a:rPr kumimoji="0" lang="en-US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 </a:t>
            </a:r>
            <a:r>
              <a:rPr kumimoji="0" lang="en-US" altLang="en-US" sz="4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OAI</a:t>
            </a: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7790" y="2451393"/>
            <a:ext cx="12470786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D15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TAM GIÁC BẰNG NHAU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2165203" y="3578863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xmlns="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xmlns="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xmlns="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xmlns="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xmlns="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xmlns="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xmlns="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xmlns="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xmlns="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xmlns="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xmlns="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xmlns="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xmlns="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xmlns="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xmlns="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xmlns="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xmlns="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xmlns="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xmlns="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xmlns="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xmlns="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xmlns="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xmlns="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xmlns="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10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2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xmlns="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1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xmlns="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xmlns="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xmlns="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xmlns="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xmlns="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xmlns="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xmlns="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xmlns="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798</Words>
  <Application>Microsoft Office PowerPoint</Application>
  <PresentationFormat>Custom</PresentationFormat>
  <Paragraphs>123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Times New Roman</vt:lpstr>
      <vt:lpstr>Arial</vt:lpstr>
      <vt:lpstr>Wingdings 3</vt:lpstr>
      <vt:lpstr>DM Sans SemiBold</vt:lpstr>
      <vt:lpstr>Wingdings</vt:lpstr>
      <vt:lpstr>Symbol</vt:lpstr>
      <vt:lpstr>Cambria Math</vt:lpstr>
      <vt:lpstr>Red Hat Display</vt:lpstr>
      <vt:lpstr>Manrope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Acer</cp:lastModifiedBy>
  <cp:revision>5</cp:revision>
  <dcterms:created xsi:type="dcterms:W3CDTF">2006-08-16T00:00:00Z</dcterms:created>
  <dcterms:modified xsi:type="dcterms:W3CDTF">2024-04-14T01:38:34Z</dcterms:modified>
  <dc:identifier>DAFOoZpgCq0</dc:identifier>
</cp:coreProperties>
</file>