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media/image63.jpg" ContentType="image/jpeg"/>
  <Override PartName="/ppt/media/image64.jpg" ContentType="image/jpeg"/>
  <Override PartName="/ppt/media/image65.jpg" ContentType="image/jpeg"/>
  <Override PartName="/ppt/media/image96.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Lst>
  <p:notesMasterIdLst>
    <p:notesMasterId r:id="rId67"/>
  </p:notesMasterIdLst>
  <p:handoutMasterIdLst>
    <p:handoutMasterId r:id="rId68"/>
  </p:handoutMasterIdLst>
  <p:sldIdLst>
    <p:sldId id="290" r:id="rId3"/>
    <p:sldId id="256" r:id="rId4"/>
    <p:sldId id="257" r:id="rId5"/>
    <p:sldId id="258" r:id="rId6"/>
    <p:sldId id="259" r:id="rId7"/>
    <p:sldId id="260" r:id="rId8"/>
    <p:sldId id="261" r:id="rId9"/>
    <p:sldId id="291" r:id="rId10"/>
    <p:sldId id="272" r:id="rId11"/>
    <p:sldId id="262" r:id="rId12"/>
    <p:sldId id="263" r:id="rId13"/>
    <p:sldId id="293" r:id="rId14"/>
    <p:sldId id="292" r:id="rId15"/>
    <p:sldId id="296" r:id="rId16"/>
    <p:sldId id="297" r:id="rId17"/>
    <p:sldId id="265" r:id="rId18"/>
    <p:sldId id="266" r:id="rId19"/>
    <p:sldId id="273" r:id="rId20"/>
    <p:sldId id="294" r:id="rId21"/>
    <p:sldId id="295" r:id="rId22"/>
    <p:sldId id="274" r:id="rId23"/>
    <p:sldId id="268" r:id="rId24"/>
    <p:sldId id="298" r:id="rId25"/>
    <p:sldId id="299" r:id="rId26"/>
    <p:sldId id="300" r:id="rId27"/>
    <p:sldId id="301" r:id="rId28"/>
    <p:sldId id="302" r:id="rId29"/>
    <p:sldId id="303" r:id="rId30"/>
    <p:sldId id="306" r:id="rId31"/>
    <p:sldId id="305" r:id="rId32"/>
    <p:sldId id="304" r:id="rId33"/>
    <p:sldId id="307" r:id="rId34"/>
    <p:sldId id="308" r:id="rId35"/>
    <p:sldId id="309" r:id="rId36"/>
    <p:sldId id="267" r:id="rId37"/>
    <p:sldId id="311" r:id="rId38"/>
    <p:sldId id="317" r:id="rId39"/>
    <p:sldId id="310" r:id="rId40"/>
    <p:sldId id="269" r:id="rId41"/>
    <p:sldId id="312" r:id="rId42"/>
    <p:sldId id="313" r:id="rId43"/>
    <p:sldId id="316" r:id="rId44"/>
    <p:sldId id="318" r:id="rId45"/>
    <p:sldId id="319" r:id="rId46"/>
    <p:sldId id="314" r:id="rId47"/>
    <p:sldId id="315" r:id="rId48"/>
    <p:sldId id="340" r:id="rId49"/>
    <p:sldId id="344" r:id="rId50"/>
    <p:sldId id="320" r:id="rId51"/>
    <p:sldId id="326" r:id="rId52"/>
    <p:sldId id="325" r:id="rId53"/>
    <p:sldId id="324" r:id="rId54"/>
    <p:sldId id="323" r:id="rId55"/>
    <p:sldId id="322" r:id="rId56"/>
    <p:sldId id="321" r:id="rId57"/>
    <p:sldId id="327" r:id="rId58"/>
    <p:sldId id="328" r:id="rId59"/>
    <p:sldId id="332" r:id="rId60"/>
    <p:sldId id="331" r:id="rId61"/>
    <p:sldId id="330" r:id="rId62"/>
    <p:sldId id="329" r:id="rId63"/>
    <p:sldId id="333" r:id="rId64"/>
    <p:sldId id="334" r:id="rId65"/>
    <p:sldId id="335" r:id="rId66"/>
  </p:sldIdLst>
  <p:sldSz cx="12192000" cy="6858000"/>
  <p:notesSz cx="6858000" cy="9144000"/>
  <p:custDataLst>
    <p:tags r:id="rId6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0" clrIdx="0"/>
  <p:cmAuthor id="2" name="作者" initials="A" lastIdx="0" clrIdx="1"/>
  <p:cmAuthor id="3" name="fafa" initials="f" lastIdx="0" clrIdx="1"/>
  <p:cmAuthor id="4" name="王习习" initials="王"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54" autoAdjust="0"/>
    <p:restoredTop sz="94660"/>
  </p:normalViewPr>
  <p:slideViewPr>
    <p:cSldViewPr snapToGrid="0">
      <p:cViewPr varScale="1">
        <p:scale>
          <a:sx n="74" d="100"/>
          <a:sy n="74" d="100"/>
        </p:scale>
        <p:origin x="948" y="78"/>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Bold"/>
              <a:ea typeface="思源黑体 CN Bold"/>
              <a:cs typeface="思源黑体 CN Bold" panose="020B08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思源黑体 CN Bold"/>
              </a:rPr>
              <a:t>2024/9/16</a:t>
            </a:fld>
            <a:endParaRPr lang="zh-CN" altLang="en-US">
              <a:latin typeface="思源黑体 CN Bold"/>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Bold"/>
              <a:ea typeface="思源黑体 CN Bold"/>
              <a:cs typeface="思源黑体 CN Bold" panose="020B08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思源黑体 CN Bold"/>
              </a:rPr>
              <a:t>‹#›</a:t>
            </a:fld>
            <a:endParaRPr lang="zh-CN" altLang="en-US">
              <a:latin typeface="思源黑体 CN Bold"/>
            </a:endParaRPr>
          </a:p>
        </p:txBody>
      </p:sp>
    </p:spTree>
    <p:extLst>
      <p:ext uri="{BB962C8B-B14F-4D97-AF65-F5344CB8AC3E}">
        <p14:creationId xmlns:p14="http://schemas.microsoft.com/office/powerpoint/2010/main" val="33184577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Bold"/>
                <a:ea typeface="思源黑体 CN Bold"/>
                <a:cs typeface="思源黑体 CN Bold" panose="020B08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Bold"/>
                <a:ea typeface="思源黑体 CN Bold"/>
                <a:cs typeface="思源黑体 CN Bold" panose="020B0800000000000000" charset="-122"/>
              </a:defRPr>
            </a:lvl1pPr>
          </a:lstStyle>
          <a:p>
            <a:fld id="{D2A48B96-639E-45A3-A0BA-2464DFDB1FAA}" type="datetimeFigureOut">
              <a:rPr lang="zh-CN" altLang="en-US" smtClean="0"/>
              <a:t>2024/9/16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Bold"/>
                <a:ea typeface="思源黑体 CN Bold"/>
                <a:cs typeface="思源黑体 CN Bold" panose="020B08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Bold"/>
                <a:ea typeface="思源黑体 CN Bold"/>
                <a:cs typeface="思源黑体 CN Bold" panose="020B0800000000000000" charset="-122"/>
              </a:defRPr>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2233028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Bold"/>
        <a:ea typeface="思源黑体 CN Bold"/>
        <a:cs typeface="思源黑体 CN Bold" panose="020B0800000000000000" charset="-122"/>
      </a:defRPr>
    </a:lvl1pPr>
    <a:lvl2pPr marL="457200" algn="l" defTabSz="914400" rtl="0" eaLnBrk="1" latinLnBrk="0" hangingPunct="1">
      <a:defRPr sz="1200" kern="1200">
        <a:solidFill>
          <a:schemeClr val="tx1"/>
        </a:solidFill>
        <a:latin typeface="思源黑体 CN Bold"/>
        <a:ea typeface="思源黑体 CN Bold"/>
        <a:cs typeface="思源黑体 CN Bold" panose="020B0800000000000000" charset="-122"/>
      </a:defRPr>
    </a:lvl2pPr>
    <a:lvl3pPr marL="914400" algn="l" defTabSz="914400" rtl="0" eaLnBrk="1" latinLnBrk="0" hangingPunct="1">
      <a:defRPr sz="1200" kern="1200">
        <a:solidFill>
          <a:schemeClr val="tx1"/>
        </a:solidFill>
        <a:latin typeface="思源黑体 CN Bold"/>
        <a:ea typeface="思源黑体 CN Bold"/>
        <a:cs typeface="思源黑体 CN Bold" panose="020B0800000000000000" charset="-122"/>
      </a:defRPr>
    </a:lvl3pPr>
    <a:lvl4pPr marL="1371600" algn="l" defTabSz="914400" rtl="0" eaLnBrk="1" latinLnBrk="0" hangingPunct="1">
      <a:defRPr sz="1200" kern="1200">
        <a:solidFill>
          <a:schemeClr val="tx1"/>
        </a:solidFill>
        <a:latin typeface="思源黑体 CN Bold"/>
        <a:ea typeface="思源黑体 CN Bold"/>
        <a:cs typeface="思源黑体 CN Bold" panose="020B0800000000000000" charset="-122"/>
      </a:defRPr>
    </a:lvl4pPr>
    <a:lvl5pPr marL="1828800" algn="l" defTabSz="914400" rtl="0" eaLnBrk="1" latinLnBrk="0" hangingPunct="1">
      <a:defRPr sz="1200" kern="1200">
        <a:solidFill>
          <a:schemeClr val="tx1"/>
        </a:solidFill>
        <a:latin typeface="思源黑体 CN Bold"/>
        <a:ea typeface="思源黑体 CN Bold"/>
        <a:cs typeface="思源黑体 CN Bold" panose="020B08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544199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t">
            <a:normAutofit/>
          </a:bodyPr>
          <a:lstStyle>
            <a:lvl1pPr algn="ctr">
              <a:defRPr sz="6000"/>
            </a:lvl1pPr>
          </a:lstStyle>
          <a:p>
            <a:r>
              <a:rPr lang="vi-VN" altLang="vi-VN" smtClean="0">
                <a:latin typeface="Noto Sans"/>
                <a:ea typeface="Noto Sans"/>
              </a:rPr>
              <a:t>Bấm vào đây để chỉnh sửa kiểu tiêu đề chính</a:t>
            </a:r>
            <a:endParaRPr lang="zh-CN" altLang="en-US"/>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ltLang="vi-VN" smtClean="0">
                <a:latin typeface="Noto Sans"/>
                <a:ea typeface="Noto Sans"/>
              </a:rPr>
              <a:t>Bấm vào đây để chỉnh sửa kiểu phụ đề chính</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2024/9/16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vi-VN" altLang="vi-VN" smtClean="0">
                <a:latin typeface="Noto Sans"/>
                <a:ea typeface="Noto Sans"/>
              </a:rPr>
              <a:t>Bấm vào đây để chỉnh sửa kiểu tiêu</a:t>
            </a:r>
            <a:endParaRPr lang="zh-CN" altLang="en-US"/>
          </a:p>
        </p:txBody>
      </p:sp>
      <p:sp>
        <p:nvSpPr>
          <p:cNvPr id="3" name="竖排文字占位符 2"/>
          <p:cNvSpPr>
            <a:spLocks noGrp="1"/>
          </p:cNvSpPr>
          <p:nvPr>
            <p:ph type="body" orient="vert" idx="1"/>
          </p:nvPr>
        </p:nvSpPr>
        <p:spPr/>
        <p:txBody>
          <a:bodyPr vert="vert">
            <a:normAutofit/>
          </a:bodyPr>
          <a:lstStyle/>
          <a:p>
            <a:pPr lvl="0"/>
            <a:r>
              <a:rPr lang="vi-VN" altLang="vi-VN" smtClean="0">
                <a:latin typeface="Noto Sans"/>
                <a:ea typeface="Noto Sans"/>
              </a:rPr>
              <a:t>Bấm vào đây để chỉnh sửa kiểu văn bản chính</a:t>
            </a:r>
            <a:endParaRPr lang="zh-CN" altLang="en-US" smtClean="0"/>
          </a:p>
          <a:p>
            <a:pPr lvl="1"/>
            <a:r>
              <a:rPr lang="vi-VN" altLang="vi-VN" smtClean="0">
                <a:latin typeface="Noto Sans"/>
                <a:ea typeface="Noto Sans"/>
              </a:rPr>
              <a:t>Cấp độ thứ hai</a:t>
            </a:r>
            <a:endParaRPr lang="zh-CN" altLang="en-US" smtClean="0"/>
          </a:p>
          <a:p>
            <a:pPr lvl="2"/>
            <a:r>
              <a:rPr lang="vi-VN" altLang="vi-VN" smtClean="0">
                <a:latin typeface="Noto Sans"/>
                <a:ea typeface="Noto Sans"/>
              </a:rPr>
              <a:t>Cấp 3</a:t>
            </a:r>
            <a:endParaRPr lang="zh-CN" altLang="en-US" smtClean="0"/>
          </a:p>
          <a:p>
            <a:pPr lvl="3"/>
            <a:r>
              <a:rPr lang="vi-VN" altLang="vi-VN" smtClean="0">
                <a:latin typeface="Noto Sans"/>
                <a:ea typeface="Noto Sans"/>
              </a:rPr>
              <a:t>Cấp 4</a:t>
            </a:r>
            <a:endParaRPr lang="zh-CN" altLang="en-US" smtClean="0"/>
          </a:p>
          <a:p>
            <a:pPr lvl="4"/>
            <a:r>
              <a:rPr lang="vi-VN" altLang="vi-VN" smtClean="0">
                <a:latin typeface="Noto Sans"/>
                <a:ea typeface="Noto Sans"/>
              </a:rPr>
              <a:t>Cấp 5</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2024/9/16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vert">
            <a:normAutofit/>
          </a:bodyPr>
          <a:lstStyle/>
          <a:p>
            <a:r>
              <a:rPr lang="vi-VN" altLang="vi-VN" sz="4200" smtClean="0">
                <a:latin typeface="Noto Sans"/>
                <a:ea typeface="Noto Sans"/>
              </a:rPr>
              <a:t>Bấm vào đây để chỉnh sửa kiểu tiêu đề</a:t>
            </a:r>
            <a:endParaRPr lang="zh-CN" altLang="en-US"/>
          </a:p>
        </p:txBody>
      </p:sp>
      <p:sp>
        <p:nvSpPr>
          <p:cNvPr id="3" name="竖排文字占位符 2"/>
          <p:cNvSpPr>
            <a:spLocks noGrp="1"/>
          </p:cNvSpPr>
          <p:nvPr>
            <p:ph type="body" orient="vert" idx="1"/>
          </p:nvPr>
        </p:nvSpPr>
        <p:spPr>
          <a:xfrm>
            <a:off x="838200" y="365125"/>
            <a:ext cx="7734300" cy="5811838"/>
          </a:xfrm>
        </p:spPr>
        <p:txBody>
          <a:bodyPr vert="vert">
            <a:normAutofit/>
          </a:bodyPr>
          <a:lstStyle/>
          <a:p>
            <a:pPr lvl="0"/>
            <a:r>
              <a:rPr lang="vi-VN" altLang="vi-VN" smtClean="0">
                <a:latin typeface="Noto Sans"/>
                <a:ea typeface="Noto Sans"/>
              </a:rPr>
              <a:t>Bấm vào đây để</a:t>
            </a:r>
            <a:endParaRPr lang="zh-CN" altLang="en-US" smtClean="0"/>
          </a:p>
          <a:p>
            <a:pPr lvl="1"/>
            <a:r>
              <a:rPr lang="vi-VN" altLang="vi-VN" smtClean="0">
                <a:latin typeface="Noto Sans"/>
                <a:ea typeface="Noto Sans"/>
              </a:rPr>
              <a:t>Cấp độ thứ hai</a:t>
            </a:r>
            <a:endParaRPr lang="zh-CN" altLang="en-US" smtClean="0"/>
          </a:p>
          <a:p>
            <a:pPr lvl="2"/>
            <a:r>
              <a:rPr lang="vi-VN" altLang="vi-VN" smtClean="0">
                <a:latin typeface="Noto Sans"/>
                <a:ea typeface="Noto Sans"/>
              </a:rPr>
              <a:t>Cấp 3</a:t>
            </a:r>
            <a:endParaRPr lang="zh-CN" altLang="en-US" smtClean="0"/>
          </a:p>
          <a:p>
            <a:pPr lvl="3"/>
            <a:r>
              <a:rPr lang="vi-VN" altLang="vi-VN" smtClean="0">
                <a:latin typeface="Noto Sans"/>
                <a:ea typeface="Noto Sans"/>
              </a:rPr>
              <a:t>Cấp 4</a:t>
            </a:r>
            <a:endParaRPr lang="zh-CN" altLang="en-US" smtClean="0"/>
          </a:p>
          <a:p>
            <a:pPr lvl="4"/>
            <a:r>
              <a:rPr lang="vi-VN" altLang="vi-VN" smtClean="0">
                <a:latin typeface="Noto Sans"/>
                <a:ea typeface="Noto Sans"/>
              </a:rPr>
              <a:t>Cấp 5</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2024/9/16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4_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02731C-9CA7-49F8-A379-357768F46B74}" type="datetimeFigureOut">
              <a:rPr lang="vi-VN" smtClean="0">
                <a:solidFill>
                  <a:prstClr val="black">
                    <a:tint val="75000"/>
                  </a:prstClr>
                </a:solidFill>
              </a:rPr>
              <a:pPr/>
              <a:t>16/09/2024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6BE078C3-C2D2-4372-A569-4ED322F7A6E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660422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02731C-9CA7-49F8-A379-357768F46B74}" type="datetimeFigureOut">
              <a:rPr lang="vi-VN" smtClean="0">
                <a:solidFill>
                  <a:prstClr val="black">
                    <a:tint val="75000"/>
                  </a:prstClr>
                </a:solidFill>
              </a:rPr>
              <a:pPr/>
              <a:t>16/09/2024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6BE078C3-C2D2-4372-A569-4ED322F7A6E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101987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02731C-9CA7-49F8-A379-357768F46B74}" type="datetimeFigureOut">
              <a:rPr lang="vi-VN" smtClean="0">
                <a:solidFill>
                  <a:prstClr val="black">
                    <a:tint val="75000"/>
                  </a:prstClr>
                </a:solidFill>
              </a:rPr>
              <a:pPr/>
              <a:t>16/09/2024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6BE078C3-C2D2-4372-A569-4ED322F7A6E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10528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02731C-9CA7-49F8-A379-357768F46B74}" type="datetimeFigureOut">
              <a:rPr lang="vi-VN" smtClean="0">
                <a:solidFill>
                  <a:prstClr val="black">
                    <a:tint val="75000"/>
                  </a:prstClr>
                </a:solidFill>
              </a:rPr>
              <a:pPr/>
              <a:t>16/09/2024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6BE078C3-C2D2-4372-A569-4ED322F7A6E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8767801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02731C-9CA7-49F8-A379-357768F46B74}" type="datetimeFigureOut">
              <a:rPr lang="vi-VN" smtClean="0">
                <a:solidFill>
                  <a:prstClr val="black">
                    <a:tint val="75000"/>
                  </a:prstClr>
                </a:solidFill>
              </a:rPr>
              <a:pPr/>
              <a:t>16/09/2024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6BE078C3-C2D2-4372-A569-4ED322F7A6E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306171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02731C-9CA7-49F8-A379-357768F46B74}" type="datetimeFigureOut">
              <a:rPr lang="vi-VN" smtClean="0">
                <a:solidFill>
                  <a:prstClr val="black">
                    <a:tint val="75000"/>
                  </a:prstClr>
                </a:solidFill>
              </a:rPr>
              <a:pPr/>
              <a:t>16/09/2024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6BE078C3-C2D2-4372-A569-4ED322F7A6E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3653285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02731C-9CA7-49F8-A379-357768F46B74}" type="datetimeFigureOut">
              <a:rPr lang="vi-VN" smtClean="0">
                <a:solidFill>
                  <a:prstClr val="black">
                    <a:tint val="75000"/>
                  </a:prstClr>
                </a:solidFill>
              </a:rPr>
              <a:pPr/>
              <a:t>16/09/2024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6BE078C3-C2D2-4372-A569-4ED322F7A6E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65645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vi-VN" altLang="vi-VN" smtClean="0">
                <a:latin typeface="Noto Sans"/>
                <a:ea typeface="Noto Sans"/>
              </a:rPr>
              <a:t>Bấm vào đây để chỉnh sửa kiểu tiêu</a:t>
            </a:r>
            <a:endParaRPr lang="zh-CN" altLang="en-US"/>
          </a:p>
        </p:txBody>
      </p:sp>
      <p:sp>
        <p:nvSpPr>
          <p:cNvPr id="3" name="内容占位符 2"/>
          <p:cNvSpPr>
            <a:spLocks noGrp="1"/>
          </p:cNvSpPr>
          <p:nvPr>
            <p:ph idx="1"/>
          </p:nvPr>
        </p:nvSpPr>
        <p:spPr/>
        <p:txBody>
          <a:bodyPr>
            <a:normAutofit/>
          </a:bodyPr>
          <a:lstStyle/>
          <a:p>
            <a:pPr lvl="0"/>
            <a:r>
              <a:rPr lang="vi-VN" altLang="vi-VN" smtClean="0">
                <a:latin typeface="Noto Sans"/>
                <a:ea typeface="Noto Sans"/>
              </a:rPr>
              <a:t>Bấm vào đây để chỉnh sửa kiểu văn bản chính</a:t>
            </a:r>
            <a:endParaRPr lang="zh-CN" altLang="en-US" smtClean="0"/>
          </a:p>
          <a:p>
            <a:pPr lvl="1"/>
            <a:r>
              <a:rPr lang="vi-VN" altLang="vi-VN" smtClean="0">
                <a:latin typeface="Noto Sans"/>
                <a:ea typeface="Noto Sans"/>
              </a:rPr>
              <a:t>Cấp độ thứ hai</a:t>
            </a:r>
            <a:endParaRPr lang="zh-CN" altLang="en-US" smtClean="0"/>
          </a:p>
          <a:p>
            <a:pPr lvl="2"/>
            <a:r>
              <a:rPr lang="vi-VN" altLang="vi-VN" smtClean="0">
                <a:latin typeface="Noto Sans"/>
                <a:ea typeface="Noto Sans"/>
              </a:rPr>
              <a:t>Cấp 3</a:t>
            </a:r>
            <a:endParaRPr lang="zh-CN" altLang="en-US" smtClean="0"/>
          </a:p>
          <a:p>
            <a:pPr lvl="3"/>
            <a:r>
              <a:rPr lang="vi-VN" altLang="vi-VN" smtClean="0">
                <a:latin typeface="Noto Sans"/>
                <a:ea typeface="Noto Sans"/>
              </a:rPr>
              <a:t>Cấp 4</a:t>
            </a:r>
            <a:endParaRPr lang="zh-CN" altLang="en-US" smtClean="0"/>
          </a:p>
          <a:p>
            <a:pPr lvl="4"/>
            <a:r>
              <a:rPr lang="vi-VN" altLang="vi-VN" smtClean="0">
                <a:latin typeface="Noto Sans"/>
                <a:ea typeface="Noto Sans"/>
              </a:rPr>
              <a:t>Cấp 5</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2024/9/16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02731C-9CA7-49F8-A379-357768F46B74}" type="datetimeFigureOut">
              <a:rPr lang="vi-VN" smtClean="0">
                <a:solidFill>
                  <a:prstClr val="black">
                    <a:tint val="75000"/>
                  </a:prstClr>
                </a:solidFill>
              </a:rPr>
              <a:pPr/>
              <a:t>16/09/2024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6BE078C3-C2D2-4372-A569-4ED322F7A6E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29533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02731C-9CA7-49F8-A379-357768F46B74}" type="datetimeFigureOut">
              <a:rPr lang="vi-VN" smtClean="0">
                <a:solidFill>
                  <a:prstClr val="black">
                    <a:tint val="75000"/>
                  </a:prstClr>
                </a:solidFill>
              </a:rPr>
              <a:pPr/>
              <a:t>16/09/2024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6BE078C3-C2D2-4372-A569-4ED322F7A6E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9630022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02731C-9CA7-49F8-A379-357768F46B74}" type="datetimeFigureOut">
              <a:rPr lang="vi-VN" smtClean="0">
                <a:solidFill>
                  <a:prstClr val="black">
                    <a:tint val="75000"/>
                  </a:prstClr>
                </a:solidFill>
              </a:rPr>
              <a:pPr/>
              <a:t>16/09/2024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6BE078C3-C2D2-4372-A569-4ED322F7A6E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664355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02731C-9CA7-49F8-A379-357768F46B74}" type="datetimeFigureOut">
              <a:rPr lang="vi-VN" smtClean="0">
                <a:solidFill>
                  <a:prstClr val="black">
                    <a:tint val="75000"/>
                  </a:prstClr>
                </a:solidFill>
              </a:rPr>
              <a:pPr/>
              <a:t>16/09/2024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6BE078C3-C2D2-4372-A569-4ED322F7A6E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1279943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02" y="1800000"/>
            <a:ext cx="11232001"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a:xfrm>
            <a:off x="480485" y="1188005"/>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p:txBody>
          <a:bodyPr/>
          <a:lstStyle/>
          <a:p>
            <a:r>
              <a:rPr lang="en-US">
                <a:solidFill>
                  <a:prstClr val="black">
                    <a:tint val="75000"/>
                  </a:prstClr>
                </a:solidFill>
              </a:rPr>
              <a:t>25 June 2019</a:t>
            </a:r>
            <a:endParaRPr lang="en-GB">
              <a:solidFill>
                <a:prstClr val="black">
                  <a:tint val="75000"/>
                </a:prstClr>
              </a:solidFill>
            </a:endParaRPr>
          </a:p>
        </p:txBody>
      </p:sp>
      <p:sp>
        <p:nvSpPr>
          <p:cNvPr id="5" name="Footer Placeholder 4"/>
          <p:cNvSpPr>
            <a:spLocks noGrp="1"/>
          </p:cNvSpPr>
          <p:nvPr>
            <p:ph type="ftr" sz="quarter" idx="15"/>
          </p:nvPr>
        </p:nvSpPr>
        <p:spPr/>
        <p:txBody>
          <a:bodyPr/>
          <a:lstStyle/>
          <a:p>
            <a:r>
              <a:rPr lang="en-GB">
                <a:solidFill>
                  <a:prstClr val="black">
                    <a:tint val="75000"/>
                  </a:prstClr>
                </a:solidFill>
              </a:rPr>
              <a:t>Global Regulation of ENDS (e.g. e-cigarettes)</a:t>
            </a:r>
          </a:p>
        </p:txBody>
      </p:sp>
      <p:sp>
        <p:nvSpPr>
          <p:cNvPr id="6" name="Slide Number Placeholder 5"/>
          <p:cNvSpPr>
            <a:spLocks noGrp="1"/>
          </p:cNvSpPr>
          <p:nvPr>
            <p:ph type="sldNum" sz="quarter" idx="16"/>
          </p:nvPr>
        </p:nvSpPr>
        <p:spPr/>
        <p:txBody>
          <a:bodyPr/>
          <a:lstStyle/>
          <a:p>
            <a:fld id="{A74CE0EA-F3B5-4684-BA10-C594598FDB9C}" type="slidenum">
              <a:rPr lang="en-GB" smtClean="0">
                <a:solidFill>
                  <a:prstClr val="black">
                    <a:tint val="75000"/>
                  </a:prstClr>
                </a:solidFill>
              </a:rPr>
              <a:pPr/>
              <a:t>‹#›</a:t>
            </a:fld>
            <a:endParaRPr lang="en-GB">
              <a:solidFill>
                <a:prstClr val="black">
                  <a:tint val="75000"/>
                </a:prstClr>
              </a:solidFill>
            </a:endParaRPr>
          </a:p>
        </p:txBody>
      </p:sp>
      <p:sp>
        <p:nvSpPr>
          <p:cNvPr id="13" name="Text Placeholder 7"/>
          <p:cNvSpPr>
            <a:spLocks noGrp="1"/>
          </p:cNvSpPr>
          <p:nvPr>
            <p:ph type="body" sz="quarter" idx="21" hasCustomPrompt="1"/>
          </p:nvPr>
        </p:nvSpPr>
        <p:spPr>
          <a:xfrm>
            <a:off x="480000" y="6293654"/>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959153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658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t">
            <a:normAutofit/>
          </a:bodyPr>
          <a:lstStyle>
            <a:lvl1pPr>
              <a:defRPr sz="6000"/>
            </a:lvl1pPr>
          </a:lstStyle>
          <a:p>
            <a:r>
              <a:rPr lang="vi-VN" altLang="vi-VN" smtClean="0">
                <a:latin typeface="Noto Sans"/>
                <a:ea typeface="Noto Sans"/>
              </a:rPr>
              <a:t>Bấm vào đây để chỉnh</a:t>
            </a:r>
            <a:endParaRPr lang="zh-CN" altLang="en-US"/>
          </a:p>
        </p:txBody>
      </p:sp>
      <p:sp>
        <p:nvSpPr>
          <p:cNvPr id="3" name="文本占位符 2"/>
          <p:cNvSpPr>
            <a:spLocks noGrp="1"/>
          </p:cNvSpPr>
          <p:nvPr>
            <p:ph type="body" idx="1"/>
          </p:nvPr>
        </p:nvSpPr>
        <p:spPr>
          <a:xfrm>
            <a:off x="831850" y="4589463"/>
            <a:ext cx="10515600" cy="1500187"/>
          </a:xfrm>
        </p:spPr>
        <p:txBody>
          <a:bodyPr>
            <a:norm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vi-VN" smtClean="0">
                <a:latin typeface="Noto Sans"/>
                <a:ea typeface="Noto Sans"/>
              </a:rPr>
              <a:t>Bấm vào đây để chỉnh sửa kiểu văn bản chính</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t>2024/9/16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vi-VN" altLang="vi-VN" smtClean="0">
                <a:latin typeface="Noto Sans"/>
                <a:ea typeface="Noto Sans"/>
              </a:rPr>
              <a:t>Bấm vào đây để chỉnh sửa kiểu tiêu</a:t>
            </a:r>
            <a:endParaRPr lang="zh-CN" altLang="en-US"/>
          </a:p>
        </p:txBody>
      </p:sp>
      <p:sp>
        <p:nvSpPr>
          <p:cNvPr id="3" name="内容占位符 2"/>
          <p:cNvSpPr>
            <a:spLocks noGrp="1"/>
          </p:cNvSpPr>
          <p:nvPr>
            <p:ph sz="half" idx="1"/>
          </p:nvPr>
        </p:nvSpPr>
        <p:spPr>
          <a:xfrm>
            <a:off x="838200" y="1825625"/>
            <a:ext cx="5181600" cy="4351338"/>
          </a:xfrm>
        </p:spPr>
        <p:txBody>
          <a:bodyPr>
            <a:normAutofit/>
          </a:bodyPr>
          <a:lstStyle/>
          <a:p>
            <a:pPr lvl="0"/>
            <a:r>
              <a:rPr lang="vi-VN" altLang="vi-VN" smtClean="0">
                <a:latin typeface="Noto Sans"/>
                <a:ea typeface="Noto Sans"/>
              </a:rPr>
              <a:t>Bấm vào đây để</a:t>
            </a:r>
            <a:endParaRPr lang="zh-CN" altLang="en-US" smtClean="0"/>
          </a:p>
          <a:p>
            <a:pPr lvl="1"/>
            <a:r>
              <a:rPr lang="vi-VN" altLang="vi-VN" smtClean="0">
                <a:latin typeface="Noto Sans"/>
                <a:ea typeface="Noto Sans"/>
              </a:rPr>
              <a:t>Cấp độ thứ hai</a:t>
            </a:r>
            <a:endParaRPr lang="zh-CN" altLang="en-US" smtClean="0"/>
          </a:p>
          <a:p>
            <a:pPr lvl="2"/>
            <a:r>
              <a:rPr lang="vi-VN" altLang="vi-VN" smtClean="0">
                <a:latin typeface="Noto Sans"/>
                <a:ea typeface="Noto Sans"/>
              </a:rPr>
              <a:t>Cấp 3</a:t>
            </a:r>
            <a:endParaRPr lang="zh-CN" altLang="en-US" smtClean="0"/>
          </a:p>
          <a:p>
            <a:pPr lvl="3"/>
            <a:r>
              <a:rPr lang="vi-VN" altLang="vi-VN" smtClean="0">
                <a:latin typeface="Noto Sans"/>
                <a:ea typeface="Noto Sans"/>
              </a:rPr>
              <a:t>Cấp 4</a:t>
            </a:r>
            <a:endParaRPr lang="zh-CN" altLang="en-US" smtClean="0"/>
          </a:p>
          <a:p>
            <a:pPr lvl="4"/>
            <a:r>
              <a:rPr lang="vi-VN" altLang="vi-VN" smtClean="0">
                <a:latin typeface="Noto Sans"/>
                <a:ea typeface="Noto Sans"/>
              </a:rPr>
              <a:t>Cấp 5</a:t>
            </a:r>
            <a:endParaRPr lang="zh-CN" altLang="en-US"/>
          </a:p>
        </p:txBody>
      </p:sp>
      <p:sp>
        <p:nvSpPr>
          <p:cNvPr id="4" name="内容占位符 3"/>
          <p:cNvSpPr>
            <a:spLocks noGrp="1"/>
          </p:cNvSpPr>
          <p:nvPr>
            <p:ph sz="half" idx="2"/>
          </p:nvPr>
        </p:nvSpPr>
        <p:spPr>
          <a:xfrm>
            <a:off x="6172200" y="1825625"/>
            <a:ext cx="5181600" cy="4351338"/>
          </a:xfrm>
        </p:spPr>
        <p:txBody>
          <a:bodyPr>
            <a:normAutofit/>
          </a:bodyPr>
          <a:lstStyle/>
          <a:p>
            <a:pPr lvl="0"/>
            <a:r>
              <a:rPr lang="vi-VN" altLang="vi-VN" smtClean="0">
                <a:latin typeface="Noto Sans"/>
                <a:ea typeface="Noto Sans"/>
              </a:rPr>
              <a:t>Bấm vào đây để</a:t>
            </a:r>
            <a:endParaRPr lang="zh-CN" altLang="en-US" smtClean="0"/>
          </a:p>
          <a:p>
            <a:pPr lvl="1"/>
            <a:r>
              <a:rPr lang="vi-VN" altLang="vi-VN" smtClean="0">
                <a:latin typeface="Noto Sans"/>
                <a:ea typeface="Noto Sans"/>
              </a:rPr>
              <a:t>Cấp độ thứ hai</a:t>
            </a:r>
            <a:endParaRPr lang="zh-CN" altLang="en-US" smtClean="0"/>
          </a:p>
          <a:p>
            <a:pPr lvl="2"/>
            <a:r>
              <a:rPr lang="vi-VN" altLang="vi-VN" smtClean="0">
                <a:latin typeface="Noto Sans"/>
                <a:ea typeface="Noto Sans"/>
              </a:rPr>
              <a:t>Cấp 3</a:t>
            </a:r>
            <a:endParaRPr lang="zh-CN" altLang="en-US" smtClean="0"/>
          </a:p>
          <a:p>
            <a:pPr lvl="3"/>
            <a:r>
              <a:rPr lang="vi-VN" altLang="vi-VN" smtClean="0">
                <a:latin typeface="Noto Sans"/>
                <a:ea typeface="Noto Sans"/>
              </a:rPr>
              <a:t>Cấp 4</a:t>
            </a:r>
            <a:endParaRPr lang="zh-CN" altLang="en-US" smtClean="0"/>
          </a:p>
          <a:p>
            <a:pPr lvl="4"/>
            <a:r>
              <a:rPr lang="vi-VN" altLang="vi-VN" smtClean="0">
                <a:latin typeface="Noto Sans"/>
                <a:ea typeface="Noto Sans"/>
              </a:rPr>
              <a:t>Cấp 5</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2024/9/16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ormAutofit/>
          </a:bodyPr>
          <a:lstStyle/>
          <a:p>
            <a:r>
              <a:rPr lang="vi-VN" altLang="vi-VN" smtClean="0">
                <a:latin typeface="Noto Sans"/>
                <a:ea typeface="Noto Sans"/>
              </a:rPr>
              <a:t>Bấm vào đây để chỉnh sửa kiểu tiêu</a:t>
            </a:r>
            <a:endParaRPr lang="zh-CN" altLang="en-US"/>
          </a:p>
        </p:txBody>
      </p:sp>
      <p:sp>
        <p:nvSpPr>
          <p:cNvPr id="3" name="文本占位符 2"/>
          <p:cNvSpPr>
            <a:spLocks noGrp="1"/>
          </p:cNvSpPr>
          <p:nvPr>
            <p:ph type="body" idx="1"/>
          </p:nvPr>
        </p:nvSpPr>
        <p:spPr>
          <a:xfrm>
            <a:off x="839788" y="1681163"/>
            <a:ext cx="5157787" cy="823912"/>
          </a:xfr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ltLang="vi-VN" sz="2300" smtClean="0">
                <a:latin typeface="Noto Sans"/>
                <a:ea typeface="Noto Sans"/>
              </a:rPr>
              <a:t>Bấm vào đây để chỉnh</a:t>
            </a:r>
            <a:endParaRPr lang="zh-CN" altLang="en-US" smtClean="0"/>
          </a:p>
        </p:txBody>
      </p:sp>
      <p:sp>
        <p:nvSpPr>
          <p:cNvPr id="4" name="内容占位符 3"/>
          <p:cNvSpPr>
            <a:spLocks noGrp="1"/>
          </p:cNvSpPr>
          <p:nvPr>
            <p:ph sz="half" idx="2"/>
          </p:nvPr>
        </p:nvSpPr>
        <p:spPr>
          <a:xfrm>
            <a:off x="839788" y="2505075"/>
            <a:ext cx="5157787" cy="3684588"/>
          </a:xfrm>
        </p:spPr>
        <p:txBody>
          <a:bodyPr>
            <a:normAutofit/>
          </a:bodyPr>
          <a:lstStyle/>
          <a:p>
            <a:pPr lvl="0"/>
            <a:r>
              <a:rPr lang="vi-VN" altLang="vi-VN" smtClean="0">
                <a:latin typeface="Noto Sans"/>
                <a:ea typeface="Noto Sans"/>
              </a:rPr>
              <a:t>Bấm vào đây để</a:t>
            </a:r>
            <a:endParaRPr lang="zh-CN" altLang="en-US" smtClean="0"/>
          </a:p>
          <a:p>
            <a:pPr lvl="1"/>
            <a:r>
              <a:rPr lang="vi-VN" altLang="vi-VN" smtClean="0">
                <a:latin typeface="Noto Sans"/>
                <a:ea typeface="Noto Sans"/>
              </a:rPr>
              <a:t>Cấp độ thứ hai</a:t>
            </a:r>
            <a:endParaRPr lang="zh-CN" altLang="en-US" smtClean="0"/>
          </a:p>
          <a:p>
            <a:pPr lvl="2"/>
            <a:r>
              <a:rPr lang="vi-VN" altLang="vi-VN" smtClean="0">
                <a:latin typeface="Noto Sans"/>
                <a:ea typeface="Noto Sans"/>
              </a:rPr>
              <a:t>Cấp 3</a:t>
            </a:r>
            <a:endParaRPr lang="zh-CN" altLang="en-US" smtClean="0"/>
          </a:p>
          <a:p>
            <a:pPr lvl="3"/>
            <a:r>
              <a:rPr lang="vi-VN" altLang="vi-VN" smtClean="0">
                <a:latin typeface="Noto Sans"/>
                <a:ea typeface="Noto Sans"/>
              </a:rPr>
              <a:t>Cấp 4</a:t>
            </a:r>
            <a:endParaRPr lang="zh-CN" altLang="en-US" smtClean="0"/>
          </a:p>
          <a:p>
            <a:pPr lvl="4"/>
            <a:r>
              <a:rPr lang="vi-VN" altLang="vi-VN" smtClean="0">
                <a:latin typeface="Noto Sans"/>
                <a:ea typeface="Noto Sans"/>
              </a:rPr>
              <a:t>Cấp 5</a:t>
            </a:r>
            <a:endParaRPr lang="zh-CN" altLang="en-US"/>
          </a:p>
        </p:txBody>
      </p:sp>
      <p:sp>
        <p:nvSpPr>
          <p:cNvPr id="5" name="文本占位符 4"/>
          <p:cNvSpPr>
            <a:spLocks noGrp="1"/>
          </p:cNvSpPr>
          <p:nvPr>
            <p:ph type="body" sz="quarter" idx="3"/>
          </p:nvPr>
        </p:nvSpPr>
        <p:spPr>
          <a:xfrm>
            <a:off x="6172200" y="1681163"/>
            <a:ext cx="5183188" cy="823912"/>
          </a:xfr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ltLang="vi-VN" sz="2300" smtClean="0">
                <a:latin typeface="Noto Sans"/>
                <a:ea typeface="Noto Sans"/>
              </a:rPr>
              <a:t>Bấm vào đây để chỉnh</a:t>
            </a:r>
            <a:endParaRPr lang="zh-CN" altLang="en-US" smtClean="0"/>
          </a:p>
        </p:txBody>
      </p:sp>
      <p:sp>
        <p:nvSpPr>
          <p:cNvPr id="6" name="内容占位符 5"/>
          <p:cNvSpPr>
            <a:spLocks noGrp="1"/>
          </p:cNvSpPr>
          <p:nvPr>
            <p:ph sz="quarter" idx="4"/>
          </p:nvPr>
        </p:nvSpPr>
        <p:spPr>
          <a:xfrm>
            <a:off x="6172200" y="2505075"/>
            <a:ext cx="5183188" cy="3684588"/>
          </a:xfrm>
        </p:spPr>
        <p:txBody>
          <a:bodyPr>
            <a:normAutofit/>
          </a:bodyPr>
          <a:lstStyle/>
          <a:p>
            <a:pPr lvl="0"/>
            <a:r>
              <a:rPr lang="vi-VN" altLang="vi-VN" smtClean="0">
                <a:latin typeface="Noto Sans"/>
                <a:ea typeface="Noto Sans"/>
              </a:rPr>
              <a:t>Bấm vào đây để</a:t>
            </a:r>
            <a:endParaRPr lang="zh-CN" altLang="en-US" smtClean="0"/>
          </a:p>
          <a:p>
            <a:pPr lvl="1"/>
            <a:r>
              <a:rPr lang="vi-VN" altLang="vi-VN" smtClean="0">
                <a:latin typeface="Noto Sans"/>
                <a:ea typeface="Noto Sans"/>
              </a:rPr>
              <a:t>Cấp độ thứ hai</a:t>
            </a:r>
            <a:endParaRPr lang="zh-CN" altLang="en-US" smtClean="0"/>
          </a:p>
          <a:p>
            <a:pPr lvl="2"/>
            <a:r>
              <a:rPr lang="vi-VN" altLang="vi-VN" smtClean="0">
                <a:latin typeface="Noto Sans"/>
                <a:ea typeface="Noto Sans"/>
              </a:rPr>
              <a:t>Cấp 3</a:t>
            </a:r>
            <a:endParaRPr lang="zh-CN" altLang="en-US" smtClean="0"/>
          </a:p>
          <a:p>
            <a:pPr lvl="3"/>
            <a:r>
              <a:rPr lang="vi-VN" altLang="vi-VN" smtClean="0">
                <a:latin typeface="Noto Sans"/>
                <a:ea typeface="Noto Sans"/>
              </a:rPr>
              <a:t>Cấp 4</a:t>
            </a:r>
            <a:endParaRPr lang="zh-CN" altLang="en-US" smtClean="0"/>
          </a:p>
          <a:p>
            <a:pPr lvl="4"/>
            <a:r>
              <a:rPr lang="vi-VN" altLang="vi-VN" smtClean="0">
                <a:latin typeface="Noto Sans"/>
                <a:ea typeface="Noto Sans"/>
              </a:rPr>
              <a:t>Cấp 5</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t>2024/9/16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vi-VN" altLang="vi-VN" smtClean="0">
                <a:latin typeface="Noto Sans"/>
                <a:ea typeface="Noto Sans"/>
              </a:rPr>
              <a:t>Bấm vào đây để chỉnh sửa kiểu tiêu</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t>2024/9/16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t">
            <a:normAutofit/>
          </a:bodyPr>
          <a:lstStyle>
            <a:lvl1pPr>
              <a:defRPr sz="3200"/>
            </a:lvl1pPr>
          </a:lstStyle>
          <a:p>
            <a:r>
              <a:rPr lang="vi-VN" altLang="vi-VN" sz="2700" smtClean="0">
                <a:latin typeface="Noto Sans"/>
                <a:ea typeface="Noto Sans"/>
              </a:rPr>
              <a:t>Bấm vào đây để chỉnh sửa kiểu tiêu đề</a:t>
            </a:r>
            <a:endParaRPr lang="zh-CN" altLang="en-US"/>
          </a:p>
        </p:txBody>
      </p:sp>
      <p:sp>
        <p:nvSpPr>
          <p:cNvPr id="3" name="内容占位符 2"/>
          <p:cNvSpPr>
            <a:spLocks noGrp="1"/>
          </p:cNvSpPr>
          <p:nvPr>
            <p:ph idx="1"/>
          </p:nvPr>
        </p:nvSpPr>
        <p:spPr>
          <a:xfrm>
            <a:off x="5183188" y="987425"/>
            <a:ext cx="6172200" cy="4873625"/>
          </a:xfrm>
        </p:spPr>
        <p:txBody>
          <a:bodyPr>
            <a:norm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ltLang="vi-VN" smtClean="0">
                <a:latin typeface="Noto Sans"/>
                <a:ea typeface="Noto Sans"/>
              </a:rPr>
              <a:t>Bấm vào đây để</a:t>
            </a:r>
            <a:endParaRPr lang="zh-CN" altLang="en-US" smtClean="0"/>
          </a:p>
          <a:p>
            <a:pPr lvl="1"/>
            <a:r>
              <a:rPr lang="vi-VN" altLang="vi-VN" smtClean="0">
                <a:latin typeface="Noto Sans"/>
                <a:ea typeface="Noto Sans"/>
              </a:rPr>
              <a:t>Cấp độ thứ hai</a:t>
            </a:r>
            <a:endParaRPr lang="zh-CN" altLang="en-US" smtClean="0"/>
          </a:p>
          <a:p>
            <a:pPr lvl="2"/>
            <a:r>
              <a:rPr lang="vi-VN" altLang="vi-VN" smtClean="0">
                <a:latin typeface="Noto Sans"/>
                <a:ea typeface="Noto Sans"/>
              </a:rPr>
              <a:t>Cấp 3</a:t>
            </a:r>
            <a:endParaRPr lang="zh-CN" altLang="en-US" smtClean="0"/>
          </a:p>
          <a:p>
            <a:pPr lvl="3"/>
            <a:r>
              <a:rPr lang="vi-VN" altLang="vi-VN" smtClean="0">
                <a:latin typeface="Noto Sans"/>
                <a:ea typeface="Noto Sans"/>
              </a:rPr>
              <a:t>Cấp 4</a:t>
            </a:r>
            <a:endParaRPr lang="zh-CN" altLang="en-US" smtClean="0"/>
          </a:p>
          <a:p>
            <a:pPr lvl="4"/>
            <a:r>
              <a:rPr lang="vi-VN" altLang="vi-VN" smtClean="0">
                <a:latin typeface="Noto Sans"/>
                <a:ea typeface="Noto Sans"/>
              </a:rPr>
              <a:t>Cấp 5</a:t>
            </a:r>
            <a:endParaRPr lang="zh-CN" altLang="en-US"/>
          </a:p>
        </p:txBody>
      </p:sp>
      <p:sp>
        <p:nvSpPr>
          <p:cNvPr id="4" name="文本占位符 3"/>
          <p:cNvSpPr>
            <a:spLocks noGrp="1"/>
          </p:cNvSpPr>
          <p:nvPr>
            <p:ph type="body" sz="half" idx="2"/>
          </p:nvPr>
        </p:nvSpPr>
        <p:spPr>
          <a:xfrm>
            <a:off x="839788" y="2057400"/>
            <a:ext cx="3932237" cy="3811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ltLang="vi-VN" smtClean="0">
                <a:latin typeface="Noto Sans"/>
                <a:ea typeface="Noto Sans"/>
              </a:rPr>
              <a:t>Bấm vào đây để chỉnh</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t>2024/9/16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t">
            <a:normAutofit/>
          </a:bodyPr>
          <a:lstStyle>
            <a:lvl1pPr>
              <a:defRPr sz="3200"/>
            </a:lvl1pPr>
          </a:lstStyle>
          <a:p>
            <a:r>
              <a:rPr lang="vi-VN" altLang="vi-VN" sz="2700" smtClean="0">
                <a:latin typeface="Noto Sans"/>
                <a:ea typeface="Noto Sans"/>
              </a:rPr>
              <a:t>Bấm vào đây để chỉnh sửa kiểu tiêu đề</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ltLang="vi-VN" smtClean="0">
                <a:latin typeface="Noto Sans"/>
                <a:ea typeface="Noto Sans"/>
              </a:rPr>
              <a:t>Bấm vào đây để chỉnh</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t>2024/9/16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vi-VN" altLang="vi-VN" smtClean="0">
                <a:latin typeface="Noto Sans"/>
                <a:ea typeface="Noto Sans"/>
              </a:rPr>
              <a:t>Bấm vào đây để chỉnh sửa kiểu tiêu</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ltLang="vi-VN" smtClean="0">
                <a:latin typeface="Noto Sans"/>
                <a:ea typeface="Noto Sans"/>
              </a:rPr>
              <a:t>Bấm vào đây để chỉnh sửa kiểu văn bản chính</a:t>
            </a:r>
            <a:endParaRPr lang="zh-CN" altLang="en-US" smtClean="0"/>
          </a:p>
          <a:p>
            <a:pPr lvl="1"/>
            <a:r>
              <a:rPr lang="vi-VN" altLang="vi-VN" smtClean="0">
                <a:latin typeface="Noto Sans"/>
                <a:ea typeface="Noto Sans"/>
              </a:rPr>
              <a:t>Cấp độ thứ hai</a:t>
            </a:r>
            <a:endParaRPr lang="zh-CN" altLang="en-US" smtClean="0"/>
          </a:p>
          <a:p>
            <a:pPr lvl="2"/>
            <a:r>
              <a:rPr lang="vi-VN" altLang="vi-VN" smtClean="0">
                <a:latin typeface="Noto Sans"/>
                <a:ea typeface="Noto Sans"/>
              </a:rPr>
              <a:t>Cấp 3</a:t>
            </a:r>
            <a:endParaRPr lang="zh-CN" altLang="en-US" smtClean="0"/>
          </a:p>
          <a:p>
            <a:pPr lvl="3"/>
            <a:r>
              <a:rPr lang="vi-VN" altLang="vi-VN" smtClean="0">
                <a:latin typeface="Noto Sans"/>
                <a:ea typeface="Noto Sans"/>
              </a:rPr>
              <a:t>Cấp 4</a:t>
            </a:r>
            <a:endParaRPr lang="zh-CN" altLang="en-US" smtClean="0"/>
          </a:p>
          <a:p>
            <a:pPr lvl="4"/>
            <a:r>
              <a:rPr lang="vi-VN" altLang="vi-VN" smtClean="0">
                <a:latin typeface="Noto Sans"/>
                <a:ea typeface="Noto Sans"/>
              </a:rPr>
              <a:t>Cấp 5</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Bold"/>
                <a:ea typeface="思源黑体 CN Bold"/>
                <a:cs typeface="思源黑体 CN Bold" panose="020B0800000000000000" charset="-122"/>
              </a:defRPr>
            </a:lvl1pPr>
          </a:lstStyle>
          <a:p>
            <a:fld id="{D997B5FA-0921-464F-AAE1-844C04324D75}" type="datetimeFigureOut">
              <a:rPr lang="zh-CN" altLang="en-US" smtClean="0"/>
              <a:t>2024/9/16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Bold"/>
                <a:ea typeface="思源黑体 CN Bold"/>
                <a:cs typeface="思源黑体 CN Bold" panose="020B0800000000000000"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Bold"/>
                <a:ea typeface="思源黑体 CN Bold"/>
                <a:cs typeface="思源黑体 CN Bold" panose="020B0800000000000000" charset="-122"/>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CN Bold"/>
          <a:ea typeface="思源黑体 CN Bold"/>
          <a:cs typeface="思源黑体 CN Bold" panose="020B0800000000000000"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a:ea typeface="思源黑体 CN Bold"/>
          <a:cs typeface="思源黑体 CN Bold" panose="020B0800000000000000"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a:ea typeface="思源黑体 CN Bold"/>
          <a:cs typeface="思源黑体 CN Bold" panose="020B0800000000000000"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a:ea typeface="思源黑体 CN Bold"/>
          <a:cs typeface="思源黑体 CN Bold" panose="020B0800000000000000"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alpha val="3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2602731C-9CA7-49F8-A379-357768F46B74}" type="datetimeFigureOut">
              <a:rPr lang="vi-VN" smtClean="0">
                <a:solidFill>
                  <a:prstClr val="black">
                    <a:tint val="75000"/>
                  </a:prstClr>
                </a:solidFill>
              </a:rPr>
              <a:pPr defTabSz="457200"/>
              <a:t>16/09/2024</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6BE078C3-C2D2-4372-A569-4ED322F7A6E9}" type="slidenum">
              <a:rPr lang="vi-VN" smtClean="0">
                <a:solidFill>
                  <a:prstClr val="black">
                    <a:tint val="75000"/>
                  </a:prstClr>
                </a:solidFill>
              </a:rPr>
              <a:pPr defTabSz="457200"/>
              <a:t>‹#›</a:t>
            </a:fld>
            <a:endParaRPr lang="vi-VN">
              <a:solidFill>
                <a:prstClr val="black">
                  <a:tint val="75000"/>
                </a:prstClr>
              </a:solidFill>
            </a:endParaRPr>
          </a:p>
        </p:txBody>
      </p:sp>
    </p:spTree>
    <p:extLst>
      <p:ext uri="{BB962C8B-B14F-4D97-AF65-F5344CB8AC3E}">
        <p14:creationId xmlns:p14="http://schemas.microsoft.com/office/powerpoint/2010/main" val="47665013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8.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127.svg"/><Relationship Id="rId13" Type="http://schemas.openxmlformats.org/officeDocument/2006/relationships/image" Target="../media/image30.png"/><Relationship Id="rId3" Type="http://schemas.openxmlformats.org/officeDocument/2006/relationships/image" Target="../media/image7.png"/><Relationship Id="rId12" Type="http://schemas.openxmlformats.org/officeDocument/2006/relationships/image" Target="../media/image131.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29.png"/><Relationship Id="rId5" Type="http://schemas.openxmlformats.org/officeDocument/2006/relationships/image" Target="../media/image8.png"/><Relationship Id="rId10" Type="http://schemas.openxmlformats.org/officeDocument/2006/relationships/image" Target="../media/image129.svg"/><Relationship Id="rId4" Type="http://schemas.openxmlformats.org/officeDocument/2006/relationships/image" Target="../media/image2.png"/><Relationship Id="rId9" Type="http://schemas.openxmlformats.org/officeDocument/2006/relationships/image" Target="../media/image28.png"/><Relationship Id="rId14" Type="http://schemas.openxmlformats.org/officeDocument/2006/relationships/image" Target="../media/image125.sv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2.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8.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7.jp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8" Type="http://schemas.openxmlformats.org/officeDocument/2006/relationships/image" Target="../media/image224.svg"/><Relationship Id="rId3" Type="http://schemas.openxmlformats.org/officeDocument/2006/relationships/image" Target="../media/image2.png"/><Relationship Id="rId7" Type="http://schemas.openxmlformats.org/officeDocument/2006/relationships/image" Target="../media/image49.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22.svg"/><Relationship Id="rId5" Type="http://schemas.openxmlformats.org/officeDocument/2006/relationships/image" Target="../media/image48.png"/><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51.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28.sv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2.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8.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55.png"/><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56.png"/><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11" Type="http://schemas.openxmlformats.org/officeDocument/2006/relationships/image" Target="../media/image178.svg"/><Relationship Id="rId5" Type="http://schemas.openxmlformats.org/officeDocument/2006/relationships/image" Target="../media/image57.png"/><Relationship Id="rId10" Type="http://schemas.openxmlformats.org/officeDocument/2006/relationships/image" Target="../media/image58.png"/><Relationship Id="rId4" Type="http://schemas.openxmlformats.org/officeDocument/2006/relationships/image" Target="../media/image8.png"/><Relationship Id="rId9" Type="http://schemas.openxmlformats.org/officeDocument/2006/relationships/image" Target="../media/image184.svg"/></Relationships>
</file>

<file path=ppt/slides/_rels/slide46.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2.png"/><Relationship Id="rId7" Type="http://schemas.openxmlformats.org/officeDocument/2006/relationships/image" Target="../media/image61.jp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14.xml"/><Relationship Id="rId4" Type="http://schemas.openxmlformats.org/officeDocument/2006/relationships/image" Target="../media/image65.jpg"/></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4.xml"/><Relationship Id="rId5" Type="http://schemas.openxmlformats.org/officeDocument/2006/relationships/image" Target="../media/image69.jpeg"/><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2.png"/><Relationship Id="rId7" Type="http://schemas.openxmlformats.org/officeDocument/2006/relationships/image" Target="../media/image72.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8.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8.png"/></Relationships>
</file>

<file path=ppt/slides/_rels/slide52.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2.png"/><Relationship Id="rId7" Type="http://schemas.openxmlformats.org/officeDocument/2006/relationships/image" Target="../media/image77.png"/><Relationship Id="rId12" Type="http://schemas.openxmlformats.org/officeDocument/2006/relationships/image" Target="../media/image57.sv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1.svg"/><Relationship Id="rId11" Type="http://schemas.openxmlformats.org/officeDocument/2006/relationships/image" Target="../media/image79.png"/><Relationship Id="rId5" Type="http://schemas.openxmlformats.org/officeDocument/2006/relationships/image" Target="../media/image76.png"/><Relationship Id="rId10" Type="http://schemas.openxmlformats.org/officeDocument/2006/relationships/image" Target="../media/image55.svg"/><Relationship Id="rId4" Type="http://schemas.openxmlformats.org/officeDocument/2006/relationships/image" Target="../media/image8.png"/><Relationship Id="rId9" Type="http://schemas.openxmlformats.org/officeDocument/2006/relationships/image" Target="../media/image78.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74.svg"/><Relationship Id="rId5" Type="http://schemas.openxmlformats.org/officeDocument/2006/relationships/image" Target="../media/image80.png"/><Relationship Id="rId4" Type="http://schemas.openxmlformats.org/officeDocument/2006/relationships/image" Target="../media/image8.png"/></Relationships>
</file>

<file path=ppt/slides/_rels/slide54.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2.png"/><Relationship Id="rId7" Type="http://schemas.openxmlformats.org/officeDocument/2006/relationships/image" Target="../media/image83.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97.svg"/><Relationship Id="rId11" Type="http://schemas.openxmlformats.org/officeDocument/2006/relationships/image" Target="../media/image84.png"/><Relationship Id="rId5" Type="http://schemas.openxmlformats.org/officeDocument/2006/relationships/image" Target="../media/image82.png"/><Relationship Id="rId10" Type="http://schemas.openxmlformats.org/officeDocument/2006/relationships/image" Target="../media/image101.svg"/><Relationship Id="rId4" Type="http://schemas.openxmlformats.org/officeDocument/2006/relationships/image" Target="../media/image8.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6.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5.svg"/><Relationship Id="rId5" Type="http://schemas.openxmlformats.org/officeDocument/2006/relationships/image" Target="../media/image85.png"/><Relationship Id="rId4" Type="http://schemas.openxmlformats.org/officeDocument/2006/relationships/image" Target="../media/image8.png"/></Relationships>
</file>

<file path=ppt/slides/_rels/slide5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44.svg"/><Relationship Id="rId7" Type="http://schemas.openxmlformats.org/officeDocument/2006/relationships/image" Target="../media/image90.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146.svg"/><Relationship Id="rId4" Type="http://schemas.openxmlformats.org/officeDocument/2006/relationships/image" Target="../media/image88.png"/></Relationships>
</file>

<file path=ppt/slides/_rels/slide5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44.svg"/></Relationships>
</file>

<file path=ppt/slides/_rels/slide58.xml.rels><?xml version="1.0" encoding="UTF-8" standalone="yes"?>
<Relationships xmlns="http://schemas.openxmlformats.org/package/2006/relationships"><Relationship Id="rId13" Type="http://schemas.openxmlformats.org/officeDocument/2006/relationships/image" Target="../media/image94.png"/><Relationship Id="rId3" Type="http://schemas.openxmlformats.org/officeDocument/2006/relationships/image" Target="../media/image150.svg"/><Relationship Id="rId12" Type="http://schemas.openxmlformats.org/officeDocument/2006/relationships/image" Target="../media/image93.png"/><Relationship Id="rId7" Type="http://schemas.openxmlformats.org/officeDocument/2006/relationships/image" Target="../media/image154.svg"/><Relationship Id="rId2" Type="http://schemas.openxmlformats.org/officeDocument/2006/relationships/image" Target="../media/image91.png"/><Relationship Id="rId1" Type="http://schemas.openxmlformats.org/officeDocument/2006/relationships/slideLayout" Target="../slideLayouts/slideLayout2.xml"/><Relationship Id="rId11" Type="http://schemas.openxmlformats.org/officeDocument/2006/relationships/hyperlink" Target="https://www.nejm.org/doi/full/10.1056/NEJMicm1813769" TargetMode="External"/><Relationship Id="rId5" Type="http://schemas.openxmlformats.org/officeDocument/2006/relationships/image" Target="../media/image152.svg"/><Relationship Id="rId10" Type="http://schemas.openxmlformats.org/officeDocument/2006/relationships/hyperlink" Target="https://www.forbes.com/sites/brucelee/2019/06/21/a-vape-pen-explodes-here-is-what-happened-to-the-teen/" TargetMode="External"/><Relationship Id="rId4" Type="http://schemas.openxmlformats.org/officeDocument/2006/relationships/image" Target="../media/image92.png"/><Relationship Id="rId9" Type="http://schemas.openxmlformats.org/officeDocument/2006/relationships/image" Target="../media/image156.svg"/><Relationship Id="rId14" Type="http://schemas.openxmlformats.org/officeDocument/2006/relationships/image" Target="../media/image8.png"/></Relationships>
</file>

<file path=ppt/slides/_rels/slide5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44.sv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8.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8.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96.jpg"/><Relationship Id="rId4" Type="http://schemas.openxmlformats.org/officeDocument/2006/relationships/image" Target="../media/image8.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52.sv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hyperlink" Target="https://vi.wikipedia.org/wiki/Trung_M%E1%BB%B9" TargetMode="External"/><Relationship Id="rId5" Type="http://schemas.openxmlformats.org/officeDocument/2006/relationships/hyperlink" Target="https://vi.wikipedia.org/wiki/Mexico" TargetMode="Externa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8.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O D Dte\Bo nhan dien\logo 1.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6874" y="-737756"/>
            <a:ext cx="4227816" cy="3768437"/>
          </a:xfrm>
          <a:prstGeom prst="rect">
            <a:avLst/>
          </a:prstGeom>
          <a:noFill/>
          <a:ln>
            <a:noFill/>
          </a:ln>
        </p:spPr>
      </p:pic>
      <p:pic>
        <p:nvPicPr>
          <p:cNvPr id="10" name="图片 3" descr="59"/>
          <p:cNvPicPr>
            <a:picLocks noChangeAspect="1"/>
          </p:cNvPicPr>
          <p:nvPr/>
        </p:nvPicPr>
        <p:blipFill>
          <a:blip r:embed="rId3"/>
          <a:srcRect t="10063" b="21540"/>
          <a:stretch>
            <a:fillRect/>
          </a:stretch>
        </p:blipFill>
        <p:spPr>
          <a:xfrm>
            <a:off x="200891" y="217051"/>
            <a:ext cx="11991109" cy="6449289"/>
          </a:xfrm>
          <a:prstGeom prst="rect">
            <a:avLst/>
          </a:prstGeom>
        </p:spPr>
      </p:pic>
      <p:sp>
        <p:nvSpPr>
          <p:cNvPr id="11" name="TextBox 10"/>
          <p:cNvSpPr txBox="1"/>
          <p:nvPr/>
        </p:nvSpPr>
        <p:spPr>
          <a:xfrm>
            <a:off x="3503054" y="5798125"/>
            <a:ext cx="8508837" cy="954107"/>
          </a:xfrm>
          <a:prstGeom prst="rect">
            <a:avLst/>
          </a:prstGeom>
          <a:noFill/>
        </p:spPr>
        <p:txBody>
          <a:bodyPr wrap="square" rtlCol="0">
            <a:spAutoFit/>
          </a:bodyPr>
          <a:lstStyle/>
          <a:p>
            <a:r>
              <a:rPr lang="en-US" sz="2800">
                <a:latin typeface="Arial" charset="0"/>
                <a:ea typeface="Arial" charset="0"/>
                <a:cs typeface="Arial" charset="0"/>
              </a:rPr>
              <a:t> </a:t>
            </a:r>
            <a:r>
              <a:rPr lang="en-US" sz="2800" smtClean="0">
                <a:latin typeface="Arial" charset="0"/>
                <a:ea typeface="Arial" charset="0"/>
                <a:cs typeface="Arial" charset="0"/>
              </a:rPr>
              <a:t>              </a:t>
            </a:r>
            <a:r>
              <a:rPr lang="en-US" sz="2800" smtClean="0">
                <a:latin typeface="Arial" charset="0"/>
                <a:ea typeface="Arial" charset="0"/>
                <a:cs typeface="Arial" charset="0"/>
              </a:rPr>
              <a:t>Thanh Trì</a:t>
            </a:r>
            <a:r>
              <a:rPr lang="en-US" sz="2800" i="1" smtClean="0">
                <a:latin typeface="Arial" charset="0"/>
                <a:ea typeface="Arial" charset="0"/>
                <a:cs typeface="Arial" charset="0"/>
              </a:rPr>
              <a:t>, </a:t>
            </a:r>
            <a:r>
              <a:rPr lang="en-US" sz="2800" i="1" err="1" smtClean="0">
                <a:latin typeface="Arial" charset="0"/>
                <a:ea typeface="Arial" charset="0"/>
                <a:cs typeface="Arial" charset="0"/>
              </a:rPr>
              <a:t>ngày</a:t>
            </a:r>
            <a:r>
              <a:rPr lang="en-US" sz="2800" i="1" smtClean="0">
                <a:latin typeface="Arial" charset="0"/>
                <a:ea typeface="Arial" charset="0"/>
                <a:cs typeface="Arial" charset="0"/>
              </a:rPr>
              <a:t> </a:t>
            </a:r>
            <a:r>
              <a:rPr lang="en-US" sz="2800" i="1" smtClean="0">
                <a:latin typeface="Arial" charset="0"/>
                <a:ea typeface="Arial" charset="0"/>
                <a:cs typeface="Arial" charset="0"/>
              </a:rPr>
              <a:t>13, </a:t>
            </a:r>
            <a:r>
              <a:rPr lang="en-US" sz="2800" i="1" err="1" smtClean="0">
                <a:latin typeface="Arial" charset="0"/>
                <a:ea typeface="Arial" charset="0"/>
                <a:cs typeface="Arial" charset="0"/>
              </a:rPr>
              <a:t>tháng</a:t>
            </a:r>
            <a:r>
              <a:rPr lang="en-US" sz="2800" i="1" smtClean="0">
                <a:latin typeface="Arial" charset="0"/>
                <a:ea typeface="Arial" charset="0"/>
                <a:cs typeface="Arial" charset="0"/>
              </a:rPr>
              <a:t> 9 năm 2024</a:t>
            </a:r>
          </a:p>
          <a:p>
            <a:r>
              <a:rPr lang="en-US" sz="2800" i="1" smtClean="0">
                <a:latin typeface="Arial" charset="0"/>
                <a:ea typeface="Arial" charset="0"/>
                <a:cs typeface="Arial" charset="0"/>
              </a:rPr>
              <a:t>                  BCV: Bs. Nguyễn Thị Tình</a:t>
            </a:r>
            <a:endParaRPr lang="en-US" sz="2800" i="1" dirty="0">
              <a:latin typeface="Arial" charset="0"/>
              <a:ea typeface="Arial" charset="0"/>
              <a:cs typeface="Arial" charset="0"/>
            </a:endParaRPr>
          </a:p>
        </p:txBody>
      </p:sp>
      <p:pic>
        <p:nvPicPr>
          <p:cNvPr id="12" name="Picture 4" descr="http://www.yhth.vn/upload/news/logo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5816" y="204351"/>
            <a:ext cx="1701929" cy="16764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973" t="13163" r="73422" b="70277"/>
          <a:stretch/>
        </p:blipFill>
        <p:spPr bwMode="auto">
          <a:xfrm>
            <a:off x="5721829" y="266696"/>
            <a:ext cx="2694807" cy="1496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图片 4" descr="588ku_ed394658757281523787683ac8d6b857_13074882"/>
          <p:cNvPicPr>
            <a:picLocks noChangeAspect="1"/>
          </p:cNvPicPr>
          <p:nvPr/>
        </p:nvPicPr>
        <p:blipFill>
          <a:blip r:embed="rId6"/>
          <a:stretch>
            <a:fillRect/>
          </a:stretch>
        </p:blipFill>
        <p:spPr>
          <a:xfrm>
            <a:off x="9525000" y="-229438"/>
            <a:ext cx="2923647" cy="2972638"/>
          </a:xfrm>
          <a:prstGeom prst="rect">
            <a:avLst/>
          </a:prstGeom>
        </p:spPr>
      </p:pic>
      <p:sp>
        <p:nvSpPr>
          <p:cNvPr id="15" name="TextBox 14"/>
          <p:cNvSpPr txBox="1"/>
          <p:nvPr/>
        </p:nvSpPr>
        <p:spPr>
          <a:xfrm>
            <a:off x="1059436" y="2581448"/>
            <a:ext cx="10091163" cy="2308324"/>
          </a:xfrm>
          <a:prstGeom prst="rect">
            <a:avLst/>
          </a:prstGeom>
          <a:noFill/>
        </p:spPr>
        <p:txBody>
          <a:bodyPr wrap="square" rtlCol="0">
            <a:spAutoFit/>
          </a:bodyPr>
          <a:lstStyle/>
          <a:p>
            <a:pPr algn="ctr">
              <a:lnSpc>
                <a:spcPct val="120000"/>
              </a:lnSpc>
            </a:pPr>
            <a:r>
              <a:rPr lang="en-US" sz="4000" b="1" dirty="0" smtClean="0">
                <a:latin typeface="Arial" charset="0"/>
                <a:ea typeface="Arial" charset="0"/>
                <a:cs typeface="Arial" charset="0"/>
              </a:rPr>
              <a:t>TẬP HUẤN </a:t>
            </a:r>
            <a:r>
              <a:rPr lang="en-US" sz="4000" b="1" smtClean="0">
                <a:latin typeface="Arial" charset="0"/>
                <a:ea typeface="Arial" charset="0"/>
                <a:cs typeface="Arial" charset="0"/>
              </a:rPr>
              <a:t>CHO CHO GIÁO VIÊN VỀ PCTH THUỐC LÁ ĐỂ GIẢNG DẠY TẠI CÁC TRƯỜNG PHỔ THÔNG NĂM </a:t>
            </a:r>
            <a:r>
              <a:rPr lang="en-US" sz="4000" b="1" dirty="0" smtClean="0">
                <a:latin typeface="Arial" charset="0"/>
                <a:ea typeface="Arial" charset="0"/>
                <a:cs typeface="Arial" charset="0"/>
              </a:rPr>
              <a:t>2024</a:t>
            </a:r>
            <a:endParaRPr lang="en-US" sz="4000" b="1" dirty="0">
              <a:latin typeface="Arial" charset="0"/>
              <a:ea typeface="Arial" charset="0"/>
              <a:cs typeface="Arial" charset="0"/>
            </a:endParaRPr>
          </a:p>
        </p:txBody>
      </p:sp>
    </p:spTree>
    <p:extLst>
      <p:ext uri="{BB962C8B-B14F-4D97-AF65-F5344CB8AC3E}">
        <p14:creationId xmlns:p14="http://schemas.microsoft.com/office/powerpoint/2010/main" val="1924695044"/>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20" name="组合 19"/>
          <p:cNvGrpSpPr/>
          <p:nvPr/>
        </p:nvGrpSpPr>
        <p:grpSpPr>
          <a:xfrm>
            <a:off x="-635" y="-21590"/>
            <a:ext cx="12193270" cy="6880225"/>
            <a:chOff x="-1" y="-34"/>
            <a:chExt cx="19202" cy="10835"/>
          </a:xfrm>
        </p:grpSpPr>
        <p:pic>
          <p:nvPicPr>
            <p:cNvPr id="21" name="图片 20" descr="E:\ppt创作\1全部\3素材\39 (3).png39 (3)"/>
            <p:cNvPicPr>
              <a:picLocks noChangeAspect="1"/>
            </p:cNvPicPr>
            <p:nvPr/>
          </p:nvPicPr>
          <p:blipFill>
            <a:blip r:embed="rId3"/>
            <a:stretch>
              <a:fillRect/>
            </a:stretch>
          </p:blipFill>
          <p:spPr>
            <a:xfrm>
              <a:off x="-1" y="0"/>
              <a:ext cx="19202" cy="10801"/>
            </a:xfrm>
            <a:prstGeom prst="rect">
              <a:avLst/>
            </a:prstGeom>
          </p:spPr>
        </p:pic>
        <p:pic>
          <p:nvPicPr>
            <p:cNvPr id="22" name="图片 21" descr="59"/>
            <p:cNvPicPr>
              <a:picLocks noChangeAspect="1"/>
            </p:cNvPicPr>
            <p:nvPr/>
          </p:nvPicPr>
          <p:blipFill>
            <a:blip r:embed="rId4"/>
            <a:srcRect t="10063" b="21540"/>
            <a:stretch>
              <a:fillRect/>
            </a:stretch>
          </p:blipFill>
          <p:spPr>
            <a:xfrm>
              <a:off x="1" y="-34"/>
              <a:ext cx="19200" cy="10834"/>
            </a:xfrm>
            <a:prstGeom prst="rect">
              <a:avLst/>
            </a:prstGeom>
          </p:spPr>
        </p:pic>
      </p:grpSp>
      <p:pic>
        <p:nvPicPr>
          <p:cNvPr id="26" name="图片 25" descr="11 (22)"/>
          <p:cNvPicPr>
            <a:picLocks noChangeAspect="1"/>
          </p:cNvPicPr>
          <p:nvPr/>
        </p:nvPicPr>
        <p:blipFill>
          <a:blip r:embed="rId5"/>
          <a:stretch>
            <a:fillRect/>
          </a:stretch>
        </p:blipFill>
        <p:spPr>
          <a:xfrm>
            <a:off x="1270" y="0"/>
            <a:ext cx="12191365" cy="6477635"/>
          </a:xfrm>
          <a:prstGeom prst="rect">
            <a:avLst/>
          </a:prstGeom>
        </p:spPr>
      </p:pic>
      <p:pic>
        <p:nvPicPr>
          <p:cNvPr id="27" name="图片 26" descr="8 (23)"/>
          <p:cNvPicPr>
            <a:picLocks noChangeAspect="1"/>
          </p:cNvPicPr>
          <p:nvPr/>
        </p:nvPicPr>
        <p:blipFill>
          <a:blip r:embed="rId6"/>
          <a:srcRect t="86667"/>
          <a:stretch>
            <a:fillRect/>
          </a:stretch>
        </p:blipFill>
        <p:spPr>
          <a:xfrm>
            <a:off x="635" y="6477000"/>
            <a:ext cx="12192000" cy="381000"/>
          </a:xfrm>
          <a:prstGeom prst="rect">
            <a:avLst/>
          </a:prstGeom>
        </p:spPr>
      </p:pic>
      <p:sp>
        <p:nvSpPr>
          <p:cNvPr id="28" name="圆角矩形 27"/>
          <p:cNvSpPr/>
          <p:nvPr/>
        </p:nvSpPr>
        <p:spPr>
          <a:xfrm>
            <a:off x="239395" y="212091"/>
            <a:ext cx="11713210" cy="60960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nvGrpSpPr>
        <p:grpSpPr>
          <a:xfrm>
            <a:off x="1007746" y="1698626"/>
            <a:ext cx="10125075" cy="2459355"/>
            <a:chOff x="2647" y="1291"/>
            <a:chExt cx="15945" cy="3873"/>
          </a:xfrm>
        </p:grpSpPr>
        <p:grpSp>
          <p:nvGrpSpPr>
            <p:cNvPr id="31" name="组合 30"/>
            <p:cNvGrpSpPr/>
            <p:nvPr/>
          </p:nvGrpSpPr>
          <p:grpSpPr>
            <a:xfrm>
              <a:off x="2647" y="3783"/>
              <a:ext cx="15945" cy="1381"/>
              <a:chOff x="2168" y="4210"/>
              <a:chExt cx="15945" cy="1381"/>
            </a:xfrm>
          </p:grpSpPr>
          <p:grpSp>
            <p:nvGrpSpPr>
              <p:cNvPr id="32" name="组合 31"/>
              <p:cNvGrpSpPr/>
              <p:nvPr/>
            </p:nvGrpSpPr>
            <p:grpSpPr>
              <a:xfrm>
                <a:off x="6932" y="5433"/>
                <a:ext cx="6501" cy="158"/>
                <a:chOff x="6788" y="5884"/>
                <a:chExt cx="6501" cy="158"/>
              </a:xfrm>
            </p:grpSpPr>
            <p:cxnSp>
              <p:nvCxnSpPr>
                <p:cNvPr id="33" name="直接连接符 32"/>
                <p:cNvCxnSpPr/>
                <p:nvPr/>
              </p:nvCxnSpPr>
              <p:spPr>
                <a:xfrm>
                  <a:off x="6868" y="5963"/>
                  <a:ext cx="6421" cy="0"/>
                </a:xfrm>
                <a:prstGeom prst="line">
                  <a:avLst/>
                </a:prstGeom>
                <a:solidFill>
                  <a:srgbClr val="F03A38"/>
                </a:solidFill>
                <a:ln w="12700">
                  <a:solidFill>
                    <a:srgbClr val="D45032"/>
                  </a:solidFill>
                </a:ln>
              </p:spPr>
              <p:style>
                <a:lnRef idx="1">
                  <a:schemeClr val="accent1"/>
                </a:lnRef>
                <a:fillRef idx="0">
                  <a:schemeClr val="accent1"/>
                </a:fillRef>
                <a:effectRef idx="0">
                  <a:schemeClr val="accent1"/>
                </a:effectRef>
                <a:fontRef idx="minor">
                  <a:schemeClr val="tx1"/>
                </a:fontRef>
              </p:style>
            </p:cxnSp>
            <p:grpSp>
              <p:nvGrpSpPr>
                <p:cNvPr id="34" name="组合 33"/>
                <p:cNvGrpSpPr/>
                <p:nvPr/>
              </p:nvGrpSpPr>
              <p:grpSpPr>
                <a:xfrm>
                  <a:off x="6788" y="5884"/>
                  <a:ext cx="6420" cy="158"/>
                  <a:chOff x="6788" y="5884"/>
                  <a:chExt cx="6420" cy="158"/>
                </a:xfrm>
              </p:grpSpPr>
              <p:sp>
                <p:nvSpPr>
                  <p:cNvPr id="35" name="椭圆 34"/>
                  <p:cNvSpPr/>
                  <p:nvPr/>
                </p:nvSpPr>
                <p:spPr>
                  <a:xfrm>
                    <a:off x="6788" y="5884"/>
                    <a:ext cx="159" cy="159"/>
                  </a:xfrm>
                  <a:prstGeom prst="ellipse">
                    <a:avLst/>
                  </a:prstGeom>
                  <a:solidFill>
                    <a:srgbClr val="D45032"/>
                  </a:solidFill>
                  <a:ln>
                    <a:solidFill>
                      <a:srgbClr val="F0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45032"/>
                      </a:solidFill>
                      <a:cs typeface="思源黑体 CN Bold" panose="020B0800000000000000" charset="-122"/>
                    </a:endParaRPr>
                  </a:p>
                </p:txBody>
              </p:sp>
              <p:sp>
                <p:nvSpPr>
                  <p:cNvPr id="36" name="椭圆 35"/>
                  <p:cNvSpPr/>
                  <p:nvPr/>
                </p:nvSpPr>
                <p:spPr>
                  <a:xfrm>
                    <a:off x="13050" y="5884"/>
                    <a:ext cx="159" cy="159"/>
                  </a:xfrm>
                  <a:prstGeom prst="ellipse">
                    <a:avLst/>
                  </a:prstGeom>
                  <a:solidFill>
                    <a:srgbClr val="D45032"/>
                  </a:solidFill>
                  <a:ln>
                    <a:solidFill>
                      <a:srgbClr val="F0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45032"/>
                      </a:solidFill>
                      <a:cs typeface="思源黑体 CN Bold" panose="020B0800000000000000" charset="-122"/>
                    </a:endParaRPr>
                  </a:p>
                </p:txBody>
              </p:sp>
            </p:grpSp>
          </p:grpSp>
          <p:sp>
            <p:nvSpPr>
              <p:cNvPr id="37" name="矩形 36"/>
              <p:cNvSpPr/>
              <p:nvPr/>
            </p:nvSpPr>
            <p:spPr>
              <a:xfrm>
                <a:off x="2168" y="4210"/>
                <a:ext cx="15945" cy="1056"/>
              </a:xfrm>
              <a:prstGeom prst="rect">
                <a:avLst/>
              </a:prstGeom>
            </p:spPr>
            <p:txBody>
              <a:bodyPr wrap="square" lIns="0" tIns="0" rIns="0" bIns="0">
                <a:noAutofit/>
              </a:bodyPr>
              <a:lstStyle/>
              <a:p>
                <a:pPr marL="0" marR="0" lvl="0" indent="0" algn="dist" defTabSz="914400" rtl="0" eaLnBrk="1" fontAlgn="auto" latinLnBrk="0" hangingPunct="1">
                  <a:lnSpc>
                    <a:spcPct val="100000"/>
                  </a:lnSpc>
                  <a:spcBef>
                    <a:spcPct val="0"/>
                  </a:spcBef>
                  <a:spcAft>
                    <a:spcPct val="0"/>
                  </a:spcAft>
                  <a:buClrTx/>
                  <a:buSzTx/>
                  <a:buFontTx/>
                  <a:buNone/>
                  <a:defRPr/>
                </a:pPr>
                <a:r>
                  <a:rPr lang="vi-VN" altLang="vi-VN" sz="3700" b="1" noProof="0" dirty="0" smtClean="0">
                    <a:ln>
                      <a:noFill/>
                    </a:ln>
                    <a:solidFill>
                      <a:srgbClr val="D45032"/>
                    </a:solidFill>
                    <a:effectLst/>
                    <a:uLnTx/>
                    <a:uFillTx/>
                    <a:latin typeface="Arial" charset="0"/>
                    <a:ea typeface="Arial" charset="0"/>
                    <a:cs typeface="Arial" charset="0"/>
                    <a:sym typeface="+mn-ea"/>
                  </a:rPr>
                  <a:t>THÀNH PHẦN ĐỘC TÍNH CỦA KHÓI THUỐC</a:t>
                </a:r>
                <a:endParaRPr kumimoji="0" lang="zh-CN" altLang="en-US" sz="3700" b="1" i="0" u="none" strike="noStrike" kern="1200" cap="none" spc="0" normalizeH="0" baseline="0" noProof="0" dirty="0">
                  <a:ln>
                    <a:noFill/>
                  </a:ln>
                  <a:solidFill>
                    <a:srgbClr val="D45032"/>
                  </a:solidFill>
                  <a:effectLst/>
                  <a:uLnTx/>
                  <a:uFillTx/>
                  <a:latin typeface="Arial" charset="0"/>
                  <a:ea typeface="Arial" charset="0"/>
                  <a:cs typeface="Arial" charset="0"/>
                </a:endParaRPr>
              </a:p>
            </p:txBody>
          </p:sp>
        </p:grpSp>
        <p:sp>
          <p:nvSpPr>
            <p:cNvPr id="38" name="矩形 37"/>
            <p:cNvSpPr/>
            <p:nvPr/>
          </p:nvSpPr>
          <p:spPr>
            <a:xfrm>
              <a:off x="9522" y="1291"/>
              <a:ext cx="2196" cy="2132"/>
            </a:xfrm>
            <a:prstGeom prst="rect">
              <a:avLst/>
            </a:prstGeom>
          </p:spPr>
          <p:txBody>
            <a:bodyPr wrap="square" lIns="0" tIns="0" rIns="0" bIns="0">
              <a:normAutofit/>
            </a:bodyPr>
            <a:lstStyle/>
            <a:p>
              <a:pPr marL="0" marR="0" lvl="0" indent="0" algn="dist" defTabSz="914400" rtl="0" eaLnBrk="1" fontAlgn="auto" latinLnBrk="0" hangingPunct="1">
                <a:lnSpc>
                  <a:spcPct val="100000"/>
                </a:lnSpc>
                <a:spcBef>
                  <a:spcPct val="0"/>
                </a:spcBef>
                <a:spcAft>
                  <a:spcPct val="0"/>
                </a:spcAft>
                <a:buClrTx/>
                <a:buSzTx/>
                <a:buFontTx/>
                <a:buNone/>
                <a:defRPr/>
              </a:pPr>
              <a:r>
                <a:rPr kumimoji="0" lang="vi-VN" altLang="vi-VN" sz="8800" b="0" i="0" u="none" strike="noStrike" kern="1200" cap="none" spc="0" normalizeH="0" baseline="0" noProof="0" dirty="0">
                  <a:ln>
                    <a:noFill/>
                  </a:ln>
                  <a:solidFill>
                    <a:srgbClr val="D45032"/>
                  </a:solidFill>
                  <a:effectLst/>
                  <a:uLnTx/>
                  <a:uFillTx/>
                  <a:latin typeface="Arial" charset="0"/>
                  <a:ea typeface="Arial" charset="0"/>
                  <a:cs typeface="Arial" charset="0"/>
                </a:rPr>
                <a:t>02</a:t>
              </a:r>
              <a:endParaRPr kumimoji="0" lang="en-US" altLang="zh-CN" sz="8800" b="0" i="0" u="none" strike="noStrike" kern="1200" cap="none" spc="0" normalizeH="0" baseline="0" noProof="0" dirty="0">
                <a:ln>
                  <a:noFill/>
                </a:ln>
                <a:solidFill>
                  <a:srgbClr val="D45032"/>
                </a:solidFill>
                <a:effectLst/>
                <a:uLnTx/>
                <a:uFillTx/>
                <a:latin typeface="Arial" charset="0"/>
                <a:ea typeface="Arial" charset="0"/>
                <a:cs typeface="Arial" charset="0"/>
              </a:endParaRPr>
            </a:p>
          </p:txBody>
        </p:sp>
      </p:grpSp>
      <p:pic>
        <p:nvPicPr>
          <p:cNvPr id="40" name="图片 39" descr="30 (6)"/>
          <p:cNvPicPr>
            <a:picLocks noChangeAspect="1"/>
          </p:cNvPicPr>
          <p:nvPr/>
        </p:nvPicPr>
        <p:blipFill>
          <a:blip r:embed="rId7"/>
          <a:srcRect l="12018" t="4760" r="45298" b="61678"/>
          <a:stretch>
            <a:fillRect/>
          </a:stretch>
        </p:blipFill>
        <p:spPr>
          <a:xfrm>
            <a:off x="420139" y="177108"/>
            <a:ext cx="2983230" cy="2861137"/>
          </a:xfrm>
          <a:prstGeom prst="rect">
            <a:avLst/>
          </a:prstGeom>
        </p:spPr>
      </p:pic>
      <p:pic>
        <p:nvPicPr>
          <p:cNvPr id="41" name="图片 40" descr="30 (6)"/>
          <p:cNvPicPr>
            <a:picLocks noChangeAspect="1"/>
          </p:cNvPicPr>
          <p:nvPr/>
        </p:nvPicPr>
        <p:blipFill>
          <a:blip r:embed="rId7"/>
          <a:srcRect l="29260" t="40026" r="45298" b="41485"/>
          <a:stretch>
            <a:fillRect/>
          </a:stretch>
        </p:blipFill>
        <p:spPr>
          <a:xfrm>
            <a:off x="8861483" y="3951606"/>
            <a:ext cx="948690" cy="1034415"/>
          </a:xfrm>
          <a:prstGeom prst="rect">
            <a:avLst/>
          </a:prstGeom>
        </p:spPr>
      </p:pic>
    </p:spTree>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635" y="104139"/>
            <a:ext cx="12193270" cy="6880225"/>
            <a:chOff x="-1" y="-34"/>
            <a:chExt cx="19202" cy="10835"/>
          </a:xfrm>
        </p:grpSpPr>
        <p:grpSp>
          <p:nvGrpSpPr>
            <p:cNvPr id="2" name="组合 1"/>
            <p:cNvGrpSpPr/>
            <p:nvPr/>
          </p:nvGrpSpPr>
          <p:grpSpPr>
            <a:xfrm>
              <a:off x="-1" y="-34"/>
              <a:ext cx="19202" cy="10835"/>
              <a:chOff x="-1" y="-34"/>
              <a:chExt cx="19202" cy="10835"/>
            </a:xfrm>
          </p:grpSpPr>
          <p:pic>
            <p:nvPicPr>
              <p:cNvPr id="4" name="图片 3" descr="E:\ppt创作\1全部\3素材\39 (3).png39 (3)"/>
              <p:cNvPicPr>
                <a:picLocks noChangeAspect="1"/>
              </p:cNvPicPr>
              <p:nvPr/>
            </p:nvPicPr>
            <p:blipFill>
              <a:blip r:embed="rId3"/>
              <a:stretch>
                <a:fillRect/>
              </a:stretch>
            </p:blipFill>
            <p:spPr>
              <a:xfrm>
                <a:off x="-1" y="0"/>
                <a:ext cx="19202" cy="10801"/>
              </a:xfrm>
              <a:prstGeom prst="rect">
                <a:avLst/>
              </a:prstGeom>
            </p:spPr>
          </p:pic>
          <p:pic>
            <p:nvPicPr>
              <p:cNvPr id="5" name="图片 4" descr="59"/>
              <p:cNvPicPr>
                <a:picLocks noChangeAspect="1"/>
              </p:cNvPicPr>
              <p:nvPr/>
            </p:nvPicPr>
            <p:blipFill>
              <a:blip r:embed="rId4"/>
              <a:srcRect t="10063" b="21540"/>
              <a:stretch>
                <a:fillRect/>
              </a:stretch>
            </p:blipFill>
            <p:spPr>
              <a:xfrm>
                <a:off x="1" y="-34"/>
                <a:ext cx="19200" cy="10834"/>
              </a:xfrm>
              <a:prstGeom prst="rect">
                <a:avLst/>
              </a:prstGeom>
            </p:spPr>
          </p:pic>
        </p:grpSp>
        <p:sp>
          <p:nvSpPr>
            <p:cNvPr id="23" name="圆角矩形 22"/>
            <p:cNvSpPr/>
            <p:nvPr/>
          </p:nvSpPr>
          <p:spPr>
            <a:xfrm>
              <a:off x="481" y="205"/>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p:nvGrpSpPr>
        <p:grpSpPr>
          <a:xfrm>
            <a:off x="584075" y="578485"/>
            <a:ext cx="9434728" cy="2095500"/>
            <a:chOff x="2080" y="1374"/>
            <a:chExt cx="6115" cy="3300"/>
          </a:xfrm>
        </p:grpSpPr>
        <p:sp>
          <p:nvSpPr>
            <p:cNvPr id="9" name="文本框 8"/>
            <p:cNvSpPr txBox="1"/>
            <p:nvPr/>
          </p:nvSpPr>
          <p:spPr>
            <a:xfrm>
              <a:off x="4446" y="2508"/>
              <a:ext cx="3749" cy="1486"/>
            </a:xfrm>
            <a:prstGeom prst="rect">
              <a:avLst/>
            </a:prstGeom>
            <a:noFill/>
          </p:spPr>
          <p:txBody>
            <a:bodyPr wrap="square" rtlCol="0">
              <a:normAutofit/>
            </a:bodyPr>
            <a:lstStyle/>
            <a:p>
              <a:pPr indent="0" algn="ctr" fontAlgn="auto">
                <a:lnSpc>
                  <a:spcPct val="120000"/>
                </a:lnSpc>
              </a:pPr>
              <a:endParaRPr lang="zh-CN" altLang="en-US" dirty="0">
                <a:latin typeface="思源黑体 CN Bold"/>
                <a:ea typeface="思源黑体 CN Bold"/>
                <a:cs typeface="思源黑体 CN Bold" panose="020B0800000000000000" charset="-122"/>
              </a:endParaRPr>
            </a:p>
          </p:txBody>
        </p:sp>
        <p:grpSp>
          <p:nvGrpSpPr>
            <p:cNvPr id="12" name="组合 11"/>
            <p:cNvGrpSpPr/>
            <p:nvPr/>
          </p:nvGrpSpPr>
          <p:grpSpPr>
            <a:xfrm>
              <a:off x="2080" y="1374"/>
              <a:ext cx="1368" cy="3300"/>
              <a:chOff x="9408" y="1750"/>
              <a:chExt cx="1368" cy="3300"/>
            </a:xfrm>
          </p:grpSpPr>
          <p:sp>
            <p:nvSpPr>
              <p:cNvPr id="8" name="圆角矩形 7"/>
              <p:cNvSpPr/>
              <p:nvPr/>
            </p:nvSpPr>
            <p:spPr>
              <a:xfrm>
                <a:off x="9408" y="1750"/>
                <a:ext cx="1368" cy="3300"/>
              </a:xfrm>
              <a:prstGeom prst="roundRect">
                <a:avLst/>
              </a:prstGeom>
              <a:solidFill>
                <a:srgbClr val="D45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Bold" panose="020B0800000000000000" charset="-122"/>
                </a:endParaRPr>
              </a:p>
            </p:txBody>
          </p:sp>
          <p:sp>
            <p:nvSpPr>
              <p:cNvPr id="11" name="文本框 10"/>
              <p:cNvSpPr txBox="1"/>
              <p:nvPr/>
            </p:nvSpPr>
            <p:spPr>
              <a:xfrm>
                <a:off x="9442" y="2079"/>
                <a:ext cx="1201" cy="1872"/>
              </a:xfrm>
              <a:prstGeom prst="rect">
                <a:avLst/>
              </a:prstGeom>
              <a:noFill/>
            </p:spPr>
            <p:txBody>
              <a:bodyPr wrap="square" rtlCol="0">
                <a:noAutofit/>
              </a:bodyPr>
              <a:lstStyle/>
              <a:p>
                <a:pPr algn="ctr"/>
                <a:r>
                  <a:rPr lang="vi-VN" altLang="zh-CN" sz="2800" b="1" dirty="0" smtClean="0">
                    <a:solidFill>
                      <a:schemeClr val="bg1"/>
                    </a:solidFill>
                    <a:latin typeface="Arial" charset="0"/>
                    <a:ea typeface="Arial" charset="0"/>
                    <a:cs typeface="Arial" charset="0"/>
                  </a:rPr>
                  <a:t>Thành phần của khói thuốc</a:t>
                </a:r>
                <a:endParaRPr lang="zh-CN" altLang="en-US" sz="2800" b="1" dirty="0">
                  <a:solidFill>
                    <a:schemeClr val="bg1"/>
                  </a:solidFill>
                  <a:latin typeface="Arial" charset="0"/>
                  <a:ea typeface="Arial" charset="0"/>
                  <a:cs typeface="Arial" charset="0"/>
                </a:endParaRPr>
              </a:p>
            </p:txBody>
          </p:sp>
        </p:grpSp>
      </p:grpSp>
      <p:grpSp>
        <p:nvGrpSpPr>
          <p:cNvPr id="25" name="组合 24"/>
          <p:cNvGrpSpPr/>
          <p:nvPr/>
        </p:nvGrpSpPr>
        <p:grpSpPr>
          <a:xfrm>
            <a:off x="2239010" y="2894965"/>
            <a:ext cx="8246745" cy="770890"/>
            <a:chOff x="3563" y="4917"/>
            <a:chExt cx="12987" cy="1214"/>
          </a:xfrm>
        </p:grpSpPr>
        <p:sp>
          <p:nvSpPr>
            <p:cNvPr id="17" name="任意多边形: 形状 16"/>
            <p:cNvSpPr/>
            <p:nvPr/>
          </p:nvSpPr>
          <p:spPr>
            <a:xfrm>
              <a:off x="5133" y="5748"/>
              <a:ext cx="9596" cy="383"/>
            </a:xfrm>
            <a:custGeom>
              <a:avLst/>
              <a:gdLst>
                <a:gd name="connsiteX0" fmla="*/ 0 w 6273800"/>
                <a:gd name="connsiteY0" fmla="*/ 0 h 228600"/>
                <a:gd name="connsiteX1" fmla="*/ 2946400 w 6273800"/>
                <a:gd name="connsiteY1" fmla="*/ 0 h 228600"/>
                <a:gd name="connsiteX2" fmla="*/ 3225800 w 6273800"/>
                <a:gd name="connsiteY2" fmla="*/ 228600 h 228600"/>
                <a:gd name="connsiteX3" fmla="*/ 3187700 w 6273800"/>
                <a:gd name="connsiteY3" fmla="*/ 0 h 228600"/>
                <a:gd name="connsiteX4" fmla="*/ 6273800 w 6273800"/>
                <a:gd name="connsiteY4" fmla="*/ 0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3800" h="228600">
                  <a:moveTo>
                    <a:pt x="0" y="0"/>
                  </a:moveTo>
                  <a:lnTo>
                    <a:pt x="2946400" y="0"/>
                  </a:lnTo>
                  <a:lnTo>
                    <a:pt x="3225800" y="228600"/>
                  </a:lnTo>
                  <a:lnTo>
                    <a:pt x="3187700" y="0"/>
                  </a:lnTo>
                  <a:lnTo>
                    <a:pt x="6273800" y="0"/>
                  </a:lnTo>
                </a:path>
              </a:pathLst>
            </a:custGeom>
            <a:ln w="28575">
              <a:solidFill>
                <a:srgbClr val="D4503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思源黑体 CN Bold"/>
                <a:ea typeface="思源黑体 CN Bold"/>
                <a:cs typeface="思源黑体 CN Bold" panose="020B0800000000000000" charset="-122"/>
              </a:endParaRPr>
            </a:p>
          </p:txBody>
        </p:sp>
        <p:sp>
          <p:nvSpPr>
            <p:cNvPr id="24" name="文本框 23"/>
            <p:cNvSpPr txBox="1"/>
            <p:nvPr/>
          </p:nvSpPr>
          <p:spPr>
            <a:xfrm>
              <a:off x="3563" y="4917"/>
              <a:ext cx="12987" cy="389"/>
            </a:xfrm>
            <a:prstGeom prst="rect">
              <a:avLst/>
            </a:prstGeom>
            <a:noFill/>
          </p:spPr>
          <p:txBody>
            <a:bodyPr wrap="square" rtlCol="0">
              <a:noAutofit/>
            </a:bodyPr>
            <a:lstStyle/>
            <a:p>
              <a:pPr indent="0" algn="ctr" fontAlgn="auto">
                <a:lnSpc>
                  <a:spcPct val="120000"/>
                </a:lnSpc>
              </a:pPr>
              <a:r>
                <a:rPr lang="vi-VN" altLang="vi-VN" sz="2500" b="1" dirty="0">
                  <a:latin typeface="Arial" charset="0"/>
                  <a:ea typeface="Arial" charset="0"/>
                  <a:cs typeface="Arial" charset="0"/>
                </a:rPr>
                <a:t>Khói tạo ra khi đốt thuốc lá là một hỗn hợp phức tạp</a:t>
              </a:r>
              <a:endParaRPr lang="zh-CN" sz="2500" b="1" dirty="0">
                <a:latin typeface="Arial" charset="0"/>
                <a:ea typeface="Arial" charset="0"/>
                <a:cs typeface="Arial" charset="0"/>
              </a:endParaRPr>
            </a:p>
          </p:txBody>
        </p:sp>
      </p:grpSp>
      <p:pic>
        <p:nvPicPr>
          <p:cNvPr id="6" name="图片 5" descr="8 (23)"/>
          <p:cNvPicPr>
            <a:picLocks noChangeAspect="1"/>
          </p:cNvPicPr>
          <p:nvPr/>
        </p:nvPicPr>
        <p:blipFill>
          <a:blip r:embed="rId5"/>
          <a:srcRect t="86667"/>
          <a:stretch>
            <a:fillRect/>
          </a:stretch>
        </p:blipFill>
        <p:spPr>
          <a:xfrm>
            <a:off x="635" y="6477000"/>
            <a:ext cx="12192000" cy="381000"/>
          </a:xfrm>
          <a:prstGeom prst="rect">
            <a:avLst/>
          </a:prstGeom>
        </p:spPr>
      </p:pic>
      <p:sp>
        <p:nvSpPr>
          <p:cNvPr id="10" name="Rectangle 9"/>
          <p:cNvSpPr/>
          <p:nvPr/>
        </p:nvSpPr>
        <p:spPr>
          <a:xfrm>
            <a:off x="3081367" y="309852"/>
            <a:ext cx="8379116" cy="2583208"/>
          </a:xfrm>
          <a:prstGeom prst="rect">
            <a:avLst/>
          </a:prstGeom>
        </p:spPr>
        <p:txBody>
          <a:bodyPr wrap="square">
            <a:spAutoFit/>
          </a:bodyPr>
          <a:lstStyle/>
          <a:p>
            <a:pPr marL="285750" indent="-285750">
              <a:lnSpc>
                <a:spcPct val="114000"/>
              </a:lnSpc>
              <a:buFont typeface="Wingdings" pitchFamily="2" charset="2"/>
              <a:buChar char="§"/>
            </a:pPr>
            <a:r>
              <a:rPr lang="en-US" sz="2400" dirty="0" err="1">
                <a:latin typeface="Arial" pitchFamily="34" charset="0"/>
                <a:ea typeface="Verdana" pitchFamily="34" charset="0"/>
                <a:cs typeface="Arial" pitchFamily="34" charset="0"/>
              </a:rPr>
              <a:t>Chất</a:t>
            </a:r>
            <a:r>
              <a:rPr lang="en-US" sz="2400" dirty="0">
                <a:latin typeface="Arial" pitchFamily="34" charset="0"/>
                <a:ea typeface="Verdana" pitchFamily="34" charset="0"/>
                <a:cs typeface="Arial" pitchFamily="34" charset="0"/>
              </a:rPr>
              <a:t> </a:t>
            </a:r>
            <a:r>
              <a:rPr lang="en-US" sz="2400" dirty="0" err="1">
                <a:latin typeface="Arial" pitchFamily="34" charset="0"/>
                <a:ea typeface="Verdana" pitchFamily="34" charset="0"/>
                <a:cs typeface="Arial" pitchFamily="34" charset="0"/>
              </a:rPr>
              <a:t>nhựa</a:t>
            </a:r>
            <a:r>
              <a:rPr lang="en-US" sz="2400" dirty="0">
                <a:latin typeface="Arial" pitchFamily="34" charset="0"/>
                <a:ea typeface="Verdana" pitchFamily="34" charset="0"/>
                <a:cs typeface="Arial" pitchFamily="34" charset="0"/>
              </a:rPr>
              <a:t> </a:t>
            </a:r>
            <a:r>
              <a:rPr lang="en-US" sz="2400" dirty="0" err="1">
                <a:latin typeface="Arial" pitchFamily="34" charset="0"/>
                <a:ea typeface="Verdana" pitchFamily="34" charset="0"/>
                <a:cs typeface="Arial" pitchFamily="34" charset="0"/>
              </a:rPr>
              <a:t>hắc</a:t>
            </a:r>
            <a:r>
              <a:rPr lang="en-US" sz="2400" dirty="0">
                <a:latin typeface="Arial" pitchFamily="34" charset="0"/>
                <a:ea typeface="Verdana" pitchFamily="34" charset="0"/>
                <a:cs typeface="Arial" pitchFamily="34" charset="0"/>
              </a:rPr>
              <a:t> </a:t>
            </a:r>
            <a:r>
              <a:rPr lang="en-US" sz="2400" dirty="0" err="1">
                <a:latin typeface="Arial" pitchFamily="34" charset="0"/>
                <a:ea typeface="Verdana" pitchFamily="34" charset="0"/>
                <a:cs typeface="Arial" pitchFamily="34" charset="0"/>
              </a:rPr>
              <a:t>ín</a:t>
            </a:r>
            <a:r>
              <a:rPr lang="en-US" sz="2400" dirty="0">
                <a:latin typeface="Arial" pitchFamily="34" charset="0"/>
                <a:ea typeface="Verdana" pitchFamily="34" charset="0"/>
                <a:cs typeface="Arial" pitchFamily="34" charset="0"/>
              </a:rPr>
              <a:t> (Tar)</a:t>
            </a:r>
          </a:p>
          <a:p>
            <a:pPr marL="285750" indent="-285750">
              <a:lnSpc>
                <a:spcPct val="114000"/>
              </a:lnSpc>
              <a:buFont typeface="Wingdings" pitchFamily="2" charset="2"/>
              <a:buChar char="§"/>
            </a:pPr>
            <a:r>
              <a:rPr lang="en-US" sz="2400" dirty="0">
                <a:latin typeface="Arial" pitchFamily="34" charset="0"/>
                <a:ea typeface="Verdana" pitchFamily="34" charset="0"/>
                <a:cs typeface="Arial" pitchFamily="34" charset="0"/>
              </a:rPr>
              <a:t>7000 </a:t>
            </a:r>
            <a:r>
              <a:rPr lang="en-US" sz="2400" dirty="0" err="1">
                <a:latin typeface="Arial" pitchFamily="34" charset="0"/>
                <a:ea typeface="Verdana" pitchFamily="34" charset="0"/>
                <a:cs typeface="Arial" pitchFamily="34" charset="0"/>
              </a:rPr>
              <a:t>chất</a:t>
            </a:r>
            <a:r>
              <a:rPr lang="en-US" sz="2400" dirty="0">
                <a:latin typeface="Arial" pitchFamily="34" charset="0"/>
                <a:ea typeface="Verdana" pitchFamily="34" charset="0"/>
                <a:cs typeface="Arial" pitchFamily="34" charset="0"/>
              </a:rPr>
              <a:t> </a:t>
            </a:r>
            <a:r>
              <a:rPr lang="en-US" sz="2400" dirty="0" err="1">
                <a:latin typeface="Arial" pitchFamily="34" charset="0"/>
                <a:ea typeface="Verdana" pitchFamily="34" charset="0"/>
                <a:cs typeface="Arial" pitchFamily="34" charset="0"/>
              </a:rPr>
              <a:t>độc</a:t>
            </a:r>
            <a:r>
              <a:rPr lang="en-US" sz="2400" dirty="0">
                <a:latin typeface="Arial" pitchFamily="34" charset="0"/>
                <a:ea typeface="Verdana" pitchFamily="34" charset="0"/>
                <a:cs typeface="Arial" pitchFamily="34" charset="0"/>
              </a:rPr>
              <a:t> </a:t>
            </a:r>
            <a:r>
              <a:rPr lang="en-US" sz="2400" dirty="0" err="1">
                <a:latin typeface="Arial" pitchFamily="34" charset="0"/>
                <a:ea typeface="Verdana" pitchFamily="34" charset="0"/>
                <a:cs typeface="Arial" pitchFamily="34" charset="0"/>
              </a:rPr>
              <a:t>hoá</a:t>
            </a:r>
            <a:r>
              <a:rPr lang="en-US" sz="2400" dirty="0">
                <a:latin typeface="Arial" pitchFamily="34" charset="0"/>
                <a:ea typeface="Verdana" pitchFamily="34" charset="0"/>
                <a:cs typeface="Arial" pitchFamily="34" charset="0"/>
              </a:rPr>
              <a:t> </a:t>
            </a:r>
            <a:r>
              <a:rPr lang="en-US" sz="2400" dirty="0" err="1">
                <a:latin typeface="Arial" pitchFamily="34" charset="0"/>
                <a:ea typeface="Verdana" pitchFamily="34" charset="0"/>
                <a:cs typeface="Arial" pitchFamily="34" charset="0"/>
              </a:rPr>
              <a:t>học</a:t>
            </a:r>
            <a:endParaRPr lang="en-US" sz="2400" dirty="0">
              <a:latin typeface="Arial" pitchFamily="34" charset="0"/>
              <a:ea typeface="Verdana" pitchFamily="34" charset="0"/>
              <a:cs typeface="Arial" pitchFamily="34" charset="0"/>
            </a:endParaRPr>
          </a:p>
          <a:p>
            <a:pPr marL="285750" indent="-285750">
              <a:lnSpc>
                <a:spcPct val="114000"/>
              </a:lnSpc>
              <a:buFont typeface="Wingdings" pitchFamily="2" charset="2"/>
              <a:buChar char="§"/>
            </a:pPr>
            <a:r>
              <a:rPr lang="en-US" sz="2400" dirty="0">
                <a:latin typeface="Arial" pitchFamily="34" charset="0"/>
                <a:ea typeface="Verdana" pitchFamily="34" charset="0"/>
                <a:cs typeface="Arial" pitchFamily="34" charset="0"/>
              </a:rPr>
              <a:t>69 </a:t>
            </a:r>
            <a:r>
              <a:rPr lang="en-US" sz="2400" dirty="0" err="1">
                <a:latin typeface="Arial" pitchFamily="34" charset="0"/>
                <a:ea typeface="Verdana" pitchFamily="34" charset="0"/>
                <a:cs typeface="Arial" pitchFamily="34" charset="0"/>
              </a:rPr>
              <a:t>chất</a:t>
            </a:r>
            <a:r>
              <a:rPr lang="en-US" sz="2400" dirty="0">
                <a:latin typeface="Arial" pitchFamily="34" charset="0"/>
                <a:ea typeface="Verdana" pitchFamily="34" charset="0"/>
                <a:cs typeface="Arial" pitchFamily="34" charset="0"/>
              </a:rPr>
              <a:t> </a:t>
            </a:r>
            <a:r>
              <a:rPr lang="en-US" sz="2400" dirty="0" err="1">
                <a:latin typeface="Arial" pitchFamily="34" charset="0"/>
                <a:ea typeface="Verdana" pitchFamily="34" charset="0"/>
                <a:cs typeface="Arial" pitchFamily="34" charset="0"/>
              </a:rPr>
              <a:t>gây</a:t>
            </a:r>
            <a:r>
              <a:rPr lang="en-US" sz="2400" dirty="0">
                <a:latin typeface="Arial" pitchFamily="34" charset="0"/>
                <a:ea typeface="Verdana" pitchFamily="34" charset="0"/>
                <a:cs typeface="Arial" pitchFamily="34" charset="0"/>
              </a:rPr>
              <a:t> </a:t>
            </a:r>
            <a:r>
              <a:rPr lang="en-US" sz="2400" dirty="0" err="1">
                <a:latin typeface="Arial" pitchFamily="34" charset="0"/>
                <a:ea typeface="Verdana" pitchFamily="34" charset="0"/>
                <a:cs typeface="Arial" pitchFamily="34" charset="0"/>
              </a:rPr>
              <a:t>ung</a:t>
            </a:r>
            <a:r>
              <a:rPr lang="en-US" sz="2400" dirty="0">
                <a:latin typeface="Arial" pitchFamily="34" charset="0"/>
                <a:ea typeface="Verdana" pitchFamily="34" charset="0"/>
                <a:cs typeface="Arial" pitchFamily="34" charset="0"/>
              </a:rPr>
              <a:t> </a:t>
            </a:r>
            <a:r>
              <a:rPr lang="en-US" sz="2400" dirty="0" err="1">
                <a:latin typeface="Arial" pitchFamily="34" charset="0"/>
                <a:ea typeface="Verdana" pitchFamily="34" charset="0"/>
                <a:cs typeface="Arial" pitchFamily="34" charset="0"/>
              </a:rPr>
              <a:t>thư</a:t>
            </a:r>
            <a:endParaRPr lang="en-US" sz="2400" dirty="0">
              <a:latin typeface="Arial" pitchFamily="34" charset="0"/>
              <a:ea typeface="Verdana" pitchFamily="34" charset="0"/>
              <a:cs typeface="Arial" pitchFamily="34" charset="0"/>
            </a:endParaRPr>
          </a:p>
          <a:p>
            <a:pPr marL="285750" indent="-285750">
              <a:lnSpc>
                <a:spcPct val="114000"/>
              </a:lnSpc>
              <a:buFont typeface="Wingdings" pitchFamily="2" charset="2"/>
              <a:buChar char="§"/>
            </a:pPr>
            <a:r>
              <a:rPr lang="en-US" sz="2400" dirty="0" err="1">
                <a:latin typeface="Arial" pitchFamily="34" charset="0"/>
                <a:ea typeface="Verdana" pitchFamily="34" charset="0"/>
                <a:cs typeface="Arial" pitchFamily="34" charset="0"/>
              </a:rPr>
              <a:t>Các</a:t>
            </a:r>
            <a:r>
              <a:rPr lang="en-US" sz="2400" dirty="0">
                <a:latin typeface="Arial" pitchFamily="34" charset="0"/>
                <a:ea typeface="Verdana" pitchFamily="34" charset="0"/>
                <a:cs typeface="Arial" pitchFamily="34" charset="0"/>
              </a:rPr>
              <a:t>-bon </a:t>
            </a:r>
            <a:r>
              <a:rPr lang="en-US" sz="2400" dirty="0" err="1">
                <a:latin typeface="Arial" pitchFamily="34" charset="0"/>
                <a:ea typeface="Verdana" pitchFamily="34" charset="0"/>
                <a:cs typeface="Arial" pitchFamily="34" charset="0"/>
              </a:rPr>
              <a:t>mô</a:t>
            </a:r>
            <a:r>
              <a:rPr lang="en-US" sz="2400" dirty="0">
                <a:latin typeface="Arial" pitchFamily="34" charset="0"/>
                <a:ea typeface="Verdana" pitchFamily="34" charset="0"/>
                <a:cs typeface="Arial" pitchFamily="34" charset="0"/>
              </a:rPr>
              <a:t> </a:t>
            </a:r>
            <a:r>
              <a:rPr lang="en-US" sz="2400" dirty="0" err="1">
                <a:latin typeface="Arial" pitchFamily="34" charset="0"/>
                <a:ea typeface="Verdana" pitchFamily="34" charset="0"/>
                <a:cs typeface="Arial" pitchFamily="34" charset="0"/>
              </a:rPr>
              <a:t>nô-xít</a:t>
            </a:r>
            <a:r>
              <a:rPr lang="en-US" sz="2400" dirty="0">
                <a:latin typeface="Arial" pitchFamily="34" charset="0"/>
                <a:ea typeface="Verdana" pitchFamily="34" charset="0"/>
                <a:cs typeface="Arial" pitchFamily="34" charset="0"/>
              </a:rPr>
              <a:t> (CO)</a:t>
            </a:r>
          </a:p>
          <a:p>
            <a:pPr marL="285750" indent="-285750">
              <a:lnSpc>
                <a:spcPct val="114000"/>
              </a:lnSpc>
              <a:buFont typeface="Wingdings" pitchFamily="2" charset="2"/>
              <a:buChar char="§"/>
            </a:pPr>
            <a:r>
              <a:rPr lang="en-US" sz="2400" dirty="0" err="1">
                <a:latin typeface="Arial" pitchFamily="34" charset="0"/>
                <a:ea typeface="Verdana" pitchFamily="34" charset="0"/>
                <a:cs typeface="Arial" pitchFamily="34" charset="0"/>
              </a:rPr>
              <a:t>Chất</a:t>
            </a:r>
            <a:r>
              <a:rPr lang="en-US" sz="2400" dirty="0">
                <a:latin typeface="Arial" pitchFamily="34" charset="0"/>
                <a:ea typeface="Verdana" pitchFamily="34" charset="0"/>
                <a:cs typeface="Arial" pitchFamily="34" charset="0"/>
              </a:rPr>
              <a:t> </a:t>
            </a:r>
            <a:r>
              <a:rPr lang="en-US" sz="2400" dirty="0" err="1">
                <a:latin typeface="Arial" pitchFamily="34" charset="0"/>
                <a:ea typeface="Verdana" pitchFamily="34" charset="0"/>
                <a:cs typeface="Arial" pitchFamily="34" charset="0"/>
              </a:rPr>
              <a:t>Nicotin</a:t>
            </a:r>
            <a:r>
              <a:rPr lang="en-US" sz="2400" dirty="0">
                <a:latin typeface="Arial" pitchFamily="34" charset="0"/>
                <a:ea typeface="Verdana" pitchFamily="34" charset="0"/>
                <a:cs typeface="Arial" pitchFamily="34" charset="0"/>
              </a:rPr>
              <a:t>: </a:t>
            </a:r>
            <a:r>
              <a:rPr lang="en-US" sz="2400" dirty="0" err="1">
                <a:latin typeface="Arial" pitchFamily="34" charset="0"/>
                <a:ea typeface="Verdana" pitchFamily="34" charset="0"/>
                <a:cs typeface="Arial" pitchFamily="34" charset="0"/>
              </a:rPr>
              <a:t>một</a:t>
            </a:r>
            <a:r>
              <a:rPr lang="en-US" sz="2400" dirty="0">
                <a:latin typeface="Arial" pitchFamily="34" charset="0"/>
                <a:ea typeface="Verdana" pitchFamily="34" charset="0"/>
                <a:cs typeface="Arial" pitchFamily="34" charset="0"/>
              </a:rPr>
              <a:t> </a:t>
            </a:r>
            <a:r>
              <a:rPr lang="en-US" sz="2400" dirty="0" err="1">
                <a:latin typeface="Arial" pitchFamily="34" charset="0"/>
                <a:ea typeface="Verdana" pitchFamily="34" charset="0"/>
                <a:cs typeface="Arial" pitchFamily="34" charset="0"/>
              </a:rPr>
              <a:t>điếu</a:t>
            </a:r>
            <a:r>
              <a:rPr lang="en-US" sz="2400" dirty="0">
                <a:latin typeface="Arial" pitchFamily="34" charset="0"/>
                <a:ea typeface="Verdana" pitchFamily="34" charset="0"/>
                <a:cs typeface="Arial" pitchFamily="34" charset="0"/>
              </a:rPr>
              <a:t> </a:t>
            </a:r>
            <a:r>
              <a:rPr lang="en-US" sz="2400" dirty="0" err="1">
                <a:latin typeface="Arial" pitchFamily="34" charset="0"/>
                <a:ea typeface="Verdana" pitchFamily="34" charset="0"/>
                <a:cs typeface="Arial" pitchFamily="34" charset="0"/>
              </a:rPr>
              <a:t>thuốc</a:t>
            </a:r>
            <a:r>
              <a:rPr lang="en-US" sz="2400" dirty="0">
                <a:latin typeface="Arial" pitchFamily="34" charset="0"/>
                <a:ea typeface="Verdana" pitchFamily="34" charset="0"/>
                <a:cs typeface="Arial" pitchFamily="34" charset="0"/>
              </a:rPr>
              <a:t> </a:t>
            </a:r>
            <a:r>
              <a:rPr lang="en-US" sz="2400" dirty="0" err="1">
                <a:latin typeface="Arial" pitchFamily="34" charset="0"/>
                <a:ea typeface="Verdana" pitchFamily="34" charset="0"/>
                <a:cs typeface="Arial" pitchFamily="34" charset="0"/>
              </a:rPr>
              <a:t>chứa</a:t>
            </a:r>
            <a:r>
              <a:rPr lang="en-US" sz="2400" dirty="0">
                <a:latin typeface="Arial" pitchFamily="34" charset="0"/>
                <a:ea typeface="Verdana" pitchFamily="34" charset="0"/>
                <a:cs typeface="Arial" pitchFamily="34" charset="0"/>
              </a:rPr>
              <a:t> 1-3mg</a:t>
            </a:r>
          </a:p>
          <a:p>
            <a:pPr marL="285750" lvl="0" indent="-285750">
              <a:lnSpc>
                <a:spcPct val="114000"/>
              </a:lnSpc>
              <a:buFont typeface="Wingdings" pitchFamily="2" charset="2"/>
              <a:buChar char="§"/>
            </a:pPr>
            <a:r>
              <a:rPr lang="en-US" sz="2400" dirty="0" err="1">
                <a:solidFill>
                  <a:prstClr val="black"/>
                </a:solidFill>
                <a:latin typeface="Arial" pitchFamily="34" charset="0"/>
                <a:ea typeface="Verdana" pitchFamily="34" charset="0"/>
                <a:cs typeface="Arial" pitchFamily="34" charset="0"/>
              </a:rPr>
              <a:t>Chất</a:t>
            </a:r>
            <a:r>
              <a:rPr lang="en-US" sz="2400" dirty="0">
                <a:solidFill>
                  <a:prstClr val="black"/>
                </a:solidFill>
                <a:latin typeface="Arial" pitchFamily="34" charset="0"/>
                <a:ea typeface="Verdana" pitchFamily="34" charset="0"/>
                <a:cs typeface="Arial" pitchFamily="34" charset="0"/>
              </a:rPr>
              <a:t> </a:t>
            </a:r>
            <a:r>
              <a:rPr lang="en-US" sz="2400" dirty="0" err="1">
                <a:solidFill>
                  <a:prstClr val="black"/>
                </a:solidFill>
                <a:latin typeface="Arial" pitchFamily="34" charset="0"/>
                <a:ea typeface="Verdana" pitchFamily="34" charset="0"/>
                <a:cs typeface="Arial" pitchFamily="34" charset="0"/>
              </a:rPr>
              <a:t>khác</a:t>
            </a:r>
            <a:r>
              <a:rPr lang="en-US" sz="2400" dirty="0">
                <a:solidFill>
                  <a:prstClr val="black"/>
                </a:solidFill>
                <a:latin typeface="Arial" pitchFamily="34" charset="0"/>
                <a:ea typeface="Verdana" pitchFamily="34" charset="0"/>
                <a:cs typeface="Arial" pitchFamily="34" charset="0"/>
              </a:rPr>
              <a:t>: </a:t>
            </a:r>
            <a:r>
              <a:rPr lang="en-US" sz="2400" dirty="0" err="1">
                <a:solidFill>
                  <a:prstClr val="black"/>
                </a:solidFill>
                <a:latin typeface="Arial" pitchFamily="34" charset="0"/>
                <a:ea typeface="Verdana" pitchFamily="34" charset="0"/>
                <a:cs typeface="Arial" pitchFamily="34" charset="0"/>
              </a:rPr>
              <a:t>Benzen</a:t>
            </a:r>
            <a:r>
              <a:rPr lang="en-US" sz="2400" dirty="0">
                <a:solidFill>
                  <a:prstClr val="black"/>
                </a:solidFill>
                <a:latin typeface="Arial" pitchFamily="34" charset="0"/>
                <a:ea typeface="Verdana" pitchFamily="34" charset="0"/>
                <a:cs typeface="Arial" pitchFamily="34" charset="0"/>
              </a:rPr>
              <a:t>, </a:t>
            </a:r>
            <a:r>
              <a:rPr lang="en-US" sz="2400" dirty="0" err="1">
                <a:solidFill>
                  <a:prstClr val="black"/>
                </a:solidFill>
                <a:latin typeface="Arial" pitchFamily="34" charset="0"/>
                <a:ea typeface="Verdana" pitchFamily="34" charset="0"/>
                <a:cs typeface="Arial" pitchFamily="34" charset="0"/>
              </a:rPr>
              <a:t>Nitrosamin</a:t>
            </a:r>
            <a:r>
              <a:rPr lang="en-US" sz="2400" dirty="0">
                <a:solidFill>
                  <a:prstClr val="black"/>
                </a:solidFill>
                <a:latin typeface="Arial" pitchFamily="34" charset="0"/>
                <a:ea typeface="Verdana" pitchFamily="34" charset="0"/>
                <a:cs typeface="Arial" pitchFamily="34" charset="0"/>
              </a:rPr>
              <a:t>, </a:t>
            </a:r>
            <a:r>
              <a:rPr lang="en-US" sz="2400" dirty="0" err="1">
                <a:solidFill>
                  <a:prstClr val="black"/>
                </a:solidFill>
                <a:latin typeface="Arial" pitchFamily="34" charset="0"/>
                <a:ea typeface="Verdana" pitchFamily="34" charset="0"/>
                <a:cs typeface="Arial" pitchFamily="34" charset="0"/>
              </a:rPr>
              <a:t>Amoniắc</a:t>
            </a:r>
            <a:endParaRPr lang="en-US" sz="2400" dirty="0">
              <a:solidFill>
                <a:prstClr val="black"/>
              </a:solidFill>
              <a:latin typeface="Arial" pitchFamily="34" charset="0"/>
              <a:ea typeface="Verdana" pitchFamily="34" charset="0"/>
              <a:cs typeface="Arial" pitchFamily="34" charset="0"/>
            </a:endParaRPr>
          </a:p>
        </p:txBody>
      </p:sp>
      <p:pic>
        <p:nvPicPr>
          <p:cNvPr id="28" name="Picture 5" descr="Sucked in cop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01672" y="3790951"/>
            <a:ext cx="8762035"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0"/>
          <p:cNvSpPr txBox="1"/>
          <p:nvPr/>
        </p:nvSpPr>
        <p:spPr>
          <a:xfrm>
            <a:off x="1048722" y="4288155"/>
            <a:ext cx="1524368" cy="1188720"/>
          </a:xfrm>
          <a:prstGeom prst="rect">
            <a:avLst/>
          </a:prstGeom>
          <a:noFill/>
        </p:spPr>
        <p:txBody>
          <a:bodyPr wrap="square" rtlCol="0">
            <a:normAutofit/>
          </a:bodyPr>
          <a:lstStyle/>
          <a:p>
            <a:pPr algn="ctr"/>
            <a:r>
              <a:rPr lang="vi-VN" altLang="zh-CN" b="1" dirty="0" smtClean="0">
                <a:solidFill>
                  <a:schemeClr val="bg1"/>
                </a:solidFill>
                <a:latin typeface="思源黑体 CN Bold"/>
                <a:ea typeface="思源黑体 CN Bold"/>
                <a:cs typeface="思源黑体 CN Bold" panose="020B0800000000000000" charset="-122"/>
              </a:rPr>
              <a:t>Thành phần của khói thuốc</a:t>
            </a:r>
            <a:endParaRPr lang="zh-CN" altLang="en-US" b="1" dirty="0">
              <a:solidFill>
                <a:schemeClr val="bg1"/>
              </a:solidFill>
              <a:latin typeface="思源黑体 CN Bold"/>
              <a:ea typeface="思源黑体 CN Bold"/>
              <a:cs typeface="思源黑体 CN Bold" panose="020B0800000000000000" charset="-122"/>
            </a:endParaRPr>
          </a:p>
        </p:txBody>
      </p:sp>
      <p:sp>
        <p:nvSpPr>
          <p:cNvPr id="5" name="文本框 10"/>
          <p:cNvSpPr txBox="1">
            <a:spLocks noGrp="1"/>
          </p:cNvSpPr>
          <p:nvPr>
            <p:ph idx="1"/>
          </p:nvPr>
        </p:nvSpPr>
        <p:spPr>
          <a:prstGeom prst="rect">
            <a:avLst/>
          </a:prstGeom>
          <a:noFill/>
        </p:spPr>
        <p:txBody>
          <a:bodyPr wrap="square" rtlCol="0">
            <a:normAutofit/>
          </a:bodyPr>
          <a:lstStyle/>
          <a:p>
            <a:pPr algn="ctr"/>
            <a:r>
              <a:rPr lang="vi-VN" altLang="zh-CN" b="1" dirty="0" smtClean="0">
                <a:solidFill>
                  <a:schemeClr val="bg1"/>
                </a:solidFill>
                <a:latin typeface="思源黑体 CN Bold"/>
                <a:ea typeface="思源黑体 CN Bold"/>
                <a:cs typeface="思源黑体 CN Bold" panose="020B0800000000000000" charset="-122"/>
              </a:rPr>
              <a:t>Thành phần của khói thuốc</a:t>
            </a:r>
            <a:endParaRPr lang="zh-CN" altLang="en-US" b="1" dirty="0">
              <a:solidFill>
                <a:schemeClr val="bg1"/>
              </a:solidFill>
              <a:latin typeface="思源黑体 CN Bold"/>
              <a:ea typeface="思源黑体 CN Bold"/>
              <a:cs typeface="思源黑体 CN Bold" panose="020B0800000000000000" charset="-122"/>
            </a:endParaRPr>
          </a:p>
        </p:txBody>
      </p:sp>
      <p:grpSp>
        <p:nvGrpSpPr>
          <p:cNvPr id="7" name="组合 2"/>
          <p:cNvGrpSpPr/>
          <p:nvPr/>
        </p:nvGrpSpPr>
        <p:grpSpPr>
          <a:xfrm>
            <a:off x="-1270" y="0"/>
            <a:ext cx="12193270" cy="6880225"/>
            <a:chOff x="-1" y="-34"/>
            <a:chExt cx="19202" cy="10835"/>
          </a:xfrm>
        </p:grpSpPr>
        <p:grpSp>
          <p:nvGrpSpPr>
            <p:cNvPr id="8" name="组合 1"/>
            <p:cNvGrpSpPr/>
            <p:nvPr/>
          </p:nvGrpSpPr>
          <p:grpSpPr>
            <a:xfrm>
              <a:off x="-1" y="-34"/>
              <a:ext cx="19202" cy="10835"/>
              <a:chOff x="-1" y="-34"/>
              <a:chExt cx="19202" cy="10835"/>
            </a:xfrm>
          </p:grpSpPr>
          <p:pic>
            <p:nvPicPr>
              <p:cNvPr id="10" name="图片 3"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11" name="图片 4"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9" name="圆角矩形 22"/>
            <p:cNvSpPr/>
            <p:nvPr/>
          </p:nvSpPr>
          <p:spPr>
            <a:xfrm>
              <a:off x="481" y="205"/>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图片 5" descr="8 (23)"/>
          <p:cNvPicPr>
            <a:picLocks noChangeAspect="1"/>
          </p:cNvPicPr>
          <p:nvPr/>
        </p:nvPicPr>
        <p:blipFill>
          <a:blip r:embed="rId4"/>
          <a:srcRect t="86667"/>
          <a:stretch>
            <a:fillRect/>
          </a:stretch>
        </p:blipFill>
        <p:spPr>
          <a:xfrm>
            <a:off x="635" y="6477000"/>
            <a:ext cx="12192000" cy="381000"/>
          </a:xfrm>
          <a:prstGeom prst="rect">
            <a:avLst/>
          </a:prstGeom>
        </p:spPr>
      </p:pic>
      <p:sp>
        <p:nvSpPr>
          <p:cNvPr id="13" name="圆角矩形 7"/>
          <p:cNvSpPr/>
          <p:nvPr/>
        </p:nvSpPr>
        <p:spPr>
          <a:xfrm>
            <a:off x="973735" y="318194"/>
            <a:ext cx="8339230" cy="884600"/>
          </a:xfrm>
          <a:prstGeom prst="roundRect">
            <a:avLst/>
          </a:prstGeom>
          <a:solidFill>
            <a:srgbClr val="D45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charset="0"/>
              <a:ea typeface="Arial" charset="0"/>
              <a:cs typeface="Arial" charset="0"/>
            </a:endParaRPr>
          </a:p>
        </p:txBody>
      </p:sp>
      <p:sp>
        <p:nvSpPr>
          <p:cNvPr id="14" name="文本框 10"/>
          <p:cNvSpPr txBox="1"/>
          <p:nvPr/>
        </p:nvSpPr>
        <p:spPr>
          <a:xfrm>
            <a:off x="932077" y="398810"/>
            <a:ext cx="8380888" cy="629285"/>
          </a:xfrm>
          <a:prstGeom prst="rect">
            <a:avLst/>
          </a:prstGeom>
          <a:noFill/>
        </p:spPr>
        <p:txBody>
          <a:bodyPr wrap="square" rtlCol="0">
            <a:noAutofit/>
          </a:bodyPr>
          <a:lstStyle/>
          <a:p>
            <a:pPr algn="ctr"/>
            <a:r>
              <a:rPr lang="vi-VN" altLang="zh-CN" sz="3800" b="1" dirty="0" smtClean="0">
                <a:solidFill>
                  <a:schemeClr val="bg1"/>
                </a:solidFill>
                <a:latin typeface="Arial" charset="0"/>
                <a:ea typeface="Arial" charset="0"/>
                <a:cs typeface="Arial" charset="0"/>
              </a:rPr>
              <a:t>Nicotin: có ở não chỉ 7 giây sau hút</a:t>
            </a:r>
            <a:endParaRPr lang="zh-CN" altLang="en-US" sz="3800" b="1" dirty="0">
              <a:solidFill>
                <a:schemeClr val="bg1"/>
              </a:solidFill>
              <a:latin typeface="Arial" charset="0"/>
              <a:ea typeface="Arial" charset="0"/>
              <a:cs typeface="Arial" charset="0"/>
            </a:endParaRPr>
          </a:p>
        </p:txBody>
      </p:sp>
      <p:sp>
        <p:nvSpPr>
          <p:cNvPr id="15" name="Rectangle 3"/>
          <p:cNvSpPr txBox="1">
            <a:spLocks noChangeArrowheads="1"/>
          </p:cNvSpPr>
          <p:nvPr/>
        </p:nvSpPr>
        <p:spPr>
          <a:xfrm>
            <a:off x="304165" y="1224384"/>
            <a:ext cx="11551458" cy="22366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a:ea typeface="思源黑体 CN Bold"/>
                <a:cs typeface="思源黑体 CN Bold" panose="020B0800000000000000"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a:ea typeface="思源黑体 CN Bold"/>
                <a:cs typeface="思源黑体 CN Bold" panose="020B0800000000000000"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a:ea typeface="思源黑体 CN Bold"/>
                <a:cs typeface="思源黑体 CN Bold" panose="020B0800000000000000"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4000"/>
              </a:lnSpc>
              <a:spcBef>
                <a:spcPts val="0"/>
              </a:spcBef>
              <a:buFont typeface="Wingdings" pitchFamily="2" charset="2"/>
              <a:buChar char="§"/>
              <a:defRPr/>
            </a:pPr>
            <a:r>
              <a:rPr lang="nl-NL" sz="2300" dirty="0" smtClean="0">
                <a:solidFill>
                  <a:srgbClr val="000000"/>
                </a:solidFill>
                <a:effectLst>
                  <a:outerShdw blurRad="38100" dist="38100" dir="2700000" algn="tl">
                    <a:srgbClr val="FFFFFF"/>
                  </a:outerShdw>
                </a:effectLst>
                <a:latin typeface="Arial" charset="0"/>
                <a:ea typeface="Arial" charset="0"/>
                <a:cs typeface="Arial" charset="0"/>
              </a:rPr>
              <a:t>FDA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xếp</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b="1" dirty="0" err="1" smtClean="0">
                <a:solidFill>
                  <a:srgbClr val="FF0000"/>
                </a:solidFill>
                <a:effectLst>
                  <a:outerShdw blurRad="38100" dist="38100" dir="2700000" algn="tl">
                    <a:srgbClr val="FFFFFF"/>
                  </a:outerShdw>
                </a:effectLst>
                <a:latin typeface="Arial" charset="0"/>
                <a:ea typeface="Arial" charset="0"/>
                <a:cs typeface="Arial" charset="0"/>
              </a:rPr>
              <a:t>Nicotin</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vào</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nhóm</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có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tính</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chất</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b="1" dirty="0" err="1" smtClean="0">
                <a:solidFill>
                  <a:srgbClr val="FF0000"/>
                </a:solidFill>
                <a:effectLst>
                  <a:outerShdw blurRad="38100" dist="38100" dir="2700000" algn="tl">
                    <a:srgbClr val="FFFFFF"/>
                  </a:outerShdw>
                </a:effectLst>
                <a:latin typeface="Arial" charset="0"/>
                <a:ea typeface="Arial" charset="0"/>
                <a:cs typeface="Arial" charset="0"/>
              </a:rPr>
              <a:t>gây</a:t>
            </a:r>
            <a:r>
              <a:rPr lang="nl-NL" sz="2300" b="1" dirty="0" smtClean="0">
                <a:solidFill>
                  <a:srgbClr val="FF0000"/>
                </a:solidFill>
                <a:effectLst>
                  <a:outerShdw blurRad="38100" dist="38100" dir="2700000" algn="tl">
                    <a:srgbClr val="FFFFFF"/>
                  </a:outerShdw>
                </a:effectLst>
                <a:latin typeface="Arial" charset="0"/>
                <a:ea typeface="Arial" charset="0"/>
                <a:cs typeface="Arial" charset="0"/>
              </a:rPr>
              <a:t> </a:t>
            </a:r>
            <a:r>
              <a:rPr lang="nl-NL" sz="2300" b="1" dirty="0" err="1" smtClean="0">
                <a:solidFill>
                  <a:srgbClr val="FF0000"/>
                </a:solidFill>
                <a:effectLst>
                  <a:outerShdw blurRad="38100" dist="38100" dir="2700000" algn="tl">
                    <a:srgbClr val="FFFFFF"/>
                  </a:outerShdw>
                </a:effectLst>
                <a:latin typeface="Arial" charset="0"/>
                <a:ea typeface="Arial" charset="0"/>
                <a:cs typeface="Arial" charset="0"/>
              </a:rPr>
              <a:t>nghiện</a:t>
            </a:r>
            <a:r>
              <a:rPr lang="nl-NL" sz="2300" b="1" dirty="0" smtClean="0">
                <a:solidFill>
                  <a:srgbClr val="FF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chủ</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yếu</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tương</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tự</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như</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ma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tuý</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Heroin</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và</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Cocain</a:t>
            </a:r>
            <a:endParaRPr lang="nl-NL" sz="2300" dirty="0" smtClean="0">
              <a:solidFill>
                <a:srgbClr val="000000"/>
              </a:solidFill>
              <a:effectLst>
                <a:outerShdw blurRad="38100" dist="38100" dir="2700000" algn="tl">
                  <a:srgbClr val="FFFFFF"/>
                </a:outerShdw>
              </a:effectLst>
              <a:latin typeface="Arial" charset="0"/>
              <a:ea typeface="Arial" charset="0"/>
              <a:cs typeface="Arial" charset="0"/>
            </a:endParaRPr>
          </a:p>
          <a:p>
            <a:pPr algn="just">
              <a:lnSpc>
                <a:spcPct val="114000"/>
              </a:lnSpc>
              <a:spcBef>
                <a:spcPts val="0"/>
              </a:spcBef>
              <a:buFont typeface="Wingdings" pitchFamily="2" charset="2"/>
              <a:buChar char="§"/>
              <a:defRPr/>
            </a:pP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Nicotin</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tác</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động</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lên</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các</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thụ</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thể</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ở</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hệ</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thống</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thần</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kinh</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với</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chất</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dẫn</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truyền</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thần</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kinh</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dopamine,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một</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hoá</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chất</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chính</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trong</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não</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điều</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chỉnh</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mong</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muốn</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sử</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dụng</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các</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chất</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gây</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nghiện</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gây</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bài</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tiết</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adrenaline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nhịp</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tim</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nhanh</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co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mạch</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ngoại</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vi,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ức</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chế</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co bóp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và</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chế</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tiết</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dịch</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vị</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dạ</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300" dirty="0" err="1" smtClean="0">
                <a:solidFill>
                  <a:srgbClr val="000000"/>
                </a:solidFill>
                <a:effectLst>
                  <a:outerShdw blurRad="38100" dist="38100" dir="2700000" algn="tl">
                    <a:srgbClr val="FFFFFF"/>
                  </a:outerShdw>
                </a:effectLst>
                <a:latin typeface="Arial" charset="0"/>
                <a:ea typeface="Arial" charset="0"/>
                <a:cs typeface="Arial" charset="0"/>
              </a:rPr>
              <a:t>dày</a:t>
            </a:r>
            <a:r>
              <a:rPr lang="nl-NL" sz="2300" dirty="0" smtClean="0">
                <a:solidFill>
                  <a:srgbClr val="000000"/>
                </a:solidFill>
                <a:effectLst>
                  <a:outerShdw blurRad="38100" dist="38100" dir="2700000" algn="tl">
                    <a:srgbClr val="FFFFFF"/>
                  </a:outerShdw>
                </a:effectLst>
                <a:latin typeface="Arial" charset="0"/>
                <a:ea typeface="Arial" charset="0"/>
                <a:cs typeface="Arial" charset="0"/>
              </a:rPr>
              <a:t>). </a:t>
            </a:r>
            <a:endParaRPr lang="en-US" sz="2300" dirty="0">
              <a:solidFill>
                <a:srgbClr val="000000"/>
              </a:solidFill>
              <a:effectLst>
                <a:outerShdw blurRad="38100" dist="38100" dir="2700000" algn="tl">
                  <a:srgbClr val="FFFFFF"/>
                </a:outerShdw>
              </a:effectLst>
              <a:latin typeface="Arial" charset="0"/>
              <a:ea typeface="Arial" charset="0"/>
              <a:cs typeface="Arial" charset="0"/>
            </a:endParaRPr>
          </a:p>
        </p:txBody>
      </p:sp>
      <p:grpSp>
        <p:nvGrpSpPr>
          <p:cNvPr id="16" name="Group 15"/>
          <p:cNvGrpSpPr/>
          <p:nvPr/>
        </p:nvGrpSpPr>
        <p:grpSpPr>
          <a:xfrm>
            <a:off x="1810906" y="3435057"/>
            <a:ext cx="9008526" cy="2893324"/>
            <a:chOff x="914400" y="1542930"/>
            <a:chExt cx="8229600" cy="2893324"/>
          </a:xfrm>
        </p:grpSpPr>
        <p:sp>
          <p:nvSpPr>
            <p:cNvPr id="17" name="Text Box 3"/>
            <p:cNvSpPr txBox="1">
              <a:spLocks noChangeArrowheads="1"/>
            </p:cNvSpPr>
            <p:nvPr/>
          </p:nvSpPr>
          <p:spPr bwMode="auto">
            <a:xfrm>
              <a:off x="3236183" y="3974589"/>
              <a:ext cx="3505200" cy="461665"/>
            </a:xfrm>
            <a:prstGeom prst="rect">
              <a:avLst/>
            </a:prstGeom>
            <a:noFill/>
            <a:ln w="12700">
              <a:noFill/>
              <a:miter lim="800000"/>
              <a:headEnd/>
              <a:tailEnd/>
            </a:ln>
          </p:spPr>
          <p:txBody>
            <a:bodyPr>
              <a:spAutoFit/>
            </a:bodyPr>
            <a:lstStyle/>
            <a:p>
              <a:pPr algn="l" defTabSz="762000" eaLnBrk="0" hangingPunct="0">
                <a:lnSpc>
                  <a:spcPct val="100000"/>
                </a:lnSpc>
                <a:spcBef>
                  <a:spcPct val="50000"/>
                </a:spcBef>
                <a:buClrTx/>
                <a:buFontTx/>
                <a:buNone/>
              </a:pPr>
              <a:r>
                <a:rPr lang="en-GB" sz="2400" b="1" dirty="0">
                  <a:latin typeface="Arial" pitchFamily="34" charset="0"/>
                </a:rPr>
                <a:t>Neuro-</a:t>
              </a:r>
              <a:r>
                <a:rPr lang="en-GB" sz="2400" b="1" dirty="0" err="1">
                  <a:latin typeface="Arial" pitchFamily="34" charset="0"/>
                </a:rPr>
                <a:t>transmetteurs</a:t>
              </a:r>
              <a:r>
                <a:rPr lang="en-GB" sz="2400" b="1" dirty="0">
                  <a:latin typeface="Arial" pitchFamily="34" charset="0"/>
                </a:rPr>
                <a:t> </a:t>
              </a:r>
              <a:endParaRPr lang="en-GB" sz="2000" b="1" dirty="0">
                <a:latin typeface="Arial" pitchFamily="34" charset="0"/>
              </a:endParaRPr>
            </a:p>
          </p:txBody>
        </p:sp>
        <p:sp>
          <p:nvSpPr>
            <p:cNvPr id="18" name="Text Box 4"/>
            <p:cNvSpPr txBox="1">
              <a:spLocks noChangeArrowheads="1"/>
            </p:cNvSpPr>
            <p:nvPr/>
          </p:nvSpPr>
          <p:spPr bwMode="auto">
            <a:xfrm>
              <a:off x="7162800" y="2438400"/>
              <a:ext cx="1981200" cy="830997"/>
            </a:xfrm>
            <a:prstGeom prst="rect">
              <a:avLst/>
            </a:prstGeom>
            <a:noFill/>
            <a:ln w="12700">
              <a:noFill/>
              <a:miter lim="800000"/>
              <a:headEnd/>
              <a:tailEnd/>
            </a:ln>
          </p:spPr>
          <p:txBody>
            <a:bodyPr>
              <a:spAutoFit/>
            </a:bodyPr>
            <a:lstStyle/>
            <a:p>
              <a:pPr algn="l" defTabSz="762000" eaLnBrk="0" hangingPunct="0">
                <a:lnSpc>
                  <a:spcPct val="100000"/>
                </a:lnSpc>
                <a:spcBef>
                  <a:spcPct val="0"/>
                </a:spcBef>
                <a:buClrTx/>
                <a:buFontTx/>
                <a:buNone/>
              </a:pPr>
              <a:r>
                <a:rPr lang="en-GB" sz="2400" b="1">
                  <a:latin typeface="Arial" pitchFamily="34" charset="0"/>
                </a:rPr>
                <a:t>Recepteur</a:t>
              </a:r>
            </a:p>
            <a:p>
              <a:pPr algn="l" defTabSz="762000" eaLnBrk="0" hangingPunct="0">
                <a:lnSpc>
                  <a:spcPct val="100000"/>
                </a:lnSpc>
                <a:spcBef>
                  <a:spcPct val="0"/>
                </a:spcBef>
                <a:buClrTx/>
                <a:buFontTx/>
                <a:buNone/>
              </a:pPr>
              <a:r>
                <a:rPr lang="en-GB" sz="2400" b="1">
                  <a:latin typeface="Arial" pitchFamily="34" charset="0"/>
                </a:rPr>
                <a:t>nicotinique</a:t>
              </a:r>
              <a:endParaRPr lang="en-GB" sz="2000" b="1">
                <a:latin typeface="Arial" pitchFamily="34" charset="0"/>
              </a:endParaRPr>
            </a:p>
          </p:txBody>
        </p:sp>
        <p:sp>
          <p:nvSpPr>
            <p:cNvPr id="19" name="Text Box 5"/>
            <p:cNvSpPr txBox="1">
              <a:spLocks noChangeArrowheads="1"/>
            </p:cNvSpPr>
            <p:nvPr/>
          </p:nvSpPr>
          <p:spPr bwMode="auto">
            <a:xfrm>
              <a:off x="914400" y="2667000"/>
              <a:ext cx="1600200" cy="461665"/>
            </a:xfrm>
            <a:prstGeom prst="rect">
              <a:avLst/>
            </a:prstGeom>
            <a:noFill/>
            <a:ln w="12700">
              <a:noFill/>
              <a:miter lim="800000"/>
              <a:headEnd/>
              <a:tailEnd/>
            </a:ln>
          </p:spPr>
          <p:txBody>
            <a:bodyPr>
              <a:spAutoFit/>
            </a:bodyPr>
            <a:lstStyle/>
            <a:p>
              <a:pPr algn="r" defTabSz="762000" eaLnBrk="0" hangingPunct="0">
                <a:lnSpc>
                  <a:spcPct val="100000"/>
                </a:lnSpc>
                <a:spcBef>
                  <a:spcPct val="50000"/>
                </a:spcBef>
                <a:buClrTx/>
                <a:buFontTx/>
                <a:buNone/>
              </a:pPr>
              <a:r>
                <a:rPr lang="en-GB" sz="2400" b="1" dirty="0">
                  <a:latin typeface="Arial" pitchFamily="34" charset="0"/>
                </a:rPr>
                <a:t>Nicotine</a:t>
              </a:r>
              <a:endParaRPr lang="en-GB" sz="2000" b="1" dirty="0">
                <a:latin typeface="Arial" pitchFamily="34" charset="0"/>
              </a:endParaRPr>
            </a:p>
          </p:txBody>
        </p:sp>
        <p:pic>
          <p:nvPicPr>
            <p:cNvPr id="20" name="Picture 7"/>
            <p:cNvPicPr>
              <a:picLocks noChangeAspect="1" noChangeArrowheads="1"/>
            </p:cNvPicPr>
            <p:nvPr/>
          </p:nvPicPr>
          <p:blipFill>
            <a:blip r:embed="rId5" cstate="print"/>
            <a:srcRect/>
            <a:stretch>
              <a:fillRect/>
            </a:stretch>
          </p:blipFill>
          <p:spPr bwMode="auto">
            <a:xfrm>
              <a:off x="3124200" y="1542930"/>
              <a:ext cx="3663950" cy="2351043"/>
            </a:xfrm>
            <a:prstGeom prst="rect">
              <a:avLst/>
            </a:prstGeom>
            <a:noFill/>
            <a:ln w="9525">
              <a:noFill/>
              <a:miter lim="800000"/>
              <a:headEnd/>
              <a:tailEnd/>
            </a:ln>
          </p:spPr>
        </p:pic>
        <p:sp>
          <p:nvSpPr>
            <p:cNvPr id="21" name="Line 9"/>
            <p:cNvSpPr>
              <a:spLocks noChangeShapeType="1"/>
            </p:cNvSpPr>
            <p:nvPr/>
          </p:nvSpPr>
          <p:spPr bwMode="auto">
            <a:xfrm>
              <a:off x="5638800" y="3048000"/>
              <a:ext cx="1524000" cy="0"/>
            </a:xfrm>
            <a:prstGeom prst="line">
              <a:avLst/>
            </a:prstGeom>
            <a:noFill/>
            <a:ln w="25400">
              <a:solidFill>
                <a:schemeClr val="bg1"/>
              </a:solidFill>
              <a:round/>
              <a:headEnd type="arrow" w="med" len="sm"/>
              <a:tailEnd/>
            </a:ln>
          </p:spPr>
          <p:txBody>
            <a:bodyPr anchor="ctr">
              <a:spAutoFit/>
            </a:bodyPr>
            <a:lstStyle/>
            <a:p>
              <a:endParaRPr lang="vi-VN"/>
            </a:p>
          </p:txBody>
        </p:sp>
        <p:sp>
          <p:nvSpPr>
            <p:cNvPr id="22" name="Line 10"/>
            <p:cNvSpPr>
              <a:spLocks noChangeShapeType="1"/>
            </p:cNvSpPr>
            <p:nvPr/>
          </p:nvSpPr>
          <p:spPr bwMode="auto">
            <a:xfrm flipH="1" flipV="1">
              <a:off x="2514600" y="2895600"/>
              <a:ext cx="1074738" cy="304800"/>
            </a:xfrm>
            <a:prstGeom prst="line">
              <a:avLst/>
            </a:prstGeom>
            <a:noFill/>
            <a:ln w="25400">
              <a:solidFill>
                <a:schemeClr val="bg1"/>
              </a:solidFill>
              <a:round/>
              <a:headEnd type="arrow" w="med" len="sm"/>
              <a:tailEnd/>
            </a:ln>
          </p:spPr>
          <p:txBody>
            <a:bodyPr anchor="ctr">
              <a:spAutoFit/>
            </a:bodyPr>
            <a:lstStyle/>
            <a:p>
              <a:endParaRPr lang="vi-VN"/>
            </a:p>
          </p:txBody>
        </p:sp>
      </p:grpSp>
    </p:spTree>
    <p:extLst>
      <p:ext uri="{BB962C8B-B14F-4D97-AF65-F5344CB8AC3E}">
        <p14:creationId xmlns:p14="http://schemas.microsoft.com/office/powerpoint/2010/main" val="1503827258"/>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descr="8 (23)"/>
          <p:cNvPicPr>
            <a:picLocks noChangeAspect="1"/>
          </p:cNvPicPr>
          <p:nvPr/>
        </p:nvPicPr>
        <p:blipFill>
          <a:blip r:embed="rId2"/>
          <a:srcRect t="86667"/>
          <a:stretch>
            <a:fillRect/>
          </a:stretch>
        </p:blipFill>
        <p:spPr>
          <a:xfrm>
            <a:off x="635" y="6477000"/>
            <a:ext cx="12192000" cy="381000"/>
          </a:xfrm>
          <a:prstGeom prst="rect">
            <a:avLst/>
          </a:prstGeom>
        </p:spPr>
      </p:pic>
      <p:grpSp>
        <p:nvGrpSpPr>
          <p:cNvPr id="10" name="组合 2"/>
          <p:cNvGrpSpPr/>
          <p:nvPr/>
        </p:nvGrpSpPr>
        <p:grpSpPr>
          <a:xfrm>
            <a:off x="-151765" y="0"/>
            <a:ext cx="12193270" cy="6880225"/>
            <a:chOff x="-1" y="-34"/>
            <a:chExt cx="19202" cy="10835"/>
          </a:xfrm>
        </p:grpSpPr>
        <p:grpSp>
          <p:nvGrpSpPr>
            <p:cNvPr id="11" name="组合 1"/>
            <p:cNvGrpSpPr/>
            <p:nvPr/>
          </p:nvGrpSpPr>
          <p:grpSpPr>
            <a:xfrm>
              <a:off x="-1" y="-34"/>
              <a:ext cx="19202" cy="10835"/>
              <a:chOff x="-1" y="-34"/>
              <a:chExt cx="19202" cy="10835"/>
            </a:xfrm>
          </p:grpSpPr>
          <p:pic>
            <p:nvPicPr>
              <p:cNvPr id="13" name="图片 3" descr="E:\ppt创作\1全部\3素材\39 (3).png39 (3)"/>
              <p:cNvPicPr>
                <a:picLocks noChangeAspect="1"/>
              </p:cNvPicPr>
              <p:nvPr/>
            </p:nvPicPr>
            <p:blipFill>
              <a:blip r:embed="rId3"/>
              <a:stretch>
                <a:fillRect/>
              </a:stretch>
            </p:blipFill>
            <p:spPr>
              <a:xfrm>
                <a:off x="-1" y="0"/>
                <a:ext cx="19202" cy="10801"/>
              </a:xfrm>
              <a:prstGeom prst="rect">
                <a:avLst/>
              </a:prstGeom>
            </p:spPr>
          </p:pic>
          <p:pic>
            <p:nvPicPr>
              <p:cNvPr id="14" name="图片 4" descr="59"/>
              <p:cNvPicPr>
                <a:picLocks noChangeAspect="1"/>
              </p:cNvPicPr>
              <p:nvPr/>
            </p:nvPicPr>
            <p:blipFill>
              <a:blip r:embed="rId4"/>
              <a:srcRect t="10063" b="21540"/>
              <a:stretch>
                <a:fillRect/>
              </a:stretch>
            </p:blipFill>
            <p:spPr>
              <a:xfrm>
                <a:off x="1" y="-34"/>
                <a:ext cx="19200" cy="10834"/>
              </a:xfrm>
              <a:prstGeom prst="rect">
                <a:avLst/>
              </a:prstGeom>
            </p:spPr>
          </p:pic>
        </p:grpSp>
        <p:sp>
          <p:nvSpPr>
            <p:cNvPr id="12" name="圆角矩形 22"/>
            <p:cNvSpPr/>
            <p:nvPr/>
          </p:nvSpPr>
          <p:spPr>
            <a:xfrm>
              <a:off x="481" y="205"/>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5" name="图片 5" descr="8 (23)"/>
          <p:cNvPicPr>
            <a:picLocks noChangeAspect="1"/>
          </p:cNvPicPr>
          <p:nvPr/>
        </p:nvPicPr>
        <p:blipFill>
          <a:blip r:embed="rId2"/>
          <a:srcRect t="86667"/>
          <a:stretch>
            <a:fillRect/>
          </a:stretch>
        </p:blipFill>
        <p:spPr>
          <a:xfrm>
            <a:off x="153035" y="6629400"/>
            <a:ext cx="12192000" cy="381000"/>
          </a:xfrm>
          <a:prstGeom prst="rect">
            <a:avLst/>
          </a:prstGeom>
        </p:spPr>
      </p:pic>
      <p:sp>
        <p:nvSpPr>
          <p:cNvPr id="16" name="圆角矩形 7"/>
          <p:cNvSpPr/>
          <p:nvPr/>
        </p:nvSpPr>
        <p:spPr>
          <a:xfrm>
            <a:off x="2678289" y="689344"/>
            <a:ext cx="6042957" cy="884600"/>
          </a:xfrm>
          <a:prstGeom prst="roundRect">
            <a:avLst/>
          </a:prstGeom>
          <a:solidFill>
            <a:srgbClr val="D45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Bold" panose="020B0800000000000000" charset="-122"/>
            </a:endParaRPr>
          </a:p>
        </p:txBody>
      </p:sp>
      <p:sp>
        <p:nvSpPr>
          <p:cNvPr id="17" name="文本框 10"/>
          <p:cNvSpPr txBox="1"/>
          <p:nvPr/>
        </p:nvSpPr>
        <p:spPr>
          <a:xfrm>
            <a:off x="2746739" y="706217"/>
            <a:ext cx="5974508" cy="629285"/>
          </a:xfrm>
          <a:prstGeom prst="rect">
            <a:avLst/>
          </a:prstGeom>
          <a:noFill/>
        </p:spPr>
        <p:txBody>
          <a:bodyPr wrap="square" rtlCol="0">
            <a:noAutofit/>
          </a:bodyPr>
          <a:lstStyle/>
          <a:p>
            <a:pPr algn="ctr"/>
            <a:r>
              <a:rPr lang="vi-VN" altLang="zh-CN" sz="3800" b="1" dirty="0" smtClean="0">
                <a:solidFill>
                  <a:schemeClr val="bg1"/>
                </a:solidFill>
                <a:latin typeface="Arial" charset="0"/>
                <a:ea typeface="Arial" charset="0"/>
                <a:cs typeface="Arial" charset="0"/>
              </a:rPr>
              <a:t>Monoxit Carbon (Khí CO)</a:t>
            </a:r>
            <a:endParaRPr lang="zh-CN" altLang="en-US" sz="3800" b="1" dirty="0">
              <a:solidFill>
                <a:schemeClr val="bg1"/>
              </a:solidFill>
              <a:latin typeface="Arial" charset="0"/>
              <a:ea typeface="Arial" charset="0"/>
              <a:cs typeface="Arial" charset="0"/>
            </a:endParaRPr>
          </a:p>
        </p:txBody>
      </p:sp>
      <p:sp>
        <p:nvSpPr>
          <p:cNvPr id="20" name="Rectangle 3"/>
          <p:cNvSpPr txBox="1">
            <a:spLocks noChangeArrowheads="1"/>
          </p:cNvSpPr>
          <p:nvPr/>
        </p:nvSpPr>
        <p:spPr>
          <a:xfrm>
            <a:off x="934946" y="1739154"/>
            <a:ext cx="10019847" cy="43434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a:ea typeface="思源黑体 CN Bold"/>
                <a:cs typeface="思源黑体 CN Bold" panose="020B0800000000000000"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a:ea typeface="思源黑体 CN Bold"/>
                <a:cs typeface="思源黑体 CN Bold" panose="020B0800000000000000"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a:ea typeface="思源黑体 CN Bold"/>
                <a:cs typeface="思源黑体 CN Bold" panose="020B0800000000000000"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4000"/>
              </a:lnSpc>
              <a:spcBef>
                <a:spcPts val="0"/>
              </a:spcBef>
              <a:buFont typeface="Wingdings" pitchFamily="2" charset="2"/>
              <a:buChar char="§"/>
              <a:defRPr/>
            </a:pP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Khí</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b="1" dirty="0" smtClean="0">
                <a:solidFill>
                  <a:srgbClr val="FF0000"/>
                </a:solidFill>
                <a:effectLst>
                  <a:outerShdw blurRad="38100" dist="38100" dir="2700000" algn="tl">
                    <a:srgbClr val="FFFFFF"/>
                  </a:outerShdw>
                </a:effectLst>
                <a:latin typeface="Arial" charset="0"/>
                <a:ea typeface="Arial" charset="0"/>
                <a:cs typeface="Arial" charset="0"/>
              </a:rPr>
              <a:t>CO</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có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nồng</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độ</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cao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trong</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khói</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thuốc</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lá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và</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sẽ</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được</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hấp</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thụ</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vào</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máu</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b="1" dirty="0" err="1" smtClean="0">
                <a:solidFill>
                  <a:srgbClr val="FF0000"/>
                </a:solidFill>
                <a:effectLst>
                  <a:outerShdw blurRad="38100" dist="38100" dir="2700000" algn="tl">
                    <a:srgbClr val="FFFFFF"/>
                  </a:outerShdw>
                </a:effectLst>
                <a:latin typeface="Arial" charset="0"/>
                <a:ea typeface="Arial" charset="0"/>
                <a:cs typeface="Arial" charset="0"/>
              </a:rPr>
              <a:t>gắn</a:t>
            </a:r>
            <a:r>
              <a:rPr lang="nl-NL" sz="3000" b="1" dirty="0" smtClean="0">
                <a:solidFill>
                  <a:srgbClr val="FF0000"/>
                </a:solidFill>
                <a:effectLst>
                  <a:outerShdw blurRad="38100" dist="38100" dir="2700000" algn="tl">
                    <a:srgbClr val="FFFFFF"/>
                  </a:outerShdw>
                </a:effectLst>
                <a:latin typeface="Arial" charset="0"/>
                <a:ea typeface="Arial" charset="0"/>
                <a:cs typeface="Arial" charset="0"/>
              </a:rPr>
              <a:t> </a:t>
            </a:r>
            <a:r>
              <a:rPr lang="nl-NL" sz="3000" b="1" dirty="0" err="1" smtClean="0">
                <a:solidFill>
                  <a:srgbClr val="FF0000"/>
                </a:solidFill>
                <a:effectLst>
                  <a:outerShdw blurRad="38100" dist="38100" dir="2700000" algn="tl">
                    <a:srgbClr val="FFFFFF"/>
                  </a:outerShdw>
                </a:effectLst>
                <a:latin typeface="Arial" charset="0"/>
                <a:ea typeface="Arial" charset="0"/>
                <a:cs typeface="Arial" charset="0"/>
              </a:rPr>
              <a:t>với</a:t>
            </a:r>
            <a:r>
              <a:rPr lang="nl-NL" sz="3000" b="1" dirty="0" smtClean="0">
                <a:solidFill>
                  <a:srgbClr val="FF0000"/>
                </a:solidFill>
                <a:effectLst>
                  <a:outerShdw blurRad="38100" dist="38100" dir="2700000" algn="tl">
                    <a:srgbClr val="FFFFFF"/>
                  </a:outerShdw>
                </a:effectLst>
                <a:latin typeface="Arial" charset="0"/>
                <a:ea typeface="Arial" charset="0"/>
                <a:cs typeface="Arial" charset="0"/>
              </a:rPr>
              <a:t> hemoglobine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với</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ái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lực</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mạnh</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hơn</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20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lần</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oxy</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p>
          <a:p>
            <a:pPr algn="just">
              <a:lnSpc>
                <a:spcPct val="114000"/>
              </a:lnSpc>
              <a:spcBef>
                <a:spcPts val="0"/>
              </a:spcBef>
              <a:buFont typeface="Wingdings" pitchFamily="2" charset="2"/>
              <a:buChar char="§"/>
              <a:defRPr/>
            </a:pP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Với</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người</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hút TB 1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bao</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thuốc</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mỗi</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ngày</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thì</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hàm</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lượng</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Hb</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khử</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có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thể</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tới</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7-8%.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Sự</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tăng</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Hb</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khử</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làm</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chuyển</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dịch</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đường</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cong</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phân</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tách</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oxy-hemoglobin</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dẫn</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đến</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b="1" dirty="0" err="1" smtClean="0">
                <a:solidFill>
                  <a:srgbClr val="FF0000"/>
                </a:solidFill>
                <a:effectLst>
                  <a:outerShdw blurRad="38100" dist="38100" dir="2700000" algn="tl">
                    <a:srgbClr val="FFFFFF"/>
                  </a:outerShdw>
                </a:effectLst>
                <a:latin typeface="Arial" charset="0"/>
                <a:ea typeface="Arial" charset="0"/>
                <a:cs typeface="Arial" charset="0"/>
              </a:rPr>
              <a:t>thiếu</a:t>
            </a:r>
            <a:r>
              <a:rPr lang="nl-NL" sz="3000" b="1" dirty="0" smtClean="0">
                <a:solidFill>
                  <a:srgbClr val="FF0000"/>
                </a:solidFill>
                <a:effectLst>
                  <a:outerShdw blurRad="38100" dist="38100" dir="2700000" algn="tl">
                    <a:srgbClr val="FFFFFF"/>
                  </a:outerShdw>
                </a:effectLst>
                <a:latin typeface="Arial" charset="0"/>
                <a:ea typeface="Arial" charset="0"/>
                <a:cs typeface="Arial" charset="0"/>
              </a:rPr>
              <a:t> </a:t>
            </a:r>
            <a:r>
              <a:rPr lang="nl-NL" sz="3000" b="1" dirty="0" err="1" smtClean="0">
                <a:solidFill>
                  <a:srgbClr val="FF0000"/>
                </a:solidFill>
                <a:effectLst>
                  <a:outerShdw blurRad="38100" dist="38100" dir="2700000" algn="tl">
                    <a:srgbClr val="FFFFFF"/>
                  </a:outerShdw>
                </a:effectLst>
                <a:latin typeface="Arial" charset="0"/>
                <a:ea typeface="Arial" charset="0"/>
                <a:cs typeface="Arial" charset="0"/>
              </a:rPr>
              <a:t>oxy</a:t>
            </a:r>
            <a:r>
              <a:rPr lang="nl-NL" sz="3000" b="1" dirty="0" smtClean="0">
                <a:solidFill>
                  <a:srgbClr val="FF0000"/>
                </a:solidFill>
                <a:effectLst>
                  <a:outerShdw blurRad="38100" dist="38100" dir="2700000" algn="tl">
                    <a:srgbClr val="FFFFFF"/>
                  </a:outerShdw>
                </a:effectLst>
                <a:latin typeface="Arial" charset="0"/>
                <a:ea typeface="Arial" charset="0"/>
                <a:cs typeface="Arial" charset="0"/>
              </a:rPr>
              <a:t> </a:t>
            </a:r>
            <a:r>
              <a:rPr lang="nl-NL" sz="3000" b="1" dirty="0" err="1" smtClean="0">
                <a:solidFill>
                  <a:srgbClr val="FF0000"/>
                </a:solidFill>
                <a:effectLst>
                  <a:outerShdw blurRad="38100" dist="38100" dir="2700000" algn="tl">
                    <a:srgbClr val="FFFFFF"/>
                  </a:outerShdw>
                </a:effectLst>
                <a:latin typeface="Arial" charset="0"/>
                <a:ea typeface="Arial" charset="0"/>
                <a:cs typeface="Arial" charset="0"/>
              </a:rPr>
              <a:t>tổ</a:t>
            </a:r>
            <a:r>
              <a:rPr lang="nl-NL" sz="3000" b="1" dirty="0" smtClean="0">
                <a:solidFill>
                  <a:srgbClr val="FF0000"/>
                </a:solidFill>
                <a:effectLst>
                  <a:outerShdw blurRad="38100" dist="38100" dir="2700000" algn="tl">
                    <a:srgbClr val="FFFFFF"/>
                  </a:outerShdw>
                </a:effectLst>
                <a:latin typeface="Arial" charset="0"/>
                <a:ea typeface="Arial" charset="0"/>
                <a:cs typeface="Arial" charset="0"/>
              </a:rPr>
              <a:t> </a:t>
            </a:r>
            <a:r>
              <a:rPr lang="nl-NL" sz="3000" b="1" dirty="0" err="1" smtClean="0">
                <a:solidFill>
                  <a:srgbClr val="FF0000"/>
                </a:solidFill>
                <a:effectLst>
                  <a:outerShdw blurRad="38100" dist="38100" dir="2700000" algn="tl">
                    <a:srgbClr val="FFFFFF"/>
                  </a:outerShdw>
                </a:effectLst>
                <a:latin typeface="Arial" charset="0"/>
                <a:ea typeface="Arial" charset="0"/>
                <a:cs typeface="Arial" charset="0"/>
              </a:rPr>
              <a:t>chức</a:t>
            </a:r>
            <a:r>
              <a:rPr lang="nl-NL" sz="3000" b="1" dirty="0" smtClean="0">
                <a:solidFill>
                  <a:srgbClr val="FF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và</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góp</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phần</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hình</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thành</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các</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mảng</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xơ</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vữa</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động</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mạch</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a:t>
            </a:r>
            <a:endParaRPr lang="en-US" sz="3000" dirty="0">
              <a:solidFill>
                <a:srgbClr val="000000"/>
              </a:solidFill>
              <a:effectLst>
                <a:outerShdw blurRad="38100" dist="38100" dir="2700000" algn="tl">
                  <a:srgbClr val="FFFFFF"/>
                </a:outerShdw>
              </a:effectLst>
              <a:latin typeface="Arial" charset="0"/>
              <a:ea typeface="Arial" charset="0"/>
              <a:cs typeface="Arial" charset="0"/>
            </a:endParaRPr>
          </a:p>
        </p:txBody>
      </p:sp>
    </p:spTree>
    <p:extLst>
      <p:ext uri="{BB962C8B-B14F-4D97-AF65-F5344CB8AC3E}">
        <p14:creationId xmlns:p14="http://schemas.microsoft.com/office/powerpoint/2010/main" val="632054604"/>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635" y="-22225"/>
            <a:ext cx="12193270" cy="6880225"/>
            <a:chOff x="-1" y="-34"/>
            <a:chExt cx="19202" cy="10835"/>
          </a:xfrm>
        </p:grpSpPr>
        <p:grpSp>
          <p:nvGrpSpPr>
            <p:cNvPr id="5" name="组合 1"/>
            <p:cNvGrpSpPr/>
            <p:nvPr/>
          </p:nvGrpSpPr>
          <p:grpSpPr>
            <a:xfrm>
              <a:off x="-1" y="-34"/>
              <a:ext cx="19202" cy="10835"/>
              <a:chOff x="-1" y="-34"/>
              <a:chExt cx="19202" cy="10835"/>
            </a:xfrm>
          </p:grpSpPr>
          <p:pic>
            <p:nvPicPr>
              <p:cNvPr id="7" name="图片 3"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8" name="图片 4"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6" name="圆角矩形 22"/>
            <p:cNvSpPr/>
            <p:nvPr/>
          </p:nvSpPr>
          <p:spPr>
            <a:xfrm>
              <a:off x="481" y="205"/>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5" descr="8 (23)"/>
          <p:cNvPicPr>
            <a:picLocks noChangeAspect="1"/>
          </p:cNvPicPr>
          <p:nvPr/>
        </p:nvPicPr>
        <p:blipFill>
          <a:blip r:embed="rId4"/>
          <a:srcRect t="86667"/>
          <a:stretch>
            <a:fillRect/>
          </a:stretch>
        </p:blipFill>
        <p:spPr>
          <a:xfrm>
            <a:off x="635" y="6477000"/>
            <a:ext cx="12192000" cy="381000"/>
          </a:xfrm>
          <a:prstGeom prst="rect">
            <a:avLst/>
          </a:prstGeom>
        </p:spPr>
      </p:pic>
      <p:sp>
        <p:nvSpPr>
          <p:cNvPr id="10" name="圆角矩形 7"/>
          <p:cNvSpPr/>
          <p:nvPr/>
        </p:nvSpPr>
        <p:spPr>
          <a:xfrm>
            <a:off x="1925588" y="689344"/>
            <a:ext cx="8639707" cy="811796"/>
          </a:xfrm>
          <a:prstGeom prst="roundRect">
            <a:avLst/>
          </a:prstGeom>
          <a:solidFill>
            <a:srgbClr val="D45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Bold" panose="020B0800000000000000" charset="-122"/>
            </a:endParaRPr>
          </a:p>
        </p:txBody>
      </p:sp>
      <p:sp>
        <p:nvSpPr>
          <p:cNvPr id="11" name="文本框 10"/>
          <p:cNvSpPr txBox="1"/>
          <p:nvPr/>
        </p:nvSpPr>
        <p:spPr>
          <a:xfrm>
            <a:off x="1925588" y="688709"/>
            <a:ext cx="8639707" cy="629285"/>
          </a:xfrm>
          <a:prstGeom prst="rect">
            <a:avLst/>
          </a:prstGeom>
          <a:noFill/>
        </p:spPr>
        <p:txBody>
          <a:bodyPr wrap="square" rtlCol="0">
            <a:noAutofit/>
          </a:bodyPr>
          <a:lstStyle/>
          <a:p>
            <a:pPr algn="ctr"/>
            <a:r>
              <a:rPr lang="vi-VN" altLang="zh-CN" sz="3800" b="1" smtClean="0">
                <a:solidFill>
                  <a:schemeClr val="bg1"/>
                </a:solidFill>
                <a:latin typeface="Arial" charset="0"/>
                <a:ea typeface="Arial" charset="0"/>
                <a:cs typeface="Arial" charset="0"/>
              </a:rPr>
              <a:t>Các phân tử nhỏ trong khói thuốc lá</a:t>
            </a:r>
            <a:endParaRPr lang="zh-CN" altLang="en-US" sz="3800" b="1" dirty="0">
              <a:solidFill>
                <a:schemeClr val="bg1"/>
              </a:solidFill>
              <a:latin typeface="Arial" charset="0"/>
              <a:ea typeface="Arial" charset="0"/>
              <a:cs typeface="Arial" charset="0"/>
            </a:endParaRPr>
          </a:p>
        </p:txBody>
      </p:sp>
      <p:sp>
        <p:nvSpPr>
          <p:cNvPr id="12" name="Rectangle 3"/>
          <p:cNvSpPr txBox="1">
            <a:spLocks noChangeArrowheads="1"/>
          </p:cNvSpPr>
          <p:nvPr/>
        </p:nvSpPr>
        <p:spPr>
          <a:xfrm>
            <a:off x="870008" y="1631315"/>
            <a:ext cx="10453254" cy="47244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a:ea typeface="思源黑体 CN Bold"/>
                <a:cs typeface="思源黑体 CN Bold" panose="020B0800000000000000"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a:ea typeface="思源黑体 CN Bold"/>
                <a:cs typeface="思源黑体 CN Bold" panose="020B0800000000000000"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a:ea typeface="思源黑体 CN Bold"/>
                <a:cs typeface="思源黑体 CN Bold" panose="020B0800000000000000"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4000"/>
              </a:lnSpc>
              <a:spcBef>
                <a:spcPts val="0"/>
              </a:spcBef>
              <a:buFont typeface="Wingdings" pitchFamily="2" charset="2"/>
              <a:buChar char="§"/>
              <a:defRPr/>
            </a:pP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Khói</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thuốc</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lá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chứa</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nhiều</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b="1" dirty="0" err="1" smtClean="0">
                <a:solidFill>
                  <a:srgbClr val="FF0000"/>
                </a:solidFill>
                <a:effectLst>
                  <a:outerShdw blurRad="38100" dist="38100" dir="2700000" algn="tl">
                    <a:srgbClr val="FFFFFF"/>
                  </a:outerShdw>
                </a:effectLst>
                <a:latin typeface="Arial" charset="0"/>
                <a:ea typeface="Arial" charset="0"/>
                <a:cs typeface="Arial" charset="0"/>
              </a:rPr>
              <a:t>chất</a:t>
            </a:r>
            <a:r>
              <a:rPr lang="nl-NL" sz="3000" b="1" dirty="0" smtClean="0">
                <a:solidFill>
                  <a:srgbClr val="FF0000"/>
                </a:solidFill>
                <a:effectLst>
                  <a:outerShdw blurRad="38100" dist="38100" dir="2700000" algn="tl">
                    <a:srgbClr val="FFFFFF"/>
                  </a:outerShdw>
                </a:effectLst>
                <a:latin typeface="Arial" charset="0"/>
                <a:ea typeface="Arial" charset="0"/>
                <a:cs typeface="Arial" charset="0"/>
              </a:rPr>
              <a:t> </a:t>
            </a:r>
            <a:r>
              <a:rPr lang="nl-NL" sz="3000" b="1" dirty="0" err="1" smtClean="0">
                <a:solidFill>
                  <a:srgbClr val="FF0000"/>
                </a:solidFill>
                <a:effectLst>
                  <a:outerShdw blurRad="38100" dist="38100" dir="2700000" algn="tl">
                    <a:srgbClr val="FFFFFF"/>
                  </a:outerShdw>
                </a:effectLst>
                <a:latin typeface="Arial" charset="0"/>
                <a:ea typeface="Arial" charset="0"/>
                <a:cs typeface="Arial" charset="0"/>
              </a:rPr>
              <a:t>kích</a:t>
            </a:r>
            <a:r>
              <a:rPr lang="nl-NL" sz="3000" b="1" dirty="0" smtClean="0">
                <a:solidFill>
                  <a:srgbClr val="FF0000"/>
                </a:solidFill>
                <a:effectLst>
                  <a:outerShdw blurRad="38100" dist="38100" dir="2700000" algn="tl">
                    <a:srgbClr val="FFFFFF"/>
                  </a:outerShdw>
                </a:effectLst>
                <a:latin typeface="Arial" charset="0"/>
                <a:ea typeface="Arial" charset="0"/>
                <a:cs typeface="Arial" charset="0"/>
              </a:rPr>
              <a:t> </a:t>
            </a:r>
            <a:r>
              <a:rPr lang="nl-NL" sz="3000" b="1" dirty="0" err="1" smtClean="0">
                <a:solidFill>
                  <a:srgbClr val="FF0000"/>
                </a:solidFill>
                <a:effectLst>
                  <a:outerShdw blurRad="38100" dist="38100" dir="2700000" algn="tl">
                    <a:srgbClr val="FFFFFF"/>
                  </a:outerShdw>
                </a:effectLst>
                <a:latin typeface="Arial" charset="0"/>
                <a:ea typeface="Arial" charset="0"/>
                <a:cs typeface="Arial" charset="0"/>
              </a:rPr>
              <a:t>thích</a:t>
            </a:r>
            <a:r>
              <a:rPr lang="nl-NL" sz="3000" b="1" dirty="0" smtClean="0">
                <a:solidFill>
                  <a:srgbClr val="FF0000"/>
                </a:solidFill>
                <a:effectLst>
                  <a:outerShdw blurRad="38100" dist="38100" dir="2700000" algn="tl">
                    <a:srgbClr val="FFFFFF"/>
                  </a:outerShdw>
                </a:effectLst>
                <a:latin typeface="Arial" charset="0"/>
                <a:ea typeface="Arial" charset="0"/>
                <a:cs typeface="Arial" charset="0"/>
              </a:rPr>
              <a:t> </a:t>
            </a:r>
            <a:r>
              <a:rPr lang="nl-NL" sz="3000" b="1" dirty="0" err="1" smtClean="0">
                <a:solidFill>
                  <a:srgbClr val="FF0000"/>
                </a:solidFill>
                <a:effectLst>
                  <a:outerShdw blurRad="38100" dist="38100" dir="2700000" algn="tl">
                    <a:srgbClr val="FFFFFF"/>
                  </a:outerShdw>
                </a:effectLst>
                <a:latin typeface="Arial" charset="0"/>
                <a:ea typeface="Arial" charset="0"/>
                <a:cs typeface="Arial" charset="0"/>
              </a:rPr>
              <a:t>dạng</a:t>
            </a:r>
            <a:r>
              <a:rPr lang="nl-NL" sz="3000" b="1" dirty="0" smtClean="0">
                <a:solidFill>
                  <a:srgbClr val="FF0000"/>
                </a:solidFill>
                <a:effectLst>
                  <a:outerShdw blurRad="38100" dist="38100" dir="2700000" algn="tl">
                    <a:srgbClr val="FFFFFF"/>
                  </a:outerShdw>
                </a:effectLst>
                <a:latin typeface="Arial" charset="0"/>
                <a:ea typeface="Arial" charset="0"/>
                <a:cs typeface="Arial" charset="0"/>
              </a:rPr>
              <a:t> </a:t>
            </a:r>
            <a:r>
              <a:rPr lang="nl-NL" sz="3000" b="1" dirty="0" err="1" smtClean="0">
                <a:solidFill>
                  <a:srgbClr val="FF0000"/>
                </a:solidFill>
                <a:effectLst>
                  <a:outerShdw blurRad="38100" dist="38100" dir="2700000" algn="tl">
                    <a:srgbClr val="FFFFFF"/>
                  </a:outerShdw>
                </a:effectLst>
                <a:latin typeface="Arial" charset="0"/>
                <a:ea typeface="Arial" charset="0"/>
                <a:cs typeface="Arial" charset="0"/>
              </a:rPr>
              <a:t>khí</a:t>
            </a:r>
            <a:r>
              <a:rPr lang="nl-NL" sz="3000" b="1" dirty="0" smtClean="0">
                <a:solidFill>
                  <a:srgbClr val="FF0000"/>
                </a:solidFill>
                <a:effectLst>
                  <a:outerShdw blurRad="38100" dist="38100" dir="2700000" algn="tl">
                    <a:srgbClr val="FFFFFF"/>
                  </a:outerShdw>
                </a:effectLst>
                <a:latin typeface="Arial" charset="0"/>
                <a:ea typeface="Arial" charset="0"/>
                <a:cs typeface="Arial" charset="0"/>
              </a:rPr>
              <a:t> </a:t>
            </a:r>
            <a:r>
              <a:rPr lang="nl-NL" sz="3000" b="1" dirty="0" err="1" smtClean="0">
                <a:solidFill>
                  <a:srgbClr val="FF0000"/>
                </a:solidFill>
                <a:effectLst>
                  <a:outerShdw blurRad="38100" dist="38100" dir="2700000" algn="tl">
                    <a:srgbClr val="FFFFFF"/>
                  </a:outerShdw>
                </a:effectLst>
                <a:latin typeface="Arial" charset="0"/>
                <a:ea typeface="Arial" charset="0"/>
                <a:cs typeface="Arial" charset="0"/>
              </a:rPr>
              <a:t>hoặc</a:t>
            </a:r>
            <a:r>
              <a:rPr lang="nl-NL" sz="3000" b="1" dirty="0" smtClean="0">
                <a:solidFill>
                  <a:srgbClr val="FF0000"/>
                </a:solidFill>
                <a:effectLst>
                  <a:outerShdw blurRad="38100" dist="38100" dir="2700000" algn="tl">
                    <a:srgbClr val="FFFFFF"/>
                  </a:outerShdw>
                </a:effectLst>
                <a:latin typeface="Arial" charset="0"/>
                <a:ea typeface="Arial" charset="0"/>
                <a:cs typeface="Arial" charset="0"/>
              </a:rPr>
              <a:t> </a:t>
            </a:r>
            <a:r>
              <a:rPr lang="nl-NL" sz="3000" b="1" dirty="0" err="1" smtClean="0">
                <a:solidFill>
                  <a:srgbClr val="FF0000"/>
                </a:solidFill>
                <a:effectLst>
                  <a:outerShdw blurRad="38100" dist="38100" dir="2700000" algn="tl">
                    <a:srgbClr val="FFFFFF"/>
                  </a:outerShdw>
                </a:effectLst>
                <a:latin typeface="Arial" charset="0"/>
                <a:ea typeface="Arial" charset="0"/>
                <a:cs typeface="Arial" charset="0"/>
              </a:rPr>
              <a:t>dạng</a:t>
            </a:r>
            <a:r>
              <a:rPr lang="nl-NL" sz="3000" b="1" dirty="0" smtClean="0">
                <a:solidFill>
                  <a:srgbClr val="FF0000"/>
                </a:solidFill>
                <a:effectLst>
                  <a:outerShdw blurRad="38100" dist="38100" dir="2700000" algn="tl">
                    <a:srgbClr val="FFFFFF"/>
                  </a:outerShdw>
                </a:effectLst>
                <a:latin typeface="Arial" charset="0"/>
                <a:ea typeface="Arial" charset="0"/>
                <a:cs typeface="Arial" charset="0"/>
              </a:rPr>
              <a:t> </a:t>
            </a:r>
            <a:r>
              <a:rPr lang="nl-NL" sz="3000" b="1" dirty="0" err="1" smtClean="0">
                <a:solidFill>
                  <a:srgbClr val="FF0000"/>
                </a:solidFill>
                <a:effectLst>
                  <a:outerShdw blurRad="38100" dist="38100" dir="2700000" algn="tl">
                    <a:srgbClr val="FFFFFF"/>
                  </a:outerShdw>
                </a:effectLst>
                <a:latin typeface="Arial" charset="0"/>
                <a:ea typeface="Arial" charset="0"/>
                <a:cs typeface="Arial" charset="0"/>
              </a:rPr>
              <a:t>hạt</a:t>
            </a:r>
            <a:r>
              <a:rPr lang="nl-NL" sz="3000" b="1" dirty="0" smtClean="0">
                <a:solidFill>
                  <a:srgbClr val="FF0000"/>
                </a:solidFill>
                <a:effectLst>
                  <a:outerShdw blurRad="38100" dist="38100" dir="2700000" algn="tl">
                    <a:srgbClr val="FFFFFF"/>
                  </a:outerShdw>
                </a:effectLst>
                <a:latin typeface="Arial" charset="0"/>
                <a:ea typeface="Arial" charset="0"/>
                <a:cs typeface="Arial" charset="0"/>
              </a:rPr>
              <a:t> </a:t>
            </a:r>
            <a:r>
              <a:rPr lang="nl-NL" sz="3000" b="1" dirty="0" err="1" smtClean="0">
                <a:solidFill>
                  <a:srgbClr val="FF0000"/>
                </a:solidFill>
                <a:effectLst>
                  <a:outerShdw blurRad="38100" dist="38100" dir="2700000" algn="tl">
                    <a:srgbClr val="FFFFFF"/>
                  </a:outerShdw>
                </a:effectLst>
                <a:latin typeface="Arial" charset="0"/>
                <a:ea typeface="Arial" charset="0"/>
                <a:cs typeface="Arial" charset="0"/>
              </a:rPr>
              <a:t>nhỏ</a:t>
            </a:r>
            <a:r>
              <a:rPr lang="nl-NL" sz="3000" b="1" dirty="0" smtClean="0">
                <a:solidFill>
                  <a:srgbClr val="FF0000"/>
                </a:solidFill>
                <a:effectLst>
                  <a:outerShdw blurRad="38100" dist="38100" dir="2700000" algn="tl">
                    <a:srgbClr val="FFFFFF"/>
                  </a:outerShdw>
                </a:effectLst>
                <a:latin typeface="Arial" charset="0"/>
                <a:ea typeface="Arial" charset="0"/>
                <a:cs typeface="Arial" charset="0"/>
              </a:rPr>
              <a:t>. </a:t>
            </a:r>
          </a:p>
          <a:p>
            <a:pPr algn="just">
              <a:lnSpc>
                <a:spcPct val="114000"/>
              </a:lnSpc>
              <a:spcBef>
                <a:spcPts val="0"/>
              </a:spcBef>
              <a:buFont typeface="Wingdings" pitchFamily="2" charset="2"/>
              <a:buChar char="§"/>
              <a:defRPr/>
            </a:pP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Các</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chất</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kích</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thích</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này</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gây</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nên</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các</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b="1" dirty="0" err="1" smtClean="0">
                <a:solidFill>
                  <a:srgbClr val="FF0000"/>
                </a:solidFill>
                <a:effectLst>
                  <a:outerShdw blurRad="38100" dist="38100" dir="2700000" algn="tl">
                    <a:srgbClr val="FFFFFF"/>
                  </a:outerShdw>
                </a:effectLst>
                <a:latin typeface="Arial" charset="0"/>
                <a:ea typeface="Arial" charset="0"/>
                <a:cs typeface="Arial" charset="0"/>
              </a:rPr>
              <a:t>thay</a:t>
            </a:r>
            <a:r>
              <a:rPr lang="nl-NL" sz="3000" b="1" dirty="0" smtClean="0">
                <a:solidFill>
                  <a:srgbClr val="FF0000"/>
                </a:solidFill>
                <a:effectLst>
                  <a:outerShdw blurRad="38100" dist="38100" dir="2700000" algn="tl">
                    <a:srgbClr val="FFFFFF"/>
                  </a:outerShdw>
                </a:effectLst>
                <a:latin typeface="Arial" charset="0"/>
                <a:ea typeface="Arial" charset="0"/>
                <a:cs typeface="Arial" charset="0"/>
              </a:rPr>
              <a:t> </a:t>
            </a:r>
            <a:r>
              <a:rPr lang="nl-NL" sz="3000" b="1" dirty="0" err="1" smtClean="0">
                <a:solidFill>
                  <a:srgbClr val="FF0000"/>
                </a:solidFill>
                <a:effectLst>
                  <a:outerShdw blurRad="38100" dist="38100" dir="2700000" algn="tl">
                    <a:srgbClr val="FFFFFF"/>
                  </a:outerShdw>
                </a:effectLst>
                <a:latin typeface="Arial" charset="0"/>
                <a:ea typeface="Arial" charset="0"/>
                <a:cs typeface="Arial" charset="0"/>
              </a:rPr>
              <a:t>đổi</a:t>
            </a:r>
            <a:r>
              <a:rPr lang="nl-NL" sz="3000" b="1" dirty="0" smtClean="0">
                <a:solidFill>
                  <a:srgbClr val="FF0000"/>
                </a:solidFill>
                <a:effectLst>
                  <a:outerShdw blurRad="38100" dist="38100" dir="2700000" algn="tl">
                    <a:srgbClr val="FFFFFF"/>
                  </a:outerShdw>
                </a:effectLst>
                <a:latin typeface="Arial" charset="0"/>
                <a:ea typeface="Arial" charset="0"/>
                <a:cs typeface="Arial" charset="0"/>
              </a:rPr>
              <a:t> </a:t>
            </a:r>
            <a:r>
              <a:rPr lang="nl-NL" sz="3000" b="1" dirty="0" err="1" smtClean="0">
                <a:solidFill>
                  <a:srgbClr val="FF0000"/>
                </a:solidFill>
                <a:effectLst>
                  <a:outerShdw blurRad="38100" dist="38100" dir="2700000" algn="tl">
                    <a:srgbClr val="FFFFFF"/>
                  </a:outerShdw>
                </a:effectLst>
                <a:latin typeface="Arial" charset="0"/>
                <a:ea typeface="Arial" charset="0"/>
                <a:cs typeface="Arial" charset="0"/>
              </a:rPr>
              <a:t>cấu</a:t>
            </a:r>
            <a:r>
              <a:rPr lang="nl-NL" sz="3000" b="1" dirty="0" smtClean="0">
                <a:solidFill>
                  <a:srgbClr val="FF0000"/>
                </a:solidFill>
                <a:effectLst>
                  <a:outerShdw blurRad="38100" dist="38100" dir="2700000" algn="tl">
                    <a:srgbClr val="FFFFFF"/>
                  </a:outerShdw>
                </a:effectLst>
                <a:latin typeface="Arial" charset="0"/>
                <a:ea typeface="Arial" charset="0"/>
                <a:cs typeface="Arial" charset="0"/>
              </a:rPr>
              <a:t> trúc </a:t>
            </a:r>
            <a:r>
              <a:rPr lang="nl-NL" sz="3000" b="1" dirty="0" err="1" smtClean="0">
                <a:solidFill>
                  <a:srgbClr val="FF0000"/>
                </a:solidFill>
                <a:effectLst>
                  <a:outerShdw blurRad="38100" dist="38100" dir="2700000" algn="tl">
                    <a:srgbClr val="FFFFFF"/>
                  </a:outerShdw>
                </a:effectLst>
                <a:latin typeface="Arial" charset="0"/>
                <a:ea typeface="Arial" charset="0"/>
                <a:cs typeface="Arial" charset="0"/>
              </a:rPr>
              <a:t>của</a:t>
            </a:r>
            <a:r>
              <a:rPr lang="nl-NL" sz="3000" b="1" dirty="0" smtClean="0">
                <a:solidFill>
                  <a:srgbClr val="FF0000"/>
                </a:solidFill>
                <a:effectLst>
                  <a:outerShdw blurRad="38100" dist="38100" dir="2700000" algn="tl">
                    <a:srgbClr val="FFFFFF"/>
                  </a:outerShdw>
                </a:effectLst>
                <a:latin typeface="Arial" charset="0"/>
                <a:ea typeface="Arial" charset="0"/>
                <a:cs typeface="Arial" charset="0"/>
              </a:rPr>
              <a:t> </a:t>
            </a:r>
            <a:r>
              <a:rPr lang="nl-NL" sz="3000" b="1" dirty="0" err="1" smtClean="0">
                <a:solidFill>
                  <a:srgbClr val="FF0000"/>
                </a:solidFill>
                <a:effectLst>
                  <a:outerShdw blurRad="38100" dist="38100" dir="2700000" algn="tl">
                    <a:srgbClr val="FFFFFF"/>
                  </a:outerShdw>
                </a:effectLst>
                <a:latin typeface="Arial" charset="0"/>
                <a:ea typeface="Arial" charset="0"/>
                <a:cs typeface="Arial" charset="0"/>
              </a:rPr>
              <a:t>niêm</a:t>
            </a:r>
            <a:r>
              <a:rPr lang="nl-NL" sz="3000" b="1" dirty="0" smtClean="0">
                <a:solidFill>
                  <a:srgbClr val="FF0000"/>
                </a:solidFill>
                <a:effectLst>
                  <a:outerShdw blurRad="38100" dist="38100" dir="2700000" algn="tl">
                    <a:srgbClr val="FFFFFF"/>
                  </a:outerShdw>
                </a:effectLst>
                <a:latin typeface="Arial" charset="0"/>
                <a:ea typeface="Arial" charset="0"/>
                <a:cs typeface="Arial" charset="0"/>
              </a:rPr>
              <a:t> </a:t>
            </a:r>
            <a:r>
              <a:rPr lang="nl-NL" sz="3000" b="1" dirty="0" err="1" smtClean="0">
                <a:solidFill>
                  <a:srgbClr val="FF0000"/>
                </a:solidFill>
                <a:effectLst>
                  <a:outerShdw blurRad="38100" dist="38100" dir="2700000" algn="tl">
                    <a:srgbClr val="FFFFFF"/>
                  </a:outerShdw>
                </a:effectLst>
                <a:latin typeface="Arial" charset="0"/>
                <a:ea typeface="Arial" charset="0"/>
                <a:cs typeface="Arial" charset="0"/>
              </a:rPr>
              <a:t>mạc</a:t>
            </a:r>
            <a:r>
              <a:rPr lang="nl-NL" sz="3000" b="1" dirty="0" smtClean="0">
                <a:solidFill>
                  <a:srgbClr val="FF0000"/>
                </a:solidFill>
                <a:effectLst>
                  <a:outerShdw blurRad="38100" dist="38100" dir="2700000" algn="tl">
                    <a:srgbClr val="FFFFFF"/>
                  </a:outerShdw>
                </a:effectLst>
                <a:latin typeface="Arial" charset="0"/>
                <a:ea typeface="Arial" charset="0"/>
                <a:cs typeface="Arial" charset="0"/>
              </a:rPr>
              <a:t> </a:t>
            </a:r>
            <a:r>
              <a:rPr lang="nl-NL" sz="3000" b="1" dirty="0" err="1" smtClean="0">
                <a:solidFill>
                  <a:srgbClr val="FF0000"/>
                </a:solidFill>
                <a:effectLst>
                  <a:outerShdw blurRad="38100" dist="38100" dir="2700000" algn="tl">
                    <a:srgbClr val="FFFFFF"/>
                  </a:outerShdw>
                </a:effectLst>
                <a:latin typeface="Arial" charset="0"/>
                <a:ea typeface="Arial" charset="0"/>
                <a:cs typeface="Arial" charset="0"/>
              </a:rPr>
              <a:t>phế</a:t>
            </a:r>
            <a:r>
              <a:rPr lang="nl-NL" sz="3000" b="1" dirty="0" smtClean="0">
                <a:solidFill>
                  <a:srgbClr val="FF0000"/>
                </a:solidFill>
                <a:effectLst>
                  <a:outerShdw blurRad="38100" dist="38100" dir="2700000" algn="tl">
                    <a:srgbClr val="FFFFFF"/>
                  </a:outerShdw>
                </a:effectLst>
                <a:latin typeface="Arial" charset="0"/>
                <a:ea typeface="Arial" charset="0"/>
                <a:cs typeface="Arial" charset="0"/>
              </a:rPr>
              <a:t> </a:t>
            </a:r>
            <a:r>
              <a:rPr lang="nl-NL" sz="3000" b="1" dirty="0" err="1" smtClean="0">
                <a:solidFill>
                  <a:srgbClr val="FF0000"/>
                </a:solidFill>
                <a:effectLst>
                  <a:outerShdw blurRad="38100" dist="38100" dir="2700000" algn="tl">
                    <a:srgbClr val="FFFFFF"/>
                  </a:outerShdw>
                </a:effectLst>
                <a:latin typeface="Arial" charset="0"/>
                <a:ea typeface="Arial" charset="0"/>
                <a:cs typeface="Arial" charset="0"/>
              </a:rPr>
              <a:t>quản</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dẫn</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đến</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tăng</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sinh</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các</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tuyến</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phế</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quản</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các</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tế</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bào</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tiết</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nhầy</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và</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làm</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mất</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các</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tế</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bào</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có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lông</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chuyển</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Các</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thay</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đổi</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này</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làm</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tăng</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tiết</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nhày</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và</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giảm</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hiệu</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quả</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thanh</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lọc</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của</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thảm</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nhày-lông</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chuyển</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Phần</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lớn</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các</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thay</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đổi</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này</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có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thể</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hồi</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phục</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được</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khi</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ngừng</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hút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thuốc</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a:t>
            </a:r>
            <a:endParaRPr lang="en-US" sz="3000" dirty="0">
              <a:solidFill>
                <a:srgbClr val="000000"/>
              </a:solidFill>
              <a:effectLst>
                <a:outerShdw blurRad="38100" dist="38100" dir="2700000" algn="tl">
                  <a:srgbClr val="FFFFFF"/>
                </a:outerShdw>
              </a:effectLst>
              <a:latin typeface="Arial" charset="0"/>
              <a:ea typeface="Arial" charset="0"/>
              <a:cs typeface="Arial" charset="0"/>
            </a:endParaRPr>
          </a:p>
        </p:txBody>
      </p:sp>
    </p:spTree>
    <p:extLst>
      <p:ext uri="{BB962C8B-B14F-4D97-AF65-F5344CB8AC3E}">
        <p14:creationId xmlns:p14="http://schemas.microsoft.com/office/powerpoint/2010/main" val="1362535069"/>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635" y="-22225"/>
            <a:ext cx="12193270" cy="6880225"/>
            <a:chOff x="-1" y="-34"/>
            <a:chExt cx="19202" cy="10835"/>
          </a:xfrm>
        </p:grpSpPr>
        <p:grpSp>
          <p:nvGrpSpPr>
            <p:cNvPr id="5" name="组合 1"/>
            <p:cNvGrpSpPr/>
            <p:nvPr/>
          </p:nvGrpSpPr>
          <p:grpSpPr>
            <a:xfrm>
              <a:off x="-1" y="-34"/>
              <a:ext cx="19202" cy="10835"/>
              <a:chOff x="-1" y="-34"/>
              <a:chExt cx="19202" cy="10835"/>
            </a:xfrm>
          </p:grpSpPr>
          <p:pic>
            <p:nvPicPr>
              <p:cNvPr id="7" name="图片 3"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8" name="图片 4"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6" name="圆角矩形 22"/>
            <p:cNvSpPr/>
            <p:nvPr/>
          </p:nvSpPr>
          <p:spPr>
            <a:xfrm>
              <a:off x="481" y="205"/>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5" descr="8 (23)"/>
          <p:cNvPicPr>
            <a:picLocks noChangeAspect="1"/>
          </p:cNvPicPr>
          <p:nvPr/>
        </p:nvPicPr>
        <p:blipFill>
          <a:blip r:embed="rId4"/>
          <a:srcRect t="86667"/>
          <a:stretch>
            <a:fillRect/>
          </a:stretch>
        </p:blipFill>
        <p:spPr>
          <a:xfrm>
            <a:off x="635" y="6477000"/>
            <a:ext cx="12192000" cy="381000"/>
          </a:xfrm>
          <a:prstGeom prst="rect">
            <a:avLst/>
          </a:prstGeom>
        </p:spPr>
      </p:pic>
      <p:sp>
        <p:nvSpPr>
          <p:cNvPr id="10" name="圆角矩形 7"/>
          <p:cNvSpPr/>
          <p:nvPr/>
        </p:nvSpPr>
        <p:spPr>
          <a:xfrm>
            <a:off x="3775168" y="660440"/>
            <a:ext cx="5119449" cy="884600"/>
          </a:xfrm>
          <a:prstGeom prst="roundRect">
            <a:avLst/>
          </a:prstGeom>
          <a:solidFill>
            <a:srgbClr val="D45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Bold" panose="020B0800000000000000" charset="-122"/>
            </a:endParaRPr>
          </a:p>
        </p:txBody>
      </p:sp>
      <p:sp>
        <p:nvSpPr>
          <p:cNvPr id="11" name="文本框 10"/>
          <p:cNvSpPr txBox="1"/>
          <p:nvPr/>
        </p:nvSpPr>
        <p:spPr>
          <a:xfrm>
            <a:off x="3692042" y="716091"/>
            <a:ext cx="5285703" cy="629285"/>
          </a:xfrm>
          <a:prstGeom prst="rect">
            <a:avLst/>
          </a:prstGeom>
          <a:noFill/>
        </p:spPr>
        <p:txBody>
          <a:bodyPr wrap="square" rtlCol="0">
            <a:noAutofit/>
          </a:bodyPr>
          <a:lstStyle/>
          <a:p>
            <a:pPr algn="ctr"/>
            <a:r>
              <a:rPr lang="vi-VN" altLang="zh-CN" sz="3800" b="1" smtClean="0">
                <a:solidFill>
                  <a:schemeClr val="bg1"/>
                </a:solidFill>
                <a:latin typeface="Arial" charset="0"/>
                <a:ea typeface="Arial" charset="0"/>
                <a:cs typeface="Arial" charset="0"/>
              </a:rPr>
              <a:t>Các chất gây ung thư</a:t>
            </a:r>
            <a:endParaRPr lang="zh-CN" altLang="en-US" sz="3800" b="1" dirty="0">
              <a:solidFill>
                <a:schemeClr val="bg1"/>
              </a:solidFill>
              <a:latin typeface="Arial" charset="0"/>
              <a:ea typeface="Arial" charset="0"/>
              <a:cs typeface="Arial" charset="0"/>
            </a:endParaRPr>
          </a:p>
        </p:txBody>
      </p:sp>
      <p:sp>
        <p:nvSpPr>
          <p:cNvPr id="12" name="Rectangle 3"/>
          <p:cNvSpPr txBox="1">
            <a:spLocks noChangeArrowheads="1"/>
          </p:cNvSpPr>
          <p:nvPr/>
        </p:nvSpPr>
        <p:spPr>
          <a:xfrm>
            <a:off x="1659834" y="1707515"/>
            <a:ext cx="9206679" cy="4648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a:ea typeface="思源黑体 CN Bold"/>
                <a:cs typeface="思源黑体 CN Bold" panose="020B0800000000000000"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a:ea typeface="思源黑体 CN Bold"/>
                <a:cs typeface="思源黑体 CN Bold" panose="020B0800000000000000"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a:ea typeface="思源黑体 CN Bold"/>
                <a:cs typeface="思源黑体 CN Bold" panose="020B0800000000000000"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4000"/>
              </a:lnSpc>
              <a:spcBef>
                <a:spcPts val="0"/>
              </a:spcBef>
              <a:buFont typeface="Wingdings" pitchFamily="2" charset="2"/>
              <a:buChar char="§"/>
              <a:defRPr/>
            </a:pP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Trong</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khói</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thuốc</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lá có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chứa</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69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chất</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trong</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số</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đó</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gồm</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cả</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các</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hợp</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chất</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thơm</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có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vòng</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đóng</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như</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Benzopyrene</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có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tính</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chất</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gây</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ung</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thư</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p>
          <a:p>
            <a:pPr algn="just">
              <a:lnSpc>
                <a:spcPct val="124000"/>
              </a:lnSpc>
              <a:spcBef>
                <a:spcPts val="0"/>
              </a:spcBef>
              <a:buFont typeface="Wingdings" pitchFamily="2" charset="2"/>
              <a:buChar char="§"/>
              <a:defRPr/>
            </a:pP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Các</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hoá</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chất</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này</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tác</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động</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lên</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tế</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bào</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bề</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mặt</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của</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đường</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hô</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hấp</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gây</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nên</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tình</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trạng</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b="1" dirty="0" err="1" smtClean="0">
                <a:solidFill>
                  <a:srgbClr val="FF0000"/>
                </a:solidFill>
                <a:effectLst>
                  <a:outerShdw blurRad="38100" dist="38100" dir="2700000" algn="tl">
                    <a:srgbClr val="FFFFFF"/>
                  </a:outerShdw>
                </a:effectLst>
                <a:latin typeface="Arial" charset="0"/>
                <a:ea typeface="Arial" charset="0"/>
                <a:cs typeface="Arial" charset="0"/>
              </a:rPr>
              <a:t>viêm</a:t>
            </a:r>
            <a:r>
              <a:rPr lang="nl-NL" sz="3000" b="1" dirty="0" smtClean="0">
                <a:solidFill>
                  <a:srgbClr val="FF0000"/>
                </a:solidFill>
                <a:effectLst>
                  <a:outerShdw blurRad="38100" dist="38100" dir="2700000" algn="tl">
                    <a:srgbClr val="FFFFFF"/>
                  </a:outerShdw>
                </a:effectLst>
                <a:latin typeface="Arial" charset="0"/>
                <a:ea typeface="Arial" charset="0"/>
                <a:cs typeface="Arial" charset="0"/>
              </a:rPr>
              <a:t> </a:t>
            </a:r>
            <a:r>
              <a:rPr lang="nl-NL" sz="3000" b="1" dirty="0" err="1" smtClean="0">
                <a:solidFill>
                  <a:srgbClr val="FF0000"/>
                </a:solidFill>
                <a:effectLst>
                  <a:outerShdw blurRad="38100" dist="38100" dir="2700000" algn="tl">
                    <a:srgbClr val="FFFFFF"/>
                  </a:outerShdw>
                </a:effectLst>
                <a:latin typeface="Arial" charset="0"/>
                <a:ea typeface="Arial" charset="0"/>
                <a:cs typeface="Arial" charset="0"/>
              </a:rPr>
              <a:t>mạn</a:t>
            </a:r>
            <a:r>
              <a:rPr lang="nl-NL" sz="3000" b="1" dirty="0" smtClean="0">
                <a:solidFill>
                  <a:srgbClr val="FF0000"/>
                </a:solidFill>
                <a:effectLst>
                  <a:outerShdw blurRad="38100" dist="38100" dir="2700000" algn="tl">
                    <a:srgbClr val="FFFFFF"/>
                  </a:outerShdw>
                </a:effectLst>
                <a:latin typeface="Arial" charset="0"/>
                <a:ea typeface="Arial" charset="0"/>
                <a:cs typeface="Arial" charset="0"/>
              </a:rPr>
              <a:t> </a:t>
            </a:r>
            <a:r>
              <a:rPr lang="nl-NL" sz="3000" b="1" dirty="0" err="1" smtClean="0">
                <a:solidFill>
                  <a:srgbClr val="FF0000"/>
                </a:solidFill>
                <a:effectLst>
                  <a:outerShdw blurRad="38100" dist="38100" dir="2700000" algn="tl">
                    <a:srgbClr val="FFFFFF"/>
                  </a:outerShdw>
                </a:effectLst>
                <a:latin typeface="Arial" charset="0"/>
                <a:ea typeface="Arial" charset="0"/>
                <a:cs typeface="Arial" charset="0"/>
              </a:rPr>
              <a:t>tính</a:t>
            </a:r>
            <a:r>
              <a:rPr lang="nl-NL" sz="3000" b="1" dirty="0" smtClean="0">
                <a:solidFill>
                  <a:srgbClr val="FF0000"/>
                </a:solidFill>
                <a:effectLst>
                  <a:outerShdw blurRad="38100" dist="38100" dir="2700000" algn="tl">
                    <a:srgbClr val="FFFFFF"/>
                  </a:outerShdw>
                </a:effectLst>
                <a:latin typeface="Arial" charset="0"/>
                <a:ea typeface="Arial" charset="0"/>
                <a:cs typeface="Arial" charset="0"/>
              </a:rPr>
              <a:t>, </a:t>
            </a:r>
            <a:r>
              <a:rPr lang="nl-NL" sz="3000" b="1" dirty="0" err="1" smtClean="0">
                <a:solidFill>
                  <a:srgbClr val="FF0000"/>
                </a:solidFill>
                <a:effectLst>
                  <a:outerShdw blurRad="38100" dist="38100" dir="2700000" algn="tl">
                    <a:srgbClr val="FFFFFF"/>
                  </a:outerShdw>
                </a:effectLst>
                <a:latin typeface="Arial" charset="0"/>
                <a:ea typeface="Arial" charset="0"/>
                <a:cs typeface="Arial" charset="0"/>
              </a:rPr>
              <a:t>phá</a:t>
            </a:r>
            <a:r>
              <a:rPr lang="nl-NL" sz="3000" b="1" dirty="0" smtClean="0">
                <a:solidFill>
                  <a:srgbClr val="FF0000"/>
                </a:solidFill>
                <a:effectLst>
                  <a:outerShdw blurRad="38100" dist="38100" dir="2700000" algn="tl">
                    <a:srgbClr val="FFFFFF"/>
                  </a:outerShdw>
                </a:effectLst>
                <a:latin typeface="Arial" charset="0"/>
                <a:ea typeface="Arial" charset="0"/>
                <a:cs typeface="Arial" charset="0"/>
              </a:rPr>
              <a:t> </a:t>
            </a:r>
            <a:r>
              <a:rPr lang="nl-NL" sz="3000" b="1" dirty="0" err="1" smtClean="0">
                <a:solidFill>
                  <a:srgbClr val="FF0000"/>
                </a:solidFill>
                <a:effectLst>
                  <a:outerShdw blurRad="38100" dist="38100" dir="2700000" algn="tl">
                    <a:srgbClr val="FFFFFF"/>
                  </a:outerShdw>
                </a:effectLst>
                <a:latin typeface="Arial" charset="0"/>
                <a:ea typeface="Arial" charset="0"/>
                <a:cs typeface="Arial" charset="0"/>
              </a:rPr>
              <a:t>huỷ</a:t>
            </a:r>
            <a:r>
              <a:rPr lang="nl-NL" sz="3000" b="1" dirty="0" smtClean="0">
                <a:solidFill>
                  <a:srgbClr val="FF0000"/>
                </a:solidFill>
                <a:effectLst>
                  <a:outerShdw blurRad="38100" dist="38100" dir="2700000" algn="tl">
                    <a:srgbClr val="FFFFFF"/>
                  </a:outerShdw>
                </a:effectLst>
                <a:latin typeface="Arial" charset="0"/>
                <a:ea typeface="Arial" charset="0"/>
                <a:cs typeface="Arial" charset="0"/>
              </a:rPr>
              <a:t> </a:t>
            </a:r>
            <a:r>
              <a:rPr lang="nl-NL" sz="3000" b="1" dirty="0" err="1" smtClean="0">
                <a:solidFill>
                  <a:srgbClr val="FF0000"/>
                </a:solidFill>
                <a:effectLst>
                  <a:outerShdw blurRad="38100" dist="38100" dir="2700000" algn="tl">
                    <a:srgbClr val="FFFFFF"/>
                  </a:outerShdw>
                </a:effectLst>
                <a:latin typeface="Arial" charset="0"/>
                <a:ea typeface="Arial" charset="0"/>
                <a:cs typeface="Arial" charset="0"/>
              </a:rPr>
              <a:t>tổ</a:t>
            </a:r>
            <a:r>
              <a:rPr lang="nl-NL" sz="3000" b="1" dirty="0" smtClean="0">
                <a:solidFill>
                  <a:srgbClr val="FF0000"/>
                </a:solidFill>
                <a:effectLst>
                  <a:outerShdw blurRad="38100" dist="38100" dir="2700000" algn="tl">
                    <a:srgbClr val="FFFFFF"/>
                  </a:outerShdw>
                </a:effectLst>
                <a:latin typeface="Arial" charset="0"/>
                <a:ea typeface="Arial" charset="0"/>
                <a:cs typeface="Arial" charset="0"/>
              </a:rPr>
              <a:t> </a:t>
            </a:r>
            <a:r>
              <a:rPr lang="nl-NL" sz="3000" b="1" dirty="0" err="1" smtClean="0">
                <a:solidFill>
                  <a:srgbClr val="FF0000"/>
                </a:solidFill>
                <a:effectLst>
                  <a:outerShdw blurRad="38100" dist="38100" dir="2700000" algn="tl">
                    <a:srgbClr val="FFFFFF"/>
                  </a:outerShdw>
                </a:effectLst>
                <a:latin typeface="Arial" charset="0"/>
                <a:ea typeface="Arial" charset="0"/>
                <a:cs typeface="Arial" charset="0"/>
              </a:rPr>
              <a:t>chức</a:t>
            </a:r>
            <a:r>
              <a:rPr lang="nl-NL" sz="3000" b="1" dirty="0" smtClean="0">
                <a:solidFill>
                  <a:srgbClr val="FF0000"/>
                </a:solidFill>
                <a:effectLst>
                  <a:outerShdw blurRad="38100" dist="38100" dir="2700000" algn="tl">
                    <a:srgbClr val="FFFFFF"/>
                  </a:outerShdw>
                </a:effectLst>
                <a:latin typeface="Arial" charset="0"/>
                <a:ea typeface="Arial" charset="0"/>
                <a:cs typeface="Arial" charset="0"/>
              </a:rPr>
              <a:t>, </a:t>
            </a:r>
            <a:r>
              <a:rPr lang="nl-NL" sz="3000" b="1" dirty="0" err="1" smtClean="0">
                <a:solidFill>
                  <a:srgbClr val="FF0000"/>
                </a:solidFill>
                <a:effectLst>
                  <a:outerShdw blurRad="38100" dist="38100" dir="2700000" algn="tl">
                    <a:srgbClr val="FFFFFF"/>
                  </a:outerShdw>
                </a:effectLst>
                <a:latin typeface="Arial" charset="0"/>
                <a:ea typeface="Arial" charset="0"/>
                <a:cs typeface="Arial" charset="0"/>
              </a:rPr>
              <a:t>biến</a:t>
            </a:r>
            <a:r>
              <a:rPr lang="nl-NL" sz="3000" b="1" dirty="0" smtClean="0">
                <a:solidFill>
                  <a:srgbClr val="FF0000"/>
                </a:solidFill>
                <a:effectLst>
                  <a:outerShdw blurRad="38100" dist="38100" dir="2700000" algn="tl">
                    <a:srgbClr val="FFFFFF"/>
                  </a:outerShdw>
                </a:effectLst>
                <a:latin typeface="Arial" charset="0"/>
                <a:ea typeface="Arial" charset="0"/>
                <a:cs typeface="Arial" charset="0"/>
              </a:rPr>
              <a:t> </a:t>
            </a:r>
            <a:r>
              <a:rPr lang="nl-NL" sz="3000" b="1" dirty="0" err="1" smtClean="0">
                <a:solidFill>
                  <a:srgbClr val="FF0000"/>
                </a:solidFill>
                <a:effectLst>
                  <a:outerShdw blurRad="38100" dist="38100" dir="2700000" algn="tl">
                    <a:srgbClr val="FFFFFF"/>
                  </a:outerShdw>
                </a:effectLst>
                <a:latin typeface="Arial" charset="0"/>
                <a:ea typeface="Arial" charset="0"/>
                <a:cs typeface="Arial" charset="0"/>
              </a:rPr>
              <a:t>đổi</a:t>
            </a:r>
            <a:r>
              <a:rPr lang="nl-NL" sz="3000" b="1" dirty="0" smtClean="0">
                <a:solidFill>
                  <a:srgbClr val="FF0000"/>
                </a:solidFill>
                <a:effectLst>
                  <a:outerShdw blurRad="38100" dist="38100" dir="2700000" algn="tl">
                    <a:srgbClr val="FFFFFF"/>
                  </a:outerShdw>
                </a:effectLst>
                <a:latin typeface="Arial" charset="0"/>
                <a:ea typeface="Arial" charset="0"/>
                <a:cs typeface="Arial" charset="0"/>
              </a:rPr>
              <a:t> </a:t>
            </a:r>
            <a:r>
              <a:rPr lang="nl-NL" sz="3000" b="1" dirty="0" err="1" smtClean="0">
                <a:solidFill>
                  <a:srgbClr val="FF0000"/>
                </a:solidFill>
                <a:effectLst>
                  <a:outerShdw blurRad="38100" dist="38100" dir="2700000" algn="tl">
                    <a:srgbClr val="FFFFFF"/>
                  </a:outerShdw>
                </a:effectLst>
                <a:latin typeface="Arial" charset="0"/>
                <a:ea typeface="Arial" charset="0"/>
                <a:cs typeface="Arial" charset="0"/>
              </a:rPr>
              <a:t>tế</a:t>
            </a:r>
            <a:r>
              <a:rPr lang="nl-NL" sz="3000" b="1" dirty="0" smtClean="0">
                <a:solidFill>
                  <a:srgbClr val="FF0000"/>
                </a:solidFill>
                <a:effectLst>
                  <a:outerShdw blurRad="38100" dist="38100" dir="2700000" algn="tl">
                    <a:srgbClr val="FFFFFF"/>
                  </a:outerShdw>
                </a:effectLst>
                <a:latin typeface="Arial" charset="0"/>
                <a:ea typeface="Arial" charset="0"/>
                <a:cs typeface="Arial" charset="0"/>
              </a:rPr>
              <a:t> </a:t>
            </a:r>
            <a:r>
              <a:rPr lang="nl-NL" sz="3000" b="1" dirty="0" err="1" smtClean="0">
                <a:solidFill>
                  <a:srgbClr val="FF0000"/>
                </a:solidFill>
                <a:effectLst>
                  <a:outerShdw blurRad="38100" dist="38100" dir="2700000" algn="tl">
                    <a:srgbClr val="FFFFFF"/>
                  </a:outerShdw>
                </a:effectLst>
                <a:latin typeface="Arial" charset="0"/>
                <a:ea typeface="Arial" charset="0"/>
                <a:cs typeface="Arial" charset="0"/>
              </a:rPr>
              <a:t>bào</a:t>
            </a:r>
            <a:r>
              <a:rPr lang="nl-NL" sz="3000" b="1" dirty="0" smtClean="0">
                <a:solidFill>
                  <a:srgbClr val="FF0000"/>
                </a:solidFill>
                <a:effectLst>
                  <a:outerShdw blurRad="38100" dist="38100" dir="2700000" algn="tl">
                    <a:srgbClr val="FFFFFF"/>
                  </a:outerShdw>
                </a:effectLst>
                <a:latin typeface="Arial" charset="0"/>
                <a:ea typeface="Arial" charset="0"/>
                <a:cs typeface="Arial" charset="0"/>
              </a:rPr>
              <a:t> </a:t>
            </a:r>
            <a:r>
              <a:rPr lang="nl-NL" sz="3000" b="1" dirty="0" err="1" smtClean="0">
                <a:solidFill>
                  <a:srgbClr val="FF0000"/>
                </a:solidFill>
                <a:effectLst>
                  <a:outerShdw blurRad="38100" dist="38100" dir="2700000" algn="tl">
                    <a:srgbClr val="FFFFFF"/>
                  </a:outerShdw>
                </a:effectLst>
                <a:latin typeface="Arial" charset="0"/>
                <a:ea typeface="Arial" charset="0"/>
                <a:cs typeface="Arial" charset="0"/>
              </a:rPr>
              <a:t>dẫn</a:t>
            </a:r>
            <a:r>
              <a:rPr lang="nl-NL" sz="3000" b="1" dirty="0" smtClean="0">
                <a:solidFill>
                  <a:srgbClr val="FF0000"/>
                </a:solidFill>
                <a:effectLst>
                  <a:outerShdw blurRad="38100" dist="38100" dir="2700000" algn="tl">
                    <a:srgbClr val="FFFFFF"/>
                  </a:outerShdw>
                </a:effectLst>
                <a:latin typeface="Arial" charset="0"/>
                <a:ea typeface="Arial" charset="0"/>
                <a:cs typeface="Arial" charset="0"/>
              </a:rPr>
              <a:t> </a:t>
            </a:r>
            <a:r>
              <a:rPr lang="nl-NL" sz="3000" b="1" dirty="0" err="1" smtClean="0">
                <a:solidFill>
                  <a:srgbClr val="FF0000"/>
                </a:solidFill>
                <a:effectLst>
                  <a:outerShdw blurRad="38100" dist="38100" dir="2700000" algn="tl">
                    <a:srgbClr val="FFFFFF"/>
                  </a:outerShdw>
                </a:effectLst>
                <a:latin typeface="Arial" charset="0"/>
                <a:ea typeface="Arial" charset="0"/>
                <a:cs typeface="Arial" charset="0"/>
              </a:rPr>
              <a:t>đến</a:t>
            </a:r>
            <a:r>
              <a:rPr lang="nl-NL" sz="3000" b="1" dirty="0" smtClean="0">
                <a:solidFill>
                  <a:srgbClr val="FF0000"/>
                </a:solidFill>
                <a:effectLst>
                  <a:outerShdw blurRad="38100" dist="38100" dir="2700000" algn="tl">
                    <a:srgbClr val="FFFFFF"/>
                  </a:outerShdw>
                </a:effectLst>
                <a:latin typeface="Arial" charset="0"/>
                <a:ea typeface="Arial" charset="0"/>
                <a:cs typeface="Arial" charset="0"/>
              </a:rPr>
              <a:t> </a:t>
            </a:r>
            <a:r>
              <a:rPr lang="nl-NL" sz="3000" b="1" dirty="0" err="1" smtClean="0">
                <a:solidFill>
                  <a:srgbClr val="FF0000"/>
                </a:solidFill>
                <a:effectLst>
                  <a:outerShdw blurRad="38100" dist="38100" dir="2700000" algn="tl">
                    <a:srgbClr val="FFFFFF"/>
                  </a:outerShdw>
                </a:effectLst>
                <a:latin typeface="Arial" charset="0"/>
                <a:ea typeface="Arial" charset="0"/>
                <a:cs typeface="Arial" charset="0"/>
              </a:rPr>
              <a:t>dị</a:t>
            </a:r>
            <a:r>
              <a:rPr lang="nl-NL" sz="3000" b="1" dirty="0" smtClean="0">
                <a:solidFill>
                  <a:srgbClr val="FF0000"/>
                </a:solidFill>
                <a:effectLst>
                  <a:outerShdw blurRad="38100" dist="38100" dir="2700000" algn="tl">
                    <a:srgbClr val="FFFFFF"/>
                  </a:outerShdw>
                </a:effectLst>
                <a:latin typeface="Arial" charset="0"/>
                <a:ea typeface="Arial" charset="0"/>
                <a:cs typeface="Arial" charset="0"/>
              </a:rPr>
              <a:t> </a:t>
            </a:r>
            <a:r>
              <a:rPr lang="nl-NL" sz="3000" b="1" dirty="0" err="1" smtClean="0">
                <a:solidFill>
                  <a:srgbClr val="FF0000"/>
                </a:solidFill>
                <a:effectLst>
                  <a:outerShdw blurRad="38100" dist="38100" dir="2700000" algn="tl">
                    <a:srgbClr val="FFFFFF"/>
                  </a:outerShdw>
                </a:effectLst>
                <a:latin typeface="Arial" charset="0"/>
                <a:ea typeface="Arial" charset="0"/>
                <a:cs typeface="Arial" charset="0"/>
              </a:rPr>
              <a:t>sản</a:t>
            </a:r>
            <a:r>
              <a:rPr lang="nl-NL" sz="3000" b="1" dirty="0" smtClean="0">
                <a:solidFill>
                  <a:srgbClr val="FF0000"/>
                </a:solidFill>
                <a:effectLst>
                  <a:outerShdw blurRad="38100" dist="38100" dir="2700000" algn="tl">
                    <a:srgbClr val="FFFFFF"/>
                  </a:outerShdw>
                </a:effectLst>
                <a:latin typeface="Arial" charset="0"/>
                <a:ea typeface="Arial" charset="0"/>
                <a:cs typeface="Arial" charset="0"/>
              </a:rPr>
              <a:t>, </a:t>
            </a:r>
            <a:r>
              <a:rPr lang="nl-NL" sz="3000" b="1" dirty="0" err="1" smtClean="0">
                <a:solidFill>
                  <a:srgbClr val="FF0000"/>
                </a:solidFill>
                <a:effectLst>
                  <a:outerShdw blurRad="38100" dist="38100" dir="2700000" algn="tl">
                    <a:srgbClr val="FFFFFF"/>
                  </a:outerShdw>
                </a:effectLst>
                <a:latin typeface="Arial" charset="0"/>
                <a:ea typeface="Arial" charset="0"/>
                <a:cs typeface="Arial" charset="0"/>
              </a:rPr>
              <a:t>loạn</a:t>
            </a:r>
            <a:r>
              <a:rPr lang="nl-NL" sz="3000" b="1" dirty="0" smtClean="0">
                <a:solidFill>
                  <a:srgbClr val="FF0000"/>
                </a:solidFill>
                <a:effectLst>
                  <a:outerShdw blurRad="38100" dist="38100" dir="2700000" algn="tl">
                    <a:srgbClr val="FFFFFF"/>
                  </a:outerShdw>
                </a:effectLst>
                <a:latin typeface="Arial" charset="0"/>
                <a:ea typeface="Arial" charset="0"/>
                <a:cs typeface="Arial" charset="0"/>
              </a:rPr>
              <a:t> </a:t>
            </a:r>
            <a:r>
              <a:rPr lang="nl-NL" sz="3000" b="1" dirty="0" err="1" smtClean="0">
                <a:solidFill>
                  <a:srgbClr val="FF0000"/>
                </a:solidFill>
                <a:effectLst>
                  <a:outerShdw blurRad="38100" dist="38100" dir="2700000" algn="tl">
                    <a:srgbClr val="FFFFFF"/>
                  </a:outerShdw>
                </a:effectLst>
                <a:latin typeface="Arial" charset="0"/>
                <a:ea typeface="Arial" charset="0"/>
                <a:cs typeface="Arial" charset="0"/>
              </a:rPr>
              <a:t>sản</a:t>
            </a:r>
            <a:r>
              <a:rPr lang="nl-NL" sz="3000" b="1" dirty="0" smtClean="0">
                <a:solidFill>
                  <a:srgbClr val="FF0000"/>
                </a:solidFill>
                <a:effectLst>
                  <a:outerShdw blurRad="38100" dist="38100" dir="2700000" algn="tl">
                    <a:srgbClr val="FFFFFF"/>
                  </a:outerShdw>
                </a:effectLst>
                <a:latin typeface="Arial" charset="0"/>
                <a:ea typeface="Arial" charset="0"/>
                <a:cs typeface="Arial" charset="0"/>
              </a:rPr>
              <a:t> </a:t>
            </a:r>
            <a:r>
              <a:rPr lang="nl-NL" sz="3000" b="1" dirty="0" err="1" smtClean="0">
                <a:solidFill>
                  <a:srgbClr val="FF0000"/>
                </a:solidFill>
                <a:effectLst>
                  <a:outerShdw blurRad="38100" dist="38100" dir="2700000" algn="tl">
                    <a:srgbClr val="FFFFFF"/>
                  </a:outerShdw>
                </a:effectLst>
                <a:latin typeface="Arial" charset="0"/>
                <a:ea typeface="Arial" charset="0"/>
                <a:cs typeface="Arial" charset="0"/>
              </a:rPr>
              <a:t>rồi</a:t>
            </a:r>
            <a:r>
              <a:rPr lang="nl-NL" sz="3000" b="1" dirty="0" smtClean="0">
                <a:solidFill>
                  <a:srgbClr val="FF0000"/>
                </a:solidFill>
                <a:effectLst>
                  <a:outerShdw blurRad="38100" dist="38100" dir="2700000" algn="tl">
                    <a:srgbClr val="FFFFFF"/>
                  </a:outerShdw>
                </a:effectLst>
                <a:latin typeface="Arial" charset="0"/>
                <a:ea typeface="Arial" charset="0"/>
                <a:cs typeface="Arial" charset="0"/>
              </a:rPr>
              <a:t> </a:t>
            </a:r>
            <a:r>
              <a:rPr lang="nl-NL" sz="3000" b="1" dirty="0" err="1" smtClean="0">
                <a:solidFill>
                  <a:srgbClr val="FF0000"/>
                </a:solidFill>
                <a:effectLst>
                  <a:outerShdw blurRad="38100" dist="38100" dir="2700000" algn="tl">
                    <a:srgbClr val="FFFFFF"/>
                  </a:outerShdw>
                </a:effectLst>
                <a:latin typeface="Arial" charset="0"/>
                <a:ea typeface="Arial" charset="0"/>
                <a:cs typeface="Arial" charset="0"/>
              </a:rPr>
              <a:t>ác</a:t>
            </a:r>
            <a:r>
              <a:rPr lang="nl-NL" sz="3000" b="1" dirty="0" smtClean="0">
                <a:solidFill>
                  <a:srgbClr val="FF0000"/>
                </a:solidFill>
                <a:effectLst>
                  <a:outerShdw blurRad="38100" dist="38100" dir="2700000" algn="tl">
                    <a:srgbClr val="FFFFFF"/>
                  </a:outerShdw>
                </a:effectLst>
                <a:latin typeface="Arial" charset="0"/>
                <a:ea typeface="Arial" charset="0"/>
                <a:cs typeface="Arial" charset="0"/>
              </a:rPr>
              <a:t> </a:t>
            </a:r>
            <a:r>
              <a:rPr lang="nl-NL" sz="3000" b="1" dirty="0" err="1" smtClean="0">
                <a:solidFill>
                  <a:srgbClr val="FF0000"/>
                </a:solidFill>
                <a:effectLst>
                  <a:outerShdw blurRad="38100" dist="38100" dir="2700000" algn="tl">
                    <a:srgbClr val="FFFFFF"/>
                  </a:outerShdw>
                </a:effectLst>
                <a:latin typeface="Arial" charset="0"/>
                <a:ea typeface="Arial" charset="0"/>
                <a:cs typeface="Arial" charset="0"/>
              </a:rPr>
              <a:t>tính</a:t>
            </a:r>
            <a:r>
              <a:rPr lang="nl-NL" sz="3000" b="1" dirty="0" smtClean="0">
                <a:solidFill>
                  <a:srgbClr val="FF0000"/>
                </a:solidFill>
                <a:effectLst>
                  <a:outerShdw blurRad="38100" dist="38100" dir="2700000" algn="tl">
                    <a:srgbClr val="FFFFFF"/>
                  </a:outerShdw>
                </a:effectLst>
                <a:latin typeface="Arial" charset="0"/>
                <a:ea typeface="Arial" charset="0"/>
                <a:cs typeface="Arial" charset="0"/>
              </a:rPr>
              <a:t> </a:t>
            </a:r>
            <a:r>
              <a:rPr lang="nl-NL" sz="3000" b="1" dirty="0" err="1" smtClean="0">
                <a:solidFill>
                  <a:srgbClr val="FF0000"/>
                </a:solidFill>
                <a:effectLst>
                  <a:outerShdw blurRad="38100" dist="38100" dir="2700000" algn="tl">
                    <a:srgbClr val="FFFFFF"/>
                  </a:outerShdw>
                </a:effectLst>
                <a:latin typeface="Arial" charset="0"/>
                <a:ea typeface="Arial" charset="0"/>
                <a:cs typeface="Arial" charset="0"/>
              </a:rPr>
              <a:t>hoá</a:t>
            </a:r>
            <a:r>
              <a:rPr lang="nl-NL" sz="3000" b="1" dirty="0" smtClean="0">
                <a:solidFill>
                  <a:srgbClr val="FF0000"/>
                </a:solidFill>
                <a:effectLst>
                  <a:outerShdw blurRad="38100" dist="38100" dir="2700000" algn="tl">
                    <a:srgbClr val="FFFFFF"/>
                  </a:outerShdw>
                </a:effectLst>
                <a:latin typeface="Arial" charset="0"/>
                <a:ea typeface="Arial" charset="0"/>
                <a:cs typeface="Arial" charset="0"/>
              </a:rPr>
              <a:t>.</a:t>
            </a:r>
            <a:endParaRPr lang="en-US" sz="3000" b="1" dirty="0">
              <a:solidFill>
                <a:srgbClr val="FF0000"/>
              </a:solidFill>
              <a:effectLst>
                <a:outerShdw blurRad="38100" dist="38100" dir="2700000" algn="tl">
                  <a:srgbClr val="FFFFFF"/>
                </a:outerShdw>
              </a:effectLst>
              <a:latin typeface="Arial" charset="0"/>
              <a:ea typeface="Arial" charset="0"/>
              <a:cs typeface="Arial" charset="0"/>
            </a:endParaRPr>
          </a:p>
        </p:txBody>
      </p:sp>
    </p:spTree>
    <p:extLst>
      <p:ext uri="{BB962C8B-B14F-4D97-AF65-F5344CB8AC3E}">
        <p14:creationId xmlns:p14="http://schemas.microsoft.com/office/powerpoint/2010/main" val="1747572434"/>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20" name="组合 19"/>
          <p:cNvGrpSpPr/>
          <p:nvPr/>
        </p:nvGrpSpPr>
        <p:grpSpPr>
          <a:xfrm>
            <a:off x="-635" y="-21590"/>
            <a:ext cx="12193270" cy="6880225"/>
            <a:chOff x="-1" y="-34"/>
            <a:chExt cx="19202" cy="10835"/>
          </a:xfrm>
        </p:grpSpPr>
        <p:pic>
          <p:nvPicPr>
            <p:cNvPr id="21" name="图片 20" descr="E:\ppt创作\1全部\3素材\39 (3).png39 (3)"/>
            <p:cNvPicPr>
              <a:picLocks noChangeAspect="1"/>
            </p:cNvPicPr>
            <p:nvPr/>
          </p:nvPicPr>
          <p:blipFill>
            <a:blip r:embed="rId3"/>
            <a:stretch>
              <a:fillRect/>
            </a:stretch>
          </p:blipFill>
          <p:spPr>
            <a:xfrm>
              <a:off x="-1" y="0"/>
              <a:ext cx="19202" cy="10801"/>
            </a:xfrm>
            <a:prstGeom prst="rect">
              <a:avLst/>
            </a:prstGeom>
          </p:spPr>
        </p:pic>
        <p:pic>
          <p:nvPicPr>
            <p:cNvPr id="22" name="图片 21" descr="59"/>
            <p:cNvPicPr>
              <a:picLocks noChangeAspect="1"/>
            </p:cNvPicPr>
            <p:nvPr/>
          </p:nvPicPr>
          <p:blipFill>
            <a:blip r:embed="rId4"/>
            <a:srcRect t="10063" b="21540"/>
            <a:stretch>
              <a:fillRect/>
            </a:stretch>
          </p:blipFill>
          <p:spPr>
            <a:xfrm>
              <a:off x="1" y="-34"/>
              <a:ext cx="19200" cy="10834"/>
            </a:xfrm>
            <a:prstGeom prst="rect">
              <a:avLst/>
            </a:prstGeom>
          </p:spPr>
        </p:pic>
      </p:grpSp>
      <p:pic>
        <p:nvPicPr>
          <p:cNvPr id="26" name="图片 25" descr="11 (22)"/>
          <p:cNvPicPr>
            <a:picLocks noChangeAspect="1"/>
          </p:cNvPicPr>
          <p:nvPr/>
        </p:nvPicPr>
        <p:blipFill>
          <a:blip r:embed="rId5"/>
          <a:stretch>
            <a:fillRect/>
          </a:stretch>
        </p:blipFill>
        <p:spPr>
          <a:xfrm>
            <a:off x="1270" y="0"/>
            <a:ext cx="12191365" cy="6477635"/>
          </a:xfrm>
          <a:prstGeom prst="rect">
            <a:avLst/>
          </a:prstGeom>
        </p:spPr>
      </p:pic>
      <p:pic>
        <p:nvPicPr>
          <p:cNvPr id="27" name="图片 26" descr="8 (23)"/>
          <p:cNvPicPr>
            <a:picLocks noChangeAspect="1"/>
          </p:cNvPicPr>
          <p:nvPr/>
        </p:nvPicPr>
        <p:blipFill>
          <a:blip r:embed="rId6"/>
          <a:srcRect t="86667"/>
          <a:stretch>
            <a:fillRect/>
          </a:stretch>
        </p:blipFill>
        <p:spPr>
          <a:xfrm>
            <a:off x="635" y="6477000"/>
            <a:ext cx="12192000" cy="381000"/>
          </a:xfrm>
          <a:prstGeom prst="rect">
            <a:avLst/>
          </a:prstGeom>
        </p:spPr>
      </p:pic>
      <p:sp>
        <p:nvSpPr>
          <p:cNvPr id="28" name="圆角矩形 27"/>
          <p:cNvSpPr/>
          <p:nvPr/>
        </p:nvSpPr>
        <p:spPr>
          <a:xfrm>
            <a:off x="239395" y="381000"/>
            <a:ext cx="11713210" cy="60960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p>
        </p:txBody>
      </p:sp>
      <p:grpSp>
        <p:nvGrpSpPr>
          <p:cNvPr id="30" name="组合 29"/>
          <p:cNvGrpSpPr/>
          <p:nvPr/>
        </p:nvGrpSpPr>
        <p:grpSpPr>
          <a:xfrm>
            <a:off x="1659256" y="1698625"/>
            <a:ext cx="8873490" cy="2459355"/>
            <a:chOff x="3673" y="1291"/>
            <a:chExt cx="13974" cy="3873"/>
          </a:xfrm>
        </p:grpSpPr>
        <p:grpSp>
          <p:nvGrpSpPr>
            <p:cNvPr id="31" name="组合 30"/>
            <p:cNvGrpSpPr/>
            <p:nvPr/>
          </p:nvGrpSpPr>
          <p:grpSpPr>
            <a:xfrm>
              <a:off x="3673" y="3646"/>
              <a:ext cx="13974" cy="1518"/>
              <a:chOff x="3194" y="4073"/>
              <a:chExt cx="13974" cy="1518"/>
            </a:xfrm>
          </p:grpSpPr>
          <p:grpSp>
            <p:nvGrpSpPr>
              <p:cNvPr id="32" name="组合 31"/>
              <p:cNvGrpSpPr/>
              <p:nvPr/>
            </p:nvGrpSpPr>
            <p:grpSpPr>
              <a:xfrm>
                <a:off x="6932" y="5433"/>
                <a:ext cx="6501" cy="158"/>
                <a:chOff x="6788" y="5884"/>
                <a:chExt cx="6501" cy="158"/>
              </a:xfrm>
            </p:grpSpPr>
            <p:cxnSp>
              <p:nvCxnSpPr>
                <p:cNvPr id="33" name="直接连接符 32"/>
                <p:cNvCxnSpPr/>
                <p:nvPr/>
              </p:nvCxnSpPr>
              <p:spPr>
                <a:xfrm>
                  <a:off x="6868" y="5963"/>
                  <a:ext cx="6421" cy="0"/>
                </a:xfrm>
                <a:prstGeom prst="line">
                  <a:avLst/>
                </a:prstGeom>
                <a:solidFill>
                  <a:srgbClr val="F03A38"/>
                </a:solidFill>
                <a:ln w="12700">
                  <a:solidFill>
                    <a:srgbClr val="D45032"/>
                  </a:solidFill>
                </a:ln>
              </p:spPr>
              <p:style>
                <a:lnRef idx="1">
                  <a:schemeClr val="accent1"/>
                </a:lnRef>
                <a:fillRef idx="0">
                  <a:schemeClr val="accent1"/>
                </a:fillRef>
                <a:effectRef idx="0">
                  <a:schemeClr val="accent1"/>
                </a:effectRef>
                <a:fontRef idx="minor">
                  <a:schemeClr val="tx1"/>
                </a:fontRef>
              </p:style>
            </p:cxnSp>
            <p:grpSp>
              <p:nvGrpSpPr>
                <p:cNvPr id="34" name="组合 33"/>
                <p:cNvGrpSpPr/>
                <p:nvPr/>
              </p:nvGrpSpPr>
              <p:grpSpPr>
                <a:xfrm>
                  <a:off x="6788" y="5884"/>
                  <a:ext cx="6420" cy="158"/>
                  <a:chOff x="6788" y="5884"/>
                  <a:chExt cx="6420" cy="158"/>
                </a:xfrm>
              </p:grpSpPr>
              <p:sp>
                <p:nvSpPr>
                  <p:cNvPr id="35" name="椭圆 34"/>
                  <p:cNvSpPr/>
                  <p:nvPr/>
                </p:nvSpPr>
                <p:spPr>
                  <a:xfrm>
                    <a:off x="6788" y="5884"/>
                    <a:ext cx="159" cy="159"/>
                  </a:xfrm>
                  <a:prstGeom prst="ellipse">
                    <a:avLst/>
                  </a:prstGeom>
                  <a:solidFill>
                    <a:srgbClr val="D45032"/>
                  </a:solidFill>
                  <a:ln>
                    <a:solidFill>
                      <a:srgbClr val="F0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45032"/>
                      </a:solidFill>
                      <a:cs typeface="思源黑体 CN Bold" panose="020B0800000000000000" charset="-122"/>
                    </a:endParaRPr>
                  </a:p>
                </p:txBody>
              </p:sp>
              <p:sp>
                <p:nvSpPr>
                  <p:cNvPr id="36" name="椭圆 35"/>
                  <p:cNvSpPr/>
                  <p:nvPr/>
                </p:nvSpPr>
                <p:spPr>
                  <a:xfrm>
                    <a:off x="13050" y="5884"/>
                    <a:ext cx="159" cy="159"/>
                  </a:xfrm>
                  <a:prstGeom prst="ellipse">
                    <a:avLst/>
                  </a:prstGeom>
                  <a:solidFill>
                    <a:srgbClr val="D45032"/>
                  </a:solidFill>
                  <a:ln>
                    <a:solidFill>
                      <a:srgbClr val="F0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45032"/>
                      </a:solidFill>
                      <a:cs typeface="思源黑体 CN Bold" panose="020B0800000000000000" charset="-122"/>
                    </a:endParaRPr>
                  </a:p>
                </p:txBody>
              </p:sp>
            </p:grpSp>
          </p:grpSp>
          <p:sp>
            <p:nvSpPr>
              <p:cNvPr id="37" name="矩形 36"/>
              <p:cNvSpPr/>
              <p:nvPr/>
            </p:nvSpPr>
            <p:spPr>
              <a:xfrm>
                <a:off x="3194" y="4073"/>
                <a:ext cx="13974" cy="873"/>
              </a:xfrm>
              <a:prstGeom prst="rect">
                <a:avLst/>
              </a:prstGeom>
            </p:spPr>
            <p:txBody>
              <a:bodyPr wrap="square" lIns="0" tIns="0" rIns="0" bIns="0">
                <a:noAutofit/>
              </a:bodyPr>
              <a:lstStyle/>
              <a:p>
                <a:pPr marL="0" marR="0" lvl="0" indent="0" algn="dist" defTabSz="914400" rtl="0" eaLnBrk="1" fontAlgn="auto" latinLnBrk="0" hangingPunct="1">
                  <a:lnSpc>
                    <a:spcPct val="100000"/>
                  </a:lnSpc>
                  <a:spcBef>
                    <a:spcPct val="0"/>
                  </a:spcBef>
                  <a:spcAft>
                    <a:spcPct val="0"/>
                  </a:spcAft>
                  <a:buClrTx/>
                  <a:buSzTx/>
                  <a:buFontTx/>
                  <a:buNone/>
                  <a:defRPr/>
                </a:pPr>
                <a:r>
                  <a:rPr lang="vi-VN" altLang="zh-CN" sz="4000" b="1" dirty="0" smtClean="0">
                    <a:solidFill>
                      <a:srgbClr val="D45032"/>
                    </a:solidFill>
                    <a:latin typeface="Arial" charset="0"/>
                    <a:ea typeface="Arial" charset="0"/>
                    <a:cs typeface="Arial" charset="0"/>
                  </a:rPr>
                  <a:t>NGUY CƠ BỆNH TẬT DO THUỐC LÁ</a:t>
                </a:r>
                <a:endParaRPr kumimoji="0" lang="zh-CN" altLang="en-US" sz="4000" b="1" i="0" u="none" strike="noStrike" kern="1200" cap="none" spc="0" normalizeH="0" baseline="0" noProof="0" dirty="0">
                  <a:ln>
                    <a:noFill/>
                  </a:ln>
                  <a:solidFill>
                    <a:srgbClr val="D45032"/>
                  </a:solidFill>
                  <a:effectLst/>
                  <a:uLnTx/>
                  <a:uFillTx/>
                  <a:latin typeface="Arial" charset="0"/>
                  <a:ea typeface="Arial" charset="0"/>
                  <a:cs typeface="Arial" charset="0"/>
                </a:endParaRPr>
              </a:p>
            </p:txBody>
          </p:sp>
        </p:grpSp>
        <p:sp>
          <p:nvSpPr>
            <p:cNvPr id="38" name="矩形 37"/>
            <p:cNvSpPr/>
            <p:nvPr/>
          </p:nvSpPr>
          <p:spPr>
            <a:xfrm>
              <a:off x="9522" y="1291"/>
              <a:ext cx="2196" cy="2132"/>
            </a:xfrm>
            <a:prstGeom prst="rect">
              <a:avLst/>
            </a:prstGeom>
          </p:spPr>
          <p:txBody>
            <a:bodyPr wrap="square" lIns="0" tIns="0" rIns="0" bIns="0">
              <a:normAutofit/>
            </a:bodyPr>
            <a:lstStyle/>
            <a:p>
              <a:pPr marL="0" marR="0" lvl="0" indent="0" algn="dist" defTabSz="914400" rtl="0" eaLnBrk="1" fontAlgn="auto" latinLnBrk="0" hangingPunct="1">
                <a:lnSpc>
                  <a:spcPct val="100000"/>
                </a:lnSpc>
                <a:spcBef>
                  <a:spcPct val="0"/>
                </a:spcBef>
                <a:spcAft>
                  <a:spcPct val="0"/>
                </a:spcAft>
                <a:buClrTx/>
                <a:buSzTx/>
                <a:buFontTx/>
                <a:buNone/>
                <a:defRPr/>
              </a:pPr>
              <a:r>
                <a:rPr kumimoji="0" lang="vi-VN" altLang="vi-VN" sz="8800" b="0" i="0" u="none" strike="noStrike" kern="1200" cap="none" spc="0" normalizeH="0" baseline="0" noProof="0">
                  <a:ln>
                    <a:noFill/>
                  </a:ln>
                  <a:solidFill>
                    <a:srgbClr val="D45032"/>
                  </a:solidFill>
                  <a:effectLst/>
                  <a:uLnTx/>
                  <a:uFillTx/>
                  <a:latin typeface="Arial" charset="0"/>
                  <a:ea typeface="Arial" charset="0"/>
                  <a:cs typeface="Arial" charset="0"/>
                </a:rPr>
                <a:t>03</a:t>
              </a:r>
              <a:endParaRPr kumimoji="0" lang="en-US" altLang="zh-CN" sz="8800" b="0" i="0" u="none" strike="noStrike" kern="1200" cap="none" spc="0" normalizeH="0" baseline="0" noProof="0" dirty="0">
                <a:ln>
                  <a:noFill/>
                </a:ln>
                <a:solidFill>
                  <a:srgbClr val="D45032"/>
                </a:solidFill>
                <a:effectLst/>
                <a:uLnTx/>
                <a:uFillTx/>
                <a:latin typeface="Arial" charset="0"/>
                <a:ea typeface="Arial" charset="0"/>
                <a:cs typeface="Arial" charset="0"/>
              </a:endParaRPr>
            </a:p>
          </p:txBody>
        </p:sp>
      </p:grpSp>
      <p:pic>
        <p:nvPicPr>
          <p:cNvPr id="40" name="图片 39" descr="30 (6)"/>
          <p:cNvPicPr>
            <a:picLocks noChangeAspect="1"/>
          </p:cNvPicPr>
          <p:nvPr/>
        </p:nvPicPr>
        <p:blipFill>
          <a:blip r:embed="rId7"/>
          <a:srcRect l="12018" t="4760" r="45298" b="61678"/>
          <a:stretch>
            <a:fillRect/>
          </a:stretch>
        </p:blipFill>
        <p:spPr>
          <a:xfrm>
            <a:off x="299751" y="269760"/>
            <a:ext cx="2983230" cy="2902700"/>
          </a:xfrm>
          <a:prstGeom prst="rect">
            <a:avLst/>
          </a:prstGeom>
        </p:spPr>
      </p:pic>
      <p:pic>
        <p:nvPicPr>
          <p:cNvPr id="41" name="图片 40" descr="30 (6)"/>
          <p:cNvPicPr>
            <a:picLocks noChangeAspect="1"/>
          </p:cNvPicPr>
          <p:nvPr/>
        </p:nvPicPr>
        <p:blipFill>
          <a:blip r:embed="rId7"/>
          <a:srcRect l="29260" t="40026" r="45298" b="41485"/>
          <a:stretch>
            <a:fillRect/>
          </a:stretch>
        </p:blipFill>
        <p:spPr>
          <a:xfrm>
            <a:off x="8659178" y="3848100"/>
            <a:ext cx="948690" cy="1034415"/>
          </a:xfrm>
          <a:prstGeom prst="rect">
            <a:avLst/>
          </a:prstGeom>
        </p:spPr>
      </p:pic>
    </p:spTree>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1270" y="-212090"/>
            <a:ext cx="12193270" cy="6879590"/>
            <a:chOff x="-1" y="-34"/>
            <a:chExt cx="19202" cy="10834"/>
          </a:xfrm>
        </p:grpSpPr>
        <p:grpSp>
          <p:nvGrpSpPr>
            <p:cNvPr id="2" name="组合 1"/>
            <p:cNvGrpSpPr/>
            <p:nvPr/>
          </p:nvGrpSpPr>
          <p:grpSpPr>
            <a:xfrm>
              <a:off x="-1" y="-34"/>
              <a:ext cx="19202" cy="10835"/>
              <a:chOff x="-1" y="-34"/>
              <a:chExt cx="19202" cy="10835"/>
            </a:xfrm>
          </p:grpSpPr>
          <p:pic>
            <p:nvPicPr>
              <p:cNvPr id="25" name="图片 24" descr="E:\ppt创作\1全部\3素材\39 (3).png39 (3)"/>
              <p:cNvPicPr>
                <a:picLocks noChangeAspect="1"/>
              </p:cNvPicPr>
              <p:nvPr/>
            </p:nvPicPr>
            <p:blipFill>
              <a:blip r:embed="rId3"/>
              <a:stretch>
                <a:fillRect/>
              </a:stretch>
            </p:blipFill>
            <p:spPr>
              <a:xfrm>
                <a:off x="-1" y="0"/>
                <a:ext cx="19202" cy="10801"/>
              </a:xfrm>
              <a:prstGeom prst="rect">
                <a:avLst/>
              </a:prstGeom>
            </p:spPr>
          </p:pic>
          <p:pic>
            <p:nvPicPr>
              <p:cNvPr id="24" name="图片 23" descr="59"/>
              <p:cNvPicPr>
                <a:picLocks noChangeAspect="1"/>
              </p:cNvPicPr>
              <p:nvPr/>
            </p:nvPicPr>
            <p:blipFill>
              <a:blip r:embed="rId4"/>
              <a:srcRect t="10063" b="21540"/>
              <a:stretch>
                <a:fillRect/>
              </a:stretch>
            </p:blipFill>
            <p:spPr>
              <a:xfrm>
                <a:off x="1" y="-34"/>
                <a:ext cx="19200" cy="10834"/>
              </a:xfrm>
              <a:prstGeom prst="rect">
                <a:avLst/>
              </a:prstGeom>
            </p:spPr>
          </p:pic>
        </p:grpSp>
        <p:sp>
          <p:nvSpPr>
            <p:cNvPr id="23"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 name="图片 3" descr="8 (23)"/>
          <p:cNvPicPr>
            <a:picLocks noChangeAspect="1"/>
          </p:cNvPicPr>
          <p:nvPr/>
        </p:nvPicPr>
        <p:blipFill>
          <a:blip r:embed="rId5"/>
          <a:srcRect t="86667"/>
          <a:stretch>
            <a:fillRect/>
          </a:stretch>
        </p:blipFill>
        <p:spPr>
          <a:xfrm>
            <a:off x="635" y="6477000"/>
            <a:ext cx="12192000" cy="381000"/>
          </a:xfrm>
          <a:prstGeom prst="rect">
            <a:avLst/>
          </a:prstGeom>
        </p:spPr>
      </p:pic>
      <p:sp>
        <p:nvSpPr>
          <p:cNvPr id="15" name="TextBox 14"/>
          <p:cNvSpPr txBox="1"/>
          <p:nvPr/>
        </p:nvSpPr>
        <p:spPr>
          <a:xfrm>
            <a:off x="2347774" y="85772"/>
            <a:ext cx="7074522" cy="523220"/>
          </a:xfrm>
          <a:prstGeom prst="rect">
            <a:avLst/>
          </a:prstGeom>
          <a:solidFill>
            <a:srgbClr val="1C75BC"/>
          </a:solidFill>
        </p:spPr>
        <p:txBody>
          <a:bodyPr wrap="square" rtlCol="0">
            <a:spAutoFit/>
          </a:bodyPr>
          <a:lstStyle/>
          <a:p>
            <a:r>
              <a:rPr lang="vi-VN" sz="2800" b="1" dirty="0" smtClean="0">
                <a:solidFill>
                  <a:schemeClr val="bg1"/>
                </a:solidFill>
                <a:latin typeface="Arial" charset="0"/>
                <a:ea typeface="Arial" charset="0"/>
                <a:cs typeface="Arial" charset="0"/>
              </a:rPr>
              <a:t>BỆNH GÂY RA DO SỬ DỤNG THUỐC LÁ</a:t>
            </a:r>
            <a:endParaRPr lang="en-US" sz="2800" b="1" dirty="0">
              <a:solidFill>
                <a:schemeClr val="bg1"/>
              </a:solidFill>
              <a:latin typeface="Arial" charset="0"/>
              <a:ea typeface="Arial" charset="0"/>
              <a:cs typeface="Arial" charset="0"/>
            </a:endParaRPr>
          </a:p>
        </p:txBody>
      </p:sp>
      <p:pic>
        <p:nvPicPr>
          <p:cNvPr id="16" name="Graphic 6">
            <a:extLst>
              <a:ext uri="{FF2B5EF4-FFF2-40B4-BE49-F238E27FC236}">
                <a16:creationId xmlns="" xmlns:a16="http://schemas.microsoft.com/office/drawing/2014/main" id="{ABD1A143-E215-10DB-AC7C-AB365FA5CB2C}"/>
              </a:ext>
            </a:extLst>
          </p:cNvPr>
          <p:cNvPicPr>
            <a:picLocks noChangeAspect="1"/>
          </p:cNvPicPr>
          <p:nvPr/>
        </p:nvPicPr>
        <p:blipFill>
          <a:blip r:embed="rId6" cstate="print">
            <a:extLst>
              <a:ext uri="{96DAC541-7B7A-43D3-8B79-37D633B846F1}">
                <asvg:svgBlip xmlns="" xmlns:asvg="http://schemas.microsoft.com/office/drawing/2016/SVG/main" r:embed="rId8"/>
              </a:ext>
            </a:extLst>
          </a:blip>
          <a:stretch>
            <a:fillRect/>
          </a:stretch>
        </p:blipFill>
        <p:spPr>
          <a:xfrm>
            <a:off x="697049" y="885264"/>
            <a:ext cx="3125788" cy="620712"/>
          </a:xfrm>
          <a:prstGeom prst="rect">
            <a:avLst/>
          </a:prstGeom>
        </p:spPr>
      </p:pic>
      <p:pic>
        <p:nvPicPr>
          <p:cNvPr id="17" name="Graphic 8">
            <a:extLst>
              <a:ext uri="{FF2B5EF4-FFF2-40B4-BE49-F238E27FC236}">
                <a16:creationId xmlns="" xmlns:a16="http://schemas.microsoft.com/office/drawing/2014/main" id="{9CED2958-CA6E-9E89-AA16-3FF18FE9484E}"/>
              </a:ext>
            </a:extLst>
          </p:cNvPr>
          <p:cNvPicPr>
            <a:picLocks noChangeAspect="1"/>
          </p:cNvPicPr>
          <p:nvPr/>
        </p:nvPicPr>
        <p:blipFill>
          <a:blip r:embed="rId9" cstate="print">
            <a:extLst>
              <a:ext uri="{96DAC541-7B7A-43D3-8B79-37D633B846F1}">
                <asvg:svgBlip xmlns="" xmlns:asvg="http://schemas.microsoft.com/office/drawing/2016/SVG/main" r:embed="rId10"/>
              </a:ext>
            </a:extLst>
          </a:blip>
          <a:stretch>
            <a:fillRect/>
          </a:stretch>
        </p:blipFill>
        <p:spPr>
          <a:xfrm>
            <a:off x="980687" y="1570504"/>
            <a:ext cx="2078190" cy="2078190"/>
          </a:xfrm>
          <a:prstGeom prst="rect">
            <a:avLst/>
          </a:prstGeom>
        </p:spPr>
      </p:pic>
      <p:pic>
        <p:nvPicPr>
          <p:cNvPr id="18" name="Graphic 10">
            <a:extLst>
              <a:ext uri="{FF2B5EF4-FFF2-40B4-BE49-F238E27FC236}">
                <a16:creationId xmlns="" xmlns:a16="http://schemas.microsoft.com/office/drawing/2014/main" id="{409E9783-FB51-68C7-ACF0-6E67A3B70C8A}"/>
              </a:ext>
            </a:extLst>
          </p:cNvPr>
          <p:cNvPicPr>
            <a:picLocks noChangeAspect="1"/>
          </p:cNvPicPr>
          <p:nvPr/>
        </p:nvPicPr>
        <p:blipFill>
          <a:blip r:embed="rId11" cstate="print">
            <a:extLst>
              <a:ext uri="{96DAC541-7B7A-43D3-8B79-37D633B846F1}">
                <asvg:svgBlip xmlns="" xmlns:asvg="http://schemas.microsoft.com/office/drawing/2016/SVG/main" r:embed="rId12"/>
              </a:ext>
            </a:extLst>
          </a:blip>
          <a:stretch>
            <a:fillRect/>
          </a:stretch>
        </p:blipFill>
        <p:spPr>
          <a:xfrm>
            <a:off x="697049" y="3429000"/>
            <a:ext cx="2442847" cy="2435687"/>
          </a:xfrm>
          <a:prstGeom prst="rect">
            <a:avLst/>
          </a:prstGeom>
        </p:spPr>
      </p:pic>
      <p:pic>
        <p:nvPicPr>
          <p:cNvPr id="19" name="Graphic 4">
            <a:extLst>
              <a:ext uri="{FF2B5EF4-FFF2-40B4-BE49-F238E27FC236}">
                <a16:creationId xmlns="" xmlns:a16="http://schemas.microsoft.com/office/drawing/2014/main" id="{93B995D0-A3D8-2468-B493-E99C6196AFA3}"/>
              </a:ext>
            </a:extLst>
          </p:cNvPr>
          <p:cNvPicPr>
            <a:picLocks noChangeAspect="1"/>
          </p:cNvPicPr>
          <p:nvPr/>
        </p:nvPicPr>
        <p:blipFill>
          <a:blip r:embed="rId13" cstate="print">
            <a:extLst>
              <a:ext uri="{96DAC541-7B7A-43D3-8B79-37D633B846F1}">
                <asvg:svgBlip xmlns="" xmlns:asvg="http://schemas.microsoft.com/office/drawing/2016/SVG/main" r:embed="rId14"/>
              </a:ext>
            </a:extLst>
          </a:blip>
          <a:stretch>
            <a:fillRect/>
          </a:stretch>
        </p:blipFill>
        <p:spPr>
          <a:xfrm>
            <a:off x="5259772" y="904220"/>
            <a:ext cx="5938838" cy="5077925"/>
          </a:xfrm>
          <a:prstGeom prst="rect">
            <a:avLst/>
          </a:prstGeom>
        </p:spPr>
      </p:pic>
    </p:spTree>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6" presetClass="emph" presetSubtype="0" fill="hold" nodeType="withEffect">
                                  <p:stCondLst>
                                    <p:cond delay="800"/>
                                  </p:stCondLst>
                                  <p:childTnLst>
                                    <p:animEffect transition="out" filter="fade">
                                      <p:cBhvr>
                                        <p:cTn id="6" dur="500" tmFilter="0, 0; .2, .5; .8, .5; 1, 0"/>
                                        <p:tgtEl>
                                          <p:spTgt spid="17"/>
                                        </p:tgtEl>
                                      </p:cBhvr>
                                    </p:animEffect>
                                    <p:animScale>
                                      <p:cBhvr>
                                        <p:cTn id="7" dur="250" autoRev="1" fill="hold"/>
                                        <p:tgtEl>
                                          <p:spTgt spid="17"/>
                                        </p:tgtEl>
                                      </p:cBhvr>
                                      <p:by x="105000" y="105000"/>
                                    </p:animScale>
                                  </p:childTnLst>
                                </p:cTn>
                              </p:par>
                            </p:childTnLst>
                          </p:cTn>
                        </p:par>
                        <p:par>
                          <p:cTn id="8" fill="hold">
                            <p:stCondLst>
                              <p:cond delay="1300"/>
                            </p:stCondLst>
                            <p:childTnLst>
                              <p:par>
                                <p:cTn id="9" presetID="13" presetClass="entr" presetSubtype="32"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plus(out)">
                                      <p:cBhvr>
                                        <p:cTn id="11" dur="1100"/>
                                        <p:tgtEl>
                                          <p:spTgt spid="18"/>
                                        </p:tgtEl>
                                      </p:cBhvr>
                                    </p:animEffect>
                                  </p:childTnLst>
                                </p:cTn>
                              </p:par>
                              <p:par>
                                <p:cTn id="12" presetID="26" presetClass="emph" presetSubtype="0" fill="hold" nodeType="withEffect">
                                  <p:stCondLst>
                                    <p:cond delay="900"/>
                                  </p:stCondLst>
                                  <p:childTnLst>
                                    <p:animEffect transition="out" filter="fade">
                                      <p:cBhvr>
                                        <p:cTn id="13" dur="500" tmFilter="0, 0; .2, .5; .8, .5; 1, 0"/>
                                        <p:tgtEl>
                                          <p:spTgt spid="18"/>
                                        </p:tgtEl>
                                      </p:cBhvr>
                                    </p:animEffect>
                                    <p:animScale>
                                      <p:cBhvr>
                                        <p:cTn id="14" dur="250" autoRev="1" fill="hold"/>
                                        <p:tgtEl>
                                          <p:spTgt spid="18"/>
                                        </p:tgtEl>
                                      </p:cBhvr>
                                      <p:by x="105000" y="105000"/>
                                    </p:animScale>
                                  </p:childTnLst>
                                </p:cTn>
                              </p:par>
                              <p:par>
                                <p:cTn id="15" presetID="21" presetClass="entr" presetSubtype="1"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heel(1)">
                                      <p:cBhvr>
                                        <p:cTn id="17" dur="7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635" y="-21590"/>
            <a:ext cx="12193270" cy="6879590"/>
            <a:chOff x="-1" y="-34"/>
            <a:chExt cx="19202" cy="10834"/>
          </a:xfrm>
        </p:grpSpPr>
        <p:grpSp>
          <p:nvGrpSpPr>
            <p:cNvPr id="2" name="组合 1"/>
            <p:cNvGrpSpPr/>
            <p:nvPr/>
          </p:nvGrpSpPr>
          <p:grpSpPr>
            <a:xfrm>
              <a:off x="-1" y="-34"/>
              <a:ext cx="19202" cy="10835"/>
              <a:chOff x="-1" y="-34"/>
              <a:chExt cx="19202" cy="10835"/>
            </a:xfrm>
          </p:grpSpPr>
          <p:pic>
            <p:nvPicPr>
              <p:cNvPr id="25" name="图片 24" descr="E:\ppt创作\1全部\3素材\39 (3).png39 (3)"/>
              <p:cNvPicPr>
                <a:picLocks noChangeAspect="1"/>
              </p:cNvPicPr>
              <p:nvPr/>
            </p:nvPicPr>
            <p:blipFill>
              <a:blip r:embed="rId3"/>
              <a:stretch>
                <a:fillRect/>
              </a:stretch>
            </p:blipFill>
            <p:spPr>
              <a:xfrm>
                <a:off x="-1" y="0"/>
                <a:ext cx="19202" cy="10801"/>
              </a:xfrm>
              <a:prstGeom prst="rect">
                <a:avLst/>
              </a:prstGeom>
            </p:spPr>
          </p:pic>
          <p:pic>
            <p:nvPicPr>
              <p:cNvPr id="24" name="图片 23" descr="59"/>
              <p:cNvPicPr>
                <a:picLocks noChangeAspect="1"/>
              </p:cNvPicPr>
              <p:nvPr/>
            </p:nvPicPr>
            <p:blipFill>
              <a:blip r:embed="rId4"/>
              <a:srcRect t="10063" b="21540"/>
              <a:stretch>
                <a:fillRect/>
              </a:stretch>
            </p:blipFill>
            <p:spPr>
              <a:xfrm>
                <a:off x="1" y="-34"/>
                <a:ext cx="19200" cy="10834"/>
              </a:xfrm>
              <a:prstGeom prst="rect">
                <a:avLst/>
              </a:prstGeom>
            </p:spPr>
          </p:pic>
        </p:grpSp>
        <p:sp>
          <p:nvSpPr>
            <p:cNvPr id="23"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2874818" y="618554"/>
            <a:ext cx="6442362" cy="581370"/>
          </a:xfrm>
          <a:prstGeom prst="rect">
            <a:avLst/>
          </a:prstGeom>
          <a:solidFill>
            <a:srgbClr val="D93B2A"/>
          </a:solidFill>
        </p:spPr>
        <p:txBody>
          <a:bodyPr wrap="square">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vi-VN" altLang="zh-CN" sz="3000" b="1" dirty="0" smtClean="0">
                <a:solidFill>
                  <a:schemeClr val="bg1"/>
                </a:solidFill>
                <a:latin typeface="Arial" charset="0"/>
                <a:ea typeface="Arial" charset="0"/>
                <a:cs typeface="Arial" charset="0"/>
              </a:rPr>
              <a:t>HÚT THUỐC VÀ BỆNH </a:t>
            </a:r>
            <a:r>
              <a:rPr lang="vi-VN" altLang="zh-CN" sz="3000" b="1" smtClean="0">
                <a:solidFill>
                  <a:schemeClr val="bg1"/>
                </a:solidFill>
                <a:latin typeface="Arial" charset="0"/>
                <a:ea typeface="Arial" charset="0"/>
                <a:cs typeface="Arial" charset="0"/>
              </a:rPr>
              <a:t>HÔ HẤP (1)</a:t>
            </a:r>
            <a:endParaRPr kumimoji="0" lang="zh-CN" altLang="en-US" sz="3000" b="1" i="0" u="none" strike="noStrike" kern="1200" cap="none" spc="0" normalizeH="0" baseline="0" noProof="0" dirty="0">
              <a:ln>
                <a:noFill/>
              </a:ln>
              <a:solidFill>
                <a:schemeClr val="bg1"/>
              </a:solidFill>
              <a:effectLst/>
              <a:uLnTx/>
              <a:uFillTx/>
              <a:latin typeface="Arial" charset="0"/>
              <a:ea typeface="Arial" charset="0"/>
              <a:cs typeface="Arial" charset="0"/>
            </a:endParaRPr>
          </a:p>
        </p:txBody>
      </p:sp>
      <p:pic>
        <p:nvPicPr>
          <p:cNvPr id="4" name="图片 3" descr="8 (23)"/>
          <p:cNvPicPr>
            <a:picLocks noChangeAspect="1"/>
          </p:cNvPicPr>
          <p:nvPr/>
        </p:nvPicPr>
        <p:blipFill>
          <a:blip r:embed="rId5"/>
          <a:srcRect t="86667"/>
          <a:stretch>
            <a:fillRect/>
          </a:stretch>
        </p:blipFill>
        <p:spPr>
          <a:xfrm>
            <a:off x="635" y="6477000"/>
            <a:ext cx="12192000" cy="381000"/>
          </a:xfrm>
          <a:prstGeom prst="rect">
            <a:avLst/>
          </a:prstGeom>
        </p:spPr>
      </p:pic>
      <p:sp>
        <p:nvSpPr>
          <p:cNvPr id="13" name="Rectangle 3"/>
          <p:cNvSpPr txBox="1">
            <a:spLocks noChangeArrowheads="1"/>
          </p:cNvSpPr>
          <p:nvPr/>
        </p:nvSpPr>
        <p:spPr>
          <a:xfrm>
            <a:off x="618460" y="1437478"/>
            <a:ext cx="10955077" cy="4953000"/>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思源黑体 CN Bold"/>
                <a:ea typeface="思源黑体 CN Bold"/>
                <a:cs typeface="思源黑体 CN Bold" panose="020B0800000000000000" charset="-122"/>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思源黑体 CN Bold"/>
                <a:ea typeface="思源黑体 CN Bold"/>
                <a:cs typeface="思源黑体 CN Bold" panose="020B0800000000000000" charset="-122"/>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思源黑体 CN Bold"/>
                <a:ea typeface="思源黑体 CN Bold"/>
                <a:cs typeface="思源黑体 CN Bold" panose="020B0800000000000000" charset="-122"/>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思源黑体 CN Bold"/>
                <a:ea typeface="思源黑体 CN Bold"/>
                <a:cs typeface="思源黑体 CN Bold" panose="020B0800000000000000" charset="-122"/>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思源黑体 CN Bold"/>
                <a:ea typeface="思源黑体 CN Bold"/>
                <a:cs typeface="思源黑体 CN Bold" panose="020B0800000000000000" charset="-122"/>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609600" indent="-609600">
              <a:lnSpc>
                <a:spcPct val="124000"/>
              </a:lnSpc>
              <a:spcBef>
                <a:spcPts val="1200"/>
              </a:spcBef>
              <a:buFont typeface="Wingdings" pitchFamily="2" charset="2"/>
              <a:buNone/>
              <a:defRPr/>
            </a:pPr>
            <a:r>
              <a:rPr lang="nl-NL" sz="2600" b="1" dirty="0" err="1" smtClean="0">
                <a:solidFill>
                  <a:srgbClr val="C00000"/>
                </a:solidFill>
                <a:effectLst>
                  <a:outerShdw blurRad="38100" dist="38100" dir="2700000" algn="tl">
                    <a:srgbClr val="FFFFFF"/>
                  </a:outerShdw>
                </a:effectLst>
                <a:latin typeface="Arial" charset="0"/>
                <a:ea typeface="Arial" charset="0"/>
                <a:cs typeface="Arial" charset="0"/>
              </a:rPr>
              <a:t>Ảnh</a:t>
            </a:r>
            <a:r>
              <a:rPr lang="nl-NL" sz="2600" b="1" dirty="0" smtClean="0">
                <a:solidFill>
                  <a:srgbClr val="C00000"/>
                </a:solidFill>
                <a:effectLst>
                  <a:outerShdw blurRad="38100" dist="38100" dir="2700000" algn="tl">
                    <a:srgbClr val="FFFFFF"/>
                  </a:outerShdw>
                </a:effectLst>
                <a:latin typeface="Arial" charset="0"/>
                <a:ea typeface="Arial" charset="0"/>
                <a:cs typeface="Arial" charset="0"/>
              </a:rPr>
              <a:t> </a:t>
            </a:r>
            <a:r>
              <a:rPr lang="nl-NL" sz="2600" b="1" dirty="0" err="1" smtClean="0">
                <a:solidFill>
                  <a:srgbClr val="C00000"/>
                </a:solidFill>
                <a:effectLst>
                  <a:outerShdw blurRad="38100" dist="38100" dir="2700000" algn="tl">
                    <a:srgbClr val="FFFFFF"/>
                  </a:outerShdw>
                </a:effectLst>
                <a:latin typeface="Arial" charset="0"/>
                <a:ea typeface="Arial" charset="0"/>
                <a:cs typeface="Arial" charset="0"/>
              </a:rPr>
              <a:t>hưởng</a:t>
            </a:r>
            <a:r>
              <a:rPr lang="nl-NL" sz="2600" b="1" dirty="0" smtClean="0">
                <a:solidFill>
                  <a:srgbClr val="C00000"/>
                </a:solidFill>
                <a:effectLst>
                  <a:outerShdw blurRad="38100" dist="38100" dir="2700000" algn="tl">
                    <a:srgbClr val="FFFFFF"/>
                  </a:outerShdw>
                </a:effectLst>
                <a:latin typeface="Arial" charset="0"/>
                <a:ea typeface="Arial" charset="0"/>
                <a:cs typeface="Arial" charset="0"/>
              </a:rPr>
              <a:t> </a:t>
            </a:r>
            <a:r>
              <a:rPr lang="nl-NL" sz="2600" b="1" dirty="0" err="1" smtClean="0">
                <a:solidFill>
                  <a:srgbClr val="C00000"/>
                </a:solidFill>
                <a:effectLst>
                  <a:outerShdw blurRad="38100" dist="38100" dir="2700000" algn="tl">
                    <a:srgbClr val="FFFFFF"/>
                  </a:outerShdw>
                </a:effectLst>
                <a:latin typeface="Arial" charset="0"/>
                <a:ea typeface="Arial" charset="0"/>
                <a:cs typeface="Arial" charset="0"/>
              </a:rPr>
              <a:t>của</a:t>
            </a:r>
            <a:r>
              <a:rPr lang="nl-NL" sz="2600" b="1" dirty="0" smtClean="0">
                <a:solidFill>
                  <a:srgbClr val="C00000"/>
                </a:solidFill>
                <a:effectLst>
                  <a:outerShdw blurRad="38100" dist="38100" dir="2700000" algn="tl">
                    <a:srgbClr val="FFFFFF"/>
                  </a:outerShdw>
                </a:effectLst>
                <a:latin typeface="Arial" charset="0"/>
                <a:ea typeface="Arial" charset="0"/>
                <a:cs typeface="Arial" charset="0"/>
              </a:rPr>
              <a:t> </a:t>
            </a:r>
            <a:r>
              <a:rPr lang="nl-NL" sz="2600" b="1" dirty="0" err="1" smtClean="0">
                <a:solidFill>
                  <a:srgbClr val="C00000"/>
                </a:solidFill>
                <a:effectLst>
                  <a:outerShdw blurRad="38100" dist="38100" dir="2700000" algn="tl">
                    <a:srgbClr val="FFFFFF"/>
                  </a:outerShdw>
                </a:effectLst>
                <a:latin typeface="Arial" charset="0"/>
                <a:ea typeface="Arial" charset="0"/>
                <a:cs typeface="Arial" charset="0"/>
              </a:rPr>
              <a:t>thuốc</a:t>
            </a:r>
            <a:r>
              <a:rPr lang="nl-NL" sz="2600" b="1" dirty="0" smtClean="0">
                <a:solidFill>
                  <a:srgbClr val="C00000"/>
                </a:solidFill>
                <a:effectLst>
                  <a:outerShdw blurRad="38100" dist="38100" dir="2700000" algn="tl">
                    <a:srgbClr val="FFFFFF"/>
                  </a:outerShdw>
                </a:effectLst>
                <a:latin typeface="Arial" charset="0"/>
                <a:ea typeface="Arial" charset="0"/>
                <a:cs typeface="Arial" charset="0"/>
              </a:rPr>
              <a:t> lá </a:t>
            </a:r>
            <a:r>
              <a:rPr lang="nl-NL" sz="2600" b="1" dirty="0" err="1" smtClean="0">
                <a:solidFill>
                  <a:srgbClr val="C00000"/>
                </a:solidFill>
                <a:effectLst>
                  <a:outerShdw blurRad="38100" dist="38100" dir="2700000" algn="tl">
                    <a:srgbClr val="FFFFFF"/>
                  </a:outerShdw>
                </a:effectLst>
                <a:latin typeface="Arial" charset="0"/>
                <a:ea typeface="Arial" charset="0"/>
                <a:cs typeface="Arial" charset="0"/>
              </a:rPr>
              <a:t>đến</a:t>
            </a:r>
            <a:r>
              <a:rPr lang="nl-NL" sz="2600" b="1" dirty="0" smtClean="0">
                <a:solidFill>
                  <a:srgbClr val="C00000"/>
                </a:solidFill>
                <a:effectLst>
                  <a:outerShdw blurRad="38100" dist="38100" dir="2700000" algn="tl">
                    <a:srgbClr val="FFFFFF"/>
                  </a:outerShdw>
                </a:effectLst>
                <a:latin typeface="Arial" charset="0"/>
                <a:ea typeface="Arial" charset="0"/>
                <a:cs typeface="Arial" charset="0"/>
              </a:rPr>
              <a:t> </a:t>
            </a:r>
            <a:r>
              <a:rPr lang="nl-NL" sz="2600" b="1" dirty="0" err="1" smtClean="0">
                <a:solidFill>
                  <a:srgbClr val="C00000"/>
                </a:solidFill>
                <a:effectLst>
                  <a:outerShdw blurRad="38100" dist="38100" dir="2700000" algn="tl">
                    <a:srgbClr val="FFFFFF"/>
                  </a:outerShdw>
                </a:effectLst>
                <a:latin typeface="Arial" charset="0"/>
                <a:ea typeface="Arial" charset="0"/>
                <a:cs typeface="Arial" charset="0"/>
              </a:rPr>
              <a:t>chức</a:t>
            </a:r>
            <a:r>
              <a:rPr lang="nl-NL" sz="2600" b="1" dirty="0" smtClean="0">
                <a:solidFill>
                  <a:srgbClr val="C00000"/>
                </a:solidFill>
                <a:effectLst>
                  <a:outerShdw blurRad="38100" dist="38100" dir="2700000" algn="tl">
                    <a:srgbClr val="FFFFFF"/>
                  </a:outerShdw>
                </a:effectLst>
                <a:latin typeface="Arial" charset="0"/>
                <a:ea typeface="Arial" charset="0"/>
                <a:cs typeface="Arial" charset="0"/>
              </a:rPr>
              <a:t> </a:t>
            </a:r>
            <a:r>
              <a:rPr lang="nl-NL" sz="2600" b="1" dirty="0" err="1" smtClean="0">
                <a:solidFill>
                  <a:srgbClr val="C00000"/>
                </a:solidFill>
                <a:effectLst>
                  <a:outerShdw blurRad="38100" dist="38100" dir="2700000" algn="tl">
                    <a:srgbClr val="FFFFFF"/>
                  </a:outerShdw>
                </a:effectLst>
                <a:latin typeface="Arial" charset="0"/>
                <a:ea typeface="Arial" charset="0"/>
                <a:cs typeface="Arial" charset="0"/>
              </a:rPr>
              <a:t>năng</a:t>
            </a:r>
            <a:r>
              <a:rPr lang="nl-NL" sz="2600" b="1" dirty="0" smtClean="0">
                <a:solidFill>
                  <a:srgbClr val="C00000"/>
                </a:solidFill>
                <a:effectLst>
                  <a:outerShdw blurRad="38100" dist="38100" dir="2700000" algn="tl">
                    <a:srgbClr val="FFFFFF"/>
                  </a:outerShdw>
                </a:effectLst>
                <a:latin typeface="Arial" charset="0"/>
                <a:ea typeface="Arial" charset="0"/>
                <a:cs typeface="Arial" charset="0"/>
              </a:rPr>
              <a:t> </a:t>
            </a:r>
            <a:r>
              <a:rPr lang="nl-NL" sz="2600" b="1" dirty="0" err="1" smtClean="0">
                <a:solidFill>
                  <a:srgbClr val="C00000"/>
                </a:solidFill>
                <a:effectLst>
                  <a:outerShdw blurRad="38100" dist="38100" dir="2700000" algn="tl">
                    <a:srgbClr val="FFFFFF"/>
                  </a:outerShdw>
                </a:effectLst>
                <a:latin typeface="Arial" charset="0"/>
                <a:ea typeface="Arial" charset="0"/>
                <a:cs typeface="Arial" charset="0"/>
              </a:rPr>
              <a:t>phổi</a:t>
            </a:r>
            <a:endParaRPr lang="nl-NL" sz="2600" b="1" dirty="0" smtClean="0">
              <a:solidFill>
                <a:srgbClr val="C00000"/>
              </a:solidFill>
              <a:effectLst>
                <a:outerShdw blurRad="38100" dist="38100" dir="2700000" algn="tl">
                  <a:srgbClr val="FFFFFF"/>
                </a:outerShdw>
              </a:effectLst>
              <a:latin typeface="Arial" charset="0"/>
              <a:ea typeface="Arial" charset="0"/>
              <a:cs typeface="Arial" charset="0"/>
            </a:endParaRPr>
          </a:p>
          <a:p>
            <a:pPr algn="just">
              <a:lnSpc>
                <a:spcPct val="124000"/>
              </a:lnSpc>
              <a:spcBef>
                <a:spcPts val="0"/>
              </a:spcBef>
              <a:buFont typeface="Wingdings" pitchFamily="2" charset="2"/>
              <a:buChar char="§"/>
              <a:defRPr/>
            </a:pPr>
            <a:r>
              <a:rPr lang="nl-NL" dirty="0" err="1" smtClean="0">
                <a:solidFill>
                  <a:srgbClr val="000000"/>
                </a:solidFill>
                <a:effectLst>
                  <a:outerShdw blurRad="38100" dist="38100" dir="2700000" algn="tl">
                    <a:srgbClr val="FFFFFF"/>
                  </a:outerShdw>
                </a:effectLst>
                <a:latin typeface="Arial" charset="0"/>
                <a:ea typeface="Arial" charset="0"/>
                <a:cs typeface="Arial" charset="0"/>
              </a:rPr>
              <a:t>Khi</a:t>
            </a:r>
            <a:r>
              <a:rPr lang="nl-NL" dirty="0" smtClean="0">
                <a:solidFill>
                  <a:srgbClr val="000000"/>
                </a:solidFill>
                <a:effectLst>
                  <a:outerShdw blurRad="38100" dist="38100" dir="2700000" algn="tl">
                    <a:srgbClr val="FFFFFF"/>
                  </a:outerShdw>
                </a:effectLst>
                <a:latin typeface="Arial" charset="0"/>
                <a:ea typeface="Arial" charset="0"/>
                <a:cs typeface="Arial" charset="0"/>
              </a:rPr>
              <a:t> hít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vào</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không</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khí</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sẽ</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vào</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đường</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hô</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hấp</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trên</a:t>
            </a:r>
            <a:r>
              <a:rPr lang="nl-NL" dirty="0" smtClean="0">
                <a:solidFill>
                  <a:srgbClr val="000000"/>
                </a:solidFill>
                <a:effectLst>
                  <a:outerShdw blurRad="38100" dist="38100" dir="2700000" algn="tl">
                    <a:srgbClr val="FFFFFF"/>
                  </a:outerShdw>
                </a:effectLst>
                <a:latin typeface="Arial" charset="0"/>
                <a:ea typeface="Arial" charset="0"/>
                <a:cs typeface="Arial" charset="0"/>
              </a:rPr>
              <a:t> qua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mũi</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và</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miệng</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nơi</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không</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khí</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được</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lọc</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sưởi</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ấm</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và</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làm</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ẩm</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rồi</a:t>
            </a:r>
            <a:r>
              <a:rPr lang="nl-NL" dirty="0" smtClean="0">
                <a:solidFill>
                  <a:srgbClr val="000000"/>
                </a:solidFill>
                <a:effectLst>
                  <a:outerShdw blurRad="38100" dist="38100" dir="2700000" algn="tl">
                    <a:srgbClr val="FFFFFF"/>
                  </a:outerShdw>
                </a:effectLst>
                <a:latin typeface="Arial" charset="0"/>
                <a:ea typeface="Arial" charset="0"/>
                <a:cs typeface="Arial" charset="0"/>
              </a:rPr>
              <a:t> qua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khí</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quản</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để</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vào</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phổi</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p>
          <a:p>
            <a:pPr algn="just">
              <a:lnSpc>
                <a:spcPct val="124000"/>
              </a:lnSpc>
              <a:spcBef>
                <a:spcPts val="0"/>
              </a:spcBef>
              <a:buFont typeface="Wingdings" pitchFamily="2" charset="2"/>
              <a:buChar char="§"/>
              <a:defRPr/>
            </a:pPr>
            <a:r>
              <a:rPr lang="nl-NL" dirty="0" err="1" smtClean="0">
                <a:solidFill>
                  <a:srgbClr val="000000"/>
                </a:solidFill>
                <a:effectLst>
                  <a:outerShdw blurRad="38100" dist="38100" dir="2700000" algn="tl">
                    <a:srgbClr val="FFFFFF"/>
                  </a:outerShdw>
                </a:effectLst>
                <a:latin typeface="Arial" charset="0"/>
                <a:ea typeface="Arial" charset="0"/>
                <a:cs typeface="Arial" charset="0"/>
              </a:rPr>
              <a:t>Khi</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khói</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thuốc</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đi</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vào</a:t>
            </a:r>
            <a:r>
              <a:rPr lang="nl-NL" dirty="0" smtClean="0">
                <a:solidFill>
                  <a:srgbClr val="000000"/>
                </a:solidFill>
                <a:effectLst>
                  <a:outerShdw blurRad="38100" dist="38100" dir="2700000" algn="tl">
                    <a:srgbClr val="FFFFFF"/>
                  </a:outerShdw>
                </a:effectLst>
                <a:latin typeface="Arial" charset="0"/>
                <a:ea typeface="Arial" charset="0"/>
                <a:cs typeface="Arial" charset="0"/>
              </a:rPr>
              <a:t> qua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miệng</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người</a:t>
            </a:r>
            <a:r>
              <a:rPr lang="nl-NL" dirty="0" smtClean="0">
                <a:solidFill>
                  <a:srgbClr val="000000"/>
                </a:solidFill>
                <a:effectLst>
                  <a:outerShdw blurRad="38100" dist="38100" dir="2700000" algn="tl">
                    <a:srgbClr val="FFFFFF"/>
                  </a:outerShdw>
                </a:effectLst>
                <a:latin typeface="Arial" charset="0"/>
                <a:ea typeface="Arial" charset="0"/>
                <a:cs typeface="Arial" charset="0"/>
              </a:rPr>
              <a:t> hút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thuốc</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đã</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vô</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tình</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bỏ</a:t>
            </a:r>
            <a:r>
              <a:rPr lang="nl-NL" dirty="0" smtClean="0">
                <a:solidFill>
                  <a:srgbClr val="000000"/>
                </a:solidFill>
                <a:effectLst>
                  <a:outerShdw blurRad="38100" dist="38100" dir="2700000" algn="tl">
                    <a:srgbClr val="FFFFFF"/>
                  </a:outerShdw>
                </a:effectLst>
                <a:latin typeface="Arial" charset="0"/>
                <a:ea typeface="Arial" charset="0"/>
                <a:cs typeface="Arial" charset="0"/>
              </a:rPr>
              <a:t> qua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cơ</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chế</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bảo</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vệ</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thứ</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nhất</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đó</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là</a:t>
            </a:r>
            <a:r>
              <a:rPr lang="nl-NL" dirty="0" smtClean="0">
                <a:solidFill>
                  <a:srgbClr val="000000"/>
                </a:solidFill>
                <a:effectLst>
                  <a:outerShdw blurRad="38100" dist="38100" dir="2700000" algn="tl">
                    <a:srgbClr val="FFFFFF"/>
                  </a:outerShdw>
                </a:effectLst>
                <a:latin typeface="Arial" charset="0"/>
                <a:ea typeface="Arial" charset="0"/>
                <a:cs typeface="Arial" charset="0"/>
              </a:rPr>
              <a:t> quá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trình</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lọc</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ở</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mũi</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p>
          <a:p>
            <a:pPr algn="just">
              <a:lnSpc>
                <a:spcPct val="124000"/>
              </a:lnSpc>
              <a:buFont typeface="Wingdings" pitchFamily="2" charset="2"/>
              <a:buChar char="§"/>
              <a:defRPr/>
            </a:pPr>
            <a:r>
              <a:rPr lang="nl-NL" dirty="0" err="1">
                <a:solidFill>
                  <a:srgbClr val="000000"/>
                </a:solidFill>
                <a:latin typeface="Arial" charset="0"/>
                <a:ea typeface="Arial" charset="0"/>
                <a:cs typeface="Arial" charset="0"/>
              </a:rPr>
              <a:t>Khói</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thuốc</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làm</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thay</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đổi</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cấu</a:t>
            </a:r>
            <a:r>
              <a:rPr lang="nl-NL" dirty="0">
                <a:solidFill>
                  <a:srgbClr val="000000"/>
                </a:solidFill>
                <a:latin typeface="Arial" charset="0"/>
                <a:ea typeface="Arial" charset="0"/>
                <a:cs typeface="Arial" charset="0"/>
              </a:rPr>
              <a:t> trúc </a:t>
            </a:r>
            <a:r>
              <a:rPr lang="nl-NL" dirty="0" err="1">
                <a:solidFill>
                  <a:srgbClr val="000000"/>
                </a:solidFill>
                <a:latin typeface="Arial" charset="0"/>
                <a:ea typeface="Arial" charset="0"/>
                <a:cs typeface="Arial" charset="0"/>
              </a:rPr>
              <a:t>các</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tuyến</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tiết</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nhầy</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và</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thành</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phần</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của</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chất</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nhầy</a:t>
            </a:r>
            <a:r>
              <a:rPr lang="nl-NL" dirty="0">
                <a:solidFill>
                  <a:srgbClr val="000000"/>
                </a:solidFill>
                <a:latin typeface="Arial" charset="0"/>
                <a:ea typeface="Arial" charset="0"/>
                <a:cs typeface="Arial" charset="0"/>
              </a:rPr>
              <a:t>. </a:t>
            </a:r>
          </a:p>
          <a:p>
            <a:pPr algn="just">
              <a:lnSpc>
                <a:spcPct val="124000"/>
              </a:lnSpc>
              <a:buFont typeface="Wingdings" pitchFamily="2" charset="2"/>
              <a:buChar char="§"/>
              <a:defRPr/>
            </a:pPr>
            <a:r>
              <a:rPr lang="nl-NL" dirty="0" err="1">
                <a:solidFill>
                  <a:srgbClr val="000000"/>
                </a:solidFill>
                <a:latin typeface="Arial" charset="0"/>
                <a:ea typeface="Arial" charset="0"/>
                <a:cs typeface="Arial" charset="0"/>
              </a:rPr>
              <a:t>Viêm</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mạn</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tính</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niêm</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mạc</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đường</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thờ</a:t>
            </a:r>
            <a:r>
              <a:rPr lang="nl-NL" dirty="0">
                <a:solidFill>
                  <a:srgbClr val="000000"/>
                </a:solidFill>
                <a:latin typeface="Arial" charset="0"/>
                <a:ea typeface="Arial" charset="0"/>
                <a:cs typeface="Arial" charset="0"/>
              </a:rPr>
              <a:t> </a:t>
            </a:r>
            <a:r>
              <a:rPr lang="nl-NL" dirty="0">
                <a:solidFill>
                  <a:srgbClr val="000000"/>
                </a:solidFill>
                <a:latin typeface="Arial" charset="0"/>
                <a:ea typeface="Arial" charset="0"/>
                <a:cs typeface="Arial" charset="0"/>
                <a:sym typeface="Wingdings" pitchFamily="2" charset="2"/>
              </a:rPr>
              <a:t></a:t>
            </a:r>
            <a:r>
              <a:rPr lang="nl-NL" dirty="0">
                <a:solidFill>
                  <a:srgbClr val="000000"/>
                </a:solidFill>
                <a:latin typeface="Arial" charset="0"/>
                <a:ea typeface="Arial" charset="0"/>
                <a:cs typeface="Arial" charset="0"/>
                <a:sym typeface="Symbol"/>
              </a:rPr>
              <a:t> </a:t>
            </a:r>
            <a:r>
              <a:rPr lang="nl-NL" dirty="0" err="1">
                <a:solidFill>
                  <a:srgbClr val="000000"/>
                </a:solidFill>
                <a:latin typeface="Arial" charset="0"/>
                <a:ea typeface="Arial" charset="0"/>
                <a:cs typeface="Arial" charset="0"/>
              </a:rPr>
              <a:t>Tăng</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bài</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tiết</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đờm</a:t>
            </a:r>
            <a:endParaRPr lang="nl-NL" dirty="0">
              <a:solidFill>
                <a:srgbClr val="000000"/>
              </a:solidFill>
              <a:latin typeface="Arial" charset="0"/>
              <a:ea typeface="Arial" charset="0"/>
              <a:cs typeface="Arial" charset="0"/>
            </a:endParaRPr>
          </a:p>
          <a:p>
            <a:pPr algn="just">
              <a:lnSpc>
                <a:spcPct val="124000"/>
              </a:lnSpc>
              <a:buFont typeface="Wingdings" pitchFamily="2" charset="2"/>
              <a:buChar char="§"/>
              <a:defRPr/>
            </a:pPr>
            <a:r>
              <a:rPr lang="nl-NL" dirty="0" err="1">
                <a:solidFill>
                  <a:srgbClr val="000000"/>
                </a:solidFill>
                <a:latin typeface="Arial" charset="0"/>
                <a:ea typeface="Arial" charset="0"/>
                <a:cs typeface="Arial" charset="0"/>
              </a:rPr>
              <a:t>Hệ</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thống</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lông</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chuyển</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bị</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phá</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huỷ</a:t>
            </a:r>
            <a:r>
              <a:rPr lang="nl-NL" dirty="0">
                <a:solidFill>
                  <a:srgbClr val="000000"/>
                </a:solidFill>
                <a:latin typeface="Arial" charset="0"/>
                <a:ea typeface="Arial" charset="0"/>
                <a:cs typeface="Arial" charset="0"/>
              </a:rPr>
              <a:t> </a:t>
            </a:r>
            <a:r>
              <a:rPr lang="nl-NL" dirty="0">
                <a:solidFill>
                  <a:srgbClr val="000000"/>
                </a:solidFill>
                <a:latin typeface="Arial" charset="0"/>
                <a:ea typeface="Arial" charset="0"/>
                <a:cs typeface="Arial" charset="0"/>
                <a:sym typeface="Wingdings" pitchFamily="2" charset="2"/>
              </a:rPr>
              <a:t></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Bài</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xuất</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đờm</a:t>
            </a:r>
            <a:r>
              <a:rPr lang="nl-NL" dirty="0">
                <a:solidFill>
                  <a:srgbClr val="000000"/>
                </a:solidFill>
                <a:latin typeface="Arial" charset="0"/>
                <a:ea typeface="Arial" charset="0"/>
                <a:cs typeface="Arial" charset="0"/>
              </a:rPr>
              <a:t> ra </a:t>
            </a:r>
            <a:r>
              <a:rPr lang="nl-NL" dirty="0" err="1">
                <a:solidFill>
                  <a:srgbClr val="000000"/>
                </a:solidFill>
                <a:latin typeface="Arial" charset="0"/>
                <a:ea typeface="Arial" charset="0"/>
                <a:cs typeface="Arial" charset="0"/>
              </a:rPr>
              <a:t>khỏi</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đường</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hô</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hấp</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kém</a:t>
            </a:r>
            <a:r>
              <a:rPr lang="nl-NL" dirty="0">
                <a:solidFill>
                  <a:srgbClr val="000000"/>
                </a:solidFill>
                <a:latin typeface="Arial" charset="0"/>
                <a:ea typeface="Arial" charset="0"/>
                <a:cs typeface="Arial" charset="0"/>
              </a:rPr>
              <a:t> </a:t>
            </a:r>
          </a:p>
          <a:p>
            <a:pPr algn="just">
              <a:lnSpc>
                <a:spcPct val="124000"/>
              </a:lnSpc>
              <a:buFont typeface="Wingdings" pitchFamily="2" charset="2"/>
              <a:buChar char="§"/>
              <a:defRPr/>
            </a:pPr>
            <a:r>
              <a:rPr lang="nl-NL" dirty="0" err="1">
                <a:solidFill>
                  <a:srgbClr val="000000"/>
                </a:solidFill>
                <a:latin typeface="Arial" charset="0"/>
                <a:ea typeface="Arial" charset="0"/>
                <a:cs typeface="Arial" charset="0"/>
              </a:rPr>
              <a:t>Chất</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nhầy</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bị</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nhiễm</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bởi</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các</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chất</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độc</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hại</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và</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bị</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giữ</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lại</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nhiều</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trong</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tổ</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chức</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phổi</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cản</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trở</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sự</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lưu</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thông</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trao</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đổi</a:t>
            </a:r>
            <a:r>
              <a:rPr lang="nl-NL" dirty="0">
                <a:solidFill>
                  <a:srgbClr val="000000"/>
                </a:solidFill>
                <a:latin typeface="Arial" charset="0"/>
                <a:ea typeface="Arial" charset="0"/>
                <a:cs typeface="Arial" charset="0"/>
              </a:rPr>
              <a:t> </a:t>
            </a:r>
            <a:r>
              <a:rPr lang="nl-NL" dirty="0" err="1">
                <a:solidFill>
                  <a:srgbClr val="000000"/>
                </a:solidFill>
                <a:latin typeface="Arial" charset="0"/>
                <a:ea typeface="Arial" charset="0"/>
                <a:cs typeface="Arial" charset="0"/>
              </a:rPr>
              <a:t>khí</a:t>
            </a:r>
            <a:r>
              <a:rPr lang="nl-NL" dirty="0">
                <a:solidFill>
                  <a:srgbClr val="000000"/>
                </a:solidFill>
                <a:latin typeface="Arial" charset="0"/>
                <a:ea typeface="Arial" charset="0"/>
                <a:cs typeface="Arial" charset="0"/>
              </a:rPr>
              <a:t>.</a:t>
            </a:r>
            <a:endParaRPr lang="en-US" dirty="0">
              <a:solidFill>
                <a:srgbClr val="000000"/>
              </a:solidFill>
              <a:latin typeface="Arial" charset="0"/>
              <a:ea typeface="Arial" charset="0"/>
              <a:cs typeface="Arial" charset="0"/>
            </a:endParaRPr>
          </a:p>
          <a:p>
            <a:pPr algn="just">
              <a:lnSpc>
                <a:spcPct val="150000"/>
              </a:lnSpc>
              <a:spcBef>
                <a:spcPts val="0"/>
              </a:spcBef>
              <a:buFont typeface="Wingdings" pitchFamily="2" charset="2"/>
              <a:buChar char="§"/>
              <a:defRPr/>
            </a:pPr>
            <a:endParaRPr lang="nl-NL" sz="2800" dirty="0">
              <a:solidFill>
                <a:srgbClr val="000000"/>
              </a:solidFill>
              <a:effectLst>
                <a:outerShdw blurRad="38100" dist="38100" dir="2700000" algn="tl">
                  <a:srgbClr val="FFFFFF"/>
                </a:outerShdw>
              </a:effectLst>
            </a:endParaRPr>
          </a:p>
        </p:txBody>
      </p:sp>
    </p:spTree>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635" y="-22225"/>
            <a:ext cx="12193270" cy="6880225"/>
            <a:chOff x="-1" y="-34"/>
            <a:chExt cx="19202" cy="10835"/>
          </a:xfrm>
        </p:grpSpPr>
        <p:grpSp>
          <p:nvGrpSpPr>
            <p:cNvPr id="5" name="组合 1"/>
            <p:cNvGrpSpPr/>
            <p:nvPr/>
          </p:nvGrpSpPr>
          <p:grpSpPr>
            <a:xfrm>
              <a:off x="-1" y="-34"/>
              <a:ext cx="19202" cy="10835"/>
              <a:chOff x="-1" y="-34"/>
              <a:chExt cx="19202" cy="10835"/>
            </a:xfrm>
          </p:grpSpPr>
          <p:pic>
            <p:nvPicPr>
              <p:cNvPr id="7" name="图片 3"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8" name="图片 4"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6" name="圆角矩形 22"/>
            <p:cNvSpPr/>
            <p:nvPr/>
          </p:nvSpPr>
          <p:spPr>
            <a:xfrm>
              <a:off x="481" y="205"/>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5" descr="8 (23)"/>
          <p:cNvPicPr>
            <a:picLocks noChangeAspect="1"/>
          </p:cNvPicPr>
          <p:nvPr/>
        </p:nvPicPr>
        <p:blipFill>
          <a:blip r:embed="rId4"/>
          <a:srcRect t="86667"/>
          <a:stretch>
            <a:fillRect/>
          </a:stretch>
        </p:blipFill>
        <p:spPr>
          <a:xfrm>
            <a:off x="635" y="6477000"/>
            <a:ext cx="12192000" cy="381000"/>
          </a:xfrm>
          <a:prstGeom prst="rect">
            <a:avLst/>
          </a:prstGeom>
        </p:spPr>
      </p:pic>
      <p:sp>
        <p:nvSpPr>
          <p:cNvPr id="10" name="矩形 8"/>
          <p:cNvSpPr/>
          <p:nvPr/>
        </p:nvSpPr>
        <p:spPr>
          <a:xfrm>
            <a:off x="2875454" y="237448"/>
            <a:ext cx="6442362" cy="637195"/>
          </a:xfrm>
          <a:prstGeom prst="rect">
            <a:avLst/>
          </a:prstGeom>
          <a:solidFill>
            <a:srgbClr val="D93B2A"/>
          </a:solidFill>
        </p:spPr>
        <p:txBody>
          <a:bodyPr wrap="square">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vi-VN" altLang="zh-CN" sz="3000" b="1" dirty="0" smtClean="0">
                <a:solidFill>
                  <a:schemeClr val="bg1"/>
                </a:solidFill>
                <a:latin typeface="Arial" charset="0"/>
                <a:ea typeface="Arial" charset="0"/>
                <a:cs typeface="Arial" charset="0"/>
              </a:rPr>
              <a:t>HÚT THUỐC VÀ BỆNH HÔ HẤP (2)</a:t>
            </a:r>
            <a:endParaRPr kumimoji="0" lang="zh-CN" altLang="en-US" sz="3000" b="1" i="0" u="none" strike="noStrike" kern="1200" cap="none" spc="0" normalizeH="0" baseline="0" noProof="0" dirty="0">
              <a:ln>
                <a:noFill/>
              </a:ln>
              <a:solidFill>
                <a:schemeClr val="bg1"/>
              </a:solidFill>
              <a:effectLst/>
              <a:uLnTx/>
              <a:uFillTx/>
              <a:latin typeface="Arial" charset="0"/>
              <a:ea typeface="Arial" charset="0"/>
              <a:cs typeface="Arial" charset="0"/>
            </a:endParaRPr>
          </a:p>
        </p:txBody>
      </p:sp>
      <p:sp>
        <p:nvSpPr>
          <p:cNvPr id="11" name="Rectangle 3"/>
          <p:cNvSpPr txBox="1">
            <a:spLocks noChangeArrowheads="1"/>
          </p:cNvSpPr>
          <p:nvPr/>
        </p:nvSpPr>
        <p:spPr>
          <a:xfrm>
            <a:off x="920346" y="885548"/>
            <a:ext cx="10485928" cy="42231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a:ea typeface="思源黑体 CN Bold"/>
                <a:cs typeface="思源黑体 CN Bold" panose="020B0800000000000000"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a:ea typeface="思源黑体 CN Bold"/>
                <a:cs typeface="思源黑体 CN Bold" panose="020B0800000000000000"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a:ea typeface="思源黑体 CN Bold"/>
                <a:cs typeface="思源黑体 CN Bold" panose="020B0800000000000000"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lgn="ctr">
              <a:lnSpc>
                <a:spcPct val="110000"/>
              </a:lnSpc>
              <a:spcBef>
                <a:spcPts val="0"/>
              </a:spcBef>
              <a:buFont typeface="Wingdings" pitchFamily="2" charset="2"/>
              <a:buNone/>
              <a:defRPr/>
            </a:pPr>
            <a:r>
              <a:rPr lang="nl-NL" sz="2400" b="1" dirty="0" err="1" smtClean="0">
                <a:solidFill>
                  <a:srgbClr val="C00000"/>
                </a:solidFill>
                <a:effectLst>
                  <a:outerShdw blurRad="38100" dist="38100" dir="2700000" algn="tl">
                    <a:srgbClr val="FFFFFF"/>
                  </a:outerShdw>
                </a:effectLst>
                <a:latin typeface="Arial" charset="0"/>
                <a:ea typeface="Arial" charset="0"/>
                <a:cs typeface="Arial" charset="0"/>
              </a:rPr>
              <a:t>Ảnh</a:t>
            </a:r>
            <a:r>
              <a:rPr lang="nl-NL" sz="2400" b="1" dirty="0" smtClean="0">
                <a:solidFill>
                  <a:srgbClr val="C00000"/>
                </a:solidFill>
                <a:effectLst>
                  <a:outerShdw blurRad="38100" dist="38100" dir="2700000" algn="tl">
                    <a:srgbClr val="FFFFFF"/>
                  </a:outerShdw>
                </a:effectLst>
                <a:latin typeface="Arial" charset="0"/>
                <a:ea typeface="Arial" charset="0"/>
                <a:cs typeface="Arial" charset="0"/>
              </a:rPr>
              <a:t> </a:t>
            </a:r>
            <a:r>
              <a:rPr lang="nl-NL" sz="2400" b="1" dirty="0" err="1" smtClean="0">
                <a:solidFill>
                  <a:srgbClr val="C00000"/>
                </a:solidFill>
                <a:effectLst>
                  <a:outerShdw blurRad="38100" dist="38100" dir="2700000" algn="tl">
                    <a:srgbClr val="FFFFFF"/>
                  </a:outerShdw>
                </a:effectLst>
                <a:latin typeface="Arial" charset="0"/>
                <a:ea typeface="Arial" charset="0"/>
                <a:cs typeface="Arial" charset="0"/>
              </a:rPr>
              <a:t>hưởng</a:t>
            </a:r>
            <a:r>
              <a:rPr lang="nl-NL" sz="2400" b="1" dirty="0" smtClean="0">
                <a:solidFill>
                  <a:srgbClr val="C00000"/>
                </a:solidFill>
                <a:effectLst>
                  <a:outerShdw blurRad="38100" dist="38100" dir="2700000" algn="tl">
                    <a:srgbClr val="FFFFFF"/>
                  </a:outerShdw>
                </a:effectLst>
                <a:latin typeface="Arial" charset="0"/>
                <a:ea typeface="Arial" charset="0"/>
                <a:cs typeface="Arial" charset="0"/>
              </a:rPr>
              <a:t> </a:t>
            </a:r>
            <a:r>
              <a:rPr lang="nl-NL" sz="2400" b="1" dirty="0" err="1" smtClean="0">
                <a:solidFill>
                  <a:srgbClr val="C00000"/>
                </a:solidFill>
                <a:effectLst>
                  <a:outerShdw blurRad="38100" dist="38100" dir="2700000" algn="tl">
                    <a:srgbClr val="FFFFFF"/>
                  </a:outerShdw>
                </a:effectLst>
                <a:latin typeface="Arial" charset="0"/>
                <a:ea typeface="Arial" charset="0"/>
                <a:cs typeface="Arial" charset="0"/>
              </a:rPr>
              <a:t>của</a:t>
            </a:r>
            <a:r>
              <a:rPr lang="nl-NL" sz="2400" b="1" dirty="0" smtClean="0">
                <a:solidFill>
                  <a:srgbClr val="C00000"/>
                </a:solidFill>
                <a:effectLst>
                  <a:outerShdw blurRad="38100" dist="38100" dir="2700000" algn="tl">
                    <a:srgbClr val="FFFFFF"/>
                  </a:outerShdw>
                </a:effectLst>
                <a:latin typeface="Arial" charset="0"/>
                <a:ea typeface="Arial" charset="0"/>
                <a:cs typeface="Arial" charset="0"/>
              </a:rPr>
              <a:t> </a:t>
            </a:r>
            <a:r>
              <a:rPr lang="nl-NL" sz="2400" b="1" dirty="0" err="1" smtClean="0">
                <a:solidFill>
                  <a:srgbClr val="C00000"/>
                </a:solidFill>
                <a:effectLst>
                  <a:outerShdw blurRad="38100" dist="38100" dir="2700000" algn="tl">
                    <a:srgbClr val="FFFFFF"/>
                  </a:outerShdw>
                </a:effectLst>
                <a:latin typeface="Arial" charset="0"/>
                <a:ea typeface="Arial" charset="0"/>
                <a:cs typeface="Arial" charset="0"/>
              </a:rPr>
              <a:t>thuốc</a:t>
            </a:r>
            <a:r>
              <a:rPr lang="nl-NL" sz="2400" b="1" dirty="0" smtClean="0">
                <a:solidFill>
                  <a:srgbClr val="C00000"/>
                </a:solidFill>
                <a:effectLst>
                  <a:outerShdw blurRad="38100" dist="38100" dir="2700000" algn="tl">
                    <a:srgbClr val="FFFFFF"/>
                  </a:outerShdw>
                </a:effectLst>
                <a:latin typeface="Arial" charset="0"/>
                <a:ea typeface="Arial" charset="0"/>
                <a:cs typeface="Arial" charset="0"/>
              </a:rPr>
              <a:t> lá </a:t>
            </a:r>
            <a:r>
              <a:rPr lang="nl-NL" sz="2400" b="1" dirty="0" err="1" smtClean="0">
                <a:solidFill>
                  <a:srgbClr val="C00000"/>
                </a:solidFill>
                <a:effectLst>
                  <a:outerShdw blurRad="38100" dist="38100" dir="2700000" algn="tl">
                    <a:srgbClr val="FFFFFF"/>
                  </a:outerShdw>
                </a:effectLst>
                <a:latin typeface="Arial" charset="0"/>
                <a:ea typeface="Arial" charset="0"/>
                <a:cs typeface="Arial" charset="0"/>
              </a:rPr>
              <a:t>đến</a:t>
            </a:r>
            <a:r>
              <a:rPr lang="nl-NL" sz="2400" b="1" dirty="0" smtClean="0">
                <a:solidFill>
                  <a:srgbClr val="C00000"/>
                </a:solidFill>
                <a:effectLst>
                  <a:outerShdw blurRad="38100" dist="38100" dir="2700000" algn="tl">
                    <a:srgbClr val="FFFFFF"/>
                  </a:outerShdw>
                </a:effectLst>
                <a:latin typeface="Arial" charset="0"/>
                <a:ea typeface="Arial" charset="0"/>
                <a:cs typeface="Arial" charset="0"/>
              </a:rPr>
              <a:t> </a:t>
            </a:r>
            <a:r>
              <a:rPr lang="nl-NL" sz="2400" b="1" dirty="0" err="1" smtClean="0">
                <a:solidFill>
                  <a:srgbClr val="C00000"/>
                </a:solidFill>
                <a:effectLst>
                  <a:outerShdw blurRad="38100" dist="38100" dir="2700000" algn="tl">
                    <a:srgbClr val="FFFFFF"/>
                  </a:outerShdw>
                </a:effectLst>
                <a:latin typeface="Arial" charset="0"/>
                <a:ea typeface="Arial" charset="0"/>
                <a:cs typeface="Arial" charset="0"/>
              </a:rPr>
              <a:t>chức</a:t>
            </a:r>
            <a:r>
              <a:rPr lang="nl-NL" sz="2400" b="1" dirty="0" smtClean="0">
                <a:solidFill>
                  <a:srgbClr val="C00000"/>
                </a:solidFill>
                <a:effectLst>
                  <a:outerShdw blurRad="38100" dist="38100" dir="2700000" algn="tl">
                    <a:srgbClr val="FFFFFF"/>
                  </a:outerShdw>
                </a:effectLst>
                <a:latin typeface="Arial" charset="0"/>
                <a:ea typeface="Arial" charset="0"/>
                <a:cs typeface="Arial" charset="0"/>
              </a:rPr>
              <a:t> </a:t>
            </a:r>
            <a:r>
              <a:rPr lang="nl-NL" sz="2400" b="1" dirty="0" err="1" smtClean="0">
                <a:solidFill>
                  <a:srgbClr val="C00000"/>
                </a:solidFill>
                <a:effectLst>
                  <a:outerShdw blurRad="38100" dist="38100" dir="2700000" algn="tl">
                    <a:srgbClr val="FFFFFF"/>
                  </a:outerShdw>
                </a:effectLst>
                <a:latin typeface="Arial" charset="0"/>
                <a:ea typeface="Arial" charset="0"/>
                <a:cs typeface="Arial" charset="0"/>
              </a:rPr>
              <a:t>năng</a:t>
            </a:r>
            <a:r>
              <a:rPr lang="nl-NL" sz="2400" b="1" dirty="0" smtClean="0">
                <a:solidFill>
                  <a:srgbClr val="C00000"/>
                </a:solidFill>
                <a:effectLst>
                  <a:outerShdw blurRad="38100" dist="38100" dir="2700000" algn="tl">
                    <a:srgbClr val="FFFFFF"/>
                  </a:outerShdw>
                </a:effectLst>
                <a:latin typeface="Arial" charset="0"/>
                <a:ea typeface="Arial" charset="0"/>
                <a:cs typeface="Arial" charset="0"/>
              </a:rPr>
              <a:t> </a:t>
            </a:r>
            <a:r>
              <a:rPr lang="nl-NL" sz="2400" b="1" dirty="0" err="1" smtClean="0">
                <a:solidFill>
                  <a:srgbClr val="C00000"/>
                </a:solidFill>
                <a:effectLst>
                  <a:outerShdw blurRad="38100" dist="38100" dir="2700000" algn="tl">
                    <a:srgbClr val="FFFFFF"/>
                  </a:outerShdw>
                </a:effectLst>
                <a:latin typeface="Arial" charset="0"/>
                <a:ea typeface="Arial" charset="0"/>
                <a:cs typeface="Arial" charset="0"/>
              </a:rPr>
              <a:t>phổi</a:t>
            </a:r>
            <a:endParaRPr lang="nl-NL" sz="2400" b="1" dirty="0" smtClean="0">
              <a:solidFill>
                <a:srgbClr val="C00000"/>
              </a:solidFill>
              <a:effectLst>
                <a:outerShdw blurRad="38100" dist="38100" dir="2700000" algn="tl">
                  <a:srgbClr val="FFFFFF"/>
                </a:outerShdw>
              </a:effectLst>
              <a:latin typeface="Arial" charset="0"/>
              <a:ea typeface="Arial" charset="0"/>
              <a:cs typeface="Arial" charset="0"/>
            </a:endParaRPr>
          </a:p>
          <a:p>
            <a:pPr algn="just">
              <a:lnSpc>
                <a:spcPct val="110000"/>
              </a:lnSpc>
              <a:spcBef>
                <a:spcPts val="0"/>
              </a:spcBef>
              <a:buFont typeface="Wingdings" pitchFamily="2" charset="2"/>
              <a:buChar char="§"/>
              <a:defRPr/>
            </a:pPr>
            <a:r>
              <a:rPr lang="nl-NL" sz="2400" b="1" dirty="0" err="1" smtClean="0">
                <a:solidFill>
                  <a:srgbClr val="FF0000"/>
                </a:solidFill>
                <a:effectLst>
                  <a:outerShdw blurRad="38100" dist="38100" dir="2700000" algn="tl">
                    <a:srgbClr val="FFFFFF"/>
                  </a:outerShdw>
                </a:effectLst>
                <a:latin typeface="Arial" charset="0"/>
                <a:ea typeface="Arial" charset="0"/>
                <a:cs typeface="Arial" charset="0"/>
              </a:rPr>
              <a:t>Tăng</a:t>
            </a:r>
            <a:r>
              <a:rPr lang="nl-NL" sz="2400" b="1" dirty="0" smtClean="0">
                <a:solidFill>
                  <a:srgbClr val="FF0000"/>
                </a:solidFill>
                <a:effectLst>
                  <a:outerShdw blurRad="38100" dist="38100" dir="2700000" algn="tl">
                    <a:srgbClr val="FFFFFF"/>
                  </a:outerShdw>
                </a:effectLst>
                <a:latin typeface="Arial" charset="0"/>
                <a:ea typeface="Arial" charset="0"/>
                <a:cs typeface="Arial" charset="0"/>
              </a:rPr>
              <a:t> </a:t>
            </a:r>
            <a:r>
              <a:rPr lang="nl-NL" sz="2400" b="1" dirty="0" err="1" smtClean="0">
                <a:solidFill>
                  <a:srgbClr val="FF0000"/>
                </a:solidFill>
                <a:effectLst>
                  <a:outerShdw blurRad="38100" dist="38100" dir="2700000" algn="tl">
                    <a:srgbClr val="FFFFFF"/>
                  </a:outerShdw>
                </a:effectLst>
                <a:latin typeface="Arial" charset="0"/>
                <a:ea typeface="Arial" charset="0"/>
                <a:cs typeface="Arial" charset="0"/>
              </a:rPr>
              <a:t>tính</a:t>
            </a:r>
            <a:r>
              <a:rPr lang="nl-NL" sz="2400" b="1" dirty="0" smtClean="0">
                <a:solidFill>
                  <a:srgbClr val="FF0000"/>
                </a:solidFill>
                <a:effectLst>
                  <a:outerShdw blurRad="38100" dist="38100" dir="2700000" algn="tl">
                    <a:srgbClr val="FFFFFF"/>
                  </a:outerShdw>
                </a:effectLst>
                <a:latin typeface="Arial" charset="0"/>
                <a:ea typeface="Arial" charset="0"/>
                <a:cs typeface="Arial" charset="0"/>
              </a:rPr>
              <a:t> </a:t>
            </a:r>
            <a:r>
              <a:rPr lang="nl-NL" sz="2400" b="1" dirty="0" err="1" smtClean="0">
                <a:solidFill>
                  <a:srgbClr val="FF0000"/>
                </a:solidFill>
                <a:effectLst>
                  <a:outerShdw blurRad="38100" dist="38100" dir="2700000" algn="tl">
                    <a:srgbClr val="FFFFFF"/>
                  </a:outerShdw>
                </a:effectLst>
                <a:latin typeface="Arial" charset="0"/>
                <a:ea typeface="Arial" charset="0"/>
                <a:cs typeface="Arial" charset="0"/>
              </a:rPr>
              <a:t>đáp</a:t>
            </a:r>
            <a:r>
              <a:rPr lang="nl-NL" sz="2400" b="1" dirty="0" smtClean="0">
                <a:solidFill>
                  <a:srgbClr val="FF0000"/>
                </a:solidFill>
                <a:effectLst>
                  <a:outerShdw blurRad="38100" dist="38100" dir="2700000" algn="tl">
                    <a:srgbClr val="FFFFFF"/>
                  </a:outerShdw>
                </a:effectLst>
                <a:latin typeface="Arial" charset="0"/>
                <a:ea typeface="Arial" charset="0"/>
                <a:cs typeface="Arial" charset="0"/>
              </a:rPr>
              <a:t> </a:t>
            </a:r>
            <a:r>
              <a:rPr lang="nl-NL" sz="2400" b="1" dirty="0" err="1" smtClean="0">
                <a:solidFill>
                  <a:srgbClr val="FF0000"/>
                </a:solidFill>
                <a:effectLst>
                  <a:outerShdw blurRad="38100" dist="38100" dir="2700000" algn="tl">
                    <a:srgbClr val="FFFFFF"/>
                  </a:outerShdw>
                </a:effectLst>
                <a:latin typeface="Arial" charset="0"/>
                <a:ea typeface="Arial" charset="0"/>
                <a:cs typeface="Arial" charset="0"/>
              </a:rPr>
              <a:t>ứng</a:t>
            </a:r>
            <a:r>
              <a:rPr lang="nl-NL" sz="2400" b="1" dirty="0" smtClean="0">
                <a:solidFill>
                  <a:srgbClr val="FF0000"/>
                </a:solidFill>
                <a:effectLst>
                  <a:outerShdw blurRad="38100" dist="38100" dir="2700000" algn="tl">
                    <a:srgbClr val="FFFFFF"/>
                  </a:outerShdw>
                </a:effectLst>
                <a:latin typeface="Arial" charset="0"/>
                <a:ea typeface="Arial" charset="0"/>
                <a:cs typeface="Arial" charset="0"/>
              </a:rPr>
              <a:t> </a:t>
            </a:r>
            <a:r>
              <a:rPr lang="nl-NL" sz="2400" b="1" dirty="0" err="1" smtClean="0">
                <a:solidFill>
                  <a:srgbClr val="FF0000"/>
                </a:solidFill>
                <a:effectLst>
                  <a:outerShdw blurRad="38100" dist="38100" dir="2700000" algn="tl">
                    <a:srgbClr val="FFFFFF"/>
                  </a:outerShdw>
                </a:effectLst>
                <a:latin typeface="Arial" charset="0"/>
                <a:ea typeface="Arial" charset="0"/>
                <a:cs typeface="Arial" charset="0"/>
              </a:rPr>
              <a:t>đường</a:t>
            </a:r>
            <a:r>
              <a:rPr lang="nl-NL" sz="2400" b="1" dirty="0" smtClean="0">
                <a:solidFill>
                  <a:srgbClr val="FF0000"/>
                </a:solidFill>
                <a:effectLst>
                  <a:outerShdw blurRad="38100" dist="38100" dir="2700000" algn="tl">
                    <a:srgbClr val="FFFFFF"/>
                  </a:outerShdw>
                </a:effectLst>
                <a:latin typeface="Arial" charset="0"/>
                <a:ea typeface="Arial" charset="0"/>
                <a:cs typeface="Arial" charset="0"/>
              </a:rPr>
              <a:t> </a:t>
            </a:r>
            <a:r>
              <a:rPr lang="nl-NL" sz="2400" b="1" dirty="0" err="1" smtClean="0">
                <a:solidFill>
                  <a:srgbClr val="FF0000"/>
                </a:solidFill>
                <a:effectLst>
                  <a:outerShdw blurRad="38100" dist="38100" dir="2700000" algn="tl">
                    <a:srgbClr val="FFFFFF"/>
                  </a:outerShdw>
                </a:effectLst>
                <a:latin typeface="Arial" charset="0"/>
                <a:ea typeface="Arial" charset="0"/>
                <a:cs typeface="Arial" charset="0"/>
              </a:rPr>
              <a:t>thở</a:t>
            </a:r>
            <a:r>
              <a:rPr lang="nl-NL" sz="2400" dirty="0" smtClean="0">
                <a:solidFill>
                  <a:srgbClr val="000000"/>
                </a:solidFill>
                <a:effectLst>
                  <a:outerShdw blurRad="38100" dist="38100" dir="2700000" algn="tl">
                    <a:srgbClr val="FFFFFF"/>
                  </a:outerShdw>
                </a:effectLst>
                <a:latin typeface="Arial" charset="0"/>
                <a:ea typeface="Arial" charset="0"/>
                <a:cs typeface="Arial" charset="0"/>
              </a:rPr>
              <a:t>. Do </a:t>
            </a:r>
            <a:r>
              <a:rPr lang="nl-NL" sz="2400" dirty="0" err="1" smtClean="0">
                <a:solidFill>
                  <a:srgbClr val="000000"/>
                </a:solidFill>
                <a:effectLst>
                  <a:outerShdw blurRad="38100" dist="38100" dir="2700000" algn="tl">
                    <a:srgbClr val="FFFFFF"/>
                  </a:outerShdw>
                </a:effectLst>
                <a:latin typeface="Arial" charset="0"/>
                <a:ea typeface="Arial" charset="0"/>
                <a:cs typeface="Arial" charset="0"/>
              </a:rPr>
              <a:t>ảnh</a:t>
            </a:r>
            <a:r>
              <a:rPr lang="nl-NL" sz="24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400" dirty="0" err="1" smtClean="0">
                <a:solidFill>
                  <a:srgbClr val="000000"/>
                </a:solidFill>
                <a:effectLst>
                  <a:outerShdw blurRad="38100" dist="38100" dir="2700000" algn="tl">
                    <a:srgbClr val="FFFFFF"/>
                  </a:outerShdw>
                </a:effectLst>
                <a:latin typeface="Arial" charset="0"/>
                <a:ea typeface="Arial" charset="0"/>
                <a:cs typeface="Arial" charset="0"/>
              </a:rPr>
              <a:t>hưởng</a:t>
            </a:r>
            <a:r>
              <a:rPr lang="nl-NL" sz="24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400" dirty="0" err="1" smtClean="0">
                <a:solidFill>
                  <a:srgbClr val="000000"/>
                </a:solidFill>
                <a:effectLst>
                  <a:outerShdw blurRad="38100" dist="38100" dir="2700000" algn="tl">
                    <a:srgbClr val="FFFFFF"/>
                  </a:outerShdw>
                </a:effectLst>
                <a:latin typeface="Arial" charset="0"/>
                <a:ea typeface="Arial" charset="0"/>
                <a:cs typeface="Arial" charset="0"/>
              </a:rPr>
              <a:t>của</a:t>
            </a:r>
            <a:r>
              <a:rPr lang="nl-NL" sz="24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400" dirty="0" err="1" smtClean="0">
                <a:solidFill>
                  <a:srgbClr val="000000"/>
                </a:solidFill>
                <a:effectLst>
                  <a:outerShdw blurRad="38100" dist="38100" dir="2700000" algn="tl">
                    <a:srgbClr val="FFFFFF"/>
                  </a:outerShdw>
                </a:effectLst>
                <a:latin typeface="Arial" charset="0"/>
                <a:ea typeface="Arial" charset="0"/>
                <a:cs typeface="Arial" charset="0"/>
              </a:rPr>
              <a:t>các</a:t>
            </a:r>
            <a:r>
              <a:rPr lang="nl-NL" sz="24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400" dirty="0" err="1" smtClean="0">
                <a:solidFill>
                  <a:srgbClr val="000000"/>
                </a:solidFill>
                <a:effectLst>
                  <a:outerShdw blurRad="38100" dist="38100" dir="2700000" algn="tl">
                    <a:srgbClr val="FFFFFF"/>
                  </a:outerShdw>
                </a:effectLst>
                <a:latin typeface="Arial" charset="0"/>
                <a:ea typeface="Arial" charset="0"/>
                <a:cs typeface="Arial" charset="0"/>
              </a:rPr>
              <a:t>chất</a:t>
            </a:r>
            <a:r>
              <a:rPr lang="nl-NL" sz="24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400" dirty="0" err="1" smtClean="0">
                <a:solidFill>
                  <a:srgbClr val="000000"/>
                </a:solidFill>
                <a:effectLst>
                  <a:outerShdw blurRad="38100" dist="38100" dir="2700000" algn="tl">
                    <a:srgbClr val="FFFFFF"/>
                  </a:outerShdw>
                </a:effectLst>
                <a:latin typeface="Arial" charset="0"/>
                <a:ea typeface="Arial" charset="0"/>
                <a:cs typeface="Arial" charset="0"/>
              </a:rPr>
              <a:t>độc</a:t>
            </a:r>
            <a:r>
              <a:rPr lang="nl-NL" sz="24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400" dirty="0" err="1" smtClean="0">
                <a:solidFill>
                  <a:srgbClr val="000000"/>
                </a:solidFill>
                <a:effectLst>
                  <a:outerShdw blurRad="38100" dist="38100" dir="2700000" algn="tl">
                    <a:srgbClr val="FFFFFF"/>
                  </a:outerShdw>
                </a:effectLst>
                <a:latin typeface="Arial" charset="0"/>
                <a:ea typeface="Arial" charset="0"/>
                <a:cs typeface="Arial" charset="0"/>
              </a:rPr>
              <a:t>hại</a:t>
            </a:r>
            <a:r>
              <a:rPr lang="nl-NL" sz="24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400" dirty="0" err="1" smtClean="0">
                <a:solidFill>
                  <a:srgbClr val="000000"/>
                </a:solidFill>
                <a:effectLst>
                  <a:outerShdw blurRad="38100" dist="38100" dir="2700000" algn="tl">
                    <a:srgbClr val="FFFFFF"/>
                  </a:outerShdw>
                </a:effectLst>
                <a:latin typeface="Arial" charset="0"/>
                <a:ea typeface="Arial" charset="0"/>
                <a:cs typeface="Arial" charset="0"/>
              </a:rPr>
              <a:t>trong</a:t>
            </a:r>
            <a:r>
              <a:rPr lang="nl-NL" sz="24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400" dirty="0" err="1" smtClean="0">
                <a:solidFill>
                  <a:srgbClr val="000000"/>
                </a:solidFill>
                <a:effectLst>
                  <a:outerShdw blurRad="38100" dist="38100" dir="2700000" algn="tl">
                    <a:srgbClr val="FFFFFF"/>
                  </a:outerShdw>
                </a:effectLst>
                <a:latin typeface="Arial" charset="0"/>
                <a:ea typeface="Arial" charset="0"/>
                <a:cs typeface="Arial" charset="0"/>
              </a:rPr>
              <a:t>khói</a:t>
            </a:r>
            <a:r>
              <a:rPr lang="nl-NL" sz="24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400" dirty="0" err="1" smtClean="0">
                <a:solidFill>
                  <a:srgbClr val="000000"/>
                </a:solidFill>
                <a:effectLst>
                  <a:outerShdw blurRad="38100" dist="38100" dir="2700000" algn="tl">
                    <a:srgbClr val="FFFFFF"/>
                  </a:outerShdw>
                </a:effectLst>
                <a:latin typeface="Arial" charset="0"/>
                <a:ea typeface="Arial" charset="0"/>
                <a:cs typeface="Arial" charset="0"/>
              </a:rPr>
              <a:t>thuốc</a:t>
            </a:r>
            <a:r>
              <a:rPr lang="nl-NL" sz="24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400" dirty="0" err="1" smtClean="0">
                <a:solidFill>
                  <a:srgbClr val="000000"/>
                </a:solidFill>
                <a:effectLst>
                  <a:outerShdw blurRad="38100" dist="38100" dir="2700000" algn="tl">
                    <a:srgbClr val="FFFFFF"/>
                  </a:outerShdw>
                </a:effectLst>
                <a:latin typeface="Arial" charset="0"/>
                <a:ea typeface="Arial" charset="0"/>
                <a:cs typeface="Arial" charset="0"/>
              </a:rPr>
              <a:t>đường</a:t>
            </a:r>
            <a:r>
              <a:rPr lang="nl-NL" sz="24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400" dirty="0" err="1" smtClean="0">
                <a:solidFill>
                  <a:srgbClr val="000000"/>
                </a:solidFill>
                <a:effectLst>
                  <a:outerShdw blurRad="38100" dist="38100" dir="2700000" algn="tl">
                    <a:srgbClr val="FFFFFF"/>
                  </a:outerShdw>
                </a:effectLst>
                <a:latin typeface="Arial" charset="0"/>
                <a:ea typeface="Arial" charset="0"/>
                <a:cs typeface="Arial" charset="0"/>
              </a:rPr>
              <a:t>thở</a:t>
            </a:r>
            <a:r>
              <a:rPr lang="nl-NL" sz="24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400" dirty="0" err="1" smtClean="0">
                <a:solidFill>
                  <a:srgbClr val="000000"/>
                </a:solidFill>
                <a:effectLst>
                  <a:outerShdw blurRad="38100" dist="38100" dir="2700000" algn="tl">
                    <a:srgbClr val="FFFFFF"/>
                  </a:outerShdw>
                </a:effectLst>
                <a:latin typeface="Arial" charset="0"/>
                <a:ea typeface="Arial" charset="0"/>
                <a:cs typeface="Arial" charset="0"/>
              </a:rPr>
              <a:t>dễ</a:t>
            </a:r>
            <a:r>
              <a:rPr lang="nl-NL" sz="24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400" dirty="0" err="1" smtClean="0">
                <a:solidFill>
                  <a:srgbClr val="000000"/>
                </a:solidFill>
                <a:effectLst>
                  <a:outerShdw blurRad="38100" dist="38100" dir="2700000" algn="tl">
                    <a:srgbClr val="FFFFFF"/>
                  </a:outerShdw>
                </a:effectLst>
                <a:latin typeface="Arial" charset="0"/>
                <a:ea typeface="Arial" charset="0"/>
                <a:cs typeface="Arial" charset="0"/>
              </a:rPr>
              <a:t>bị</a:t>
            </a:r>
            <a:r>
              <a:rPr lang="nl-NL" sz="24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400" smtClean="0">
                <a:solidFill>
                  <a:srgbClr val="000000"/>
                </a:solidFill>
                <a:effectLst>
                  <a:outerShdw blurRad="38100" dist="38100" dir="2700000" algn="tl">
                    <a:srgbClr val="FFFFFF"/>
                  </a:outerShdw>
                </a:effectLst>
                <a:latin typeface="Arial" charset="0"/>
                <a:ea typeface="Arial" charset="0"/>
                <a:cs typeface="Arial" charset="0"/>
              </a:rPr>
              <a:t>co thắt có thể</a:t>
            </a:r>
            <a:r>
              <a:rPr lang="nl-NL" sz="2400">
                <a:solidFill>
                  <a:srgbClr val="000000"/>
                </a:solidFill>
                <a:effectLst>
                  <a:outerShdw blurRad="38100" dist="38100" dir="2700000" algn="tl">
                    <a:srgbClr val="FFFFFF"/>
                  </a:outerShdw>
                </a:effectLst>
                <a:latin typeface="Arial" charset="0"/>
                <a:ea typeface="Arial" charset="0"/>
                <a:cs typeface="Arial" charset="0"/>
              </a:rPr>
              <a:t> </a:t>
            </a:r>
            <a:r>
              <a:rPr lang="nl-NL" sz="2400" smtClean="0">
                <a:solidFill>
                  <a:srgbClr val="000000"/>
                </a:solidFill>
                <a:effectLst>
                  <a:outerShdw blurRad="38100" dist="38100" dir="2700000" algn="tl">
                    <a:srgbClr val="FFFFFF"/>
                  </a:outerShdw>
                </a:effectLst>
                <a:latin typeface="Arial" charset="0"/>
                <a:ea typeface="Arial" charset="0"/>
                <a:cs typeface="Arial" charset="0"/>
              </a:rPr>
              <a:t>gây </a:t>
            </a:r>
            <a:r>
              <a:rPr lang="nl-NL" sz="2400" dirty="0" err="1" smtClean="0">
                <a:solidFill>
                  <a:srgbClr val="000000"/>
                </a:solidFill>
                <a:effectLst>
                  <a:outerShdw blurRad="38100" dist="38100" dir="2700000" algn="tl">
                    <a:srgbClr val="FFFFFF"/>
                  </a:outerShdw>
                </a:effectLst>
                <a:latin typeface="Arial" charset="0"/>
                <a:ea typeface="Arial" charset="0"/>
                <a:cs typeface="Arial" charset="0"/>
              </a:rPr>
              <a:t>khó</a:t>
            </a:r>
            <a:r>
              <a:rPr lang="nl-NL" sz="24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400" dirty="0" err="1" smtClean="0">
                <a:solidFill>
                  <a:srgbClr val="000000"/>
                </a:solidFill>
                <a:effectLst>
                  <a:outerShdw blurRad="38100" dist="38100" dir="2700000" algn="tl">
                    <a:srgbClr val="FFFFFF"/>
                  </a:outerShdw>
                </a:effectLst>
                <a:latin typeface="Arial" charset="0"/>
                <a:ea typeface="Arial" charset="0"/>
                <a:cs typeface="Arial" charset="0"/>
              </a:rPr>
              <a:t>thở</a:t>
            </a:r>
            <a:r>
              <a:rPr lang="nl-NL" sz="2400" dirty="0" smtClean="0">
                <a:solidFill>
                  <a:srgbClr val="000000"/>
                </a:solidFill>
                <a:effectLst>
                  <a:outerShdw blurRad="38100" dist="38100" dir="2700000" algn="tl">
                    <a:srgbClr val="FFFFFF"/>
                  </a:outerShdw>
                </a:effectLst>
                <a:latin typeface="Arial" charset="0"/>
                <a:ea typeface="Arial" charset="0"/>
                <a:cs typeface="Arial" charset="0"/>
              </a:rPr>
              <a:t>.</a:t>
            </a:r>
          </a:p>
          <a:p>
            <a:pPr algn="just">
              <a:lnSpc>
                <a:spcPct val="110000"/>
              </a:lnSpc>
              <a:spcBef>
                <a:spcPts val="0"/>
              </a:spcBef>
              <a:buFont typeface="Wingdings" pitchFamily="2" charset="2"/>
              <a:buChar char="§"/>
              <a:defRPr/>
            </a:pPr>
            <a:r>
              <a:rPr lang="nl-NL" sz="2400" dirty="0" err="1" smtClean="0">
                <a:solidFill>
                  <a:srgbClr val="000000"/>
                </a:solidFill>
                <a:effectLst>
                  <a:outerShdw blurRad="38100" dist="38100" dir="2700000" algn="tl">
                    <a:srgbClr val="FFFFFF"/>
                  </a:outerShdw>
                </a:effectLst>
                <a:latin typeface="Arial" charset="0"/>
                <a:ea typeface="Arial" charset="0"/>
                <a:cs typeface="Arial" charset="0"/>
              </a:rPr>
              <a:t>Những</a:t>
            </a:r>
            <a:r>
              <a:rPr lang="nl-NL" sz="24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400" dirty="0" err="1" smtClean="0">
                <a:solidFill>
                  <a:srgbClr val="000000"/>
                </a:solidFill>
                <a:effectLst>
                  <a:outerShdw blurRad="38100" dist="38100" dir="2700000" algn="tl">
                    <a:srgbClr val="FFFFFF"/>
                  </a:outerShdw>
                </a:effectLst>
                <a:latin typeface="Arial" charset="0"/>
                <a:ea typeface="Arial" charset="0"/>
                <a:cs typeface="Arial" charset="0"/>
              </a:rPr>
              <a:t>người</a:t>
            </a:r>
            <a:r>
              <a:rPr lang="nl-NL" sz="2400" dirty="0" smtClean="0">
                <a:solidFill>
                  <a:srgbClr val="000000"/>
                </a:solidFill>
                <a:effectLst>
                  <a:outerShdw blurRad="38100" dist="38100" dir="2700000" algn="tl">
                    <a:srgbClr val="FFFFFF"/>
                  </a:outerShdw>
                </a:effectLst>
                <a:latin typeface="Arial" charset="0"/>
                <a:ea typeface="Arial" charset="0"/>
                <a:cs typeface="Arial" charset="0"/>
              </a:rPr>
              <a:t> hút </a:t>
            </a:r>
            <a:r>
              <a:rPr lang="nl-NL" sz="2400" dirty="0" err="1" smtClean="0">
                <a:solidFill>
                  <a:srgbClr val="000000"/>
                </a:solidFill>
                <a:effectLst>
                  <a:outerShdw blurRad="38100" dist="38100" dir="2700000" algn="tl">
                    <a:srgbClr val="FFFFFF"/>
                  </a:outerShdw>
                </a:effectLst>
                <a:latin typeface="Arial" charset="0"/>
                <a:ea typeface="Arial" charset="0"/>
                <a:cs typeface="Arial" charset="0"/>
              </a:rPr>
              <a:t>thuốc</a:t>
            </a:r>
            <a:r>
              <a:rPr lang="nl-NL" sz="24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400" dirty="0" err="1" smtClean="0">
                <a:solidFill>
                  <a:srgbClr val="000000"/>
                </a:solidFill>
                <a:effectLst>
                  <a:outerShdw blurRad="38100" dist="38100" dir="2700000" algn="tl">
                    <a:srgbClr val="FFFFFF"/>
                  </a:outerShdw>
                </a:effectLst>
                <a:latin typeface="Arial" charset="0"/>
                <a:ea typeface="Arial" charset="0"/>
                <a:cs typeface="Arial" charset="0"/>
              </a:rPr>
              <a:t>ở</a:t>
            </a:r>
            <a:r>
              <a:rPr lang="nl-NL" sz="24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400" dirty="0" err="1" smtClean="0">
                <a:solidFill>
                  <a:srgbClr val="000000"/>
                </a:solidFill>
                <a:effectLst>
                  <a:outerShdw blurRad="38100" dist="38100" dir="2700000" algn="tl">
                    <a:srgbClr val="FFFFFF"/>
                  </a:outerShdw>
                </a:effectLst>
                <a:latin typeface="Arial" charset="0"/>
                <a:ea typeface="Arial" charset="0"/>
                <a:cs typeface="Arial" charset="0"/>
              </a:rPr>
              <a:t>tuổi</a:t>
            </a:r>
            <a:r>
              <a:rPr lang="nl-NL" sz="24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400" dirty="0" err="1" smtClean="0">
                <a:solidFill>
                  <a:srgbClr val="000000"/>
                </a:solidFill>
                <a:effectLst>
                  <a:outerShdw blurRad="38100" dist="38100" dir="2700000" algn="tl">
                    <a:srgbClr val="FFFFFF"/>
                  </a:outerShdw>
                </a:effectLst>
                <a:latin typeface="Arial" charset="0"/>
                <a:ea typeface="Arial" charset="0"/>
                <a:cs typeface="Arial" charset="0"/>
              </a:rPr>
              <a:t>càng</a:t>
            </a:r>
            <a:r>
              <a:rPr lang="nl-NL" sz="24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400" dirty="0" err="1" smtClean="0">
                <a:solidFill>
                  <a:srgbClr val="000000"/>
                </a:solidFill>
                <a:effectLst>
                  <a:outerShdw blurRad="38100" dist="38100" dir="2700000" algn="tl">
                    <a:srgbClr val="FFFFFF"/>
                  </a:outerShdw>
                </a:effectLst>
                <a:latin typeface="Arial" charset="0"/>
                <a:ea typeface="Arial" charset="0"/>
                <a:cs typeface="Arial" charset="0"/>
              </a:rPr>
              <a:t>trẻ</a:t>
            </a:r>
            <a:r>
              <a:rPr lang="nl-NL" sz="24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400" dirty="0" err="1" smtClean="0">
                <a:solidFill>
                  <a:srgbClr val="000000"/>
                </a:solidFill>
                <a:effectLst>
                  <a:outerShdw blurRad="38100" dist="38100" dir="2700000" algn="tl">
                    <a:srgbClr val="FFFFFF"/>
                  </a:outerShdw>
                </a:effectLst>
                <a:latin typeface="Arial" charset="0"/>
                <a:ea typeface="Arial" charset="0"/>
                <a:cs typeface="Arial" charset="0"/>
              </a:rPr>
              <a:t>thì</a:t>
            </a:r>
            <a:r>
              <a:rPr lang="nl-NL" sz="24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400" dirty="0" err="1" smtClean="0">
                <a:solidFill>
                  <a:srgbClr val="000000"/>
                </a:solidFill>
                <a:effectLst>
                  <a:outerShdw blurRad="38100" dist="38100" dir="2700000" algn="tl">
                    <a:srgbClr val="FFFFFF"/>
                  </a:outerShdw>
                </a:effectLst>
                <a:latin typeface="Arial" charset="0"/>
                <a:ea typeface="Arial" charset="0"/>
                <a:cs typeface="Arial" charset="0"/>
              </a:rPr>
              <a:t>thời</a:t>
            </a:r>
            <a:r>
              <a:rPr lang="nl-NL" sz="24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400" dirty="0" err="1" smtClean="0">
                <a:solidFill>
                  <a:srgbClr val="000000"/>
                </a:solidFill>
                <a:effectLst>
                  <a:outerShdw blurRad="38100" dist="38100" dir="2700000" algn="tl">
                    <a:srgbClr val="FFFFFF"/>
                  </a:outerShdw>
                </a:effectLst>
                <a:latin typeface="Arial" charset="0"/>
                <a:ea typeface="Arial" charset="0"/>
                <a:cs typeface="Arial" charset="0"/>
              </a:rPr>
              <a:t>gian</a:t>
            </a:r>
            <a:r>
              <a:rPr lang="nl-NL" sz="2400" dirty="0" smtClean="0">
                <a:solidFill>
                  <a:srgbClr val="000000"/>
                </a:solidFill>
                <a:effectLst>
                  <a:outerShdw blurRad="38100" dist="38100" dir="2700000" algn="tl">
                    <a:srgbClr val="FFFFFF"/>
                  </a:outerShdw>
                </a:effectLst>
                <a:latin typeface="Arial" charset="0"/>
                <a:ea typeface="Arial" charset="0"/>
                <a:cs typeface="Arial" charset="0"/>
              </a:rPr>
              <a:t> hút </a:t>
            </a:r>
            <a:r>
              <a:rPr lang="nl-NL" sz="2400" dirty="0" err="1" smtClean="0">
                <a:solidFill>
                  <a:srgbClr val="000000"/>
                </a:solidFill>
                <a:effectLst>
                  <a:outerShdw blurRad="38100" dist="38100" dir="2700000" algn="tl">
                    <a:srgbClr val="FFFFFF"/>
                  </a:outerShdw>
                </a:effectLst>
                <a:latin typeface="Arial" charset="0"/>
                <a:ea typeface="Arial" charset="0"/>
                <a:cs typeface="Arial" charset="0"/>
              </a:rPr>
              <a:t>để</a:t>
            </a:r>
            <a:r>
              <a:rPr lang="nl-NL" sz="24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400" dirty="0" err="1" smtClean="0">
                <a:solidFill>
                  <a:srgbClr val="000000"/>
                </a:solidFill>
                <a:effectLst>
                  <a:outerShdw blurRad="38100" dist="38100" dir="2700000" algn="tl">
                    <a:srgbClr val="FFFFFF"/>
                  </a:outerShdw>
                </a:effectLst>
                <a:latin typeface="Arial" charset="0"/>
                <a:ea typeface="Arial" charset="0"/>
                <a:cs typeface="Arial" charset="0"/>
              </a:rPr>
              <a:t>gây</a:t>
            </a:r>
            <a:r>
              <a:rPr lang="nl-NL" sz="2400" dirty="0" smtClean="0">
                <a:solidFill>
                  <a:srgbClr val="000000"/>
                </a:solidFill>
                <a:effectLst>
                  <a:outerShdw blurRad="38100" dist="38100" dir="2700000" algn="tl">
                    <a:srgbClr val="FFFFFF"/>
                  </a:outerShdw>
                </a:effectLst>
                <a:latin typeface="Arial" charset="0"/>
                <a:ea typeface="Arial" charset="0"/>
                <a:cs typeface="Arial" charset="0"/>
              </a:rPr>
              <a:t> ra </a:t>
            </a:r>
            <a:r>
              <a:rPr lang="nl-NL" sz="2400" dirty="0" err="1" smtClean="0">
                <a:solidFill>
                  <a:srgbClr val="000000"/>
                </a:solidFill>
                <a:effectLst>
                  <a:outerShdw blurRad="38100" dist="38100" dir="2700000" algn="tl">
                    <a:srgbClr val="FFFFFF"/>
                  </a:outerShdw>
                </a:effectLst>
                <a:latin typeface="Arial" charset="0"/>
                <a:ea typeface="Arial" charset="0"/>
                <a:cs typeface="Arial" charset="0"/>
              </a:rPr>
              <a:t>bệnh</a:t>
            </a:r>
            <a:r>
              <a:rPr lang="nl-NL" sz="24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400" dirty="0" err="1" smtClean="0">
                <a:solidFill>
                  <a:srgbClr val="000000"/>
                </a:solidFill>
                <a:effectLst>
                  <a:outerShdw blurRad="38100" dist="38100" dir="2700000" algn="tl">
                    <a:srgbClr val="FFFFFF"/>
                  </a:outerShdw>
                </a:effectLst>
                <a:latin typeface="Arial" charset="0"/>
                <a:ea typeface="Arial" charset="0"/>
                <a:cs typeface="Arial" charset="0"/>
              </a:rPr>
              <a:t>liên</a:t>
            </a:r>
            <a:r>
              <a:rPr lang="nl-NL" sz="24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400" dirty="0" err="1" smtClean="0">
                <a:solidFill>
                  <a:srgbClr val="000000"/>
                </a:solidFill>
                <a:effectLst>
                  <a:outerShdw blurRad="38100" dist="38100" dir="2700000" algn="tl">
                    <a:srgbClr val="FFFFFF"/>
                  </a:outerShdw>
                </a:effectLst>
                <a:latin typeface="Arial" charset="0"/>
                <a:ea typeface="Arial" charset="0"/>
                <a:cs typeface="Arial" charset="0"/>
              </a:rPr>
              <a:t>quan</a:t>
            </a:r>
            <a:r>
              <a:rPr lang="nl-NL" sz="24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400" dirty="0" err="1" smtClean="0">
                <a:solidFill>
                  <a:srgbClr val="000000"/>
                </a:solidFill>
                <a:effectLst>
                  <a:outerShdw blurRad="38100" dist="38100" dir="2700000" algn="tl">
                    <a:srgbClr val="FFFFFF"/>
                  </a:outerShdw>
                </a:effectLst>
                <a:latin typeface="Arial" charset="0"/>
                <a:ea typeface="Arial" charset="0"/>
                <a:cs typeface="Arial" charset="0"/>
              </a:rPr>
              <a:t>đến</a:t>
            </a:r>
            <a:r>
              <a:rPr lang="nl-NL" sz="24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400" dirty="0" err="1" smtClean="0">
                <a:solidFill>
                  <a:srgbClr val="000000"/>
                </a:solidFill>
                <a:effectLst>
                  <a:outerShdw blurRad="38100" dist="38100" dir="2700000" algn="tl">
                    <a:srgbClr val="FFFFFF"/>
                  </a:outerShdw>
                </a:effectLst>
                <a:latin typeface="Arial" charset="0"/>
                <a:ea typeface="Arial" charset="0"/>
                <a:cs typeface="Arial" charset="0"/>
              </a:rPr>
              <a:t>đường</a:t>
            </a:r>
            <a:r>
              <a:rPr lang="nl-NL" sz="24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400" dirty="0" err="1" smtClean="0">
                <a:solidFill>
                  <a:srgbClr val="000000"/>
                </a:solidFill>
                <a:effectLst>
                  <a:outerShdw blurRad="38100" dist="38100" dir="2700000" algn="tl">
                    <a:srgbClr val="FFFFFF"/>
                  </a:outerShdw>
                </a:effectLst>
                <a:latin typeface="Arial" charset="0"/>
                <a:ea typeface="Arial" charset="0"/>
                <a:cs typeface="Arial" charset="0"/>
              </a:rPr>
              <a:t>hô</a:t>
            </a:r>
            <a:r>
              <a:rPr lang="nl-NL" sz="24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400" dirty="0" err="1" smtClean="0">
                <a:solidFill>
                  <a:srgbClr val="000000"/>
                </a:solidFill>
                <a:effectLst>
                  <a:outerShdw blurRad="38100" dist="38100" dir="2700000" algn="tl">
                    <a:srgbClr val="FFFFFF"/>
                  </a:outerShdw>
                </a:effectLst>
                <a:latin typeface="Arial" charset="0"/>
                <a:ea typeface="Arial" charset="0"/>
                <a:cs typeface="Arial" charset="0"/>
              </a:rPr>
              <a:t>hấp</a:t>
            </a:r>
            <a:r>
              <a:rPr lang="nl-NL" sz="24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400" dirty="0" err="1" smtClean="0">
                <a:solidFill>
                  <a:srgbClr val="000000"/>
                </a:solidFill>
                <a:effectLst>
                  <a:outerShdw blurRad="38100" dist="38100" dir="2700000" algn="tl">
                    <a:srgbClr val="FFFFFF"/>
                  </a:outerShdw>
                </a:effectLst>
                <a:latin typeface="Arial" charset="0"/>
                <a:ea typeface="Arial" charset="0"/>
                <a:cs typeface="Arial" charset="0"/>
              </a:rPr>
              <a:t>càng</a:t>
            </a:r>
            <a:r>
              <a:rPr lang="nl-NL" sz="24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400" dirty="0" err="1" smtClean="0">
                <a:solidFill>
                  <a:srgbClr val="000000"/>
                </a:solidFill>
                <a:effectLst>
                  <a:outerShdw blurRad="38100" dist="38100" dir="2700000" algn="tl">
                    <a:srgbClr val="FFFFFF"/>
                  </a:outerShdw>
                </a:effectLst>
                <a:latin typeface="Arial" charset="0"/>
                <a:ea typeface="Arial" charset="0"/>
                <a:cs typeface="Arial" charset="0"/>
              </a:rPr>
              <a:t>ngắn</a:t>
            </a:r>
            <a:r>
              <a:rPr lang="nl-NL" sz="24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400" dirty="0" err="1" smtClean="0">
                <a:solidFill>
                  <a:srgbClr val="000000"/>
                </a:solidFill>
                <a:effectLst>
                  <a:outerShdw blurRad="38100" dist="38100" dir="2700000" algn="tl">
                    <a:srgbClr val="FFFFFF"/>
                  </a:outerShdw>
                </a:effectLst>
                <a:latin typeface="Arial" charset="0"/>
                <a:ea typeface="Arial" charset="0"/>
                <a:cs typeface="Arial" charset="0"/>
              </a:rPr>
              <a:t>so</a:t>
            </a:r>
            <a:r>
              <a:rPr lang="nl-NL" sz="24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400" dirty="0" err="1" smtClean="0">
                <a:solidFill>
                  <a:srgbClr val="000000"/>
                </a:solidFill>
                <a:effectLst>
                  <a:outerShdw blurRad="38100" dist="38100" dir="2700000" algn="tl">
                    <a:srgbClr val="FFFFFF"/>
                  </a:outerShdw>
                </a:effectLst>
                <a:latin typeface="Arial" charset="0"/>
                <a:ea typeface="Arial" charset="0"/>
                <a:cs typeface="Arial" charset="0"/>
              </a:rPr>
              <a:t>với</a:t>
            </a:r>
            <a:r>
              <a:rPr lang="nl-NL" sz="24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400" dirty="0" err="1" smtClean="0">
                <a:solidFill>
                  <a:srgbClr val="000000"/>
                </a:solidFill>
                <a:effectLst>
                  <a:outerShdw blurRad="38100" dist="38100" dir="2700000" algn="tl">
                    <a:srgbClr val="FFFFFF"/>
                  </a:outerShdw>
                </a:effectLst>
                <a:latin typeface="Arial" charset="0"/>
                <a:ea typeface="Arial" charset="0"/>
                <a:cs typeface="Arial" charset="0"/>
              </a:rPr>
              <a:t>những</a:t>
            </a:r>
            <a:r>
              <a:rPr lang="nl-NL" sz="24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400" dirty="0" err="1" smtClean="0">
                <a:solidFill>
                  <a:srgbClr val="000000"/>
                </a:solidFill>
                <a:effectLst>
                  <a:outerShdw blurRad="38100" dist="38100" dir="2700000" algn="tl">
                    <a:srgbClr val="FFFFFF"/>
                  </a:outerShdw>
                </a:effectLst>
                <a:latin typeface="Arial" charset="0"/>
                <a:ea typeface="Arial" charset="0"/>
                <a:cs typeface="Arial" charset="0"/>
              </a:rPr>
              <a:t>người</a:t>
            </a:r>
            <a:r>
              <a:rPr lang="nl-NL" sz="24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400" dirty="0" err="1" smtClean="0">
                <a:solidFill>
                  <a:srgbClr val="000000"/>
                </a:solidFill>
                <a:effectLst>
                  <a:outerShdw blurRad="38100" dist="38100" dir="2700000" algn="tl">
                    <a:srgbClr val="FFFFFF"/>
                  </a:outerShdw>
                </a:effectLst>
                <a:latin typeface="Arial" charset="0"/>
                <a:ea typeface="Arial" charset="0"/>
                <a:cs typeface="Arial" charset="0"/>
              </a:rPr>
              <a:t>bắt</a:t>
            </a:r>
            <a:r>
              <a:rPr lang="nl-NL" sz="24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400" dirty="0" err="1" smtClean="0">
                <a:solidFill>
                  <a:srgbClr val="000000"/>
                </a:solidFill>
                <a:effectLst>
                  <a:outerShdw blurRad="38100" dist="38100" dir="2700000" algn="tl">
                    <a:srgbClr val="FFFFFF"/>
                  </a:outerShdw>
                </a:effectLst>
                <a:latin typeface="Arial" charset="0"/>
                <a:ea typeface="Arial" charset="0"/>
                <a:cs typeface="Arial" charset="0"/>
              </a:rPr>
              <a:t>đầu</a:t>
            </a:r>
            <a:r>
              <a:rPr lang="nl-NL" sz="2400" dirty="0" smtClean="0">
                <a:solidFill>
                  <a:srgbClr val="000000"/>
                </a:solidFill>
                <a:effectLst>
                  <a:outerShdw blurRad="38100" dist="38100" dir="2700000" algn="tl">
                    <a:srgbClr val="FFFFFF"/>
                  </a:outerShdw>
                </a:effectLst>
                <a:latin typeface="Arial" charset="0"/>
                <a:ea typeface="Arial" charset="0"/>
                <a:cs typeface="Arial" charset="0"/>
              </a:rPr>
              <a:t> hút </a:t>
            </a:r>
            <a:r>
              <a:rPr lang="nl-NL" sz="2400" dirty="0" err="1" smtClean="0">
                <a:solidFill>
                  <a:srgbClr val="000000"/>
                </a:solidFill>
                <a:effectLst>
                  <a:outerShdw blurRad="38100" dist="38100" dir="2700000" algn="tl">
                    <a:srgbClr val="FFFFFF"/>
                  </a:outerShdw>
                </a:effectLst>
                <a:latin typeface="Arial" charset="0"/>
                <a:ea typeface="Arial" charset="0"/>
                <a:cs typeface="Arial" charset="0"/>
              </a:rPr>
              <a:t>ở</a:t>
            </a:r>
            <a:r>
              <a:rPr lang="nl-NL" sz="24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400" dirty="0" err="1" smtClean="0">
                <a:solidFill>
                  <a:srgbClr val="000000"/>
                </a:solidFill>
                <a:effectLst>
                  <a:outerShdw blurRad="38100" dist="38100" dir="2700000" algn="tl">
                    <a:srgbClr val="FFFFFF"/>
                  </a:outerShdw>
                </a:effectLst>
                <a:latin typeface="Arial" charset="0"/>
                <a:ea typeface="Arial" charset="0"/>
                <a:cs typeface="Arial" charset="0"/>
              </a:rPr>
              <a:t>tuổi</a:t>
            </a:r>
            <a:r>
              <a:rPr lang="nl-NL" sz="24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400" dirty="0" err="1" smtClean="0">
                <a:solidFill>
                  <a:srgbClr val="000000"/>
                </a:solidFill>
                <a:effectLst>
                  <a:outerShdw blurRad="38100" dist="38100" dir="2700000" algn="tl">
                    <a:srgbClr val="FFFFFF"/>
                  </a:outerShdw>
                </a:effectLst>
                <a:latin typeface="Arial" charset="0"/>
                <a:ea typeface="Arial" charset="0"/>
                <a:cs typeface="Arial" charset="0"/>
              </a:rPr>
              <a:t>muộn</a:t>
            </a:r>
            <a:r>
              <a:rPr lang="nl-NL" sz="24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2400" dirty="0" err="1" smtClean="0">
                <a:solidFill>
                  <a:srgbClr val="000000"/>
                </a:solidFill>
                <a:effectLst>
                  <a:outerShdw blurRad="38100" dist="38100" dir="2700000" algn="tl">
                    <a:srgbClr val="FFFFFF"/>
                  </a:outerShdw>
                </a:effectLst>
                <a:latin typeface="Arial" charset="0"/>
                <a:ea typeface="Arial" charset="0"/>
                <a:cs typeface="Arial" charset="0"/>
              </a:rPr>
              <a:t>hơn</a:t>
            </a:r>
            <a:r>
              <a:rPr lang="nl-NL" sz="2400" dirty="0" smtClean="0">
                <a:solidFill>
                  <a:srgbClr val="000000"/>
                </a:solidFill>
                <a:effectLst>
                  <a:outerShdw blurRad="38100" dist="38100" dir="2700000" algn="tl">
                    <a:srgbClr val="FFFFFF"/>
                  </a:outerShdw>
                </a:effectLst>
                <a:latin typeface="Arial" charset="0"/>
                <a:ea typeface="Arial" charset="0"/>
                <a:cs typeface="Arial" charset="0"/>
              </a:rPr>
              <a:t>.</a:t>
            </a:r>
          </a:p>
          <a:p>
            <a:pPr>
              <a:lnSpc>
                <a:spcPct val="110000"/>
              </a:lnSpc>
              <a:buFont typeface="Wingdings" pitchFamily="2" charset="2"/>
              <a:buChar char="§"/>
              <a:defRPr/>
            </a:pPr>
            <a:r>
              <a:rPr lang="en-US" sz="2400" dirty="0" err="1">
                <a:latin typeface="Arial" charset="0"/>
                <a:ea typeface="Arial" charset="0"/>
                <a:cs typeface="Arial" charset="0"/>
              </a:rPr>
              <a:t>Tăng</a:t>
            </a:r>
            <a:r>
              <a:rPr lang="en-US" sz="2400" dirty="0">
                <a:latin typeface="Arial" charset="0"/>
                <a:ea typeface="Arial" charset="0"/>
                <a:cs typeface="Arial" charset="0"/>
              </a:rPr>
              <a:t> </a:t>
            </a:r>
            <a:r>
              <a:rPr lang="en-US" sz="2400" dirty="0" err="1">
                <a:latin typeface="Arial" charset="0"/>
                <a:ea typeface="Arial" charset="0"/>
                <a:cs typeface="Arial" charset="0"/>
              </a:rPr>
              <a:t>nhiễm</a:t>
            </a:r>
            <a:r>
              <a:rPr lang="en-US" sz="2400" dirty="0">
                <a:latin typeface="Arial" charset="0"/>
                <a:ea typeface="Arial" charset="0"/>
                <a:cs typeface="Arial" charset="0"/>
              </a:rPr>
              <a:t> virus (</a:t>
            </a:r>
            <a:r>
              <a:rPr lang="en-US" sz="2400" dirty="0" err="1">
                <a:latin typeface="Arial" charset="0"/>
                <a:ea typeface="Arial" charset="0"/>
                <a:cs typeface="Arial" charset="0"/>
              </a:rPr>
              <a:t>trong</a:t>
            </a:r>
            <a:r>
              <a:rPr lang="en-US" sz="2400" dirty="0">
                <a:latin typeface="Arial" charset="0"/>
                <a:ea typeface="Arial" charset="0"/>
                <a:cs typeface="Arial" charset="0"/>
              </a:rPr>
              <a:t> </a:t>
            </a:r>
            <a:r>
              <a:rPr lang="en-US" sz="2400" dirty="0" err="1">
                <a:latin typeface="Arial" charset="0"/>
                <a:ea typeface="Arial" charset="0"/>
                <a:cs typeface="Arial" charset="0"/>
              </a:rPr>
              <a:t>đó</a:t>
            </a:r>
            <a:r>
              <a:rPr lang="en-US" sz="2400" dirty="0">
                <a:latin typeface="Arial" charset="0"/>
                <a:ea typeface="Arial" charset="0"/>
                <a:cs typeface="Arial" charset="0"/>
              </a:rPr>
              <a:t> </a:t>
            </a:r>
            <a:r>
              <a:rPr lang="en-US" sz="2400" dirty="0" err="1">
                <a:latin typeface="Arial" charset="0"/>
                <a:ea typeface="Arial" charset="0"/>
                <a:cs typeface="Arial" charset="0"/>
              </a:rPr>
              <a:t>có</a:t>
            </a:r>
            <a:r>
              <a:rPr lang="en-US" sz="2400" dirty="0">
                <a:latin typeface="Arial" charset="0"/>
                <a:ea typeface="Arial" charset="0"/>
                <a:cs typeface="Arial" charset="0"/>
              </a:rPr>
              <a:t> </a:t>
            </a:r>
            <a:r>
              <a:rPr lang="en-US" sz="2400" dirty="0" err="1">
                <a:latin typeface="Arial" charset="0"/>
                <a:ea typeface="Arial" charset="0"/>
                <a:cs typeface="Arial" charset="0"/>
              </a:rPr>
              <a:t>Sars</a:t>
            </a:r>
            <a:r>
              <a:rPr lang="en-US" sz="2400" dirty="0">
                <a:latin typeface="Arial" charset="0"/>
                <a:ea typeface="Arial" charset="0"/>
                <a:cs typeface="Arial" charset="0"/>
              </a:rPr>
              <a:t> </a:t>
            </a:r>
            <a:r>
              <a:rPr lang="en-US" sz="2400" dirty="0" err="1">
                <a:latin typeface="Arial" charset="0"/>
                <a:ea typeface="Arial" charset="0"/>
                <a:cs typeface="Arial" charset="0"/>
              </a:rPr>
              <a:t>CoV</a:t>
            </a:r>
            <a:r>
              <a:rPr lang="en-US" sz="2400" dirty="0">
                <a:latin typeface="Arial" charset="0"/>
                <a:ea typeface="Arial" charset="0"/>
                <a:cs typeface="Arial" charset="0"/>
              </a:rPr>
              <a:t>)</a:t>
            </a:r>
          </a:p>
          <a:p>
            <a:pPr>
              <a:lnSpc>
                <a:spcPct val="110000"/>
              </a:lnSpc>
              <a:buFont typeface="Wingdings" pitchFamily="2" charset="2"/>
              <a:buChar char="§"/>
              <a:defRPr/>
            </a:pPr>
            <a:r>
              <a:rPr lang="en-US" sz="2400" dirty="0" err="1">
                <a:latin typeface="Arial" charset="0"/>
                <a:ea typeface="Arial" charset="0"/>
                <a:cs typeface="Arial" charset="0"/>
              </a:rPr>
              <a:t>Tăng</a:t>
            </a:r>
            <a:r>
              <a:rPr lang="en-US" sz="2400" dirty="0">
                <a:latin typeface="Arial" charset="0"/>
                <a:ea typeface="Arial" charset="0"/>
                <a:cs typeface="Arial" charset="0"/>
              </a:rPr>
              <a:t> </a:t>
            </a:r>
            <a:r>
              <a:rPr lang="en-US" sz="2400" dirty="0" err="1">
                <a:latin typeface="Arial" charset="0"/>
                <a:ea typeface="Arial" charset="0"/>
                <a:cs typeface="Arial" charset="0"/>
              </a:rPr>
              <a:t>nhiễm</a:t>
            </a:r>
            <a:r>
              <a:rPr lang="en-US" sz="2400" dirty="0">
                <a:latin typeface="Arial" charset="0"/>
                <a:ea typeface="Arial" charset="0"/>
                <a:cs typeface="Arial" charset="0"/>
              </a:rPr>
              <a:t> vi </a:t>
            </a:r>
            <a:r>
              <a:rPr lang="en-US" sz="2400" dirty="0" err="1">
                <a:latin typeface="Arial" charset="0"/>
                <a:ea typeface="Arial" charset="0"/>
                <a:cs typeface="Arial" charset="0"/>
              </a:rPr>
              <a:t>khuẩn</a:t>
            </a:r>
            <a:r>
              <a:rPr lang="en-US" sz="2400" dirty="0">
                <a:latin typeface="Arial" charset="0"/>
                <a:ea typeface="Arial" charset="0"/>
                <a:cs typeface="Arial" charset="0"/>
              </a:rPr>
              <a:t> </a:t>
            </a:r>
            <a:r>
              <a:rPr lang="en-US" sz="2400" dirty="0" err="1">
                <a:latin typeface="Arial" charset="0"/>
                <a:ea typeface="Arial" charset="0"/>
                <a:cs typeface="Arial" charset="0"/>
              </a:rPr>
              <a:t>thường</a:t>
            </a:r>
            <a:endParaRPr lang="en-US" sz="2400" dirty="0">
              <a:latin typeface="Arial" charset="0"/>
              <a:ea typeface="Arial" charset="0"/>
              <a:cs typeface="Arial" charset="0"/>
            </a:endParaRPr>
          </a:p>
          <a:p>
            <a:pPr>
              <a:lnSpc>
                <a:spcPct val="110000"/>
              </a:lnSpc>
              <a:buFont typeface="Wingdings" pitchFamily="2" charset="2"/>
              <a:buChar char="§"/>
              <a:defRPr/>
            </a:pPr>
            <a:r>
              <a:rPr lang="en-US" sz="2400" dirty="0" err="1">
                <a:latin typeface="Arial" charset="0"/>
                <a:ea typeface="Arial" charset="0"/>
                <a:cs typeface="Arial" charset="0"/>
              </a:rPr>
              <a:t>Tăng</a:t>
            </a:r>
            <a:r>
              <a:rPr lang="en-US" sz="2400" dirty="0">
                <a:latin typeface="Arial" charset="0"/>
                <a:ea typeface="Arial" charset="0"/>
                <a:cs typeface="Arial" charset="0"/>
              </a:rPr>
              <a:t> </a:t>
            </a:r>
            <a:r>
              <a:rPr lang="en-US" sz="2400" dirty="0" err="1">
                <a:latin typeface="Arial" charset="0"/>
                <a:ea typeface="Arial" charset="0"/>
                <a:cs typeface="Arial" charset="0"/>
              </a:rPr>
              <a:t>lao</a:t>
            </a:r>
            <a:r>
              <a:rPr lang="en-US" sz="2400" dirty="0">
                <a:latin typeface="Arial" charset="0"/>
                <a:ea typeface="Arial" charset="0"/>
                <a:cs typeface="Arial" charset="0"/>
              </a:rPr>
              <a:t> </a:t>
            </a:r>
            <a:r>
              <a:rPr lang="en-US" sz="2400" dirty="0" err="1">
                <a:latin typeface="Arial" charset="0"/>
                <a:ea typeface="Arial" charset="0"/>
                <a:cs typeface="Arial" charset="0"/>
              </a:rPr>
              <a:t>phổi</a:t>
            </a:r>
            <a:endParaRPr lang="en-US" sz="2400" dirty="0">
              <a:latin typeface="Arial" charset="0"/>
              <a:ea typeface="Arial" charset="0"/>
              <a:cs typeface="Arial" charset="0"/>
            </a:endParaRPr>
          </a:p>
          <a:p>
            <a:pPr>
              <a:lnSpc>
                <a:spcPct val="110000"/>
              </a:lnSpc>
              <a:buFont typeface="Wingdings" pitchFamily="2" charset="2"/>
              <a:buChar char="§"/>
              <a:defRPr/>
            </a:pPr>
            <a:r>
              <a:rPr lang="en-US" sz="2400" dirty="0" err="1">
                <a:latin typeface="Arial" charset="0"/>
                <a:ea typeface="Arial" charset="0"/>
                <a:cs typeface="Arial" charset="0"/>
              </a:rPr>
              <a:t>Tăng</a:t>
            </a:r>
            <a:r>
              <a:rPr lang="en-US" sz="2400" dirty="0">
                <a:latin typeface="Arial" charset="0"/>
                <a:ea typeface="Arial" charset="0"/>
                <a:cs typeface="Arial" charset="0"/>
              </a:rPr>
              <a:t> </a:t>
            </a:r>
            <a:r>
              <a:rPr lang="en-US" sz="2400" dirty="0" err="1">
                <a:latin typeface="Arial" charset="0"/>
                <a:ea typeface="Arial" charset="0"/>
                <a:cs typeface="Arial" charset="0"/>
              </a:rPr>
              <a:t>các</a:t>
            </a:r>
            <a:r>
              <a:rPr lang="en-US" sz="2400" dirty="0">
                <a:latin typeface="Arial" charset="0"/>
                <a:ea typeface="Arial" charset="0"/>
                <a:cs typeface="Arial" charset="0"/>
              </a:rPr>
              <a:t> </a:t>
            </a:r>
            <a:r>
              <a:rPr lang="en-US" sz="2400" dirty="0" err="1">
                <a:latin typeface="Arial" charset="0"/>
                <a:ea typeface="Arial" charset="0"/>
                <a:cs typeface="Arial" charset="0"/>
              </a:rPr>
              <a:t>bệnh</a:t>
            </a:r>
            <a:r>
              <a:rPr lang="en-US" sz="2400" dirty="0">
                <a:latin typeface="Arial" charset="0"/>
                <a:ea typeface="Arial" charset="0"/>
                <a:cs typeface="Arial" charset="0"/>
              </a:rPr>
              <a:t> </a:t>
            </a:r>
            <a:r>
              <a:rPr lang="en-US" sz="2400" dirty="0" err="1">
                <a:latin typeface="Arial" charset="0"/>
                <a:ea typeface="Arial" charset="0"/>
                <a:cs typeface="Arial" charset="0"/>
              </a:rPr>
              <a:t>phổi</a:t>
            </a:r>
            <a:r>
              <a:rPr lang="en-US" sz="2400" dirty="0">
                <a:latin typeface="Arial" charset="0"/>
                <a:ea typeface="Arial" charset="0"/>
                <a:cs typeface="Arial" charset="0"/>
              </a:rPr>
              <a:t> </a:t>
            </a:r>
            <a:r>
              <a:rPr lang="en-US" sz="2400" dirty="0" err="1">
                <a:latin typeface="Arial" charset="0"/>
                <a:ea typeface="Arial" charset="0"/>
                <a:cs typeface="Arial" charset="0"/>
              </a:rPr>
              <a:t>mạn</a:t>
            </a:r>
            <a:r>
              <a:rPr lang="en-US" sz="2400" dirty="0">
                <a:latin typeface="Arial" charset="0"/>
                <a:ea typeface="Arial" charset="0"/>
                <a:cs typeface="Arial" charset="0"/>
              </a:rPr>
              <a:t> </a:t>
            </a:r>
            <a:r>
              <a:rPr lang="en-US" sz="2400" dirty="0" err="1" smtClean="0">
                <a:latin typeface="Arial" charset="0"/>
                <a:ea typeface="Arial" charset="0"/>
                <a:cs typeface="Arial" charset="0"/>
              </a:rPr>
              <a:t>tính</a:t>
            </a:r>
            <a:endParaRPr lang="en-US" sz="2400" dirty="0">
              <a:latin typeface="Arial" charset="0"/>
              <a:ea typeface="Arial" charset="0"/>
              <a:cs typeface="Arial" charset="0"/>
            </a:endParaRPr>
          </a:p>
        </p:txBody>
      </p:sp>
    </p:spTree>
    <p:extLst>
      <p:ext uri="{BB962C8B-B14F-4D97-AF65-F5344CB8AC3E}">
        <p14:creationId xmlns:p14="http://schemas.microsoft.com/office/powerpoint/2010/main" val="2075962131"/>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8" name="组合 7"/>
          <p:cNvGrpSpPr/>
          <p:nvPr/>
        </p:nvGrpSpPr>
        <p:grpSpPr>
          <a:xfrm>
            <a:off x="-635" y="-21590"/>
            <a:ext cx="12193270" cy="6880225"/>
            <a:chOff x="-1" y="-34"/>
            <a:chExt cx="19202" cy="10835"/>
          </a:xfrm>
        </p:grpSpPr>
        <p:pic>
          <p:nvPicPr>
            <p:cNvPr id="9" name="图片 8" descr="E:\ppt创作\1全部\3素材\39 (3).png39 (3)"/>
            <p:cNvPicPr>
              <a:picLocks noChangeAspect="1"/>
            </p:cNvPicPr>
            <p:nvPr/>
          </p:nvPicPr>
          <p:blipFill>
            <a:blip r:embed="rId4"/>
            <a:stretch>
              <a:fillRect/>
            </a:stretch>
          </p:blipFill>
          <p:spPr>
            <a:xfrm>
              <a:off x="-1" y="0"/>
              <a:ext cx="19202" cy="10801"/>
            </a:xfrm>
            <a:prstGeom prst="rect">
              <a:avLst/>
            </a:prstGeom>
          </p:spPr>
        </p:pic>
        <p:pic>
          <p:nvPicPr>
            <p:cNvPr id="11" name="图片 10" descr="59"/>
            <p:cNvPicPr>
              <a:picLocks noChangeAspect="1"/>
            </p:cNvPicPr>
            <p:nvPr/>
          </p:nvPicPr>
          <p:blipFill>
            <a:blip r:embed="rId5"/>
            <a:srcRect t="10063" b="21540"/>
            <a:stretch>
              <a:fillRect/>
            </a:stretch>
          </p:blipFill>
          <p:spPr>
            <a:xfrm>
              <a:off x="1" y="-34"/>
              <a:ext cx="19200" cy="10834"/>
            </a:xfrm>
            <a:prstGeom prst="rect">
              <a:avLst/>
            </a:prstGeom>
          </p:spPr>
        </p:pic>
      </p:grpSp>
      <p:pic>
        <p:nvPicPr>
          <p:cNvPr id="13" name="图片 12" descr="8 (23)"/>
          <p:cNvPicPr>
            <a:picLocks noChangeAspect="1"/>
          </p:cNvPicPr>
          <p:nvPr/>
        </p:nvPicPr>
        <p:blipFill>
          <a:blip r:embed="rId6"/>
          <a:srcRect t="86667"/>
          <a:stretch>
            <a:fillRect/>
          </a:stretch>
        </p:blipFill>
        <p:spPr>
          <a:xfrm>
            <a:off x="635" y="6477000"/>
            <a:ext cx="12192000" cy="381000"/>
          </a:xfrm>
          <a:prstGeom prst="rect">
            <a:avLst/>
          </a:prstGeom>
        </p:spPr>
      </p:pic>
      <p:pic>
        <p:nvPicPr>
          <p:cNvPr id="14" name="图片 13" descr="11 (22)"/>
          <p:cNvPicPr>
            <a:picLocks noChangeAspect="1"/>
          </p:cNvPicPr>
          <p:nvPr/>
        </p:nvPicPr>
        <p:blipFill>
          <a:blip r:embed="rId7"/>
          <a:stretch>
            <a:fillRect/>
          </a:stretch>
        </p:blipFill>
        <p:spPr>
          <a:xfrm>
            <a:off x="1270" y="0"/>
            <a:ext cx="12191365" cy="6477635"/>
          </a:xfrm>
          <a:prstGeom prst="rect">
            <a:avLst/>
          </a:prstGeom>
        </p:spPr>
      </p:pic>
      <p:sp>
        <p:nvSpPr>
          <p:cNvPr id="19" name="圆角矩形 18"/>
          <p:cNvSpPr/>
          <p:nvPr/>
        </p:nvSpPr>
        <p:spPr>
          <a:xfrm>
            <a:off x="142189" y="336550"/>
            <a:ext cx="11713210" cy="60960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charset="0"/>
              <a:ea typeface="Arial" charset="0"/>
              <a:cs typeface="Arial" charset="0"/>
            </a:endParaRPr>
          </a:p>
        </p:txBody>
      </p:sp>
      <p:grpSp>
        <p:nvGrpSpPr>
          <p:cNvPr id="20" name="组合 19"/>
          <p:cNvGrpSpPr/>
          <p:nvPr/>
        </p:nvGrpSpPr>
        <p:grpSpPr>
          <a:xfrm>
            <a:off x="713697" y="4450546"/>
            <a:ext cx="7558376" cy="1395196"/>
            <a:chOff x="4815" y="7413"/>
            <a:chExt cx="2918" cy="969"/>
          </a:xfrm>
        </p:grpSpPr>
        <p:sp>
          <p:nvSpPr>
            <p:cNvPr id="21" name="圆角矩形 20"/>
            <p:cNvSpPr/>
            <p:nvPr/>
          </p:nvSpPr>
          <p:spPr>
            <a:xfrm>
              <a:off x="4815" y="7413"/>
              <a:ext cx="2918" cy="689"/>
            </a:xfrm>
            <a:prstGeom prst="roundRect">
              <a:avLst>
                <a:gd name="adj" fmla="val 50000"/>
              </a:avLst>
            </a:prstGeom>
            <a:solidFill>
              <a:srgbClr val="D45032"/>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cs typeface="思源黑体 CN Bold" panose="020B0800000000000000" charset="-122"/>
              </a:endParaRPr>
            </a:p>
          </p:txBody>
        </p:sp>
        <p:sp>
          <p:nvSpPr>
            <p:cNvPr id="22" name="文本框 21"/>
            <p:cNvSpPr txBox="1"/>
            <p:nvPr/>
          </p:nvSpPr>
          <p:spPr>
            <a:xfrm>
              <a:off x="4957" y="7479"/>
              <a:ext cx="1039" cy="903"/>
            </a:xfrm>
            <a:prstGeom prst="rect">
              <a:avLst/>
            </a:prstGeom>
            <a:noFill/>
          </p:spPr>
          <p:txBody>
            <a:bodyPr wrap="square" rtlCol="0">
              <a:normAutofit/>
            </a:bodyPr>
            <a:lstStyle/>
            <a:p>
              <a:pPr algn="dist"/>
              <a:endParaRPr lang="zh-CN" sz="3000" b="1" dirty="0">
                <a:solidFill>
                  <a:schemeClr val="bg1"/>
                </a:solidFill>
                <a:latin typeface="Arial" charset="0"/>
                <a:ea typeface="Arial" charset="0"/>
                <a:cs typeface="Arial" charset="0"/>
              </a:endParaRPr>
            </a:p>
          </p:txBody>
        </p:sp>
      </p:grpSp>
      <p:cxnSp>
        <p:nvCxnSpPr>
          <p:cNvPr id="31" name="直接连接符 30"/>
          <p:cNvCxnSpPr/>
          <p:nvPr/>
        </p:nvCxnSpPr>
        <p:spPr>
          <a:xfrm>
            <a:off x="888363" y="3471776"/>
            <a:ext cx="6433185" cy="0"/>
          </a:xfrm>
          <a:prstGeom prst="line">
            <a:avLst/>
          </a:prstGeom>
          <a:ln w="15875">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34" name="文本框 33"/>
          <p:cNvSpPr txBox="1"/>
          <p:nvPr/>
        </p:nvSpPr>
        <p:spPr>
          <a:xfrm>
            <a:off x="389226" y="2493011"/>
            <a:ext cx="7709131" cy="934315"/>
          </a:xfrm>
          <a:prstGeom prst="rect">
            <a:avLst/>
          </a:prstGeom>
          <a:noFill/>
        </p:spPr>
        <p:txBody>
          <a:bodyPr wrap="square" rtlCol="0">
            <a:normAutofit fontScale="62500" lnSpcReduction="20000"/>
          </a:bodyPr>
          <a:lstStyle/>
          <a:p>
            <a:pPr algn="dist"/>
            <a:r>
              <a:rPr lang="vi-VN" altLang="zh-CN" sz="7900" dirty="0" smtClean="0">
                <a:solidFill>
                  <a:srgbClr val="D45032"/>
                </a:solidFill>
                <a:latin typeface="Arial" charset="0"/>
                <a:ea typeface="Arial" charset="0"/>
                <a:cs typeface="Arial" charset="0"/>
              </a:rPr>
              <a:t>TÁC HẠI CỦA THUỐC LÁ</a:t>
            </a:r>
            <a:endParaRPr lang="zh-CN" altLang="en-US" sz="8000" dirty="0">
              <a:solidFill>
                <a:srgbClr val="D45032"/>
              </a:solidFill>
              <a:latin typeface="Arial" charset="0"/>
              <a:ea typeface="Arial" charset="0"/>
              <a:cs typeface="Arial" charset="0"/>
            </a:endParaRPr>
          </a:p>
        </p:txBody>
      </p:sp>
      <p:pic>
        <p:nvPicPr>
          <p:cNvPr id="35" name="图片 34" descr="37"/>
          <p:cNvPicPr>
            <a:picLocks noChangeAspect="1"/>
          </p:cNvPicPr>
          <p:nvPr/>
        </p:nvPicPr>
        <p:blipFill>
          <a:blip r:embed="rId8"/>
          <a:srcRect l="15428" b="37443"/>
          <a:stretch>
            <a:fillRect/>
          </a:stretch>
        </p:blipFill>
        <p:spPr>
          <a:xfrm>
            <a:off x="7583170" y="0"/>
            <a:ext cx="4608830" cy="5114290"/>
          </a:xfrm>
          <a:prstGeom prst="rect">
            <a:avLst/>
          </a:prstGeom>
        </p:spPr>
      </p:pic>
    </p:spTree>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2"/>
          <p:cNvGrpSpPr/>
          <p:nvPr/>
        </p:nvGrpSpPr>
        <p:grpSpPr>
          <a:xfrm>
            <a:off x="-1270" y="0"/>
            <a:ext cx="12193270" cy="6880225"/>
            <a:chOff x="-1" y="-34"/>
            <a:chExt cx="19202" cy="10835"/>
          </a:xfrm>
        </p:grpSpPr>
        <p:grpSp>
          <p:nvGrpSpPr>
            <p:cNvPr id="10" name="组合 1"/>
            <p:cNvGrpSpPr/>
            <p:nvPr/>
          </p:nvGrpSpPr>
          <p:grpSpPr>
            <a:xfrm>
              <a:off x="-1" y="-34"/>
              <a:ext cx="19202" cy="10835"/>
              <a:chOff x="-1" y="-34"/>
              <a:chExt cx="19202" cy="10835"/>
            </a:xfrm>
          </p:grpSpPr>
          <p:pic>
            <p:nvPicPr>
              <p:cNvPr id="12" name="图片 3"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13" name="图片 4"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11" name="圆角矩形 22"/>
            <p:cNvSpPr/>
            <p:nvPr/>
          </p:nvSpPr>
          <p:spPr>
            <a:xfrm>
              <a:off x="481" y="205"/>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4" name="图片 5" descr="8 (23)"/>
          <p:cNvPicPr>
            <a:picLocks noChangeAspect="1"/>
          </p:cNvPicPr>
          <p:nvPr/>
        </p:nvPicPr>
        <p:blipFill>
          <a:blip r:embed="rId4"/>
          <a:srcRect t="86667"/>
          <a:stretch>
            <a:fillRect/>
          </a:stretch>
        </p:blipFill>
        <p:spPr>
          <a:xfrm>
            <a:off x="635" y="6477000"/>
            <a:ext cx="12192000" cy="381000"/>
          </a:xfrm>
          <a:prstGeom prst="rect">
            <a:avLst/>
          </a:prstGeom>
        </p:spPr>
      </p:pic>
      <p:sp>
        <p:nvSpPr>
          <p:cNvPr id="15" name="矩形 8"/>
          <p:cNvSpPr/>
          <p:nvPr/>
        </p:nvSpPr>
        <p:spPr>
          <a:xfrm>
            <a:off x="1908177" y="341193"/>
            <a:ext cx="8354291" cy="1113370"/>
          </a:xfrm>
          <a:prstGeom prst="rect">
            <a:avLst/>
          </a:prstGeom>
          <a:solidFill>
            <a:srgbClr val="D93B2A"/>
          </a:solidFill>
        </p:spPr>
        <p:txBody>
          <a:bodyPr wrap="square">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vi-VN" altLang="zh-CN" sz="3200" b="1" noProof="0" dirty="0" smtClean="0">
                <a:solidFill>
                  <a:schemeClr val="bg1"/>
                </a:solidFill>
                <a:latin typeface="Arial" charset="0"/>
                <a:ea typeface="Arial" charset="0"/>
                <a:cs typeface="Arial" charset="0"/>
              </a:rPr>
              <a:t>NGUY CƠ TỬ VONG DO BỆNH </a:t>
            </a:r>
          </a:p>
          <a:p>
            <a:pPr marL="0" marR="0" lvl="0" indent="0" algn="ctr" defTabSz="914400" rtl="0" eaLnBrk="1" fontAlgn="auto" latinLnBrk="0" hangingPunct="1">
              <a:lnSpc>
                <a:spcPct val="100000"/>
              </a:lnSpc>
              <a:spcBef>
                <a:spcPct val="0"/>
              </a:spcBef>
              <a:spcAft>
                <a:spcPct val="0"/>
              </a:spcAft>
              <a:buClrTx/>
              <a:buSzTx/>
              <a:buFontTx/>
              <a:buNone/>
              <a:defRPr/>
            </a:pPr>
            <a:r>
              <a:rPr lang="vi-VN" altLang="zh-CN" sz="3200" b="1" noProof="0" dirty="0" smtClean="0">
                <a:solidFill>
                  <a:schemeClr val="bg1"/>
                </a:solidFill>
                <a:latin typeface="Arial" charset="0"/>
                <a:ea typeface="Arial" charset="0"/>
                <a:cs typeface="Arial" charset="0"/>
              </a:rPr>
              <a:t>PHỔI TẮC NGHẼN MÃN TÍNH (BPTNMT)</a:t>
            </a:r>
            <a:endParaRPr kumimoji="0" lang="zh-CN" altLang="en-US" sz="3200" b="1" i="0" u="none" strike="noStrike" kern="1200" cap="none" spc="0" normalizeH="0" baseline="0" noProof="0" dirty="0">
              <a:ln>
                <a:noFill/>
              </a:ln>
              <a:solidFill>
                <a:schemeClr val="bg1"/>
              </a:solidFill>
              <a:effectLst/>
              <a:uLnTx/>
              <a:uFillTx/>
              <a:latin typeface="Arial" charset="0"/>
              <a:ea typeface="Arial" charset="0"/>
              <a:cs typeface="Arial" charset="0"/>
            </a:endParaRPr>
          </a:p>
        </p:txBody>
      </p:sp>
      <p:sp>
        <p:nvSpPr>
          <p:cNvPr id="16" name="Rectangle 44"/>
          <p:cNvSpPr>
            <a:spLocks noChangeArrowheads="1"/>
          </p:cNvSpPr>
          <p:nvPr/>
        </p:nvSpPr>
        <p:spPr bwMode="auto">
          <a:xfrm>
            <a:off x="673677" y="1904725"/>
            <a:ext cx="4388427" cy="3552254"/>
          </a:xfrm>
          <a:prstGeom prst="rect">
            <a:avLst/>
          </a:prstGeom>
          <a:noFill/>
          <a:ln w="25400">
            <a:noFill/>
            <a:miter lim="800000"/>
            <a:headEnd/>
            <a:tailEnd/>
          </a:ln>
          <a:effectLst/>
        </p:spPr>
        <p:txBody>
          <a:bodyPr wrap="square" lIns="90488" tIns="44450" rIns="90488" bIns="44450">
            <a:spAutoFit/>
          </a:bodyPr>
          <a:lstStyle/>
          <a:p>
            <a:pPr algn="just" eaLnBrk="0" hangingPunct="0">
              <a:lnSpc>
                <a:spcPct val="150000"/>
              </a:lnSpc>
              <a:spcBef>
                <a:spcPct val="0"/>
              </a:spcBef>
              <a:buClrTx/>
              <a:buFontTx/>
              <a:buNone/>
              <a:defRPr/>
            </a:pPr>
            <a:r>
              <a:rPr lang="en-US" altLang="en-US" sz="3000" dirty="0" err="1">
                <a:latin typeface="Arial" pitchFamily="34" charset="0"/>
                <a:cs typeface="Arial" pitchFamily="34" charset="0"/>
              </a:rPr>
              <a:t>Nếu</a:t>
            </a:r>
            <a:r>
              <a:rPr lang="en-US" altLang="en-US" sz="3000" dirty="0">
                <a:latin typeface="Arial" pitchFamily="34" charset="0"/>
                <a:cs typeface="Arial" pitchFamily="34" charset="0"/>
              </a:rPr>
              <a:t> </a:t>
            </a:r>
            <a:r>
              <a:rPr lang="en-US" altLang="en-US" sz="3000" dirty="0" err="1">
                <a:latin typeface="Arial" pitchFamily="34" charset="0"/>
                <a:cs typeface="Arial" pitchFamily="34" charset="0"/>
              </a:rPr>
              <a:t>nguy</a:t>
            </a:r>
            <a:r>
              <a:rPr lang="en-US" altLang="en-US" sz="3000" dirty="0">
                <a:latin typeface="Arial" pitchFamily="34" charset="0"/>
                <a:cs typeface="Arial" pitchFamily="34" charset="0"/>
              </a:rPr>
              <a:t> </a:t>
            </a:r>
            <a:r>
              <a:rPr lang="en-US" altLang="en-US" sz="3000" dirty="0" err="1">
                <a:latin typeface="Arial" pitchFamily="34" charset="0"/>
                <a:cs typeface="Arial" pitchFamily="34" charset="0"/>
              </a:rPr>
              <a:t>cơ</a:t>
            </a:r>
            <a:r>
              <a:rPr lang="en-US" altLang="en-US" sz="3000" dirty="0">
                <a:latin typeface="Arial" pitchFamily="34" charset="0"/>
                <a:cs typeface="Arial" pitchFamily="34" charset="0"/>
              </a:rPr>
              <a:t> </a:t>
            </a:r>
            <a:r>
              <a:rPr lang="en-US" altLang="en-US" sz="3000" dirty="0" err="1">
                <a:latin typeface="Arial" pitchFamily="34" charset="0"/>
                <a:cs typeface="Arial" pitchFamily="34" charset="0"/>
              </a:rPr>
              <a:t>bị</a:t>
            </a:r>
            <a:r>
              <a:rPr lang="en-US" altLang="en-US" sz="3000" dirty="0">
                <a:latin typeface="Arial" pitchFamily="34" charset="0"/>
                <a:cs typeface="Arial" pitchFamily="34" charset="0"/>
              </a:rPr>
              <a:t> </a:t>
            </a:r>
            <a:r>
              <a:rPr lang="en-US" altLang="en-US" sz="3000" dirty="0" err="1">
                <a:latin typeface="Arial" pitchFamily="34" charset="0"/>
                <a:cs typeface="Arial" pitchFamily="34" charset="0"/>
              </a:rPr>
              <a:t>chết</a:t>
            </a:r>
            <a:r>
              <a:rPr lang="en-US" altLang="en-US" sz="3000" dirty="0">
                <a:latin typeface="Arial" pitchFamily="34" charset="0"/>
                <a:cs typeface="Arial" pitchFamily="34" charset="0"/>
              </a:rPr>
              <a:t> </a:t>
            </a:r>
            <a:r>
              <a:rPr lang="en-US" altLang="en-US" sz="3000" dirty="0" err="1">
                <a:latin typeface="Arial" pitchFamily="34" charset="0"/>
                <a:cs typeface="Arial" pitchFamily="34" charset="0"/>
              </a:rPr>
              <a:t>vì</a:t>
            </a:r>
            <a:r>
              <a:rPr lang="en-US" altLang="en-US" sz="3000" dirty="0">
                <a:latin typeface="Arial" pitchFamily="34" charset="0"/>
                <a:cs typeface="Arial" pitchFamily="34" charset="0"/>
              </a:rPr>
              <a:t> BPTNMT ở </a:t>
            </a:r>
            <a:r>
              <a:rPr lang="en-US" altLang="en-US" sz="3000" dirty="0" err="1">
                <a:latin typeface="Arial" pitchFamily="34" charset="0"/>
                <a:cs typeface="Arial" pitchFamily="34" charset="0"/>
              </a:rPr>
              <a:t>người</a:t>
            </a:r>
            <a:r>
              <a:rPr lang="en-US" altLang="en-US" sz="3000" dirty="0">
                <a:latin typeface="Arial" pitchFamily="34" charset="0"/>
                <a:cs typeface="Arial" pitchFamily="34" charset="0"/>
              </a:rPr>
              <a:t> </a:t>
            </a:r>
            <a:r>
              <a:rPr lang="en-US" altLang="en-US" sz="3000" dirty="0" err="1">
                <a:latin typeface="Arial" pitchFamily="34" charset="0"/>
                <a:cs typeface="Arial" pitchFamily="34" charset="0"/>
              </a:rPr>
              <a:t>không</a:t>
            </a:r>
            <a:r>
              <a:rPr lang="en-US" altLang="en-US" sz="3000" dirty="0">
                <a:latin typeface="Arial" pitchFamily="34" charset="0"/>
                <a:cs typeface="Arial" pitchFamily="34" charset="0"/>
              </a:rPr>
              <a:t> </a:t>
            </a:r>
            <a:r>
              <a:rPr lang="en-US" altLang="en-US" sz="3000" dirty="0" err="1">
                <a:latin typeface="Arial" pitchFamily="34" charset="0"/>
                <a:cs typeface="Arial" pitchFamily="34" charset="0"/>
              </a:rPr>
              <a:t>hút</a:t>
            </a:r>
            <a:r>
              <a:rPr lang="en-US" altLang="en-US" sz="3000" dirty="0">
                <a:latin typeface="Arial" pitchFamily="34" charset="0"/>
                <a:cs typeface="Arial" pitchFamily="34" charset="0"/>
              </a:rPr>
              <a:t> </a:t>
            </a:r>
            <a:r>
              <a:rPr lang="en-US" altLang="en-US" sz="3000" dirty="0" err="1">
                <a:latin typeface="Arial" pitchFamily="34" charset="0"/>
                <a:cs typeface="Arial" pitchFamily="34" charset="0"/>
              </a:rPr>
              <a:t>thuốc</a:t>
            </a:r>
            <a:r>
              <a:rPr lang="en-US" altLang="en-US" sz="3000" dirty="0">
                <a:latin typeface="Arial" pitchFamily="34" charset="0"/>
                <a:cs typeface="Arial" pitchFamily="34" charset="0"/>
              </a:rPr>
              <a:t> </a:t>
            </a:r>
            <a:r>
              <a:rPr lang="en-US" altLang="en-US" sz="3000" dirty="0" err="1">
                <a:latin typeface="Arial" pitchFamily="34" charset="0"/>
                <a:cs typeface="Arial" pitchFamily="34" charset="0"/>
              </a:rPr>
              <a:t>là</a:t>
            </a:r>
            <a:r>
              <a:rPr lang="en-US" altLang="en-US" sz="3000" dirty="0">
                <a:latin typeface="Arial" pitchFamily="34" charset="0"/>
                <a:cs typeface="Arial" pitchFamily="34" charset="0"/>
              </a:rPr>
              <a:t> 1 </a:t>
            </a:r>
            <a:r>
              <a:rPr lang="en-US" altLang="en-US" sz="3000" dirty="0" err="1">
                <a:latin typeface="Arial" pitchFamily="34" charset="0"/>
                <a:cs typeface="Arial" pitchFamily="34" charset="0"/>
              </a:rPr>
              <a:t>thì</a:t>
            </a:r>
            <a:r>
              <a:rPr lang="en-US" altLang="en-US" sz="3000" dirty="0">
                <a:latin typeface="Arial" pitchFamily="34" charset="0"/>
                <a:cs typeface="Arial" pitchFamily="34" charset="0"/>
              </a:rPr>
              <a:t> </a:t>
            </a:r>
            <a:r>
              <a:rPr lang="en-US" altLang="en-US" sz="3000" dirty="0" err="1">
                <a:latin typeface="Arial" pitchFamily="34" charset="0"/>
                <a:cs typeface="Arial" pitchFamily="34" charset="0"/>
              </a:rPr>
              <a:t>nguy</a:t>
            </a:r>
            <a:r>
              <a:rPr lang="en-US" altLang="en-US" sz="3000" dirty="0">
                <a:latin typeface="Arial" pitchFamily="34" charset="0"/>
                <a:cs typeface="Arial" pitchFamily="34" charset="0"/>
              </a:rPr>
              <a:t> </a:t>
            </a:r>
            <a:r>
              <a:rPr lang="en-US" altLang="en-US" sz="3000" dirty="0" err="1">
                <a:latin typeface="Arial" pitchFamily="34" charset="0"/>
                <a:cs typeface="Arial" pitchFamily="34" charset="0"/>
              </a:rPr>
              <a:t>cơ</a:t>
            </a:r>
            <a:r>
              <a:rPr lang="en-US" altLang="en-US" sz="3000" dirty="0">
                <a:latin typeface="Arial" pitchFamily="34" charset="0"/>
                <a:cs typeface="Arial" pitchFamily="34" charset="0"/>
              </a:rPr>
              <a:t> </a:t>
            </a:r>
            <a:r>
              <a:rPr lang="en-US" altLang="en-US" sz="3000" dirty="0" err="1">
                <a:latin typeface="Arial" pitchFamily="34" charset="0"/>
                <a:cs typeface="Arial" pitchFamily="34" charset="0"/>
              </a:rPr>
              <a:t>này</a:t>
            </a:r>
            <a:r>
              <a:rPr lang="en-US" altLang="en-US" sz="3000" dirty="0">
                <a:latin typeface="Arial" pitchFamily="34" charset="0"/>
                <a:cs typeface="Arial" pitchFamily="34" charset="0"/>
              </a:rPr>
              <a:t> </a:t>
            </a:r>
            <a:r>
              <a:rPr lang="en-US" altLang="en-US" sz="3000" dirty="0" err="1">
                <a:latin typeface="Arial" pitchFamily="34" charset="0"/>
                <a:cs typeface="Arial" pitchFamily="34" charset="0"/>
              </a:rPr>
              <a:t>tăng</a:t>
            </a:r>
            <a:r>
              <a:rPr lang="en-US" altLang="en-US" sz="3000" dirty="0">
                <a:latin typeface="Arial" pitchFamily="34" charset="0"/>
                <a:cs typeface="Arial" pitchFamily="34" charset="0"/>
              </a:rPr>
              <a:t> </a:t>
            </a:r>
            <a:r>
              <a:rPr lang="en-US" altLang="en-US" sz="3000" dirty="0" err="1">
                <a:latin typeface="Arial" pitchFamily="34" charset="0"/>
                <a:cs typeface="Arial" pitchFamily="34" charset="0"/>
              </a:rPr>
              <a:t>lên</a:t>
            </a:r>
            <a:r>
              <a:rPr lang="en-US" altLang="en-US" sz="3000" dirty="0">
                <a:latin typeface="Arial" pitchFamily="34" charset="0"/>
                <a:cs typeface="Arial" pitchFamily="34" charset="0"/>
              </a:rPr>
              <a:t> </a:t>
            </a:r>
            <a:r>
              <a:rPr lang="en-US" altLang="en-US" sz="3000" b="1" dirty="0">
                <a:solidFill>
                  <a:srgbClr val="FF0000"/>
                </a:solidFill>
                <a:latin typeface="Arial" pitchFamily="34" charset="0"/>
                <a:cs typeface="Arial" pitchFamily="34" charset="0"/>
              </a:rPr>
              <a:t>66 </a:t>
            </a:r>
            <a:r>
              <a:rPr lang="en-US" altLang="en-US" sz="3000" b="1" dirty="0" err="1">
                <a:solidFill>
                  <a:srgbClr val="FF0000"/>
                </a:solidFill>
                <a:latin typeface="Arial" pitchFamily="34" charset="0"/>
                <a:cs typeface="Arial" pitchFamily="34" charset="0"/>
              </a:rPr>
              <a:t>lần</a:t>
            </a:r>
            <a:r>
              <a:rPr lang="en-US" altLang="en-US" sz="3000" dirty="0">
                <a:latin typeface="Arial" pitchFamily="34" charset="0"/>
                <a:cs typeface="Arial" pitchFamily="34" charset="0"/>
              </a:rPr>
              <a:t> ở  </a:t>
            </a:r>
            <a:r>
              <a:rPr lang="en-US" altLang="en-US" sz="3000" dirty="0" err="1">
                <a:latin typeface="Arial" pitchFamily="34" charset="0"/>
                <a:cs typeface="Arial" pitchFamily="34" charset="0"/>
              </a:rPr>
              <a:t>người</a:t>
            </a:r>
            <a:r>
              <a:rPr lang="en-US" altLang="en-US" sz="3000" dirty="0">
                <a:latin typeface="Arial" pitchFamily="34" charset="0"/>
                <a:cs typeface="Arial" pitchFamily="34" charset="0"/>
              </a:rPr>
              <a:t> </a:t>
            </a:r>
            <a:r>
              <a:rPr lang="en-US" altLang="en-US" sz="3000" dirty="0" err="1">
                <a:latin typeface="Arial" pitchFamily="34" charset="0"/>
                <a:cs typeface="Arial" pitchFamily="34" charset="0"/>
              </a:rPr>
              <a:t>nghiện</a:t>
            </a:r>
            <a:r>
              <a:rPr lang="en-US" altLang="en-US" sz="3000" dirty="0">
                <a:latin typeface="Arial" pitchFamily="34" charset="0"/>
                <a:cs typeface="Arial" pitchFamily="34" charset="0"/>
              </a:rPr>
              <a:t> </a:t>
            </a:r>
            <a:r>
              <a:rPr lang="en-US" altLang="en-US" sz="3000" dirty="0" err="1">
                <a:latin typeface="Arial" pitchFamily="34" charset="0"/>
                <a:cs typeface="Arial" pitchFamily="34" charset="0"/>
              </a:rPr>
              <a:t>nặng</a:t>
            </a:r>
            <a:endParaRPr lang="en-US" altLang="en-US" sz="3000" dirty="0">
              <a:latin typeface="Arial" pitchFamily="34" charset="0"/>
              <a:cs typeface="Arial" pitchFamily="34" charset="0"/>
            </a:endParaRPr>
          </a:p>
        </p:txBody>
      </p:sp>
      <p:grpSp>
        <p:nvGrpSpPr>
          <p:cNvPr id="17" name="Group 16"/>
          <p:cNvGrpSpPr/>
          <p:nvPr/>
        </p:nvGrpSpPr>
        <p:grpSpPr>
          <a:xfrm>
            <a:off x="6095365" y="1879563"/>
            <a:ext cx="5604799" cy="4313076"/>
            <a:chOff x="3581400" y="1355055"/>
            <a:chExt cx="5625016" cy="4791914"/>
          </a:xfrm>
        </p:grpSpPr>
        <p:sp>
          <p:nvSpPr>
            <p:cNvPr id="18" name="Rectangle 39"/>
            <p:cNvSpPr>
              <a:spLocks noChangeArrowheads="1"/>
            </p:cNvSpPr>
            <p:nvPr/>
          </p:nvSpPr>
          <p:spPr bwMode="auto">
            <a:xfrm>
              <a:off x="8091970" y="1355055"/>
              <a:ext cx="504885" cy="441680"/>
            </a:xfrm>
            <a:prstGeom prst="rect">
              <a:avLst/>
            </a:prstGeom>
            <a:noFill/>
            <a:ln w="25400">
              <a:noFill/>
              <a:miter lim="800000"/>
              <a:headEnd/>
              <a:tailEnd/>
            </a:ln>
          </p:spPr>
          <p:txBody>
            <a:bodyPr wrap="none" lIns="90488" tIns="44450" rIns="90488" bIns="44450">
              <a:spAutoFit/>
            </a:bodyPr>
            <a:lstStyle/>
            <a:p>
              <a:pPr algn="l" eaLnBrk="0" hangingPunct="0">
                <a:lnSpc>
                  <a:spcPct val="100000"/>
                </a:lnSpc>
                <a:spcBef>
                  <a:spcPct val="0"/>
                </a:spcBef>
                <a:buClrTx/>
                <a:buFontTx/>
                <a:buNone/>
              </a:pPr>
              <a:r>
                <a:rPr lang="en-US" altLang="en-US" sz="2000" b="1">
                  <a:latin typeface="Arial" pitchFamily="34" charset="0"/>
                </a:rPr>
                <a:t>66</a:t>
              </a:r>
            </a:p>
          </p:txBody>
        </p:sp>
        <p:grpSp>
          <p:nvGrpSpPr>
            <p:cNvPr id="19" name="Group 1"/>
            <p:cNvGrpSpPr/>
            <p:nvPr/>
          </p:nvGrpSpPr>
          <p:grpSpPr>
            <a:xfrm>
              <a:off x="3581400" y="1598300"/>
              <a:ext cx="5625016" cy="4548669"/>
              <a:chOff x="3438382" y="1205057"/>
              <a:chExt cx="5625016" cy="4548669"/>
            </a:xfrm>
          </p:grpSpPr>
          <p:sp>
            <p:nvSpPr>
              <p:cNvPr id="20" name="Rectangle 3"/>
              <p:cNvSpPr>
                <a:spLocks noChangeArrowheads="1"/>
              </p:cNvSpPr>
              <p:nvPr/>
            </p:nvSpPr>
            <p:spPr bwMode="auto">
              <a:xfrm>
                <a:off x="3554413" y="4795838"/>
                <a:ext cx="357187" cy="23812"/>
              </a:xfrm>
              <a:prstGeom prst="rect">
                <a:avLst/>
              </a:prstGeom>
              <a:gradFill rotWithShape="0">
                <a:gsLst>
                  <a:gs pos="0">
                    <a:srgbClr val="4C0000"/>
                  </a:gs>
                  <a:gs pos="50000">
                    <a:srgbClr val="FF0000"/>
                  </a:gs>
                  <a:gs pos="100000">
                    <a:srgbClr val="4C0000"/>
                  </a:gs>
                </a:gsLst>
                <a:lin ang="0" scaled="1"/>
              </a:gradFill>
              <a:ln w="12700">
                <a:noFill/>
                <a:miter lim="800000"/>
                <a:headEnd/>
                <a:tailEnd/>
              </a:ln>
            </p:spPr>
            <p:txBody>
              <a:bodyPr wrap="none" anchor="ctr"/>
              <a:lstStyle/>
              <a:p>
                <a:endParaRPr lang="vi-VN"/>
              </a:p>
            </p:txBody>
          </p:sp>
          <p:sp>
            <p:nvSpPr>
              <p:cNvPr id="21" name="Rectangle 4"/>
              <p:cNvSpPr>
                <a:spLocks noChangeArrowheads="1"/>
              </p:cNvSpPr>
              <p:nvPr/>
            </p:nvSpPr>
            <p:spPr bwMode="auto">
              <a:xfrm>
                <a:off x="4111625" y="4351338"/>
                <a:ext cx="355600" cy="468312"/>
              </a:xfrm>
              <a:prstGeom prst="rect">
                <a:avLst/>
              </a:prstGeom>
              <a:gradFill rotWithShape="0">
                <a:gsLst>
                  <a:gs pos="0">
                    <a:srgbClr val="4C0000"/>
                  </a:gs>
                  <a:gs pos="50000">
                    <a:srgbClr val="FF0000"/>
                  </a:gs>
                  <a:gs pos="100000">
                    <a:srgbClr val="4C0000"/>
                  </a:gs>
                </a:gsLst>
                <a:lin ang="0" scaled="1"/>
              </a:gradFill>
              <a:ln w="12700">
                <a:noFill/>
                <a:miter lim="800000"/>
                <a:headEnd/>
                <a:tailEnd/>
              </a:ln>
            </p:spPr>
            <p:txBody>
              <a:bodyPr wrap="none" anchor="ctr"/>
              <a:lstStyle/>
              <a:p>
                <a:endParaRPr lang="vi-VN"/>
              </a:p>
            </p:txBody>
          </p:sp>
          <p:sp>
            <p:nvSpPr>
              <p:cNvPr id="22" name="Rectangle 5"/>
              <p:cNvSpPr>
                <a:spLocks noChangeArrowheads="1"/>
              </p:cNvSpPr>
              <p:nvPr/>
            </p:nvSpPr>
            <p:spPr bwMode="auto">
              <a:xfrm>
                <a:off x="4664075" y="3797300"/>
                <a:ext cx="358775" cy="1022350"/>
              </a:xfrm>
              <a:prstGeom prst="rect">
                <a:avLst/>
              </a:prstGeom>
              <a:gradFill rotWithShape="0">
                <a:gsLst>
                  <a:gs pos="0">
                    <a:srgbClr val="4C0000"/>
                  </a:gs>
                  <a:gs pos="50000">
                    <a:srgbClr val="FF0000"/>
                  </a:gs>
                  <a:gs pos="100000">
                    <a:srgbClr val="4C0000"/>
                  </a:gs>
                </a:gsLst>
                <a:lin ang="0" scaled="1"/>
              </a:gradFill>
              <a:ln w="12700">
                <a:noFill/>
                <a:miter lim="800000"/>
                <a:headEnd/>
                <a:tailEnd/>
              </a:ln>
            </p:spPr>
            <p:txBody>
              <a:bodyPr wrap="none" anchor="ctr"/>
              <a:lstStyle/>
              <a:p>
                <a:endParaRPr lang="vi-VN"/>
              </a:p>
            </p:txBody>
          </p:sp>
          <p:sp>
            <p:nvSpPr>
              <p:cNvPr id="23" name="Rectangle 6"/>
              <p:cNvSpPr>
                <a:spLocks noChangeArrowheads="1"/>
              </p:cNvSpPr>
              <p:nvPr/>
            </p:nvSpPr>
            <p:spPr bwMode="auto">
              <a:xfrm>
                <a:off x="5221288" y="3481388"/>
                <a:ext cx="355600" cy="1338262"/>
              </a:xfrm>
              <a:prstGeom prst="rect">
                <a:avLst/>
              </a:prstGeom>
              <a:gradFill rotWithShape="0">
                <a:gsLst>
                  <a:gs pos="0">
                    <a:srgbClr val="4C0000"/>
                  </a:gs>
                  <a:gs pos="50000">
                    <a:srgbClr val="FF0000"/>
                  </a:gs>
                  <a:gs pos="100000">
                    <a:srgbClr val="4C0000"/>
                  </a:gs>
                </a:gsLst>
                <a:lin ang="0" scaled="1"/>
              </a:gradFill>
              <a:ln w="12700">
                <a:noFill/>
                <a:miter lim="800000"/>
                <a:headEnd/>
                <a:tailEnd/>
              </a:ln>
            </p:spPr>
            <p:txBody>
              <a:bodyPr wrap="none" anchor="ctr"/>
              <a:lstStyle/>
              <a:p>
                <a:endParaRPr lang="vi-VN"/>
              </a:p>
            </p:txBody>
          </p:sp>
          <p:sp>
            <p:nvSpPr>
              <p:cNvPr id="24" name="Rectangle 7"/>
              <p:cNvSpPr>
                <a:spLocks noChangeArrowheads="1"/>
              </p:cNvSpPr>
              <p:nvPr/>
            </p:nvSpPr>
            <p:spPr bwMode="auto">
              <a:xfrm>
                <a:off x="5776913" y="3243263"/>
                <a:ext cx="357187" cy="1576387"/>
              </a:xfrm>
              <a:prstGeom prst="rect">
                <a:avLst/>
              </a:prstGeom>
              <a:gradFill rotWithShape="0">
                <a:gsLst>
                  <a:gs pos="0">
                    <a:srgbClr val="4C0000"/>
                  </a:gs>
                  <a:gs pos="50000">
                    <a:srgbClr val="FF0000"/>
                  </a:gs>
                  <a:gs pos="100000">
                    <a:srgbClr val="4C0000"/>
                  </a:gs>
                </a:gsLst>
                <a:lin ang="0" scaled="1"/>
              </a:gradFill>
              <a:ln w="12700">
                <a:noFill/>
                <a:miter lim="800000"/>
                <a:headEnd/>
                <a:tailEnd/>
              </a:ln>
            </p:spPr>
            <p:txBody>
              <a:bodyPr wrap="none" anchor="ctr"/>
              <a:lstStyle/>
              <a:p>
                <a:endParaRPr lang="vi-VN"/>
              </a:p>
            </p:txBody>
          </p:sp>
          <p:sp>
            <p:nvSpPr>
              <p:cNvPr id="25" name="Rectangle 8"/>
              <p:cNvSpPr>
                <a:spLocks noChangeArrowheads="1"/>
              </p:cNvSpPr>
              <p:nvPr/>
            </p:nvSpPr>
            <p:spPr bwMode="auto">
              <a:xfrm>
                <a:off x="6334125" y="2627313"/>
                <a:ext cx="355600" cy="2192337"/>
              </a:xfrm>
              <a:prstGeom prst="rect">
                <a:avLst/>
              </a:prstGeom>
              <a:gradFill rotWithShape="0">
                <a:gsLst>
                  <a:gs pos="0">
                    <a:srgbClr val="4C0000"/>
                  </a:gs>
                  <a:gs pos="50000">
                    <a:srgbClr val="FF0000"/>
                  </a:gs>
                  <a:gs pos="100000">
                    <a:srgbClr val="4C0000"/>
                  </a:gs>
                </a:gsLst>
                <a:lin ang="0" scaled="1"/>
              </a:gradFill>
              <a:ln w="12700">
                <a:noFill/>
                <a:miter lim="800000"/>
                <a:headEnd/>
                <a:tailEnd/>
              </a:ln>
            </p:spPr>
            <p:txBody>
              <a:bodyPr wrap="none" anchor="ctr"/>
              <a:lstStyle/>
              <a:p>
                <a:endParaRPr lang="vi-VN"/>
              </a:p>
            </p:txBody>
          </p:sp>
          <p:sp>
            <p:nvSpPr>
              <p:cNvPr id="26" name="Rectangle 9"/>
              <p:cNvSpPr>
                <a:spLocks noChangeArrowheads="1"/>
              </p:cNvSpPr>
              <p:nvPr/>
            </p:nvSpPr>
            <p:spPr bwMode="auto">
              <a:xfrm>
                <a:off x="6888163" y="2262188"/>
                <a:ext cx="358775" cy="2557462"/>
              </a:xfrm>
              <a:prstGeom prst="rect">
                <a:avLst/>
              </a:prstGeom>
              <a:gradFill rotWithShape="0">
                <a:gsLst>
                  <a:gs pos="0">
                    <a:srgbClr val="4C0000"/>
                  </a:gs>
                  <a:gs pos="50000">
                    <a:srgbClr val="FF0000"/>
                  </a:gs>
                  <a:gs pos="100000">
                    <a:srgbClr val="4C0000"/>
                  </a:gs>
                </a:gsLst>
                <a:lin ang="0" scaled="1"/>
              </a:gradFill>
              <a:ln w="12700">
                <a:noFill/>
                <a:miter lim="800000"/>
                <a:headEnd/>
                <a:tailEnd/>
              </a:ln>
            </p:spPr>
            <p:txBody>
              <a:bodyPr wrap="none" anchor="ctr"/>
              <a:lstStyle/>
              <a:p>
                <a:endParaRPr lang="vi-VN"/>
              </a:p>
            </p:txBody>
          </p:sp>
          <p:sp>
            <p:nvSpPr>
              <p:cNvPr id="27" name="Rectangle 10"/>
              <p:cNvSpPr>
                <a:spLocks noChangeArrowheads="1"/>
              </p:cNvSpPr>
              <p:nvPr/>
            </p:nvSpPr>
            <p:spPr bwMode="auto">
              <a:xfrm>
                <a:off x="7443788" y="1898650"/>
                <a:ext cx="357187" cy="2921000"/>
              </a:xfrm>
              <a:prstGeom prst="rect">
                <a:avLst/>
              </a:prstGeom>
              <a:gradFill rotWithShape="0">
                <a:gsLst>
                  <a:gs pos="0">
                    <a:srgbClr val="4C0000"/>
                  </a:gs>
                  <a:gs pos="50000">
                    <a:srgbClr val="FF0000"/>
                  </a:gs>
                  <a:gs pos="100000">
                    <a:srgbClr val="4C0000"/>
                  </a:gs>
                </a:gsLst>
                <a:lin ang="0" scaled="1"/>
              </a:gradFill>
              <a:ln w="12700">
                <a:noFill/>
                <a:miter lim="800000"/>
                <a:headEnd/>
                <a:tailEnd/>
              </a:ln>
            </p:spPr>
            <p:txBody>
              <a:bodyPr wrap="none" anchor="ctr"/>
              <a:lstStyle/>
              <a:p>
                <a:endParaRPr lang="vi-VN"/>
              </a:p>
            </p:txBody>
          </p:sp>
          <p:sp>
            <p:nvSpPr>
              <p:cNvPr id="28" name="Rectangle 11"/>
              <p:cNvSpPr>
                <a:spLocks noChangeArrowheads="1"/>
              </p:cNvSpPr>
              <p:nvPr/>
            </p:nvSpPr>
            <p:spPr bwMode="auto">
              <a:xfrm>
                <a:off x="8007350" y="1519238"/>
                <a:ext cx="349250" cy="3300412"/>
              </a:xfrm>
              <a:prstGeom prst="rect">
                <a:avLst/>
              </a:prstGeom>
              <a:gradFill rotWithShape="0">
                <a:gsLst>
                  <a:gs pos="0">
                    <a:srgbClr val="4C0000"/>
                  </a:gs>
                  <a:gs pos="50000">
                    <a:srgbClr val="FF0000"/>
                  </a:gs>
                  <a:gs pos="100000">
                    <a:srgbClr val="4C0000"/>
                  </a:gs>
                </a:gsLst>
                <a:lin ang="0" scaled="1"/>
              </a:gradFill>
              <a:ln w="12700">
                <a:noFill/>
                <a:miter lim="800000"/>
                <a:headEnd/>
                <a:tailEnd/>
              </a:ln>
            </p:spPr>
            <p:txBody>
              <a:bodyPr wrap="none" anchor="ctr"/>
              <a:lstStyle/>
              <a:p>
                <a:endParaRPr lang="vi-VN"/>
              </a:p>
            </p:txBody>
          </p:sp>
          <p:sp>
            <p:nvSpPr>
              <p:cNvPr id="29" name="Line 12"/>
              <p:cNvSpPr>
                <a:spLocks noChangeShapeType="1"/>
              </p:cNvSpPr>
              <p:nvPr/>
            </p:nvSpPr>
            <p:spPr bwMode="auto">
              <a:xfrm>
                <a:off x="3467100" y="4854575"/>
                <a:ext cx="4986338" cy="0"/>
              </a:xfrm>
              <a:prstGeom prst="line">
                <a:avLst/>
              </a:prstGeom>
              <a:noFill/>
              <a:ln w="12700">
                <a:solidFill>
                  <a:srgbClr val="FAFD00"/>
                </a:solidFill>
                <a:round/>
                <a:headEnd/>
                <a:tailEnd/>
              </a:ln>
            </p:spPr>
            <p:txBody>
              <a:bodyPr wrap="none" anchor="ctr"/>
              <a:lstStyle/>
              <a:p>
                <a:endParaRPr lang="vi-VN"/>
              </a:p>
            </p:txBody>
          </p:sp>
          <p:sp>
            <p:nvSpPr>
              <p:cNvPr id="30" name="Line 13"/>
              <p:cNvSpPr>
                <a:spLocks noChangeShapeType="1"/>
              </p:cNvSpPr>
              <p:nvPr/>
            </p:nvSpPr>
            <p:spPr bwMode="auto">
              <a:xfrm flipV="1">
                <a:off x="3470275" y="4789488"/>
                <a:ext cx="0" cy="98425"/>
              </a:xfrm>
              <a:prstGeom prst="line">
                <a:avLst/>
              </a:prstGeom>
              <a:noFill/>
              <a:ln w="12700">
                <a:solidFill>
                  <a:srgbClr val="FAFD00"/>
                </a:solidFill>
                <a:round/>
                <a:headEnd/>
                <a:tailEnd/>
              </a:ln>
            </p:spPr>
            <p:txBody>
              <a:bodyPr wrap="none" anchor="ctr"/>
              <a:lstStyle/>
              <a:p>
                <a:endParaRPr lang="vi-VN"/>
              </a:p>
            </p:txBody>
          </p:sp>
          <p:sp>
            <p:nvSpPr>
              <p:cNvPr id="31" name="Line 14"/>
              <p:cNvSpPr>
                <a:spLocks noChangeShapeType="1"/>
              </p:cNvSpPr>
              <p:nvPr/>
            </p:nvSpPr>
            <p:spPr bwMode="auto">
              <a:xfrm flipV="1">
                <a:off x="4025900" y="4789488"/>
                <a:ext cx="0" cy="98425"/>
              </a:xfrm>
              <a:prstGeom prst="line">
                <a:avLst/>
              </a:prstGeom>
              <a:noFill/>
              <a:ln w="12700">
                <a:solidFill>
                  <a:srgbClr val="FAFD00"/>
                </a:solidFill>
                <a:round/>
                <a:headEnd/>
                <a:tailEnd/>
              </a:ln>
            </p:spPr>
            <p:txBody>
              <a:bodyPr wrap="none" anchor="ctr"/>
              <a:lstStyle/>
              <a:p>
                <a:endParaRPr lang="vi-VN"/>
              </a:p>
            </p:txBody>
          </p:sp>
          <p:sp>
            <p:nvSpPr>
              <p:cNvPr id="32" name="Line 15"/>
              <p:cNvSpPr>
                <a:spLocks noChangeShapeType="1"/>
              </p:cNvSpPr>
              <p:nvPr/>
            </p:nvSpPr>
            <p:spPr bwMode="auto">
              <a:xfrm flipV="1">
                <a:off x="4579938" y="4789488"/>
                <a:ext cx="0" cy="98425"/>
              </a:xfrm>
              <a:prstGeom prst="line">
                <a:avLst/>
              </a:prstGeom>
              <a:noFill/>
              <a:ln w="12700">
                <a:solidFill>
                  <a:srgbClr val="FAFD00"/>
                </a:solidFill>
                <a:round/>
                <a:headEnd/>
                <a:tailEnd/>
              </a:ln>
            </p:spPr>
            <p:txBody>
              <a:bodyPr wrap="none" anchor="ctr"/>
              <a:lstStyle/>
              <a:p>
                <a:endParaRPr lang="vi-VN"/>
              </a:p>
            </p:txBody>
          </p:sp>
          <p:sp>
            <p:nvSpPr>
              <p:cNvPr id="33" name="Line 16"/>
              <p:cNvSpPr>
                <a:spLocks noChangeShapeType="1"/>
              </p:cNvSpPr>
              <p:nvPr/>
            </p:nvSpPr>
            <p:spPr bwMode="auto">
              <a:xfrm flipV="1">
                <a:off x="5137150" y="4789488"/>
                <a:ext cx="0" cy="98425"/>
              </a:xfrm>
              <a:prstGeom prst="line">
                <a:avLst/>
              </a:prstGeom>
              <a:noFill/>
              <a:ln w="12700">
                <a:solidFill>
                  <a:srgbClr val="FAFD00"/>
                </a:solidFill>
                <a:round/>
                <a:headEnd/>
                <a:tailEnd/>
              </a:ln>
            </p:spPr>
            <p:txBody>
              <a:bodyPr wrap="none" anchor="ctr"/>
              <a:lstStyle/>
              <a:p>
                <a:endParaRPr lang="vi-VN"/>
              </a:p>
            </p:txBody>
          </p:sp>
          <p:sp>
            <p:nvSpPr>
              <p:cNvPr id="34" name="Line 17"/>
              <p:cNvSpPr>
                <a:spLocks noChangeShapeType="1"/>
              </p:cNvSpPr>
              <p:nvPr/>
            </p:nvSpPr>
            <p:spPr bwMode="auto">
              <a:xfrm flipV="1">
                <a:off x="5700713" y="4789488"/>
                <a:ext cx="0" cy="98425"/>
              </a:xfrm>
              <a:prstGeom prst="line">
                <a:avLst/>
              </a:prstGeom>
              <a:noFill/>
              <a:ln w="12700">
                <a:solidFill>
                  <a:srgbClr val="FAFD00"/>
                </a:solidFill>
                <a:round/>
                <a:headEnd/>
                <a:tailEnd/>
              </a:ln>
            </p:spPr>
            <p:txBody>
              <a:bodyPr wrap="none" anchor="ctr"/>
              <a:lstStyle/>
              <a:p>
                <a:endParaRPr lang="vi-VN"/>
              </a:p>
            </p:txBody>
          </p:sp>
          <p:sp>
            <p:nvSpPr>
              <p:cNvPr id="35" name="Line 18"/>
              <p:cNvSpPr>
                <a:spLocks noChangeShapeType="1"/>
              </p:cNvSpPr>
              <p:nvPr/>
            </p:nvSpPr>
            <p:spPr bwMode="auto">
              <a:xfrm flipV="1">
                <a:off x="6256338" y="4789488"/>
                <a:ext cx="0" cy="98425"/>
              </a:xfrm>
              <a:prstGeom prst="line">
                <a:avLst/>
              </a:prstGeom>
              <a:noFill/>
              <a:ln w="12700">
                <a:solidFill>
                  <a:srgbClr val="FAFD00"/>
                </a:solidFill>
                <a:round/>
                <a:headEnd/>
                <a:tailEnd/>
              </a:ln>
            </p:spPr>
            <p:txBody>
              <a:bodyPr wrap="none" anchor="ctr"/>
              <a:lstStyle/>
              <a:p>
                <a:endParaRPr lang="vi-VN"/>
              </a:p>
            </p:txBody>
          </p:sp>
          <p:sp>
            <p:nvSpPr>
              <p:cNvPr id="36" name="Line 19"/>
              <p:cNvSpPr>
                <a:spLocks noChangeShapeType="1"/>
              </p:cNvSpPr>
              <p:nvPr/>
            </p:nvSpPr>
            <p:spPr bwMode="auto">
              <a:xfrm flipV="1">
                <a:off x="6813550" y="4789488"/>
                <a:ext cx="0" cy="98425"/>
              </a:xfrm>
              <a:prstGeom prst="line">
                <a:avLst/>
              </a:prstGeom>
              <a:noFill/>
              <a:ln w="12700">
                <a:solidFill>
                  <a:srgbClr val="FAFD00"/>
                </a:solidFill>
                <a:round/>
                <a:headEnd/>
                <a:tailEnd/>
              </a:ln>
            </p:spPr>
            <p:txBody>
              <a:bodyPr wrap="none" anchor="ctr"/>
              <a:lstStyle/>
              <a:p>
                <a:endParaRPr lang="vi-VN"/>
              </a:p>
            </p:txBody>
          </p:sp>
          <p:sp>
            <p:nvSpPr>
              <p:cNvPr id="37" name="Line 20"/>
              <p:cNvSpPr>
                <a:spLocks noChangeShapeType="1"/>
              </p:cNvSpPr>
              <p:nvPr/>
            </p:nvSpPr>
            <p:spPr bwMode="auto">
              <a:xfrm flipV="1">
                <a:off x="7369175" y="4789488"/>
                <a:ext cx="0" cy="98425"/>
              </a:xfrm>
              <a:prstGeom prst="line">
                <a:avLst/>
              </a:prstGeom>
              <a:noFill/>
              <a:ln w="12700">
                <a:solidFill>
                  <a:srgbClr val="FAFD00"/>
                </a:solidFill>
                <a:round/>
                <a:headEnd/>
                <a:tailEnd/>
              </a:ln>
            </p:spPr>
            <p:txBody>
              <a:bodyPr wrap="none" anchor="ctr"/>
              <a:lstStyle/>
              <a:p>
                <a:endParaRPr lang="vi-VN"/>
              </a:p>
            </p:txBody>
          </p:sp>
          <p:sp>
            <p:nvSpPr>
              <p:cNvPr id="38" name="Line 21"/>
              <p:cNvSpPr>
                <a:spLocks noChangeShapeType="1"/>
              </p:cNvSpPr>
              <p:nvPr/>
            </p:nvSpPr>
            <p:spPr bwMode="auto">
              <a:xfrm flipV="1">
                <a:off x="7923213" y="4789488"/>
                <a:ext cx="0" cy="98425"/>
              </a:xfrm>
              <a:prstGeom prst="line">
                <a:avLst/>
              </a:prstGeom>
              <a:noFill/>
              <a:ln w="12700">
                <a:solidFill>
                  <a:srgbClr val="FAFD00"/>
                </a:solidFill>
                <a:round/>
                <a:headEnd/>
                <a:tailEnd/>
              </a:ln>
            </p:spPr>
            <p:txBody>
              <a:bodyPr wrap="none" anchor="ctr"/>
              <a:lstStyle/>
              <a:p>
                <a:endParaRPr lang="vi-VN"/>
              </a:p>
            </p:txBody>
          </p:sp>
          <p:sp>
            <p:nvSpPr>
              <p:cNvPr id="39" name="Line 22"/>
              <p:cNvSpPr>
                <a:spLocks noChangeShapeType="1"/>
              </p:cNvSpPr>
              <p:nvPr/>
            </p:nvSpPr>
            <p:spPr bwMode="auto">
              <a:xfrm flipV="1">
                <a:off x="8478838" y="4789488"/>
                <a:ext cx="0" cy="98425"/>
              </a:xfrm>
              <a:prstGeom prst="line">
                <a:avLst/>
              </a:prstGeom>
              <a:noFill/>
              <a:ln w="12700">
                <a:solidFill>
                  <a:srgbClr val="FAFD00"/>
                </a:solidFill>
                <a:round/>
                <a:headEnd/>
                <a:tailEnd/>
              </a:ln>
            </p:spPr>
            <p:txBody>
              <a:bodyPr wrap="none" anchor="ctr"/>
              <a:lstStyle/>
              <a:p>
                <a:endParaRPr lang="vi-VN"/>
              </a:p>
            </p:txBody>
          </p:sp>
          <p:sp>
            <p:nvSpPr>
              <p:cNvPr id="40" name="Rectangle 23"/>
              <p:cNvSpPr>
                <a:spLocks noChangeArrowheads="1"/>
              </p:cNvSpPr>
              <p:nvPr/>
            </p:nvSpPr>
            <p:spPr bwMode="auto">
              <a:xfrm>
                <a:off x="3476689" y="4781550"/>
                <a:ext cx="598254" cy="441680"/>
              </a:xfrm>
              <a:prstGeom prst="rect">
                <a:avLst/>
              </a:prstGeom>
              <a:noFill/>
              <a:ln w="25400">
                <a:noFill/>
                <a:miter lim="800000"/>
                <a:headEnd/>
                <a:tailEnd/>
              </a:ln>
            </p:spPr>
            <p:txBody>
              <a:bodyPr wrap="none" lIns="90488" tIns="44450" rIns="90488" bIns="44450">
                <a:spAutoFit/>
              </a:bodyPr>
              <a:lstStyle/>
              <a:p>
                <a:pPr algn="l" eaLnBrk="0" hangingPunct="0">
                  <a:lnSpc>
                    <a:spcPct val="100000"/>
                  </a:lnSpc>
                  <a:spcBef>
                    <a:spcPct val="0"/>
                  </a:spcBef>
                  <a:buClrTx/>
                  <a:buFontTx/>
                  <a:buNone/>
                </a:pPr>
                <a:r>
                  <a:rPr lang="en-US" altLang="en-US" sz="2000" b="1">
                    <a:latin typeface="Arial" pitchFamily="34" charset="0"/>
                  </a:rPr>
                  <a:t>KH</a:t>
                </a:r>
              </a:p>
            </p:txBody>
          </p:sp>
          <p:sp>
            <p:nvSpPr>
              <p:cNvPr id="41" name="Rectangle 24"/>
              <p:cNvSpPr>
                <a:spLocks noChangeArrowheads="1"/>
              </p:cNvSpPr>
              <p:nvPr/>
            </p:nvSpPr>
            <p:spPr bwMode="auto">
              <a:xfrm>
                <a:off x="4138613" y="4781550"/>
                <a:ext cx="504885" cy="441680"/>
              </a:xfrm>
              <a:prstGeom prst="rect">
                <a:avLst/>
              </a:prstGeom>
              <a:noFill/>
              <a:ln w="25400">
                <a:noFill/>
                <a:miter lim="800000"/>
                <a:headEnd/>
                <a:tailEnd/>
              </a:ln>
            </p:spPr>
            <p:txBody>
              <a:bodyPr wrap="none" lIns="90488" tIns="44450" rIns="90488" bIns="44450">
                <a:spAutoFit/>
              </a:bodyPr>
              <a:lstStyle/>
              <a:p>
                <a:pPr algn="l" eaLnBrk="0" hangingPunct="0">
                  <a:lnSpc>
                    <a:spcPct val="100000"/>
                  </a:lnSpc>
                  <a:spcBef>
                    <a:spcPct val="0"/>
                  </a:spcBef>
                  <a:buClrTx/>
                  <a:buFontTx/>
                  <a:buNone/>
                </a:pPr>
                <a:r>
                  <a:rPr lang="en-US" altLang="en-US" sz="2000" b="1">
                    <a:latin typeface="Arial" pitchFamily="34" charset="0"/>
                  </a:rPr>
                  <a:t>10</a:t>
                </a:r>
              </a:p>
            </p:txBody>
          </p:sp>
          <p:sp>
            <p:nvSpPr>
              <p:cNvPr id="42" name="Rectangle 25"/>
              <p:cNvSpPr>
                <a:spLocks noChangeArrowheads="1"/>
              </p:cNvSpPr>
              <p:nvPr/>
            </p:nvSpPr>
            <p:spPr bwMode="auto">
              <a:xfrm>
                <a:off x="4694238" y="4781550"/>
                <a:ext cx="504885" cy="441680"/>
              </a:xfrm>
              <a:prstGeom prst="rect">
                <a:avLst/>
              </a:prstGeom>
              <a:noFill/>
              <a:ln w="25400">
                <a:noFill/>
                <a:miter lim="800000"/>
                <a:headEnd/>
                <a:tailEnd/>
              </a:ln>
            </p:spPr>
            <p:txBody>
              <a:bodyPr wrap="none" lIns="90488" tIns="44450" rIns="90488" bIns="44450">
                <a:spAutoFit/>
              </a:bodyPr>
              <a:lstStyle/>
              <a:p>
                <a:pPr algn="l" eaLnBrk="0" hangingPunct="0">
                  <a:lnSpc>
                    <a:spcPct val="100000"/>
                  </a:lnSpc>
                  <a:spcBef>
                    <a:spcPct val="0"/>
                  </a:spcBef>
                  <a:buClrTx/>
                  <a:buFontTx/>
                  <a:buNone/>
                </a:pPr>
                <a:r>
                  <a:rPr lang="en-US" altLang="en-US" sz="2000" b="1">
                    <a:latin typeface="Arial" pitchFamily="34" charset="0"/>
                  </a:rPr>
                  <a:t>20</a:t>
                </a:r>
              </a:p>
            </p:txBody>
          </p:sp>
          <p:sp>
            <p:nvSpPr>
              <p:cNvPr id="43" name="Rectangle 26"/>
              <p:cNvSpPr>
                <a:spLocks noChangeArrowheads="1"/>
              </p:cNvSpPr>
              <p:nvPr/>
            </p:nvSpPr>
            <p:spPr bwMode="auto">
              <a:xfrm>
                <a:off x="5251450" y="4781550"/>
                <a:ext cx="504885" cy="441680"/>
              </a:xfrm>
              <a:prstGeom prst="rect">
                <a:avLst/>
              </a:prstGeom>
              <a:noFill/>
              <a:ln w="25400">
                <a:noFill/>
                <a:miter lim="800000"/>
                <a:headEnd/>
                <a:tailEnd/>
              </a:ln>
            </p:spPr>
            <p:txBody>
              <a:bodyPr wrap="none" lIns="90488" tIns="44450" rIns="90488" bIns="44450">
                <a:spAutoFit/>
              </a:bodyPr>
              <a:lstStyle/>
              <a:p>
                <a:pPr algn="l" eaLnBrk="0" hangingPunct="0">
                  <a:lnSpc>
                    <a:spcPct val="100000"/>
                  </a:lnSpc>
                  <a:spcBef>
                    <a:spcPct val="0"/>
                  </a:spcBef>
                  <a:buClrTx/>
                  <a:buFontTx/>
                  <a:buNone/>
                </a:pPr>
                <a:r>
                  <a:rPr lang="en-US" altLang="en-US" sz="2000" b="1">
                    <a:latin typeface="Arial" pitchFamily="34" charset="0"/>
                  </a:rPr>
                  <a:t>30</a:t>
                </a:r>
              </a:p>
            </p:txBody>
          </p:sp>
          <p:sp>
            <p:nvSpPr>
              <p:cNvPr id="44" name="Rectangle 27"/>
              <p:cNvSpPr>
                <a:spLocks noChangeArrowheads="1"/>
              </p:cNvSpPr>
              <p:nvPr/>
            </p:nvSpPr>
            <p:spPr bwMode="auto">
              <a:xfrm>
                <a:off x="5807075" y="4781550"/>
                <a:ext cx="504885" cy="441680"/>
              </a:xfrm>
              <a:prstGeom prst="rect">
                <a:avLst/>
              </a:prstGeom>
              <a:noFill/>
              <a:ln w="25400">
                <a:noFill/>
                <a:miter lim="800000"/>
                <a:headEnd/>
                <a:tailEnd/>
              </a:ln>
            </p:spPr>
            <p:txBody>
              <a:bodyPr wrap="none" lIns="90488" tIns="44450" rIns="90488" bIns="44450">
                <a:spAutoFit/>
              </a:bodyPr>
              <a:lstStyle/>
              <a:p>
                <a:pPr algn="l" eaLnBrk="0" hangingPunct="0">
                  <a:lnSpc>
                    <a:spcPct val="100000"/>
                  </a:lnSpc>
                  <a:spcBef>
                    <a:spcPct val="0"/>
                  </a:spcBef>
                  <a:buClrTx/>
                  <a:buFontTx/>
                  <a:buNone/>
                </a:pPr>
                <a:r>
                  <a:rPr lang="en-US" altLang="en-US" sz="2000" b="1">
                    <a:latin typeface="Arial" pitchFamily="34" charset="0"/>
                  </a:rPr>
                  <a:t>40</a:t>
                </a:r>
              </a:p>
            </p:txBody>
          </p:sp>
          <p:sp>
            <p:nvSpPr>
              <p:cNvPr id="45" name="Rectangle 28"/>
              <p:cNvSpPr>
                <a:spLocks noChangeArrowheads="1"/>
              </p:cNvSpPr>
              <p:nvPr/>
            </p:nvSpPr>
            <p:spPr bwMode="auto">
              <a:xfrm>
                <a:off x="6361113" y="4781550"/>
                <a:ext cx="504885" cy="441680"/>
              </a:xfrm>
              <a:prstGeom prst="rect">
                <a:avLst/>
              </a:prstGeom>
              <a:noFill/>
              <a:ln w="25400">
                <a:noFill/>
                <a:miter lim="800000"/>
                <a:headEnd/>
                <a:tailEnd/>
              </a:ln>
            </p:spPr>
            <p:txBody>
              <a:bodyPr wrap="none" lIns="90488" tIns="44450" rIns="90488" bIns="44450">
                <a:spAutoFit/>
              </a:bodyPr>
              <a:lstStyle/>
              <a:p>
                <a:pPr algn="l" eaLnBrk="0" hangingPunct="0">
                  <a:lnSpc>
                    <a:spcPct val="100000"/>
                  </a:lnSpc>
                  <a:spcBef>
                    <a:spcPct val="0"/>
                  </a:spcBef>
                  <a:buClrTx/>
                  <a:buFontTx/>
                  <a:buNone/>
                </a:pPr>
                <a:r>
                  <a:rPr lang="en-US" altLang="en-US" sz="2000" b="1">
                    <a:latin typeface="Arial" pitchFamily="34" charset="0"/>
                  </a:rPr>
                  <a:t>50</a:t>
                </a:r>
              </a:p>
            </p:txBody>
          </p:sp>
          <p:sp>
            <p:nvSpPr>
              <p:cNvPr id="46" name="Rectangle 29"/>
              <p:cNvSpPr>
                <a:spLocks noChangeArrowheads="1"/>
              </p:cNvSpPr>
              <p:nvPr/>
            </p:nvSpPr>
            <p:spPr bwMode="auto">
              <a:xfrm>
                <a:off x="6918325" y="4781550"/>
                <a:ext cx="504885" cy="441680"/>
              </a:xfrm>
              <a:prstGeom prst="rect">
                <a:avLst/>
              </a:prstGeom>
              <a:noFill/>
              <a:ln w="25400">
                <a:noFill/>
                <a:miter lim="800000"/>
                <a:headEnd/>
                <a:tailEnd/>
              </a:ln>
            </p:spPr>
            <p:txBody>
              <a:bodyPr wrap="none" lIns="90488" tIns="44450" rIns="90488" bIns="44450">
                <a:spAutoFit/>
              </a:bodyPr>
              <a:lstStyle/>
              <a:p>
                <a:pPr algn="l" eaLnBrk="0" hangingPunct="0">
                  <a:lnSpc>
                    <a:spcPct val="100000"/>
                  </a:lnSpc>
                  <a:spcBef>
                    <a:spcPct val="0"/>
                  </a:spcBef>
                  <a:buClrTx/>
                  <a:buFontTx/>
                  <a:buNone/>
                </a:pPr>
                <a:r>
                  <a:rPr lang="en-US" altLang="en-US" sz="2000" b="1">
                    <a:latin typeface="Arial" pitchFamily="34" charset="0"/>
                  </a:rPr>
                  <a:t>60</a:t>
                </a:r>
              </a:p>
            </p:txBody>
          </p:sp>
          <p:sp>
            <p:nvSpPr>
              <p:cNvPr id="47" name="Rectangle 30"/>
              <p:cNvSpPr>
                <a:spLocks noChangeArrowheads="1"/>
              </p:cNvSpPr>
              <p:nvPr/>
            </p:nvSpPr>
            <p:spPr bwMode="auto">
              <a:xfrm>
                <a:off x="7473950" y="4781550"/>
                <a:ext cx="504885" cy="441680"/>
              </a:xfrm>
              <a:prstGeom prst="rect">
                <a:avLst/>
              </a:prstGeom>
              <a:noFill/>
              <a:ln w="25400">
                <a:noFill/>
                <a:miter lim="800000"/>
                <a:headEnd/>
                <a:tailEnd/>
              </a:ln>
            </p:spPr>
            <p:txBody>
              <a:bodyPr wrap="none" lIns="90488" tIns="44450" rIns="90488" bIns="44450">
                <a:spAutoFit/>
              </a:bodyPr>
              <a:lstStyle/>
              <a:p>
                <a:pPr algn="l" eaLnBrk="0" hangingPunct="0">
                  <a:lnSpc>
                    <a:spcPct val="100000"/>
                  </a:lnSpc>
                  <a:spcBef>
                    <a:spcPct val="0"/>
                  </a:spcBef>
                  <a:buClrTx/>
                  <a:buFontTx/>
                  <a:buNone/>
                </a:pPr>
                <a:r>
                  <a:rPr lang="en-US" altLang="en-US" sz="2000" b="1">
                    <a:latin typeface="Arial" pitchFamily="34" charset="0"/>
                  </a:rPr>
                  <a:t>70</a:t>
                </a:r>
              </a:p>
            </p:txBody>
          </p:sp>
          <p:sp>
            <p:nvSpPr>
              <p:cNvPr id="48" name="Rectangle 31"/>
              <p:cNvSpPr>
                <a:spLocks noChangeArrowheads="1"/>
              </p:cNvSpPr>
              <p:nvPr/>
            </p:nvSpPr>
            <p:spPr bwMode="auto">
              <a:xfrm>
                <a:off x="8029575" y="4781550"/>
                <a:ext cx="504885" cy="441680"/>
              </a:xfrm>
              <a:prstGeom prst="rect">
                <a:avLst/>
              </a:prstGeom>
              <a:noFill/>
              <a:ln w="25400">
                <a:noFill/>
                <a:miter lim="800000"/>
                <a:headEnd/>
                <a:tailEnd/>
              </a:ln>
            </p:spPr>
            <p:txBody>
              <a:bodyPr wrap="none" lIns="90488" tIns="44450" rIns="90488" bIns="44450">
                <a:spAutoFit/>
              </a:bodyPr>
              <a:lstStyle/>
              <a:p>
                <a:pPr algn="l" eaLnBrk="0" hangingPunct="0">
                  <a:lnSpc>
                    <a:spcPct val="100000"/>
                  </a:lnSpc>
                  <a:spcBef>
                    <a:spcPct val="0"/>
                  </a:spcBef>
                  <a:buClrTx/>
                  <a:buFontTx/>
                  <a:buNone/>
                </a:pPr>
                <a:r>
                  <a:rPr lang="en-US" altLang="en-US" sz="2000" b="1">
                    <a:latin typeface="Arial" pitchFamily="34" charset="0"/>
                  </a:rPr>
                  <a:t>80</a:t>
                </a:r>
              </a:p>
            </p:txBody>
          </p:sp>
          <p:sp>
            <p:nvSpPr>
              <p:cNvPr id="49" name="Rectangle 32"/>
              <p:cNvSpPr>
                <a:spLocks noChangeArrowheads="1"/>
              </p:cNvSpPr>
              <p:nvPr/>
            </p:nvSpPr>
            <p:spPr bwMode="auto">
              <a:xfrm>
                <a:off x="3617913" y="4259263"/>
                <a:ext cx="350999" cy="441680"/>
              </a:xfrm>
              <a:prstGeom prst="rect">
                <a:avLst/>
              </a:prstGeom>
              <a:noFill/>
              <a:ln w="25400">
                <a:noFill/>
                <a:miter lim="800000"/>
                <a:headEnd/>
                <a:tailEnd/>
              </a:ln>
            </p:spPr>
            <p:txBody>
              <a:bodyPr wrap="none" lIns="90488" tIns="44450" rIns="90488" bIns="44450">
                <a:spAutoFit/>
              </a:bodyPr>
              <a:lstStyle/>
              <a:p>
                <a:pPr algn="l" eaLnBrk="0" hangingPunct="0">
                  <a:lnSpc>
                    <a:spcPct val="100000"/>
                  </a:lnSpc>
                  <a:spcBef>
                    <a:spcPct val="0"/>
                  </a:spcBef>
                  <a:buClrTx/>
                  <a:buFontTx/>
                  <a:buNone/>
                </a:pPr>
                <a:r>
                  <a:rPr lang="en-US" altLang="en-US" sz="2000" b="1">
                    <a:latin typeface="Arial" pitchFamily="34" charset="0"/>
                  </a:rPr>
                  <a:t>1</a:t>
                </a:r>
              </a:p>
            </p:txBody>
          </p:sp>
          <p:sp>
            <p:nvSpPr>
              <p:cNvPr id="50" name="Rectangle 33"/>
              <p:cNvSpPr>
                <a:spLocks noChangeArrowheads="1"/>
              </p:cNvSpPr>
              <p:nvPr/>
            </p:nvSpPr>
            <p:spPr bwMode="auto">
              <a:xfrm>
                <a:off x="4114800" y="3816351"/>
                <a:ext cx="580963" cy="441680"/>
              </a:xfrm>
              <a:prstGeom prst="rect">
                <a:avLst/>
              </a:prstGeom>
              <a:noFill/>
              <a:ln w="25400">
                <a:noFill/>
                <a:miter lim="800000"/>
                <a:headEnd/>
                <a:tailEnd/>
              </a:ln>
            </p:spPr>
            <p:txBody>
              <a:bodyPr wrap="none" lIns="90488" tIns="44450" rIns="90488" bIns="44450">
                <a:spAutoFit/>
              </a:bodyPr>
              <a:lstStyle/>
              <a:p>
                <a:pPr algn="l" eaLnBrk="0" hangingPunct="0">
                  <a:lnSpc>
                    <a:spcPct val="100000"/>
                  </a:lnSpc>
                  <a:spcBef>
                    <a:spcPct val="0"/>
                  </a:spcBef>
                  <a:buClrTx/>
                  <a:buFontTx/>
                  <a:buNone/>
                </a:pPr>
                <a:r>
                  <a:rPr lang="en-US" altLang="en-US" sz="2000" b="1">
                    <a:latin typeface="Arial" pitchFamily="34" charset="0"/>
                  </a:rPr>
                  <a:t>9,7</a:t>
                </a:r>
              </a:p>
            </p:txBody>
          </p:sp>
          <p:sp>
            <p:nvSpPr>
              <p:cNvPr id="51" name="Rectangle 34"/>
              <p:cNvSpPr>
                <a:spLocks noChangeArrowheads="1"/>
              </p:cNvSpPr>
              <p:nvPr/>
            </p:nvSpPr>
            <p:spPr bwMode="auto">
              <a:xfrm>
                <a:off x="4694238" y="3260725"/>
                <a:ext cx="504885" cy="441680"/>
              </a:xfrm>
              <a:prstGeom prst="rect">
                <a:avLst/>
              </a:prstGeom>
              <a:noFill/>
              <a:ln w="25400">
                <a:noFill/>
                <a:miter lim="800000"/>
                <a:headEnd/>
                <a:tailEnd/>
              </a:ln>
            </p:spPr>
            <p:txBody>
              <a:bodyPr wrap="none" lIns="90488" tIns="44450" rIns="90488" bIns="44450">
                <a:spAutoFit/>
              </a:bodyPr>
              <a:lstStyle/>
              <a:p>
                <a:pPr algn="l" eaLnBrk="0" hangingPunct="0">
                  <a:lnSpc>
                    <a:spcPct val="100000"/>
                  </a:lnSpc>
                  <a:spcBef>
                    <a:spcPct val="0"/>
                  </a:spcBef>
                  <a:buClrTx/>
                  <a:buFontTx/>
                  <a:buNone/>
                </a:pPr>
                <a:r>
                  <a:rPr lang="en-US" altLang="en-US" sz="2000" b="1">
                    <a:latin typeface="Arial" pitchFamily="34" charset="0"/>
                  </a:rPr>
                  <a:t>21</a:t>
                </a:r>
              </a:p>
            </p:txBody>
          </p:sp>
          <p:sp>
            <p:nvSpPr>
              <p:cNvPr id="52" name="Rectangle 35"/>
              <p:cNvSpPr>
                <a:spLocks noChangeArrowheads="1"/>
              </p:cNvSpPr>
              <p:nvPr/>
            </p:nvSpPr>
            <p:spPr bwMode="auto">
              <a:xfrm>
                <a:off x="5251450" y="2944813"/>
                <a:ext cx="504885" cy="441680"/>
              </a:xfrm>
              <a:prstGeom prst="rect">
                <a:avLst/>
              </a:prstGeom>
              <a:noFill/>
              <a:ln w="25400">
                <a:noFill/>
                <a:miter lim="800000"/>
                <a:headEnd/>
                <a:tailEnd/>
              </a:ln>
            </p:spPr>
            <p:txBody>
              <a:bodyPr wrap="none" lIns="90488" tIns="44450" rIns="90488" bIns="44450">
                <a:spAutoFit/>
              </a:bodyPr>
              <a:lstStyle/>
              <a:p>
                <a:pPr algn="l" eaLnBrk="0" hangingPunct="0">
                  <a:lnSpc>
                    <a:spcPct val="100000"/>
                  </a:lnSpc>
                  <a:spcBef>
                    <a:spcPct val="0"/>
                  </a:spcBef>
                  <a:buClrTx/>
                  <a:buFontTx/>
                  <a:buNone/>
                </a:pPr>
                <a:r>
                  <a:rPr lang="en-US" altLang="en-US" sz="2000" b="1">
                    <a:latin typeface="Arial" pitchFamily="34" charset="0"/>
                  </a:rPr>
                  <a:t>27</a:t>
                </a:r>
              </a:p>
            </p:txBody>
          </p:sp>
          <p:sp>
            <p:nvSpPr>
              <p:cNvPr id="53" name="Rectangle 36"/>
              <p:cNvSpPr>
                <a:spLocks noChangeArrowheads="1"/>
              </p:cNvSpPr>
              <p:nvPr/>
            </p:nvSpPr>
            <p:spPr bwMode="auto">
              <a:xfrm>
                <a:off x="6361113" y="2090738"/>
                <a:ext cx="504885" cy="441680"/>
              </a:xfrm>
              <a:prstGeom prst="rect">
                <a:avLst/>
              </a:prstGeom>
              <a:noFill/>
              <a:ln w="25400">
                <a:noFill/>
                <a:miter lim="800000"/>
                <a:headEnd/>
                <a:tailEnd/>
              </a:ln>
            </p:spPr>
            <p:txBody>
              <a:bodyPr wrap="none" lIns="90488" tIns="44450" rIns="90488" bIns="44450">
                <a:spAutoFit/>
              </a:bodyPr>
              <a:lstStyle/>
              <a:p>
                <a:pPr algn="l" eaLnBrk="0" hangingPunct="0">
                  <a:lnSpc>
                    <a:spcPct val="100000"/>
                  </a:lnSpc>
                  <a:spcBef>
                    <a:spcPct val="0"/>
                  </a:spcBef>
                  <a:buClrTx/>
                  <a:buFontTx/>
                  <a:buNone/>
                </a:pPr>
                <a:r>
                  <a:rPr lang="en-US" altLang="en-US" sz="2000" b="1">
                    <a:latin typeface="Arial" pitchFamily="34" charset="0"/>
                  </a:rPr>
                  <a:t>44</a:t>
                </a:r>
              </a:p>
            </p:txBody>
          </p:sp>
          <p:sp>
            <p:nvSpPr>
              <p:cNvPr id="54" name="Rectangle 37"/>
              <p:cNvSpPr>
                <a:spLocks noChangeArrowheads="1"/>
              </p:cNvSpPr>
              <p:nvPr/>
            </p:nvSpPr>
            <p:spPr bwMode="auto">
              <a:xfrm>
                <a:off x="6918325" y="1725613"/>
                <a:ext cx="504885" cy="441680"/>
              </a:xfrm>
              <a:prstGeom prst="rect">
                <a:avLst/>
              </a:prstGeom>
              <a:noFill/>
              <a:ln w="25400">
                <a:noFill/>
                <a:miter lim="800000"/>
                <a:headEnd/>
                <a:tailEnd/>
              </a:ln>
            </p:spPr>
            <p:txBody>
              <a:bodyPr wrap="none" lIns="90488" tIns="44450" rIns="90488" bIns="44450">
                <a:spAutoFit/>
              </a:bodyPr>
              <a:lstStyle/>
              <a:p>
                <a:pPr algn="l" eaLnBrk="0" hangingPunct="0">
                  <a:lnSpc>
                    <a:spcPct val="100000"/>
                  </a:lnSpc>
                  <a:spcBef>
                    <a:spcPct val="0"/>
                  </a:spcBef>
                  <a:buClrTx/>
                  <a:buFontTx/>
                  <a:buNone/>
                </a:pPr>
                <a:r>
                  <a:rPr lang="en-US" altLang="en-US" sz="2000" b="1">
                    <a:latin typeface="Arial" pitchFamily="34" charset="0"/>
                  </a:rPr>
                  <a:t>51</a:t>
                </a:r>
              </a:p>
            </p:txBody>
          </p:sp>
          <p:sp>
            <p:nvSpPr>
              <p:cNvPr id="55" name="Rectangle 38"/>
              <p:cNvSpPr>
                <a:spLocks noChangeArrowheads="1"/>
              </p:cNvSpPr>
              <p:nvPr/>
            </p:nvSpPr>
            <p:spPr bwMode="auto">
              <a:xfrm>
                <a:off x="7473950" y="1362075"/>
                <a:ext cx="504885" cy="441680"/>
              </a:xfrm>
              <a:prstGeom prst="rect">
                <a:avLst/>
              </a:prstGeom>
              <a:noFill/>
              <a:ln w="25400">
                <a:noFill/>
                <a:miter lim="800000"/>
                <a:headEnd/>
                <a:tailEnd/>
              </a:ln>
            </p:spPr>
            <p:txBody>
              <a:bodyPr wrap="none" lIns="90488" tIns="44450" rIns="90488" bIns="44450">
                <a:spAutoFit/>
              </a:bodyPr>
              <a:lstStyle/>
              <a:p>
                <a:pPr algn="l" eaLnBrk="0" hangingPunct="0">
                  <a:lnSpc>
                    <a:spcPct val="100000"/>
                  </a:lnSpc>
                  <a:spcBef>
                    <a:spcPct val="0"/>
                  </a:spcBef>
                  <a:buClrTx/>
                  <a:buFontTx/>
                  <a:buNone/>
                </a:pPr>
                <a:r>
                  <a:rPr lang="en-US" altLang="en-US" sz="2000" b="1">
                    <a:latin typeface="Arial" pitchFamily="34" charset="0"/>
                  </a:rPr>
                  <a:t>58</a:t>
                </a:r>
              </a:p>
            </p:txBody>
          </p:sp>
          <p:sp>
            <p:nvSpPr>
              <p:cNvPr id="56" name="Rectangle 55"/>
              <p:cNvSpPr>
                <a:spLocks noChangeArrowheads="1"/>
              </p:cNvSpPr>
              <p:nvPr/>
            </p:nvSpPr>
            <p:spPr bwMode="auto">
              <a:xfrm>
                <a:off x="5807075" y="2708275"/>
                <a:ext cx="504885" cy="441680"/>
              </a:xfrm>
              <a:prstGeom prst="rect">
                <a:avLst/>
              </a:prstGeom>
              <a:noFill/>
              <a:ln w="25400">
                <a:noFill/>
                <a:miter lim="800000"/>
                <a:headEnd/>
                <a:tailEnd/>
              </a:ln>
            </p:spPr>
            <p:txBody>
              <a:bodyPr wrap="none" lIns="90488" tIns="44450" rIns="90488" bIns="44450">
                <a:spAutoFit/>
              </a:bodyPr>
              <a:lstStyle/>
              <a:p>
                <a:pPr algn="l" eaLnBrk="0" hangingPunct="0">
                  <a:lnSpc>
                    <a:spcPct val="100000"/>
                  </a:lnSpc>
                  <a:spcBef>
                    <a:spcPct val="0"/>
                  </a:spcBef>
                  <a:buClrTx/>
                  <a:buFontTx/>
                  <a:buNone/>
                </a:pPr>
                <a:r>
                  <a:rPr lang="en-US" altLang="en-US" sz="2000" b="1">
                    <a:latin typeface="Arial" pitchFamily="34" charset="0"/>
                  </a:rPr>
                  <a:t>32</a:t>
                </a:r>
              </a:p>
            </p:txBody>
          </p:sp>
          <p:sp>
            <p:nvSpPr>
              <p:cNvPr id="57" name="Rectangle 56"/>
              <p:cNvSpPr>
                <a:spLocks noChangeArrowheads="1"/>
              </p:cNvSpPr>
              <p:nvPr/>
            </p:nvSpPr>
            <p:spPr bwMode="auto">
              <a:xfrm>
                <a:off x="4714827" y="5243657"/>
                <a:ext cx="4348571" cy="510069"/>
              </a:xfrm>
              <a:prstGeom prst="rect">
                <a:avLst/>
              </a:prstGeom>
              <a:noFill/>
              <a:ln w="25400">
                <a:noFill/>
                <a:miter lim="800000"/>
                <a:headEnd/>
                <a:tailEnd/>
              </a:ln>
              <a:effectLst/>
            </p:spPr>
            <p:txBody>
              <a:bodyPr wrap="none" lIns="90488" tIns="44450" rIns="90488" bIns="44450">
                <a:spAutoFit/>
              </a:bodyPr>
              <a:lstStyle/>
              <a:p>
                <a:pPr algn="l" eaLnBrk="0" hangingPunct="0">
                  <a:lnSpc>
                    <a:spcPct val="100000"/>
                  </a:lnSpc>
                  <a:spcBef>
                    <a:spcPct val="0"/>
                  </a:spcBef>
                  <a:buClrTx/>
                  <a:buFontTx/>
                  <a:buNone/>
                  <a:defRPr/>
                </a:pPr>
                <a:r>
                  <a:rPr lang="en-US" altLang="en-US" sz="2400" dirty="0" err="1">
                    <a:latin typeface="Arial" pitchFamily="34" charset="0"/>
                  </a:rPr>
                  <a:t>Lượng</a:t>
                </a:r>
                <a:r>
                  <a:rPr lang="en-US" altLang="en-US" sz="2400" dirty="0">
                    <a:latin typeface="Arial" pitchFamily="34" charset="0"/>
                  </a:rPr>
                  <a:t> </a:t>
                </a:r>
                <a:r>
                  <a:rPr lang="en-US" altLang="en-US" sz="2400" dirty="0" err="1">
                    <a:latin typeface="Arial" pitchFamily="34" charset="0"/>
                  </a:rPr>
                  <a:t>thuốc</a:t>
                </a:r>
                <a:r>
                  <a:rPr lang="en-US" altLang="en-US" sz="2400" dirty="0">
                    <a:latin typeface="Arial" pitchFamily="34" charset="0"/>
                  </a:rPr>
                  <a:t> </a:t>
                </a:r>
                <a:r>
                  <a:rPr lang="en-US" altLang="en-US" sz="2400" dirty="0" err="1">
                    <a:latin typeface="Arial" pitchFamily="34" charset="0"/>
                  </a:rPr>
                  <a:t>hút</a:t>
                </a:r>
                <a:r>
                  <a:rPr lang="en-US" altLang="en-US" sz="2400" dirty="0">
                    <a:latin typeface="Arial" pitchFamily="34" charset="0"/>
                  </a:rPr>
                  <a:t> (</a:t>
                </a:r>
                <a:r>
                  <a:rPr lang="en-US" altLang="en-US" sz="2400" dirty="0" err="1">
                    <a:latin typeface="Arial" pitchFamily="34" charset="0"/>
                  </a:rPr>
                  <a:t>Bao</a:t>
                </a:r>
                <a:r>
                  <a:rPr lang="en-US" altLang="en-US" sz="2400" dirty="0">
                    <a:latin typeface="Arial" pitchFamily="34" charset="0"/>
                  </a:rPr>
                  <a:t>/</a:t>
                </a:r>
                <a:r>
                  <a:rPr lang="en-US" altLang="en-US" sz="2400" dirty="0" err="1">
                    <a:latin typeface="Arial" pitchFamily="34" charset="0"/>
                  </a:rPr>
                  <a:t>Năm</a:t>
                </a:r>
                <a:r>
                  <a:rPr lang="en-US" altLang="en-US" sz="2400" dirty="0">
                    <a:latin typeface="Arial" pitchFamily="34" charset="0"/>
                  </a:rPr>
                  <a:t>)</a:t>
                </a:r>
              </a:p>
            </p:txBody>
          </p:sp>
          <p:sp>
            <p:nvSpPr>
              <p:cNvPr id="58" name="Line 42"/>
              <p:cNvSpPr>
                <a:spLocks noChangeShapeType="1"/>
              </p:cNvSpPr>
              <p:nvPr/>
            </p:nvSpPr>
            <p:spPr bwMode="auto">
              <a:xfrm flipH="1" flipV="1">
                <a:off x="3461544" y="1376362"/>
                <a:ext cx="8731" cy="3527425"/>
              </a:xfrm>
              <a:prstGeom prst="line">
                <a:avLst/>
              </a:prstGeom>
              <a:noFill/>
              <a:ln w="12700">
                <a:solidFill>
                  <a:schemeClr val="tx1"/>
                </a:solidFill>
                <a:round/>
                <a:headEnd/>
                <a:tailEnd/>
              </a:ln>
            </p:spPr>
            <p:txBody>
              <a:bodyPr wrap="none" anchor="ctr"/>
              <a:lstStyle/>
              <a:p>
                <a:endParaRPr lang="vi-VN"/>
              </a:p>
            </p:txBody>
          </p:sp>
          <p:sp>
            <p:nvSpPr>
              <p:cNvPr id="59" name="Freeform 58"/>
              <p:cNvSpPr>
                <a:spLocks/>
              </p:cNvSpPr>
              <p:nvPr/>
            </p:nvSpPr>
            <p:spPr bwMode="auto">
              <a:xfrm>
                <a:off x="3438382" y="1205057"/>
                <a:ext cx="87312" cy="160337"/>
              </a:xfrm>
              <a:custGeom>
                <a:avLst/>
                <a:gdLst>
                  <a:gd name="T0" fmla="*/ 2147483647 w 55"/>
                  <a:gd name="T1" fmla="*/ 2147483647 h 101"/>
                  <a:gd name="T2" fmla="*/ 2147483647 w 55"/>
                  <a:gd name="T3" fmla="*/ 0 h 101"/>
                  <a:gd name="T4" fmla="*/ 0 w 55"/>
                  <a:gd name="T5" fmla="*/ 2147483647 h 101"/>
                  <a:gd name="T6" fmla="*/ 2147483647 w 55"/>
                  <a:gd name="T7" fmla="*/ 2147483647 h 101"/>
                  <a:gd name="T8" fmla="*/ 0 60000 65536"/>
                  <a:gd name="T9" fmla="*/ 0 60000 65536"/>
                  <a:gd name="T10" fmla="*/ 0 60000 65536"/>
                  <a:gd name="T11" fmla="*/ 0 60000 65536"/>
                  <a:gd name="T12" fmla="*/ 0 w 55"/>
                  <a:gd name="T13" fmla="*/ 0 h 101"/>
                  <a:gd name="T14" fmla="*/ 55 w 55"/>
                  <a:gd name="T15" fmla="*/ 101 h 101"/>
                </a:gdLst>
                <a:ahLst/>
                <a:cxnLst>
                  <a:cxn ang="T8">
                    <a:pos x="T0" y="T1"/>
                  </a:cxn>
                  <a:cxn ang="T9">
                    <a:pos x="T2" y="T3"/>
                  </a:cxn>
                  <a:cxn ang="T10">
                    <a:pos x="T4" y="T5"/>
                  </a:cxn>
                  <a:cxn ang="T11">
                    <a:pos x="T6" y="T7"/>
                  </a:cxn>
                </a:cxnLst>
                <a:rect l="T12" t="T13" r="T14" b="T15"/>
                <a:pathLst>
                  <a:path w="55" h="101">
                    <a:moveTo>
                      <a:pt x="54" y="100"/>
                    </a:moveTo>
                    <a:lnTo>
                      <a:pt x="27" y="0"/>
                    </a:lnTo>
                    <a:lnTo>
                      <a:pt x="0" y="100"/>
                    </a:lnTo>
                    <a:lnTo>
                      <a:pt x="54" y="100"/>
                    </a:lnTo>
                  </a:path>
                </a:pathLst>
              </a:custGeom>
              <a:solidFill>
                <a:srgbClr val="FF0000"/>
              </a:solidFill>
              <a:ln w="12700" cap="rnd" cmpd="sng">
                <a:solidFill>
                  <a:schemeClr val="tx1"/>
                </a:solidFill>
                <a:prstDash val="solid"/>
                <a:round/>
                <a:headEnd type="none" w="med" len="med"/>
                <a:tailEnd type="none" w="med" len="med"/>
              </a:ln>
            </p:spPr>
            <p:txBody>
              <a:bodyPr/>
              <a:lstStyle/>
              <a:p>
                <a:endParaRPr lang="vi-VN"/>
              </a:p>
            </p:txBody>
          </p:sp>
        </p:grpSp>
      </p:grpSp>
      <p:sp>
        <p:nvSpPr>
          <p:cNvPr id="60" name="Text Box 45"/>
          <p:cNvSpPr txBox="1">
            <a:spLocks noChangeArrowheads="1"/>
          </p:cNvSpPr>
          <p:nvPr/>
        </p:nvSpPr>
        <p:spPr bwMode="auto">
          <a:xfrm>
            <a:off x="7264176" y="6193274"/>
            <a:ext cx="4006225" cy="369332"/>
          </a:xfrm>
          <a:prstGeom prst="rect">
            <a:avLst/>
          </a:prstGeom>
          <a:noFill/>
          <a:ln w="101600">
            <a:noFill/>
            <a:miter lim="800000"/>
            <a:headEnd/>
            <a:tailEnd/>
          </a:ln>
        </p:spPr>
        <p:txBody>
          <a:bodyPr wrap="none">
            <a:spAutoFit/>
          </a:bodyPr>
          <a:lstStyle/>
          <a:p>
            <a:pPr algn="l" eaLnBrk="0" hangingPunct="0">
              <a:lnSpc>
                <a:spcPct val="100000"/>
              </a:lnSpc>
              <a:spcBef>
                <a:spcPct val="0"/>
              </a:spcBef>
              <a:buClrTx/>
              <a:buFontTx/>
              <a:buNone/>
            </a:pPr>
            <a:r>
              <a:rPr lang="en-US" altLang="en-US" sz="1800" b="1" dirty="0">
                <a:latin typeface="Arial" pitchFamily="34" charset="0"/>
              </a:rPr>
              <a:t>R Doll B med J 1976, 25, 1526-1536</a:t>
            </a:r>
            <a:endParaRPr lang="en-US" altLang="en-US" dirty="0">
              <a:latin typeface="Arial" pitchFamily="34" charset="0"/>
            </a:endParaRPr>
          </a:p>
        </p:txBody>
      </p:sp>
    </p:spTree>
    <p:extLst>
      <p:ext uri="{BB962C8B-B14F-4D97-AF65-F5344CB8AC3E}">
        <p14:creationId xmlns:p14="http://schemas.microsoft.com/office/powerpoint/2010/main" val="1844565565"/>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635" y="0"/>
            <a:ext cx="12193270" cy="6879590"/>
            <a:chOff x="-1" y="-34"/>
            <a:chExt cx="19202" cy="10834"/>
          </a:xfrm>
        </p:grpSpPr>
        <p:grpSp>
          <p:nvGrpSpPr>
            <p:cNvPr id="2" name="组合 1"/>
            <p:cNvGrpSpPr/>
            <p:nvPr/>
          </p:nvGrpSpPr>
          <p:grpSpPr>
            <a:xfrm>
              <a:off x="-1" y="-34"/>
              <a:ext cx="19202" cy="10835"/>
              <a:chOff x="-1" y="-34"/>
              <a:chExt cx="19202" cy="10835"/>
            </a:xfrm>
          </p:grpSpPr>
          <p:pic>
            <p:nvPicPr>
              <p:cNvPr id="25" name="图片 24" descr="E:\ppt创作\1全部\3素材\39 (3).png39 (3)"/>
              <p:cNvPicPr>
                <a:picLocks noChangeAspect="1"/>
              </p:cNvPicPr>
              <p:nvPr/>
            </p:nvPicPr>
            <p:blipFill>
              <a:blip r:embed="rId3"/>
              <a:stretch>
                <a:fillRect/>
              </a:stretch>
            </p:blipFill>
            <p:spPr>
              <a:xfrm>
                <a:off x="-1" y="0"/>
                <a:ext cx="19202" cy="10801"/>
              </a:xfrm>
              <a:prstGeom prst="rect">
                <a:avLst/>
              </a:prstGeom>
            </p:spPr>
          </p:pic>
          <p:pic>
            <p:nvPicPr>
              <p:cNvPr id="24" name="图片 23" descr="59"/>
              <p:cNvPicPr>
                <a:picLocks noChangeAspect="1"/>
              </p:cNvPicPr>
              <p:nvPr/>
            </p:nvPicPr>
            <p:blipFill>
              <a:blip r:embed="rId4"/>
              <a:srcRect t="10063" b="21540"/>
              <a:stretch>
                <a:fillRect/>
              </a:stretch>
            </p:blipFill>
            <p:spPr>
              <a:xfrm>
                <a:off x="1" y="-34"/>
                <a:ext cx="19200" cy="10834"/>
              </a:xfrm>
              <a:prstGeom prst="rect">
                <a:avLst/>
              </a:prstGeom>
            </p:spPr>
          </p:pic>
        </p:grpSp>
        <p:sp>
          <p:nvSpPr>
            <p:cNvPr id="23"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a:p>
          </p:txBody>
        </p:sp>
      </p:grpSp>
      <p:pic>
        <p:nvPicPr>
          <p:cNvPr id="4" name="图片 3" descr="8 (23)"/>
          <p:cNvPicPr>
            <a:picLocks noChangeAspect="1"/>
          </p:cNvPicPr>
          <p:nvPr/>
        </p:nvPicPr>
        <p:blipFill>
          <a:blip r:embed="rId5"/>
          <a:srcRect t="86667"/>
          <a:stretch>
            <a:fillRect/>
          </a:stretch>
        </p:blipFill>
        <p:spPr>
          <a:xfrm>
            <a:off x="635" y="6477000"/>
            <a:ext cx="12192000" cy="381000"/>
          </a:xfrm>
          <a:prstGeom prst="rect">
            <a:avLst/>
          </a:prstGeom>
        </p:spPr>
      </p:pic>
      <p:sp>
        <p:nvSpPr>
          <p:cNvPr id="15" name="矩形 8"/>
          <p:cNvSpPr/>
          <p:nvPr/>
        </p:nvSpPr>
        <p:spPr>
          <a:xfrm>
            <a:off x="2992582" y="691494"/>
            <a:ext cx="6916595" cy="600593"/>
          </a:xfrm>
          <a:prstGeom prst="rect">
            <a:avLst/>
          </a:prstGeom>
          <a:solidFill>
            <a:srgbClr val="D93B2A"/>
          </a:solidFill>
        </p:spPr>
        <p:txBody>
          <a:bodyPr wrap="square">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vi-VN" altLang="zh-CN" sz="3200" b="1" noProof="0" dirty="0" smtClean="0">
                <a:solidFill>
                  <a:schemeClr val="bg1"/>
                </a:solidFill>
                <a:latin typeface="Arial" charset="0"/>
                <a:ea typeface="Arial" charset="0"/>
                <a:cs typeface="Arial" charset="0"/>
              </a:rPr>
              <a:t>HÚT THUỐC VÀ BỆNH UNG THƯ</a:t>
            </a:r>
            <a:endParaRPr kumimoji="0" lang="zh-CN" altLang="en-US" sz="3200" b="1" i="0" u="none" strike="noStrike" kern="1200" cap="none" spc="0" normalizeH="0" baseline="0" noProof="0" dirty="0">
              <a:ln>
                <a:noFill/>
              </a:ln>
              <a:solidFill>
                <a:schemeClr val="bg1"/>
              </a:solidFill>
              <a:effectLst/>
              <a:uLnTx/>
              <a:uFillTx/>
              <a:latin typeface="Arial" charset="0"/>
              <a:ea typeface="Arial" charset="0"/>
              <a:cs typeface="Arial" charset="0"/>
            </a:endParaRPr>
          </a:p>
        </p:txBody>
      </p:sp>
      <p:sp>
        <p:nvSpPr>
          <p:cNvPr id="16" name="Rectangle 3"/>
          <p:cNvSpPr txBox="1">
            <a:spLocks noChangeArrowheads="1"/>
          </p:cNvSpPr>
          <p:nvPr/>
        </p:nvSpPr>
        <p:spPr>
          <a:xfrm>
            <a:off x="1123122" y="1580991"/>
            <a:ext cx="10094993" cy="45288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思源黑体 CN Bold"/>
                <a:ea typeface="思源黑体 CN Bold"/>
                <a:cs typeface="思源黑体 CN Bold" panose="020B0800000000000000" charset="-122"/>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思源黑体 CN Bold"/>
                <a:ea typeface="思源黑体 CN Bold"/>
                <a:cs typeface="思源黑体 CN Bold" panose="020B0800000000000000" charset="-122"/>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思源黑体 CN Bold"/>
                <a:ea typeface="思源黑体 CN Bold"/>
                <a:cs typeface="思源黑体 CN Bold" panose="020B0800000000000000" charset="-122"/>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思源黑体 CN Bold"/>
                <a:ea typeface="思源黑体 CN Bold"/>
                <a:cs typeface="思源黑体 CN Bold" panose="020B0800000000000000" charset="-122"/>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思源黑体 CN Bold"/>
                <a:ea typeface="思源黑体 CN Bold"/>
                <a:cs typeface="思源黑体 CN Bold" panose="020B0800000000000000" charset="-122"/>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4000"/>
              </a:lnSpc>
              <a:spcBef>
                <a:spcPts val="0"/>
              </a:spcBef>
              <a:buFont typeface="Wingdings" pitchFamily="2" charset="2"/>
              <a:buChar char="§"/>
              <a:defRPr/>
            </a:pPr>
            <a:r>
              <a:rPr lang="nl-NL" sz="3000" dirty="0" smtClean="0">
                <a:solidFill>
                  <a:srgbClr val="000000"/>
                </a:solidFill>
                <a:effectLst>
                  <a:outerShdw blurRad="38100" dist="38100" dir="2700000" algn="tl">
                    <a:srgbClr val="FFFFFF"/>
                  </a:outerShdw>
                </a:effectLst>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Thuốc</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lá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gây</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ra </a:t>
            </a:r>
            <a:r>
              <a:rPr lang="nl-NL" sz="3000" b="1" dirty="0" smtClean="0">
                <a:solidFill>
                  <a:srgbClr val="FF0000"/>
                </a:solidFill>
                <a:effectLst>
                  <a:outerShdw blurRad="38100" dist="38100" dir="2700000" algn="tl">
                    <a:srgbClr val="FFFFFF"/>
                  </a:outerShdw>
                </a:effectLst>
                <a:latin typeface="Arial" charset="0"/>
                <a:ea typeface="Arial" charset="0"/>
                <a:cs typeface="Arial" charset="0"/>
              </a:rPr>
              <a:t>90%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tổng</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số</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người</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chết</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vì</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ung</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thư</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phổi</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p>
          <a:p>
            <a:pPr algn="just">
              <a:lnSpc>
                <a:spcPct val="114000"/>
              </a:lnSpc>
              <a:spcBef>
                <a:spcPts val="0"/>
              </a:spcBef>
              <a:buFont typeface="Wingdings" pitchFamily="2" charset="2"/>
              <a:buChar char="§"/>
              <a:defRPr/>
            </a:pP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Hút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thuốc</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lá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còn</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gây</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ra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ung</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thư</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ở</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nhiều</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các</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phần</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khác</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như</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họng</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thanh</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quản</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thực</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quản</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tuyến</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tuỵ</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tử</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cung</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cổ</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tử</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cung</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thận</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bàng</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quang</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ruột</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và</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trực</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tràng</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p>
          <a:p>
            <a:pPr algn="just">
              <a:lnSpc>
                <a:spcPct val="114000"/>
              </a:lnSpc>
              <a:spcBef>
                <a:spcPts val="0"/>
              </a:spcBef>
              <a:buFont typeface="Wingdings" pitchFamily="2" charset="2"/>
              <a:buChar char="§"/>
              <a:defRPr/>
            </a:pP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Tỷ</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lệ</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tử</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vong</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do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các</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bệnh</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ung</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thư</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khác</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nhau</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của</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người</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hút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thuốc</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cao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gấp</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b="1" dirty="0">
                <a:solidFill>
                  <a:srgbClr val="FF0000"/>
                </a:solidFill>
                <a:effectLst>
                  <a:outerShdw blurRad="38100" dist="38100" dir="2700000" algn="tl">
                    <a:srgbClr val="FFFFFF"/>
                  </a:outerShdw>
                </a:effectLst>
                <a:latin typeface="Arial" charset="0"/>
                <a:ea typeface="Arial" charset="0"/>
                <a:cs typeface="Arial" charset="0"/>
              </a:rPr>
              <a:t>2</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lần</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người</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không</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hút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thuốc</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p>
          <a:p>
            <a:pPr algn="just">
              <a:lnSpc>
                <a:spcPct val="114000"/>
              </a:lnSpc>
              <a:spcBef>
                <a:spcPts val="0"/>
              </a:spcBef>
              <a:buFont typeface="Wingdings" pitchFamily="2" charset="2"/>
              <a:buChar char="§"/>
              <a:defRPr/>
            </a:pP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Những</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người</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nghiện</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thuốc</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nặng</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có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tỷ</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lệ</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chết</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vì</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ung</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thư</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gấp</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b="1" dirty="0">
                <a:solidFill>
                  <a:srgbClr val="FF0000"/>
                </a:solidFill>
                <a:effectLst>
                  <a:outerShdw blurRad="38100" dist="38100" dir="2700000" algn="tl">
                    <a:srgbClr val="FFFFFF"/>
                  </a:outerShdw>
                </a:effectLst>
                <a:latin typeface="Arial" charset="0"/>
                <a:ea typeface="Arial" charset="0"/>
                <a:cs typeface="Arial" charset="0"/>
              </a:rPr>
              <a:t>4</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lần</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so</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với</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người</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không</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hút </a:t>
            </a:r>
            <a:endParaRPr lang="nl-NL" sz="3000" dirty="0">
              <a:solidFill>
                <a:srgbClr val="000000"/>
              </a:solidFill>
              <a:effectLst>
                <a:outerShdw blurRad="38100" dist="38100" dir="2700000" algn="tl">
                  <a:srgbClr val="FFFFFF"/>
                </a:outerShdw>
              </a:effectLst>
              <a:latin typeface="Arial" charset="0"/>
              <a:ea typeface="Arial"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2" name="组合 1"/>
          <p:cNvGrpSpPr/>
          <p:nvPr/>
        </p:nvGrpSpPr>
        <p:grpSpPr>
          <a:xfrm>
            <a:off x="-635" y="-21590"/>
            <a:ext cx="12193270" cy="6879590"/>
            <a:chOff x="-1" y="-34"/>
            <a:chExt cx="19202" cy="10834"/>
          </a:xfrm>
        </p:grpSpPr>
        <p:grpSp>
          <p:nvGrpSpPr>
            <p:cNvPr id="4" name="组合 3"/>
            <p:cNvGrpSpPr/>
            <p:nvPr/>
          </p:nvGrpSpPr>
          <p:grpSpPr>
            <a:xfrm>
              <a:off x="-1" y="-34"/>
              <a:ext cx="19202" cy="10835"/>
              <a:chOff x="-1" y="-34"/>
              <a:chExt cx="19202" cy="10835"/>
            </a:xfrm>
          </p:grpSpPr>
          <p:pic>
            <p:nvPicPr>
              <p:cNvPr id="25" name="图片 24" descr="E:\ppt创作\1全部\3素材\39 (3).png39 (3)"/>
              <p:cNvPicPr>
                <a:picLocks noChangeAspect="1"/>
              </p:cNvPicPr>
              <p:nvPr/>
            </p:nvPicPr>
            <p:blipFill>
              <a:blip r:embed="rId3"/>
              <a:stretch>
                <a:fillRect/>
              </a:stretch>
            </p:blipFill>
            <p:spPr>
              <a:xfrm>
                <a:off x="-1" y="0"/>
                <a:ext cx="19202" cy="10801"/>
              </a:xfrm>
              <a:prstGeom prst="rect">
                <a:avLst/>
              </a:prstGeom>
            </p:spPr>
          </p:pic>
          <p:pic>
            <p:nvPicPr>
              <p:cNvPr id="24" name="图片 23" descr="59"/>
              <p:cNvPicPr>
                <a:picLocks noChangeAspect="1"/>
              </p:cNvPicPr>
              <p:nvPr/>
            </p:nvPicPr>
            <p:blipFill>
              <a:blip r:embed="rId4"/>
              <a:srcRect t="10063" b="21540"/>
              <a:stretch>
                <a:fillRect/>
              </a:stretch>
            </p:blipFill>
            <p:spPr>
              <a:xfrm>
                <a:off x="1" y="-34"/>
                <a:ext cx="19200" cy="10834"/>
              </a:xfrm>
              <a:prstGeom prst="rect">
                <a:avLst/>
              </a:prstGeom>
            </p:spPr>
          </p:pic>
        </p:grpSp>
        <p:sp>
          <p:nvSpPr>
            <p:cNvPr id="23"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9" name="文本框 38"/>
          <p:cNvSpPr txBox="1"/>
          <p:nvPr/>
        </p:nvSpPr>
        <p:spPr>
          <a:xfrm>
            <a:off x="1448435" y="4019548"/>
            <a:ext cx="1936115" cy="320199"/>
          </a:xfrm>
          <a:prstGeom prst="rect">
            <a:avLst/>
          </a:prstGeom>
          <a:noFill/>
        </p:spPr>
        <p:txBody>
          <a:bodyPr wrap="square" rtlCol="0">
            <a:normAutofit fontScale="92500" lnSpcReduction="20000"/>
          </a:bodyPr>
          <a:lstStyle/>
          <a:p>
            <a:pPr marL="285750" indent="-285750" algn="l" fontAlgn="auto">
              <a:lnSpc>
                <a:spcPct val="120000"/>
              </a:lnSpc>
              <a:buFont typeface="Wingdings" panose="05000000000000000000" charset="0"/>
              <a:buChar char="l"/>
            </a:pPr>
            <a:endParaRPr sz="1600" dirty="0">
              <a:solidFill>
                <a:schemeClr val="tx1"/>
              </a:solidFill>
              <a:latin typeface="思源黑体 CN Bold"/>
              <a:ea typeface="思源黑体 CN Bold"/>
              <a:cs typeface="思源黑体 CN Bold" panose="020B0800000000000000" charset="-122"/>
            </a:endParaRPr>
          </a:p>
        </p:txBody>
      </p:sp>
      <p:pic>
        <p:nvPicPr>
          <p:cNvPr id="5" name="图片 4" descr="8 (23)"/>
          <p:cNvPicPr>
            <a:picLocks noChangeAspect="1"/>
          </p:cNvPicPr>
          <p:nvPr/>
        </p:nvPicPr>
        <p:blipFill>
          <a:blip r:embed="rId5"/>
          <a:srcRect t="86667"/>
          <a:stretch>
            <a:fillRect/>
          </a:stretch>
        </p:blipFill>
        <p:spPr>
          <a:xfrm>
            <a:off x="635" y="6477000"/>
            <a:ext cx="12192000" cy="381000"/>
          </a:xfrm>
          <a:prstGeom prst="rect">
            <a:avLst/>
          </a:prstGeom>
        </p:spPr>
      </p:pic>
      <p:sp>
        <p:nvSpPr>
          <p:cNvPr id="19" name="Rectangle 2"/>
          <p:cNvSpPr txBox="1">
            <a:spLocks noChangeArrowheads="1"/>
          </p:cNvSpPr>
          <p:nvPr/>
        </p:nvSpPr>
        <p:spPr>
          <a:xfrm>
            <a:off x="1524000" y="485774"/>
            <a:ext cx="9144000" cy="732791"/>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思源黑体 CN Bold"/>
                <a:ea typeface="思源黑体 CN Bold"/>
                <a:cs typeface="思源黑体 CN Bold" panose="020B0800000000000000" charset="-122"/>
              </a:defRPr>
            </a:lvl1pPr>
          </a:lstStyle>
          <a:p>
            <a:pPr>
              <a:defRPr/>
            </a:pPr>
            <a:r>
              <a:rPr lang="en-US" sz="4000" smtClean="0">
                <a:latin typeface="Arial" charset="0"/>
                <a:ea typeface="Arial" charset="0"/>
                <a:cs typeface="Arial" charset="0"/>
              </a:rPr>
              <a:t>HÚT THUỐC GÂY UNG THƯ PHỔI</a:t>
            </a:r>
            <a:endParaRPr lang="en-US" sz="4000">
              <a:latin typeface="Arial" charset="0"/>
              <a:ea typeface="Arial" charset="0"/>
              <a:cs typeface="Arial" charset="0"/>
            </a:endParaRPr>
          </a:p>
        </p:txBody>
      </p:sp>
      <p:grpSp>
        <p:nvGrpSpPr>
          <p:cNvPr id="20" name="Group 19"/>
          <p:cNvGrpSpPr/>
          <p:nvPr/>
        </p:nvGrpSpPr>
        <p:grpSpPr>
          <a:xfrm>
            <a:off x="2018245" y="1336518"/>
            <a:ext cx="7620000" cy="4038600"/>
            <a:chOff x="381000" y="1828800"/>
            <a:chExt cx="8449461" cy="4601296"/>
          </a:xfrm>
        </p:grpSpPr>
        <p:pic>
          <p:nvPicPr>
            <p:cNvPr id="21" name="Picture 4"/>
            <p:cNvPicPr>
              <a:picLocks noChangeAspect="1" noChangeArrowheads="1"/>
            </p:cNvPicPr>
            <p:nvPr/>
          </p:nvPicPr>
          <p:blipFill>
            <a:blip r:embed="rId6" cstate="print"/>
            <a:srcRect/>
            <a:stretch>
              <a:fillRect/>
            </a:stretch>
          </p:blipFill>
          <p:spPr bwMode="auto">
            <a:xfrm>
              <a:off x="914400" y="2362200"/>
              <a:ext cx="3237367" cy="4067896"/>
            </a:xfrm>
            <a:prstGeom prst="rect">
              <a:avLst/>
            </a:prstGeom>
            <a:noFill/>
            <a:ln w="9525">
              <a:noFill/>
              <a:miter lim="800000"/>
              <a:headEnd/>
              <a:tailEnd/>
            </a:ln>
          </p:spPr>
        </p:pic>
        <p:pic>
          <p:nvPicPr>
            <p:cNvPr id="22" name="Picture 5"/>
            <p:cNvPicPr>
              <a:picLocks noChangeAspect="1" noChangeArrowheads="1"/>
            </p:cNvPicPr>
            <p:nvPr/>
          </p:nvPicPr>
          <p:blipFill>
            <a:blip r:embed="rId7" cstate="print"/>
            <a:srcRect/>
            <a:stretch>
              <a:fillRect/>
            </a:stretch>
          </p:blipFill>
          <p:spPr bwMode="auto">
            <a:xfrm>
              <a:off x="5486400" y="1828800"/>
              <a:ext cx="3344061" cy="4267200"/>
            </a:xfrm>
            <a:prstGeom prst="rect">
              <a:avLst/>
            </a:prstGeom>
            <a:noFill/>
            <a:ln w="9525">
              <a:noFill/>
              <a:miter lim="800000"/>
              <a:headEnd/>
              <a:tailEnd/>
            </a:ln>
          </p:spPr>
        </p:pic>
        <p:sp>
          <p:nvSpPr>
            <p:cNvPr id="26" name="Line 7"/>
            <p:cNvSpPr>
              <a:spLocks noChangeShapeType="1"/>
            </p:cNvSpPr>
            <p:nvPr/>
          </p:nvSpPr>
          <p:spPr bwMode="auto">
            <a:xfrm flipV="1">
              <a:off x="381000" y="4495800"/>
              <a:ext cx="838200" cy="152400"/>
            </a:xfrm>
            <a:prstGeom prst="line">
              <a:avLst/>
            </a:prstGeom>
            <a:noFill/>
            <a:ln w="57150">
              <a:solidFill>
                <a:srgbClr val="FF0066"/>
              </a:solidFill>
              <a:round/>
              <a:headEnd type="none" w="sm" len="sm"/>
              <a:tailEnd type="triangle" w="med" len="med"/>
            </a:ln>
          </p:spPr>
          <p:txBody>
            <a:bodyPr wrap="none"/>
            <a:lstStyle/>
            <a:p>
              <a:endParaRPr lang="vi-VN"/>
            </a:p>
          </p:txBody>
        </p:sp>
        <p:sp>
          <p:nvSpPr>
            <p:cNvPr id="27" name="Line 7"/>
            <p:cNvSpPr>
              <a:spLocks noChangeShapeType="1"/>
            </p:cNvSpPr>
            <p:nvPr/>
          </p:nvSpPr>
          <p:spPr bwMode="auto">
            <a:xfrm flipV="1">
              <a:off x="5219700" y="3808413"/>
              <a:ext cx="838200" cy="152400"/>
            </a:xfrm>
            <a:prstGeom prst="line">
              <a:avLst/>
            </a:prstGeom>
            <a:noFill/>
            <a:ln w="57150">
              <a:solidFill>
                <a:srgbClr val="FF0066"/>
              </a:solidFill>
              <a:round/>
              <a:headEnd type="none" w="sm" len="sm"/>
              <a:tailEnd type="triangle" w="med" len="med"/>
            </a:ln>
          </p:spPr>
          <p:txBody>
            <a:bodyPr wrap="none"/>
            <a:lstStyle/>
            <a:p>
              <a:endParaRPr lang="vi-VN"/>
            </a:p>
          </p:txBody>
        </p:sp>
      </p:grpSp>
      <p:sp>
        <p:nvSpPr>
          <p:cNvPr id="33" name="Rectangle 32"/>
          <p:cNvSpPr/>
          <p:nvPr/>
        </p:nvSpPr>
        <p:spPr>
          <a:xfrm>
            <a:off x="1901052" y="5672826"/>
            <a:ext cx="8763000" cy="461665"/>
          </a:xfrm>
          <a:prstGeom prst="rect">
            <a:avLst/>
          </a:prstGeom>
        </p:spPr>
        <p:txBody>
          <a:bodyPr wrap="square">
            <a:spAutoFit/>
          </a:bodyPr>
          <a:lstStyle/>
          <a:p>
            <a:r>
              <a:rPr lang="en-US" sz="2400" b="1" dirty="0" err="1">
                <a:latin typeface="Arial" pitchFamily="34" charset="0"/>
                <a:ea typeface="Verdana" pitchFamily="34" charset="0"/>
                <a:cs typeface="Arial" pitchFamily="34" charset="0"/>
              </a:rPr>
              <a:t>Hút</a:t>
            </a:r>
            <a:r>
              <a:rPr lang="en-US" sz="2400" b="1" dirty="0">
                <a:latin typeface="Arial" pitchFamily="34" charset="0"/>
                <a:ea typeface="Verdana" pitchFamily="34" charset="0"/>
                <a:cs typeface="Arial" pitchFamily="34" charset="0"/>
              </a:rPr>
              <a:t> </a:t>
            </a:r>
            <a:r>
              <a:rPr lang="en-US" sz="2400" b="1" dirty="0" err="1">
                <a:latin typeface="Arial" pitchFamily="34" charset="0"/>
                <a:ea typeface="Verdana" pitchFamily="34" charset="0"/>
                <a:cs typeface="Arial" pitchFamily="34" charset="0"/>
              </a:rPr>
              <a:t>thuốc</a:t>
            </a:r>
            <a:r>
              <a:rPr lang="en-US" sz="2400" b="1" dirty="0">
                <a:latin typeface="Arial" pitchFamily="34" charset="0"/>
                <a:ea typeface="Verdana" pitchFamily="34" charset="0"/>
                <a:cs typeface="Arial" pitchFamily="34" charset="0"/>
              </a:rPr>
              <a:t> </a:t>
            </a:r>
            <a:r>
              <a:rPr lang="en-US" sz="2400" b="1" dirty="0" err="1">
                <a:latin typeface="Arial" pitchFamily="34" charset="0"/>
                <a:ea typeface="Verdana" pitchFamily="34" charset="0"/>
                <a:cs typeface="Arial" pitchFamily="34" charset="0"/>
              </a:rPr>
              <a:t>lá</a:t>
            </a:r>
            <a:r>
              <a:rPr lang="en-US" sz="2400" b="1" dirty="0">
                <a:latin typeface="Arial" pitchFamily="34" charset="0"/>
                <a:ea typeface="Verdana" pitchFamily="34" charset="0"/>
                <a:cs typeface="Arial" pitchFamily="34" charset="0"/>
              </a:rPr>
              <a:t> </a:t>
            </a:r>
            <a:r>
              <a:rPr lang="en-US" sz="2400" b="1" dirty="0" err="1">
                <a:latin typeface="Arial" pitchFamily="34" charset="0"/>
                <a:ea typeface="Verdana" pitchFamily="34" charset="0"/>
                <a:cs typeface="Arial" pitchFamily="34" charset="0"/>
              </a:rPr>
              <a:t>là</a:t>
            </a:r>
            <a:r>
              <a:rPr lang="en-US" sz="2400" b="1" dirty="0">
                <a:latin typeface="Arial" pitchFamily="34" charset="0"/>
                <a:ea typeface="Verdana" pitchFamily="34" charset="0"/>
                <a:cs typeface="Arial" pitchFamily="34" charset="0"/>
              </a:rPr>
              <a:t> </a:t>
            </a:r>
            <a:r>
              <a:rPr lang="en-US" sz="2400" b="1" dirty="0" err="1">
                <a:latin typeface="Arial" pitchFamily="34" charset="0"/>
                <a:ea typeface="Verdana" pitchFamily="34" charset="0"/>
                <a:cs typeface="Arial" pitchFamily="34" charset="0"/>
              </a:rPr>
              <a:t>nguyên</a:t>
            </a:r>
            <a:r>
              <a:rPr lang="en-US" sz="2400" b="1" dirty="0">
                <a:latin typeface="Arial" pitchFamily="34" charset="0"/>
                <a:ea typeface="Verdana" pitchFamily="34" charset="0"/>
                <a:cs typeface="Arial" pitchFamily="34" charset="0"/>
              </a:rPr>
              <a:t> </a:t>
            </a:r>
            <a:r>
              <a:rPr lang="en-US" sz="2400" b="1" dirty="0" err="1">
                <a:latin typeface="Arial" pitchFamily="34" charset="0"/>
                <a:ea typeface="Verdana" pitchFamily="34" charset="0"/>
                <a:cs typeface="Arial" pitchFamily="34" charset="0"/>
              </a:rPr>
              <a:t>nhân</a:t>
            </a:r>
            <a:r>
              <a:rPr lang="en-US" sz="2400" b="1" dirty="0">
                <a:latin typeface="Arial" pitchFamily="34" charset="0"/>
                <a:ea typeface="Verdana" pitchFamily="34" charset="0"/>
                <a:cs typeface="Arial" pitchFamily="34" charset="0"/>
              </a:rPr>
              <a:t> </a:t>
            </a:r>
            <a:r>
              <a:rPr lang="en-US" sz="2400" b="1" dirty="0" err="1">
                <a:latin typeface="Arial" pitchFamily="34" charset="0"/>
                <a:ea typeface="Verdana" pitchFamily="34" charset="0"/>
                <a:cs typeface="Arial" pitchFamily="34" charset="0"/>
              </a:rPr>
              <a:t>của</a:t>
            </a:r>
            <a:r>
              <a:rPr lang="en-US" sz="2400" b="1" dirty="0">
                <a:latin typeface="Arial" pitchFamily="34" charset="0"/>
                <a:ea typeface="Verdana" pitchFamily="34" charset="0"/>
                <a:cs typeface="Arial" pitchFamily="34" charset="0"/>
              </a:rPr>
              <a:t> 90% </a:t>
            </a:r>
            <a:r>
              <a:rPr lang="en-US" sz="2400" b="1" dirty="0" err="1">
                <a:latin typeface="Arial" pitchFamily="34" charset="0"/>
                <a:ea typeface="Verdana" pitchFamily="34" charset="0"/>
                <a:cs typeface="Arial" pitchFamily="34" charset="0"/>
              </a:rPr>
              <a:t>các</a:t>
            </a:r>
            <a:r>
              <a:rPr lang="en-US" sz="2400" b="1" dirty="0">
                <a:latin typeface="Arial" pitchFamily="34" charset="0"/>
                <a:ea typeface="Verdana" pitchFamily="34" charset="0"/>
                <a:cs typeface="Arial" pitchFamily="34" charset="0"/>
              </a:rPr>
              <a:t> ca </a:t>
            </a:r>
            <a:r>
              <a:rPr lang="en-US" sz="2400" b="1" dirty="0" err="1">
                <a:latin typeface="Arial" pitchFamily="34" charset="0"/>
                <a:ea typeface="Verdana" pitchFamily="34" charset="0"/>
                <a:cs typeface="Arial" pitchFamily="34" charset="0"/>
              </a:rPr>
              <a:t>ung</a:t>
            </a:r>
            <a:r>
              <a:rPr lang="en-US" sz="2400" b="1" dirty="0">
                <a:latin typeface="Arial" pitchFamily="34" charset="0"/>
                <a:ea typeface="Verdana" pitchFamily="34" charset="0"/>
                <a:cs typeface="Arial" pitchFamily="34" charset="0"/>
              </a:rPr>
              <a:t> </a:t>
            </a:r>
            <a:r>
              <a:rPr lang="en-US" sz="2400" b="1" dirty="0" err="1">
                <a:latin typeface="Arial" pitchFamily="34" charset="0"/>
                <a:ea typeface="Verdana" pitchFamily="34" charset="0"/>
                <a:cs typeface="Arial" pitchFamily="34" charset="0"/>
              </a:rPr>
              <a:t>thư</a:t>
            </a:r>
            <a:r>
              <a:rPr lang="en-US" sz="2400" b="1" dirty="0">
                <a:latin typeface="Arial" pitchFamily="34" charset="0"/>
                <a:ea typeface="Verdana" pitchFamily="34" charset="0"/>
                <a:cs typeface="Arial" pitchFamily="34" charset="0"/>
              </a:rPr>
              <a:t> </a:t>
            </a:r>
            <a:r>
              <a:rPr lang="en-US" sz="2400" b="1" dirty="0" err="1">
                <a:latin typeface="Arial" pitchFamily="34" charset="0"/>
                <a:ea typeface="Verdana" pitchFamily="34" charset="0"/>
                <a:cs typeface="Arial" pitchFamily="34" charset="0"/>
              </a:rPr>
              <a:t>phổi</a:t>
            </a:r>
            <a:endParaRPr lang="en-US" sz="2400" b="1" dirty="0">
              <a:latin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grpId="0" nodeType="withEffect" nodePh="1">
                                  <p:stCondLst>
                                    <p:cond delay="0"/>
                                  </p:stCondLst>
                                  <p:endCondLst>
                                    <p:cond evt="begin" delay="0">
                                      <p:tn val="5"/>
                                    </p:cond>
                                  </p:end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635" y="0"/>
            <a:ext cx="12193270" cy="6880225"/>
            <a:chOff x="-1" y="-34"/>
            <a:chExt cx="19202" cy="10835"/>
          </a:xfrm>
        </p:grpSpPr>
        <p:grpSp>
          <p:nvGrpSpPr>
            <p:cNvPr id="5" name="组合 1"/>
            <p:cNvGrpSpPr/>
            <p:nvPr/>
          </p:nvGrpSpPr>
          <p:grpSpPr>
            <a:xfrm>
              <a:off x="-1" y="-34"/>
              <a:ext cx="19202" cy="10835"/>
              <a:chOff x="-1" y="-34"/>
              <a:chExt cx="19202" cy="10835"/>
            </a:xfrm>
          </p:grpSpPr>
          <p:pic>
            <p:nvPicPr>
              <p:cNvPr id="7" name="图片 24"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8" name="图片 23"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6"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4" descr="8 (23)"/>
          <p:cNvPicPr>
            <a:picLocks noChangeAspect="1"/>
          </p:cNvPicPr>
          <p:nvPr/>
        </p:nvPicPr>
        <p:blipFill>
          <a:blip r:embed="rId4"/>
          <a:srcRect t="86667"/>
          <a:stretch>
            <a:fillRect/>
          </a:stretch>
        </p:blipFill>
        <p:spPr>
          <a:xfrm>
            <a:off x="635" y="6477000"/>
            <a:ext cx="12192000" cy="381000"/>
          </a:xfrm>
          <a:prstGeom prst="rect">
            <a:avLst/>
          </a:prstGeom>
        </p:spPr>
      </p:pic>
      <p:sp>
        <p:nvSpPr>
          <p:cNvPr id="10" name="Rectangle 2"/>
          <p:cNvSpPr>
            <a:spLocks noGrp="1" noChangeArrowheads="1"/>
          </p:cNvSpPr>
          <p:nvPr>
            <p:ph type="title"/>
          </p:nvPr>
        </p:nvSpPr>
        <p:spPr>
          <a:xfrm>
            <a:off x="1752600" y="721808"/>
            <a:ext cx="9144000" cy="798879"/>
          </a:xfrm>
        </p:spPr>
        <p:txBody>
          <a:bodyPr>
            <a:normAutofit/>
          </a:bodyPr>
          <a:lstStyle/>
          <a:p>
            <a:pPr eaLnBrk="1" hangingPunct="1">
              <a:defRPr/>
            </a:pPr>
            <a:r>
              <a:rPr lang="en-US" sz="4000">
                <a:latin typeface="Arial" charset="0"/>
                <a:ea typeface="Arial" charset="0"/>
                <a:cs typeface="Arial" charset="0"/>
              </a:rPr>
              <a:t>HÚT THUỐC GÂY UNG THƯ PHỔI</a:t>
            </a:r>
          </a:p>
        </p:txBody>
      </p:sp>
      <p:pic>
        <p:nvPicPr>
          <p:cNvPr id="12" name="Picture 5" descr="415"/>
          <p:cNvPicPr>
            <a:picLocks noChangeAspect="1" noChangeArrowheads="1"/>
          </p:cNvPicPr>
          <p:nvPr/>
        </p:nvPicPr>
        <p:blipFill>
          <a:blip r:embed="rId5" cstate="print">
            <a:lum bright="-4000" contrast="6000"/>
          </a:blip>
          <a:srcRect/>
          <a:stretch>
            <a:fillRect/>
          </a:stretch>
        </p:blipFill>
        <p:spPr bwMode="auto">
          <a:xfrm>
            <a:off x="1411287" y="1704109"/>
            <a:ext cx="3951288" cy="3951288"/>
          </a:xfrm>
          <a:prstGeom prst="rect">
            <a:avLst/>
          </a:prstGeom>
          <a:noFill/>
          <a:ln w="9525">
            <a:noFill/>
            <a:miter lim="800000"/>
            <a:headEnd/>
            <a:tailEnd/>
          </a:ln>
        </p:spPr>
      </p:pic>
      <p:pic>
        <p:nvPicPr>
          <p:cNvPr id="13" name="Picture 2" descr="C:\Users\HUONGBAU\Desktop\phoi.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1334" y="1646386"/>
            <a:ext cx="6234351" cy="4453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8507179"/>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635" y="-402590"/>
            <a:ext cx="12193270" cy="6879590"/>
            <a:chOff x="-1" y="-34"/>
            <a:chExt cx="19202" cy="10834"/>
          </a:xfrm>
        </p:grpSpPr>
        <p:grpSp>
          <p:nvGrpSpPr>
            <p:cNvPr id="5" name="组合 1"/>
            <p:cNvGrpSpPr/>
            <p:nvPr/>
          </p:nvGrpSpPr>
          <p:grpSpPr>
            <a:xfrm>
              <a:off x="-1" y="-34"/>
              <a:ext cx="19202" cy="10835"/>
              <a:chOff x="-1" y="-34"/>
              <a:chExt cx="19202" cy="10835"/>
            </a:xfrm>
          </p:grpSpPr>
          <p:pic>
            <p:nvPicPr>
              <p:cNvPr id="7" name="图片 24"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8" name="图片 23"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6"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4" descr="8 (23)"/>
          <p:cNvPicPr>
            <a:picLocks noChangeAspect="1"/>
          </p:cNvPicPr>
          <p:nvPr/>
        </p:nvPicPr>
        <p:blipFill>
          <a:blip r:embed="rId4"/>
          <a:srcRect t="86667"/>
          <a:stretch>
            <a:fillRect/>
          </a:stretch>
        </p:blipFill>
        <p:spPr>
          <a:xfrm>
            <a:off x="635" y="6477000"/>
            <a:ext cx="12192000" cy="381000"/>
          </a:xfrm>
          <a:prstGeom prst="rect">
            <a:avLst/>
          </a:prstGeom>
        </p:spPr>
      </p:pic>
      <p:sp>
        <p:nvSpPr>
          <p:cNvPr id="10" name="Rectangle 9"/>
          <p:cNvSpPr/>
          <p:nvPr/>
        </p:nvSpPr>
        <p:spPr>
          <a:xfrm>
            <a:off x="1133341" y="4962836"/>
            <a:ext cx="10234314" cy="1200329"/>
          </a:xfrm>
          <a:prstGeom prst="rect">
            <a:avLst/>
          </a:prstGeom>
        </p:spPr>
        <p:txBody>
          <a:bodyPr wrap="square">
            <a:spAutoFit/>
          </a:bodyPr>
          <a:lstStyle/>
          <a:p>
            <a:pPr algn="ctr"/>
            <a:r>
              <a:rPr lang="en-US" sz="2400" b="1" dirty="0" err="1">
                <a:latin typeface="Arial" charset="0"/>
                <a:ea typeface="Arial" charset="0"/>
                <a:cs typeface="Arial" charset="0"/>
              </a:rPr>
              <a:t>Người</a:t>
            </a:r>
            <a:r>
              <a:rPr lang="en-US" sz="2400" b="1" dirty="0">
                <a:latin typeface="Arial" charset="0"/>
                <a:ea typeface="Arial" charset="0"/>
                <a:cs typeface="Arial" charset="0"/>
              </a:rPr>
              <a:t> </a:t>
            </a:r>
            <a:r>
              <a:rPr lang="en-US" sz="2400" b="1" dirty="0" err="1">
                <a:latin typeface="Arial" charset="0"/>
                <a:ea typeface="Arial" charset="0"/>
                <a:cs typeface="Arial" charset="0"/>
              </a:rPr>
              <a:t>hút</a:t>
            </a:r>
            <a:r>
              <a:rPr lang="en-US" sz="2400" b="1" dirty="0">
                <a:latin typeface="Arial" charset="0"/>
                <a:ea typeface="Arial" charset="0"/>
                <a:cs typeface="Arial" charset="0"/>
              </a:rPr>
              <a:t> </a:t>
            </a:r>
            <a:r>
              <a:rPr lang="en-US" sz="2400" b="1" dirty="0" err="1">
                <a:latin typeface="Arial" charset="0"/>
                <a:ea typeface="Arial" charset="0"/>
                <a:cs typeface="Arial" charset="0"/>
              </a:rPr>
              <a:t>thuốc</a:t>
            </a:r>
            <a:r>
              <a:rPr lang="en-US" sz="2400" b="1" dirty="0">
                <a:latin typeface="Arial" charset="0"/>
                <a:ea typeface="Arial" charset="0"/>
                <a:cs typeface="Arial" charset="0"/>
              </a:rPr>
              <a:t> </a:t>
            </a:r>
            <a:r>
              <a:rPr lang="en-US" sz="2400" b="1" dirty="0" err="1">
                <a:latin typeface="Arial" charset="0"/>
                <a:ea typeface="Arial" charset="0"/>
                <a:cs typeface="Arial" charset="0"/>
              </a:rPr>
              <a:t>có</a:t>
            </a:r>
            <a:r>
              <a:rPr lang="en-US" sz="2400" b="1" dirty="0">
                <a:latin typeface="Arial" charset="0"/>
                <a:ea typeface="Arial" charset="0"/>
                <a:cs typeface="Arial" charset="0"/>
              </a:rPr>
              <a:t> </a:t>
            </a:r>
            <a:r>
              <a:rPr lang="en-US" sz="2400" b="1" dirty="0" err="1">
                <a:latin typeface="Arial" charset="0"/>
                <a:ea typeface="Arial" charset="0"/>
                <a:cs typeface="Arial" charset="0"/>
              </a:rPr>
              <a:t>tỷ</a:t>
            </a:r>
            <a:r>
              <a:rPr lang="en-US" sz="2400" b="1" dirty="0">
                <a:latin typeface="Arial" charset="0"/>
                <a:ea typeface="Arial" charset="0"/>
                <a:cs typeface="Arial" charset="0"/>
              </a:rPr>
              <a:t> </a:t>
            </a:r>
            <a:r>
              <a:rPr lang="en-US" sz="2400" b="1" dirty="0" err="1">
                <a:latin typeface="Arial" charset="0"/>
                <a:ea typeface="Arial" charset="0"/>
                <a:cs typeface="Arial" charset="0"/>
              </a:rPr>
              <a:t>lệ</a:t>
            </a:r>
            <a:r>
              <a:rPr lang="en-US" sz="2400" b="1" dirty="0">
                <a:latin typeface="Arial" charset="0"/>
                <a:ea typeface="Arial" charset="0"/>
                <a:cs typeface="Arial" charset="0"/>
              </a:rPr>
              <a:t> </a:t>
            </a:r>
            <a:r>
              <a:rPr lang="en-US" sz="2400" b="1" u="sng" dirty="0" err="1">
                <a:solidFill>
                  <a:srgbClr val="FF0000"/>
                </a:solidFill>
                <a:latin typeface="Arial" charset="0"/>
                <a:ea typeface="Arial" charset="0"/>
                <a:cs typeface="Arial" charset="0"/>
              </a:rPr>
              <a:t>ung</a:t>
            </a:r>
            <a:r>
              <a:rPr lang="en-US" sz="2400" b="1" u="sng" dirty="0">
                <a:solidFill>
                  <a:srgbClr val="FF0000"/>
                </a:solidFill>
                <a:latin typeface="Arial" charset="0"/>
                <a:ea typeface="Arial" charset="0"/>
                <a:cs typeface="Arial" charset="0"/>
              </a:rPr>
              <a:t> </a:t>
            </a:r>
            <a:r>
              <a:rPr lang="en-US" sz="2400" b="1" u="sng" dirty="0" err="1">
                <a:solidFill>
                  <a:srgbClr val="FF0000"/>
                </a:solidFill>
                <a:latin typeface="Arial" charset="0"/>
                <a:ea typeface="Arial" charset="0"/>
                <a:cs typeface="Arial" charset="0"/>
              </a:rPr>
              <a:t>thư</a:t>
            </a:r>
            <a:r>
              <a:rPr lang="en-US" sz="2400" b="1" u="sng" dirty="0">
                <a:solidFill>
                  <a:srgbClr val="FF0000"/>
                </a:solidFill>
                <a:latin typeface="Arial" charset="0"/>
                <a:ea typeface="Arial" charset="0"/>
                <a:cs typeface="Arial" charset="0"/>
              </a:rPr>
              <a:t> </a:t>
            </a:r>
            <a:r>
              <a:rPr lang="en-US" sz="2400" b="1" u="sng" dirty="0" err="1">
                <a:solidFill>
                  <a:srgbClr val="FF0000"/>
                </a:solidFill>
                <a:latin typeface="Arial" charset="0"/>
                <a:ea typeface="Arial" charset="0"/>
                <a:cs typeface="Arial" charset="0"/>
              </a:rPr>
              <a:t>miệng</a:t>
            </a:r>
            <a:r>
              <a:rPr lang="en-US" sz="2400" b="1" u="sng" dirty="0">
                <a:solidFill>
                  <a:srgbClr val="FF0000"/>
                </a:solidFill>
                <a:latin typeface="Arial" charset="0"/>
                <a:ea typeface="Arial" charset="0"/>
                <a:cs typeface="Arial" charset="0"/>
              </a:rPr>
              <a:t> </a:t>
            </a:r>
            <a:r>
              <a:rPr lang="en-US" sz="2400" b="1" u="sng" dirty="0" err="1">
                <a:solidFill>
                  <a:srgbClr val="FF0000"/>
                </a:solidFill>
                <a:latin typeface="Arial" charset="0"/>
                <a:ea typeface="Arial" charset="0"/>
                <a:cs typeface="Arial" charset="0"/>
              </a:rPr>
              <a:t>cao</a:t>
            </a:r>
            <a:r>
              <a:rPr lang="en-US" sz="2400" b="1" u="sng" dirty="0">
                <a:solidFill>
                  <a:srgbClr val="FF0000"/>
                </a:solidFill>
                <a:latin typeface="Arial" charset="0"/>
                <a:ea typeface="Arial" charset="0"/>
                <a:cs typeface="Arial" charset="0"/>
              </a:rPr>
              <a:t> </a:t>
            </a:r>
            <a:r>
              <a:rPr lang="en-US" sz="2400" b="1" u="sng" dirty="0" err="1">
                <a:solidFill>
                  <a:srgbClr val="FF0000"/>
                </a:solidFill>
                <a:latin typeface="Arial" charset="0"/>
                <a:ea typeface="Arial" charset="0"/>
                <a:cs typeface="Arial" charset="0"/>
              </a:rPr>
              <a:t>gấp</a:t>
            </a:r>
            <a:r>
              <a:rPr lang="en-US" sz="2400" b="1" u="sng" dirty="0">
                <a:solidFill>
                  <a:srgbClr val="FF0000"/>
                </a:solidFill>
                <a:latin typeface="Arial" charset="0"/>
                <a:ea typeface="Arial" charset="0"/>
                <a:cs typeface="Arial" charset="0"/>
              </a:rPr>
              <a:t> 27 </a:t>
            </a:r>
            <a:r>
              <a:rPr lang="en-US" sz="2400" b="1" u="sng" dirty="0" err="1" smtClean="0">
                <a:solidFill>
                  <a:srgbClr val="FF0000"/>
                </a:solidFill>
                <a:latin typeface="Arial" charset="0"/>
                <a:ea typeface="Arial" charset="0"/>
                <a:cs typeface="Arial" charset="0"/>
              </a:rPr>
              <a:t>lần</a:t>
            </a:r>
            <a:r>
              <a:rPr lang="en-US" sz="2400" b="1" dirty="0" smtClean="0">
                <a:latin typeface="Arial" charset="0"/>
                <a:ea typeface="Arial" charset="0"/>
                <a:cs typeface="Arial" charset="0"/>
              </a:rPr>
              <a:t> </a:t>
            </a:r>
            <a:r>
              <a:rPr lang="en-US" sz="2400" b="1" dirty="0" err="1" smtClean="0">
                <a:latin typeface="Arial" charset="0"/>
                <a:ea typeface="Arial" charset="0"/>
                <a:cs typeface="Arial" charset="0"/>
              </a:rPr>
              <a:t>và</a:t>
            </a:r>
            <a:r>
              <a:rPr lang="en-US" sz="2400" b="1" dirty="0" smtClean="0">
                <a:latin typeface="Arial" charset="0"/>
                <a:ea typeface="Arial" charset="0"/>
                <a:cs typeface="Arial" charset="0"/>
              </a:rPr>
              <a:t> </a:t>
            </a:r>
            <a:r>
              <a:rPr lang="en-US" sz="2400" b="1" u="sng" dirty="0" err="1">
                <a:solidFill>
                  <a:srgbClr val="FF0000"/>
                </a:solidFill>
                <a:latin typeface="Arial" charset="0"/>
                <a:ea typeface="Arial" charset="0"/>
                <a:cs typeface="Arial" charset="0"/>
              </a:rPr>
              <a:t>ung</a:t>
            </a:r>
            <a:r>
              <a:rPr lang="en-US" sz="2400" b="1" u="sng" dirty="0">
                <a:solidFill>
                  <a:srgbClr val="FF0000"/>
                </a:solidFill>
                <a:latin typeface="Arial" charset="0"/>
                <a:ea typeface="Arial" charset="0"/>
                <a:cs typeface="Arial" charset="0"/>
              </a:rPr>
              <a:t> </a:t>
            </a:r>
            <a:r>
              <a:rPr lang="en-US" sz="2400" b="1" u="sng" dirty="0" err="1">
                <a:solidFill>
                  <a:srgbClr val="FF0000"/>
                </a:solidFill>
                <a:latin typeface="Arial" charset="0"/>
                <a:ea typeface="Arial" charset="0"/>
                <a:cs typeface="Arial" charset="0"/>
              </a:rPr>
              <a:t>thư</a:t>
            </a:r>
            <a:r>
              <a:rPr lang="en-US" sz="2400" b="1" u="sng" dirty="0">
                <a:solidFill>
                  <a:srgbClr val="FF0000"/>
                </a:solidFill>
                <a:latin typeface="Arial" charset="0"/>
                <a:ea typeface="Arial" charset="0"/>
                <a:cs typeface="Arial" charset="0"/>
              </a:rPr>
              <a:t> </a:t>
            </a:r>
            <a:r>
              <a:rPr lang="en-US" sz="2400" b="1" u="sng" dirty="0" err="1">
                <a:solidFill>
                  <a:srgbClr val="FF0000"/>
                </a:solidFill>
                <a:latin typeface="Arial" charset="0"/>
                <a:ea typeface="Arial" charset="0"/>
                <a:cs typeface="Arial" charset="0"/>
              </a:rPr>
              <a:t>thanh</a:t>
            </a:r>
            <a:r>
              <a:rPr lang="en-US" sz="2400" b="1" u="sng" dirty="0">
                <a:solidFill>
                  <a:srgbClr val="FF0000"/>
                </a:solidFill>
                <a:latin typeface="Arial" charset="0"/>
                <a:ea typeface="Arial" charset="0"/>
                <a:cs typeface="Arial" charset="0"/>
              </a:rPr>
              <a:t> </a:t>
            </a:r>
            <a:r>
              <a:rPr lang="en-US" sz="2400" b="1" u="sng" dirty="0" err="1">
                <a:solidFill>
                  <a:srgbClr val="FF0000"/>
                </a:solidFill>
                <a:latin typeface="Arial" charset="0"/>
                <a:ea typeface="Arial" charset="0"/>
                <a:cs typeface="Arial" charset="0"/>
              </a:rPr>
              <a:t>quản</a:t>
            </a:r>
            <a:r>
              <a:rPr lang="en-US" sz="2400" b="1" u="sng" dirty="0">
                <a:solidFill>
                  <a:srgbClr val="FF0000"/>
                </a:solidFill>
                <a:latin typeface="Arial" charset="0"/>
                <a:ea typeface="Arial" charset="0"/>
                <a:cs typeface="Arial" charset="0"/>
              </a:rPr>
              <a:t> </a:t>
            </a:r>
            <a:r>
              <a:rPr lang="en-US" sz="2400" b="1" u="sng" dirty="0" err="1">
                <a:solidFill>
                  <a:srgbClr val="FF0000"/>
                </a:solidFill>
                <a:latin typeface="Arial" charset="0"/>
                <a:ea typeface="Arial" charset="0"/>
                <a:cs typeface="Arial" charset="0"/>
              </a:rPr>
              <a:t>cao</a:t>
            </a:r>
            <a:r>
              <a:rPr lang="en-US" sz="2400" b="1" u="sng" dirty="0">
                <a:solidFill>
                  <a:srgbClr val="FF0000"/>
                </a:solidFill>
                <a:latin typeface="Arial" charset="0"/>
                <a:ea typeface="Arial" charset="0"/>
                <a:cs typeface="Arial" charset="0"/>
              </a:rPr>
              <a:t> </a:t>
            </a:r>
            <a:r>
              <a:rPr lang="en-US" sz="2400" b="1" u="sng" err="1">
                <a:solidFill>
                  <a:srgbClr val="FF0000"/>
                </a:solidFill>
                <a:latin typeface="Arial" charset="0"/>
                <a:ea typeface="Arial" charset="0"/>
                <a:cs typeface="Arial" charset="0"/>
              </a:rPr>
              <a:t>gấp</a:t>
            </a:r>
            <a:r>
              <a:rPr lang="en-US" sz="2400" b="1" u="sng">
                <a:solidFill>
                  <a:srgbClr val="FF0000"/>
                </a:solidFill>
                <a:latin typeface="Arial" charset="0"/>
                <a:ea typeface="Arial" charset="0"/>
                <a:cs typeface="Arial" charset="0"/>
              </a:rPr>
              <a:t> </a:t>
            </a:r>
            <a:r>
              <a:rPr lang="en-US" sz="2400" b="1" u="sng" smtClean="0">
                <a:solidFill>
                  <a:srgbClr val="FF0000"/>
                </a:solidFill>
                <a:latin typeface="Arial" charset="0"/>
                <a:ea typeface="Arial" charset="0"/>
                <a:cs typeface="Arial" charset="0"/>
              </a:rPr>
              <a:t>20 lần, </a:t>
            </a:r>
            <a:r>
              <a:rPr lang="en-US" altLang="en-US" sz="2400" b="1">
                <a:solidFill>
                  <a:prstClr val="black"/>
                </a:solidFill>
                <a:latin typeface="Arial" panose="020B0604020202020204" pitchFamily="34" charset="0"/>
              </a:rPr>
              <a:t>K thực quản cao gấp 3,7 </a:t>
            </a:r>
            <a:r>
              <a:rPr lang="en-US" sz="2400" b="1" smtClean="0">
                <a:latin typeface="Arial" charset="0"/>
                <a:ea typeface="Arial" charset="0"/>
                <a:cs typeface="Arial" charset="0"/>
              </a:rPr>
              <a:t>người </a:t>
            </a:r>
            <a:r>
              <a:rPr lang="en-US" sz="2400" b="1" dirty="0" err="1">
                <a:latin typeface="Arial" charset="0"/>
                <a:ea typeface="Arial" charset="0"/>
                <a:cs typeface="Arial" charset="0"/>
              </a:rPr>
              <a:t>không</a:t>
            </a:r>
            <a:r>
              <a:rPr lang="en-US" sz="2400" b="1" dirty="0">
                <a:latin typeface="Arial" charset="0"/>
                <a:ea typeface="Arial" charset="0"/>
                <a:cs typeface="Arial" charset="0"/>
              </a:rPr>
              <a:t> </a:t>
            </a:r>
            <a:r>
              <a:rPr lang="en-US" sz="2400" b="1" dirty="0" err="1">
                <a:latin typeface="Arial" charset="0"/>
                <a:ea typeface="Arial" charset="0"/>
                <a:cs typeface="Arial" charset="0"/>
              </a:rPr>
              <a:t>hút</a:t>
            </a:r>
            <a:r>
              <a:rPr lang="en-US" sz="2400" b="1" dirty="0">
                <a:latin typeface="Arial" charset="0"/>
                <a:ea typeface="Arial" charset="0"/>
                <a:cs typeface="Arial" charset="0"/>
              </a:rPr>
              <a:t> </a:t>
            </a:r>
            <a:r>
              <a:rPr lang="en-US" sz="2400" b="1" dirty="0" err="1">
                <a:latin typeface="Arial" charset="0"/>
                <a:ea typeface="Arial" charset="0"/>
                <a:cs typeface="Arial" charset="0"/>
              </a:rPr>
              <a:t>thuốc</a:t>
            </a:r>
            <a:r>
              <a:rPr lang="en-US" sz="2400" b="1" dirty="0">
                <a:latin typeface="Arial" charset="0"/>
                <a:ea typeface="Arial" charset="0"/>
                <a:cs typeface="Arial" charset="0"/>
              </a:rPr>
              <a:t> (WHO)</a:t>
            </a:r>
            <a:endParaRPr lang="en-US" sz="2400" dirty="0">
              <a:latin typeface="Arial" charset="0"/>
              <a:ea typeface="Arial" charset="0"/>
              <a:cs typeface="Arial" charset="0"/>
            </a:endParaRPr>
          </a:p>
        </p:txBody>
      </p:sp>
      <p:pic>
        <p:nvPicPr>
          <p:cNvPr id="11" name="Picture 3" descr="cancermouth2"/>
          <p:cNvPicPr>
            <a:picLocks noChangeAspect="1" noChangeArrowheads="1"/>
          </p:cNvPicPr>
          <p:nvPr/>
        </p:nvPicPr>
        <p:blipFill>
          <a:blip r:embed="rId5" cstate="print"/>
          <a:srcRect/>
          <a:stretch>
            <a:fillRect/>
          </a:stretch>
        </p:blipFill>
        <p:spPr bwMode="auto">
          <a:xfrm>
            <a:off x="357650" y="571189"/>
            <a:ext cx="4227230" cy="3789941"/>
          </a:xfrm>
          <a:prstGeom prst="rect">
            <a:avLst/>
          </a:prstGeom>
          <a:noFill/>
          <a:ln w="57150">
            <a:solidFill>
              <a:srgbClr val="000000"/>
            </a:solidFill>
            <a:miter lim="800000"/>
            <a:headEnd/>
            <a:tailEnd/>
          </a:ln>
        </p:spPr>
      </p:pic>
      <p:pic>
        <p:nvPicPr>
          <p:cNvPr id="12" name="Picture 11"/>
          <p:cNvPicPr>
            <a:picLocks noChangeAspect="1"/>
          </p:cNvPicPr>
          <p:nvPr/>
        </p:nvPicPr>
        <p:blipFill>
          <a:blip r:embed="rId6">
            <a:extLst/>
          </a:blip>
          <a:stretch>
            <a:fillRect/>
          </a:stretch>
        </p:blipFill>
        <p:spPr>
          <a:xfrm>
            <a:off x="4701865" y="459977"/>
            <a:ext cx="3552226" cy="38801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p:cNvPicPr>
            <a:picLocks noChangeAspect="1"/>
          </p:cNvPicPr>
          <p:nvPr/>
        </p:nvPicPr>
        <p:blipFill>
          <a:blip r:embed="rId7"/>
          <a:stretch>
            <a:fillRect/>
          </a:stretch>
        </p:blipFill>
        <p:spPr>
          <a:xfrm>
            <a:off x="8340542" y="571189"/>
            <a:ext cx="3526881" cy="3768960"/>
          </a:xfrm>
          <a:prstGeom prst="rect">
            <a:avLst/>
          </a:prstGeom>
        </p:spPr>
      </p:pic>
    </p:spTree>
    <p:extLst>
      <p:ext uri="{BB962C8B-B14F-4D97-AF65-F5344CB8AC3E}">
        <p14:creationId xmlns:p14="http://schemas.microsoft.com/office/powerpoint/2010/main" val="491954007"/>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635" y="0"/>
            <a:ext cx="12193270" cy="6879590"/>
            <a:chOff x="-1" y="-34"/>
            <a:chExt cx="19202" cy="10834"/>
          </a:xfrm>
        </p:grpSpPr>
        <p:grpSp>
          <p:nvGrpSpPr>
            <p:cNvPr id="5" name="组合 1"/>
            <p:cNvGrpSpPr/>
            <p:nvPr/>
          </p:nvGrpSpPr>
          <p:grpSpPr>
            <a:xfrm>
              <a:off x="-1" y="-34"/>
              <a:ext cx="19202" cy="10835"/>
              <a:chOff x="-1" y="-34"/>
              <a:chExt cx="19202" cy="10835"/>
            </a:xfrm>
          </p:grpSpPr>
          <p:pic>
            <p:nvPicPr>
              <p:cNvPr id="7" name="图片 24"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8" name="图片 23"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6"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charset="0"/>
                <a:ea typeface="Arial" charset="0"/>
                <a:cs typeface="Arial" charset="0"/>
              </a:endParaRPr>
            </a:p>
          </p:txBody>
        </p:sp>
      </p:grpSp>
      <p:pic>
        <p:nvPicPr>
          <p:cNvPr id="9" name="图片 4" descr="8 (23)"/>
          <p:cNvPicPr>
            <a:picLocks noChangeAspect="1"/>
          </p:cNvPicPr>
          <p:nvPr/>
        </p:nvPicPr>
        <p:blipFill>
          <a:blip r:embed="rId4"/>
          <a:srcRect t="86667"/>
          <a:stretch>
            <a:fillRect/>
          </a:stretch>
        </p:blipFill>
        <p:spPr>
          <a:xfrm>
            <a:off x="635" y="6477000"/>
            <a:ext cx="12192000" cy="381000"/>
          </a:xfrm>
          <a:prstGeom prst="rect">
            <a:avLst/>
          </a:prstGeom>
        </p:spPr>
      </p:pic>
      <p:pic>
        <p:nvPicPr>
          <p:cNvPr id="10" name="Picture 4"/>
          <p:cNvPicPr>
            <a:picLocks noChangeAspect="1" noChangeArrowheads="1"/>
          </p:cNvPicPr>
          <p:nvPr/>
        </p:nvPicPr>
        <p:blipFill>
          <a:blip r:embed="rId5" cstate="print"/>
          <a:srcRect/>
          <a:stretch>
            <a:fillRect/>
          </a:stretch>
        </p:blipFill>
        <p:spPr bwMode="auto">
          <a:xfrm>
            <a:off x="1219200" y="985354"/>
            <a:ext cx="4657738" cy="3962400"/>
          </a:xfrm>
          <a:prstGeom prst="rect">
            <a:avLst/>
          </a:prstGeom>
          <a:noFill/>
          <a:ln w="9525">
            <a:noFill/>
            <a:miter lim="800000"/>
            <a:headEnd/>
            <a:tailEnd/>
          </a:ln>
        </p:spPr>
      </p:pic>
      <p:pic>
        <p:nvPicPr>
          <p:cNvPr id="11" name="Picture 5" descr="14"/>
          <p:cNvPicPr>
            <a:picLocks noChangeAspect="1" noChangeArrowheads="1"/>
          </p:cNvPicPr>
          <p:nvPr/>
        </p:nvPicPr>
        <p:blipFill>
          <a:blip r:embed="rId6" cstate="print"/>
          <a:srcRect/>
          <a:stretch>
            <a:fillRect/>
          </a:stretch>
        </p:blipFill>
        <p:spPr bwMode="auto">
          <a:xfrm>
            <a:off x="6518562" y="962891"/>
            <a:ext cx="4641273" cy="3962400"/>
          </a:xfrm>
          <a:prstGeom prst="rect">
            <a:avLst/>
          </a:prstGeom>
          <a:noFill/>
          <a:ln w="9525">
            <a:noFill/>
            <a:miter lim="800000"/>
            <a:headEnd/>
            <a:tailEnd/>
          </a:ln>
        </p:spPr>
      </p:pic>
      <p:sp>
        <p:nvSpPr>
          <p:cNvPr id="12" name="Text Box 6"/>
          <p:cNvSpPr txBox="1">
            <a:spLocks noChangeArrowheads="1"/>
          </p:cNvSpPr>
          <p:nvPr/>
        </p:nvSpPr>
        <p:spPr bwMode="auto">
          <a:xfrm>
            <a:off x="1905000" y="5238130"/>
            <a:ext cx="2514600" cy="584775"/>
          </a:xfrm>
          <a:prstGeom prst="rect">
            <a:avLst/>
          </a:prstGeom>
          <a:noFill/>
          <a:ln w="12700">
            <a:noFill/>
            <a:miter lim="800000"/>
            <a:headEnd type="none" w="sm" len="sm"/>
            <a:tailEnd type="none" w="sm" len="sm"/>
          </a:ln>
        </p:spPr>
        <p:txBody>
          <a:bodyPr>
            <a:spAutoFit/>
          </a:bodyPr>
          <a:lstStyle/>
          <a:p>
            <a:pPr algn="ctr">
              <a:lnSpc>
                <a:spcPct val="100000"/>
              </a:lnSpc>
              <a:spcBef>
                <a:spcPct val="50000"/>
              </a:spcBef>
              <a:buClrTx/>
              <a:buFontTx/>
              <a:buNone/>
            </a:pPr>
            <a:r>
              <a:rPr lang="en-US" sz="3200" b="1" dirty="0">
                <a:solidFill>
                  <a:schemeClr val="tx1"/>
                </a:solidFill>
                <a:latin typeface="Arial" pitchFamily="34" charset="0"/>
              </a:rPr>
              <a:t>Ung </a:t>
            </a:r>
            <a:r>
              <a:rPr lang="en-US" sz="3200" b="1" dirty="0" err="1">
                <a:solidFill>
                  <a:schemeClr val="tx1"/>
                </a:solidFill>
                <a:latin typeface="Arial" pitchFamily="34" charset="0"/>
              </a:rPr>
              <a:t>th­ư</a:t>
            </a:r>
            <a:r>
              <a:rPr lang="en-US" sz="3200" b="1" dirty="0">
                <a:solidFill>
                  <a:schemeClr val="tx1"/>
                </a:solidFill>
                <a:latin typeface="Arial" pitchFamily="34" charset="0"/>
              </a:rPr>
              <a:t> </a:t>
            </a:r>
            <a:r>
              <a:rPr lang="en-US" sz="3200" b="1" dirty="0" err="1">
                <a:solidFill>
                  <a:schemeClr val="tx1"/>
                </a:solidFill>
                <a:latin typeface="Arial" pitchFamily="34" charset="0"/>
              </a:rPr>
              <a:t>vú</a:t>
            </a:r>
            <a:endParaRPr lang="en-US" sz="3200" b="1" dirty="0">
              <a:solidFill>
                <a:schemeClr val="tx1"/>
              </a:solidFill>
              <a:latin typeface="Arial" pitchFamily="34" charset="0"/>
            </a:endParaRPr>
          </a:p>
        </p:txBody>
      </p:sp>
      <p:sp>
        <p:nvSpPr>
          <p:cNvPr id="13" name="Text Box 7"/>
          <p:cNvSpPr txBox="1">
            <a:spLocks noChangeArrowheads="1"/>
          </p:cNvSpPr>
          <p:nvPr/>
        </p:nvSpPr>
        <p:spPr bwMode="auto">
          <a:xfrm>
            <a:off x="6920921" y="5238130"/>
            <a:ext cx="4238914" cy="584775"/>
          </a:xfrm>
          <a:prstGeom prst="rect">
            <a:avLst/>
          </a:prstGeom>
          <a:noFill/>
          <a:ln w="12700">
            <a:noFill/>
            <a:miter lim="800000"/>
            <a:headEnd type="none" w="sm" len="sm"/>
            <a:tailEnd type="none" w="sm" len="sm"/>
          </a:ln>
        </p:spPr>
        <p:txBody>
          <a:bodyPr wrap="square">
            <a:spAutoFit/>
          </a:bodyPr>
          <a:lstStyle/>
          <a:p>
            <a:pPr algn="ctr">
              <a:lnSpc>
                <a:spcPct val="100000"/>
              </a:lnSpc>
              <a:spcBef>
                <a:spcPct val="50000"/>
              </a:spcBef>
              <a:buClrTx/>
              <a:buFontTx/>
              <a:buNone/>
            </a:pPr>
            <a:r>
              <a:rPr lang="en-US" sz="3200" b="1" dirty="0">
                <a:solidFill>
                  <a:schemeClr val="tx1"/>
                </a:solidFill>
                <a:latin typeface="Arial" pitchFamily="34" charset="0"/>
              </a:rPr>
              <a:t>Ung </a:t>
            </a:r>
            <a:r>
              <a:rPr lang="en-US" sz="3200" b="1" dirty="0" err="1">
                <a:solidFill>
                  <a:schemeClr val="tx1"/>
                </a:solidFill>
                <a:latin typeface="Arial" pitchFamily="34" charset="0"/>
              </a:rPr>
              <a:t>thư</a:t>
            </a:r>
            <a:r>
              <a:rPr lang="en-US" sz="3200" b="1" dirty="0">
                <a:solidFill>
                  <a:schemeClr val="tx1"/>
                </a:solidFill>
                <a:latin typeface="Arial" pitchFamily="34" charset="0"/>
              </a:rPr>
              <a:t> </a:t>
            </a:r>
            <a:r>
              <a:rPr lang="en-US" sz="3200" b="1" dirty="0" err="1">
                <a:solidFill>
                  <a:schemeClr val="tx1"/>
                </a:solidFill>
                <a:latin typeface="Arial" pitchFamily="34" charset="0"/>
              </a:rPr>
              <a:t>cổ</a:t>
            </a:r>
            <a:r>
              <a:rPr lang="en-US" sz="3200" b="1" dirty="0">
                <a:solidFill>
                  <a:schemeClr val="tx1"/>
                </a:solidFill>
                <a:latin typeface="Arial" pitchFamily="34" charset="0"/>
              </a:rPr>
              <a:t> </a:t>
            </a:r>
            <a:r>
              <a:rPr lang="en-US" sz="3200" b="1" dirty="0" err="1">
                <a:solidFill>
                  <a:schemeClr val="tx1"/>
                </a:solidFill>
                <a:latin typeface="Arial" pitchFamily="34" charset="0"/>
              </a:rPr>
              <a:t>tử</a:t>
            </a:r>
            <a:r>
              <a:rPr lang="en-US" sz="3200" b="1" dirty="0">
                <a:solidFill>
                  <a:schemeClr val="tx1"/>
                </a:solidFill>
                <a:latin typeface="Arial" pitchFamily="34" charset="0"/>
              </a:rPr>
              <a:t> </a:t>
            </a:r>
            <a:r>
              <a:rPr lang="en-US" sz="3200" b="1" dirty="0" err="1">
                <a:solidFill>
                  <a:schemeClr val="tx1"/>
                </a:solidFill>
                <a:latin typeface="Arial" pitchFamily="34" charset="0"/>
              </a:rPr>
              <a:t>cung</a:t>
            </a:r>
            <a:endParaRPr lang="en-US" sz="3200" b="1" dirty="0">
              <a:solidFill>
                <a:schemeClr val="tx1"/>
              </a:solidFill>
              <a:latin typeface="Arial" pitchFamily="34" charset="0"/>
            </a:endParaRPr>
          </a:p>
        </p:txBody>
      </p:sp>
    </p:spTree>
    <p:extLst>
      <p:ext uri="{BB962C8B-B14F-4D97-AF65-F5344CB8AC3E}">
        <p14:creationId xmlns:p14="http://schemas.microsoft.com/office/powerpoint/2010/main" val="2070974456"/>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635" y="0"/>
            <a:ext cx="12193270" cy="6879590"/>
            <a:chOff x="-1" y="-34"/>
            <a:chExt cx="19202" cy="10834"/>
          </a:xfrm>
        </p:grpSpPr>
        <p:grpSp>
          <p:nvGrpSpPr>
            <p:cNvPr id="5" name="组合 1"/>
            <p:cNvGrpSpPr/>
            <p:nvPr/>
          </p:nvGrpSpPr>
          <p:grpSpPr>
            <a:xfrm>
              <a:off x="-1" y="-34"/>
              <a:ext cx="19202" cy="10835"/>
              <a:chOff x="-1" y="-34"/>
              <a:chExt cx="19202" cy="10835"/>
            </a:xfrm>
          </p:grpSpPr>
          <p:pic>
            <p:nvPicPr>
              <p:cNvPr id="7" name="图片 24"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8" name="图片 23"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6"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 </a:t>
              </a:r>
              <a:endParaRPr lang="zh-CN" altLang="en-US" dirty="0"/>
            </a:p>
          </p:txBody>
        </p:sp>
      </p:grpSp>
      <p:pic>
        <p:nvPicPr>
          <p:cNvPr id="9" name="图片 4" descr="8 (23)"/>
          <p:cNvPicPr>
            <a:picLocks noChangeAspect="1"/>
          </p:cNvPicPr>
          <p:nvPr/>
        </p:nvPicPr>
        <p:blipFill>
          <a:blip r:embed="rId4"/>
          <a:srcRect t="86667"/>
          <a:stretch>
            <a:fillRect/>
          </a:stretch>
        </p:blipFill>
        <p:spPr>
          <a:xfrm>
            <a:off x="635" y="6477000"/>
            <a:ext cx="12192000" cy="381000"/>
          </a:xfrm>
          <a:prstGeom prst="rect">
            <a:avLst/>
          </a:prstGeom>
        </p:spPr>
      </p:pic>
      <p:sp>
        <p:nvSpPr>
          <p:cNvPr id="10" name="矩形 8"/>
          <p:cNvSpPr/>
          <p:nvPr/>
        </p:nvSpPr>
        <p:spPr>
          <a:xfrm>
            <a:off x="2930236" y="590575"/>
            <a:ext cx="7093527" cy="628625"/>
          </a:xfrm>
          <a:prstGeom prst="rect">
            <a:avLst/>
          </a:prstGeom>
          <a:solidFill>
            <a:srgbClr val="D93B2A"/>
          </a:solidFill>
        </p:spPr>
        <p:txBody>
          <a:bodyPr wrap="square">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vi-VN" altLang="zh-CN" sz="3200" b="1" noProof="0" dirty="0" smtClean="0">
                <a:solidFill>
                  <a:schemeClr val="bg1"/>
                </a:solidFill>
                <a:latin typeface="Arial" charset="0"/>
                <a:ea typeface="Arial" charset="0"/>
                <a:cs typeface="Arial" charset="0"/>
              </a:rPr>
              <a:t>HÚT THUỐC VÀ BỆNH TIM MẠCH</a:t>
            </a:r>
            <a:endParaRPr kumimoji="0" lang="zh-CN" altLang="en-US" sz="3200" b="1" i="0" u="none" strike="noStrike" kern="1200" cap="none" spc="0" normalizeH="0" baseline="0" noProof="0" dirty="0">
              <a:ln>
                <a:noFill/>
              </a:ln>
              <a:solidFill>
                <a:schemeClr val="bg1"/>
              </a:solidFill>
              <a:effectLst/>
              <a:uLnTx/>
              <a:uFillTx/>
              <a:latin typeface="Arial" charset="0"/>
              <a:ea typeface="Arial" charset="0"/>
              <a:cs typeface="Arial" charset="0"/>
            </a:endParaRPr>
          </a:p>
        </p:txBody>
      </p:sp>
      <p:sp>
        <p:nvSpPr>
          <p:cNvPr id="11" name="Rectangle 3"/>
          <p:cNvSpPr txBox="1">
            <a:spLocks noChangeArrowheads="1"/>
          </p:cNvSpPr>
          <p:nvPr/>
        </p:nvSpPr>
        <p:spPr>
          <a:xfrm>
            <a:off x="982317" y="1409700"/>
            <a:ext cx="10227366" cy="4876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a:ea typeface="思源黑体 CN Bold"/>
                <a:cs typeface="思源黑体 CN Bold" panose="020B0800000000000000"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a:ea typeface="思源黑体 CN Bold"/>
                <a:cs typeface="思源黑体 CN Bold" panose="020B0800000000000000"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a:ea typeface="思源黑体 CN Bold"/>
                <a:cs typeface="思源黑体 CN Bold" panose="020B0800000000000000"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buFont typeface="Wingdings" pitchFamily="2" charset="2"/>
              <a:buChar char="§"/>
              <a:defRPr/>
            </a:pPr>
            <a:r>
              <a:rPr lang="nl-NL" sz="2600" dirty="0" smtClean="0">
                <a:solidFill>
                  <a:srgbClr val="000000"/>
                </a:solidFill>
                <a:latin typeface="Arial" charset="0"/>
                <a:ea typeface="Arial" charset="0"/>
                <a:cs typeface="Arial" charset="0"/>
              </a:rPr>
              <a:t>Hút </a:t>
            </a:r>
            <a:r>
              <a:rPr lang="nl-NL" sz="2600" dirty="0" err="1" smtClean="0">
                <a:solidFill>
                  <a:srgbClr val="000000"/>
                </a:solidFill>
                <a:latin typeface="Arial" charset="0"/>
                <a:ea typeface="Arial" charset="0"/>
                <a:cs typeface="Arial" charset="0"/>
              </a:rPr>
              <a:t>thuốc</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làm</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tăng</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nguy</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cơ</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mắc</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bệnh</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lên</a:t>
            </a:r>
            <a:r>
              <a:rPr lang="nl-NL" sz="2600" dirty="0" smtClean="0">
                <a:solidFill>
                  <a:srgbClr val="000000"/>
                </a:solidFill>
                <a:latin typeface="Arial" charset="0"/>
                <a:ea typeface="Arial" charset="0"/>
                <a:cs typeface="Arial" charset="0"/>
              </a:rPr>
              <a:t> </a:t>
            </a:r>
            <a:r>
              <a:rPr lang="nl-NL" sz="3000" b="1" dirty="0" err="1" smtClean="0">
                <a:solidFill>
                  <a:srgbClr val="FF0000"/>
                </a:solidFill>
                <a:latin typeface="Arial" charset="0"/>
                <a:ea typeface="Arial" charset="0"/>
                <a:cs typeface="Arial" charset="0"/>
              </a:rPr>
              <a:t>gấp</a:t>
            </a:r>
            <a:r>
              <a:rPr lang="nl-NL" sz="3000" b="1" dirty="0" smtClean="0">
                <a:solidFill>
                  <a:srgbClr val="FF0000"/>
                </a:solidFill>
                <a:latin typeface="Arial" charset="0"/>
                <a:ea typeface="Arial" charset="0"/>
                <a:cs typeface="Arial" charset="0"/>
              </a:rPr>
              <a:t> 2-3 </a:t>
            </a:r>
            <a:r>
              <a:rPr lang="nl-NL" sz="3000" b="1" dirty="0" err="1" smtClean="0">
                <a:solidFill>
                  <a:srgbClr val="FF0000"/>
                </a:solidFill>
                <a:latin typeface="Arial" charset="0"/>
                <a:ea typeface="Arial" charset="0"/>
                <a:cs typeface="Arial" charset="0"/>
              </a:rPr>
              <a:t>lần</a:t>
            </a:r>
            <a:r>
              <a:rPr lang="nl-NL" sz="3000" b="1" dirty="0" smtClean="0">
                <a:solidFill>
                  <a:srgbClr val="FF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và</a:t>
            </a:r>
            <a:r>
              <a:rPr lang="nl-NL" sz="2600" dirty="0" smtClean="0">
                <a:solidFill>
                  <a:srgbClr val="000000"/>
                </a:solidFill>
                <a:latin typeface="Arial" charset="0"/>
                <a:ea typeface="Arial" charset="0"/>
                <a:cs typeface="Arial" charset="0"/>
              </a:rPr>
              <a:t> nó </a:t>
            </a:r>
            <a:r>
              <a:rPr lang="nl-NL" sz="2600" dirty="0" err="1" smtClean="0">
                <a:solidFill>
                  <a:srgbClr val="000000"/>
                </a:solidFill>
                <a:latin typeface="Arial" charset="0"/>
                <a:ea typeface="Arial" charset="0"/>
                <a:cs typeface="Arial" charset="0"/>
              </a:rPr>
              <a:t>còn</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tương</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tác</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với</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các</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yếu</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tố</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khác</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làm</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tăng</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nguy</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cơ</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lên</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gấp</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nhiều</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lần</a:t>
            </a:r>
            <a:r>
              <a:rPr lang="nl-NL" sz="2600" dirty="0" smtClean="0">
                <a:solidFill>
                  <a:srgbClr val="000000"/>
                </a:solidFill>
                <a:latin typeface="Arial" charset="0"/>
                <a:ea typeface="Arial" charset="0"/>
                <a:cs typeface="Arial" charset="0"/>
              </a:rPr>
              <a:t>. </a:t>
            </a:r>
          </a:p>
          <a:p>
            <a:pPr algn="just">
              <a:lnSpc>
                <a:spcPct val="150000"/>
              </a:lnSpc>
              <a:buFont typeface="Wingdings" pitchFamily="2" charset="2"/>
              <a:buChar char="§"/>
              <a:defRPr/>
            </a:pPr>
            <a:r>
              <a:rPr lang="nl-NL" sz="2600" dirty="0" err="1" smtClean="0">
                <a:solidFill>
                  <a:srgbClr val="000000"/>
                </a:solidFill>
                <a:latin typeface="Arial" charset="0"/>
                <a:ea typeface="Arial" charset="0"/>
                <a:cs typeface="Arial" charset="0"/>
              </a:rPr>
              <a:t>Những</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bệnh</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mà</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người</a:t>
            </a:r>
            <a:r>
              <a:rPr lang="nl-NL" sz="2600" dirty="0" smtClean="0">
                <a:solidFill>
                  <a:srgbClr val="000000"/>
                </a:solidFill>
                <a:latin typeface="Arial" charset="0"/>
                <a:ea typeface="Arial" charset="0"/>
                <a:cs typeface="Arial" charset="0"/>
              </a:rPr>
              <a:t> hút </a:t>
            </a:r>
            <a:r>
              <a:rPr lang="nl-NL" sz="2600" dirty="0" err="1" smtClean="0">
                <a:solidFill>
                  <a:srgbClr val="000000"/>
                </a:solidFill>
                <a:latin typeface="Arial" charset="0"/>
                <a:ea typeface="Arial" charset="0"/>
                <a:cs typeface="Arial" charset="0"/>
              </a:rPr>
              <a:t>thuốc</a:t>
            </a:r>
            <a:r>
              <a:rPr lang="nl-NL" sz="2600" dirty="0" smtClean="0">
                <a:solidFill>
                  <a:srgbClr val="000000"/>
                </a:solidFill>
                <a:latin typeface="Arial" charset="0"/>
                <a:ea typeface="Arial" charset="0"/>
                <a:cs typeface="Arial" charset="0"/>
              </a:rPr>
              <a:t> có </a:t>
            </a:r>
            <a:r>
              <a:rPr lang="nl-NL" sz="2600" dirty="0" err="1" smtClean="0">
                <a:solidFill>
                  <a:srgbClr val="000000"/>
                </a:solidFill>
                <a:latin typeface="Arial" charset="0"/>
                <a:ea typeface="Arial" charset="0"/>
                <a:cs typeface="Arial" charset="0"/>
              </a:rPr>
              <a:t>nguy</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cơ</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mắc</a:t>
            </a:r>
            <a:r>
              <a:rPr lang="nl-NL" sz="2600" dirty="0" smtClean="0">
                <a:solidFill>
                  <a:srgbClr val="000000"/>
                </a:solidFill>
                <a:latin typeface="Arial" charset="0"/>
                <a:ea typeface="Arial" charset="0"/>
                <a:cs typeface="Arial" charset="0"/>
              </a:rPr>
              <a:t> cao </a:t>
            </a:r>
            <a:r>
              <a:rPr lang="nl-NL" sz="2600" dirty="0" err="1" smtClean="0">
                <a:solidFill>
                  <a:srgbClr val="000000"/>
                </a:solidFill>
                <a:latin typeface="Arial" charset="0"/>
                <a:ea typeface="Arial" charset="0"/>
                <a:cs typeface="Arial" charset="0"/>
              </a:rPr>
              <a:t>là</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xơ</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vữa</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động</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mạch</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bệnh</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mạch</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vành</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đột</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quỵ</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rối</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loạn</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nhịp</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tim</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đột</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tử</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nhồi</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máu</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cơ</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tim</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phình</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động</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mạch</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chủ</a:t>
            </a:r>
            <a:r>
              <a:rPr lang="nl-NL" sz="2600" dirty="0" smtClean="0">
                <a:solidFill>
                  <a:srgbClr val="000000"/>
                </a:solidFill>
                <a:latin typeface="Arial" charset="0"/>
                <a:ea typeface="Arial" charset="0"/>
                <a:cs typeface="Arial" charset="0"/>
              </a:rPr>
              <a:t>. </a:t>
            </a:r>
          </a:p>
          <a:p>
            <a:pPr algn="just">
              <a:lnSpc>
                <a:spcPct val="150000"/>
              </a:lnSpc>
              <a:buFont typeface="Wingdings" pitchFamily="2" charset="2"/>
              <a:buChar char="§"/>
              <a:defRPr/>
            </a:pPr>
            <a:r>
              <a:rPr lang="nl-NL" sz="2600" dirty="0" err="1" smtClean="0">
                <a:solidFill>
                  <a:srgbClr val="000000"/>
                </a:solidFill>
                <a:latin typeface="Arial" charset="0"/>
                <a:ea typeface="Arial" charset="0"/>
                <a:cs typeface="Arial" charset="0"/>
              </a:rPr>
              <a:t>Bệnh</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mạch</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vành</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là</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phổ</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biến</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nhất</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ước</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tính</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chiếm</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khoảng</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hơn</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một</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nửa</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trường</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hợp</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tử</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vong</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vì</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bệnh</a:t>
            </a:r>
            <a:r>
              <a:rPr lang="nl-NL" sz="2600" dirty="0" smtClean="0">
                <a:solidFill>
                  <a:srgbClr val="000000"/>
                </a:solidFill>
                <a:latin typeface="Arial" charset="0"/>
                <a:ea typeface="Arial" charset="0"/>
                <a:cs typeface="Arial" charset="0"/>
              </a:rPr>
              <a:t> </a:t>
            </a:r>
            <a:r>
              <a:rPr lang="nl-NL" sz="2600" dirty="0" err="1" smtClean="0">
                <a:solidFill>
                  <a:srgbClr val="000000"/>
                </a:solidFill>
                <a:latin typeface="Arial" charset="0"/>
                <a:ea typeface="Arial" charset="0"/>
                <a:cs typeface="Arial" charset="0"/>
              </a:rPr>
              <a:t>tim</a:t>
            </a:r>
            <a:r>
              <a:rPr lang="nl-NL" sz="2600" dirty="0" smtClean="0">
                <a:solidFill>
                  <a:srgbClr val="000000"/>
                </a:solidFill>
                <a:latin typeface="Arial" charset="0"/>
                <a:ea typeface="Arial" charset="0"/>
                <a:cs typeface="Arial" charset="0"/>
              </a:rPr>
              <a:t> do hút </a:t>
            </a:r>
            <a:r>
              <a:rPr lang="nl-NL" sz="2600" dirty="0" err="1" smtClean="0">
                <a:solidFill>
                  <a:srgbClr val="000000"/>
                </a:solidFill>
                <a:latin typeface="Arial" charset="0"/>
                <a:ea typeface="Arial" charset="0"/>
                <a:cs typeface="Arial" charset="0"/>
              </a:rPr>
              <a:t>thuốc</a:t>
            </a:r>
            <a:r>
              <a:rPr lang="nl-NL" sz="2600" dirty="0" smtClean="0">
                <a:solidFill>
                  <a:srgbClr val="000000"/>
                </a:solidFill>
                <a:latin typeface="Arial" charset="0"/>
                <a:ea typeface="Arial" charset="0"/>
                <a:cs typeface="Arial" charset="0"/>
              </a:rPr>
              <a:t>.</a:t>
            </a:r>
            <a:r>
              <a:rPr lang="en-US" sz="2600" dirty="0" smtClean="0">
                <a:solidFill>
                  <a:srgbClr val="000000"/>
                </a:solidFill>
                <a:latin typeface="Arial" charset="0"/>
                <a:ea typeface="Arial" charset="0"/>
                <a:cs typeface="Arial" charset="0"/>
              </a:rPr>
              <a:t> </a:t>
            </a:r>
            <a:endParaRPr lang="nl-NL" sz="2600" dirty="0">
              <a:solidFill>
                <a:srgbClr val="000000"/>
              </a:solidFill>
              <a:latin typeface="Arial" charset="0"/>
              <a:ea typeface="Arial" charset="0"/>
              <a:cs typeface="Arial" charset="0"/>
            </a:endParaRPr>
          </a:p>
        </p:txBody>
      </p:sp>
    </p:spTree>
    <p:extLst>
      <p:ext uri="{BB962C8B-B14F-4D97-AF65-F5344CB8AC3E}">
        <p14:creationId xmlns:p14="http://schemas.microsoft.com/office/powerpoint/2010/main" val="635386543"/>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635" y="0"/>
            <a:ext cx="12193270" cy="6879590"/>
            <a:chOff x="-1" y="-34"/>
            <a:chExt cx="19202" cy="10834"/>
          </a:xfrm>
        </p:grpSpPr>
        <p:grpSp>
          <p:nvGrpSpPr>
            <p:cNvPr id="5" name="组合 1"/>
            <p:cNvGrpSpPr/>
            <p:nvPr/>
          </p:nvGrpSpPr>
          <p:grpSpPr>
            <a:xfrm>
              <a:off x="-1" y="-34"/>
              <a:ext cx="19202" cy="10835"/>
              <a:chOff x="-1" y="-34"/>
              <a:chExt cx="19202" cy="10835"/>
            </a:xfrm>
          </p:grpSpPr>
          <p:pic>
            <p:nvPicPr>
              <p:cNvPr id="7" name="图片 24"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8" name="图片 23"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6"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4" descr="8 (23)"/>
          <p:cNvPicPr>
            <a:picLocks noChangeAspect="1"/>
          </p:cNvPicPr>
          <p:nvPr/>
        </p:nvPicPr>
        <p:blipFill>
          <a:blip r:embed="rId4"/>
          <a:srcRect t="86667"/>
          <a:stretch>
            <a:fillRect/>
          </a:stretch>
        </p:blipFill>
        <p:spPr>
          <a:xfrm>
            <a:off x="635" y="6477000"/>
            <a:ext cx="12192000" cy="381000"/>
          </a:xfrm>
          <a:prstGeom prst="rect">
            <a:avLst/>
          </a:prstGeom>
        </p:spPr>
      </p:pic>
      <p:sp>
        <p:nvSpPr>
          <p:cNvPr id="11" name="Rectangle 2"/>
          <p:cNvSpPr>
            <a:spLocks noGrp="1" noChangeArrowheads="1"/>
          </p:cNvSpPr>
          <p:nvPr>
            <p:ph type="title"/>
          </p:nvPr>
        </p:nvSpPr>
        <p:spPr>
          <a:xfrm>
            <a:off x="3228109" y="742590"/>
            <a:ext cx="5230091" cy="724303"/>
          </a:xfrm>
        </p:spPr>
        <p:txBody>
          <a:bodyPr>
            <a:normAutofit/>
          </a:bodyPr>
          <a:lstStyle/>
          <a:p>
            <a:pPr eaLnBrk="1" hangingPunct="1">
              <a:defRPr/>
            </a:pPr>
            <a:r>
              <a:rPr lang="en-US" sz="4000" dirty="0" smtClean="0">
                <a:latin typeface="Arial" charset="0"/>
                <a:ea typeface="Arial" charset="0"/>
                <a:cs typeface="Arial" charset="0"/>
              </a:rPr>
              <a:t>BỆNH MẠCH VÀNH</a:t>
            </a:r>
            <a:endParaRPr lang="en-US" sz="4000" dirty="0">
              <a:latin typeface="Arial" charset="0"/>
              <a:ea typeface="Arial" charset="0"/>
              <a:cs typeface="Arial" charset="0"/>
            </a:endParaRPr>
          </a:p>
        </p:txBody>
      </p:sp>
      <p:sp>
        <p:nvSpPr>
          <p:cNvPr id="12" name="object 19"/>
          <p:cNvSpPr/>
          <p:nvPr/>
        </p:nvSpPr>
        <p:spPr>
          <a:xfrm>
            <a:off x="5777345" y="1630016"/>
            <a:ext cx="5361709" cy="4487573"/>
          </a:xfrm>
          <a:prstGeom prst="rect">
            <a:avLst/>
          </a:prstGeom>
          <a:blipFill>
            <a:blip r:embed="rId5" cstate="print"/>
            <a:stretch>
              <a:fillRect/>
            </a:stretch>
          </a:blipFill>
        </p:spPr>
        <p:txBody>
          <a:bodyPr wrap="square" lIns="0" tIns="0" rIns="0" bIns="0" rtlCol="0">
            <a:noAutofit/>
          </a:bodyPr>
          <a:lstStyle/>
          <a:p>
            <a:endParaRPr/>
          </a:p>
        </p:txBody>
      </p:sp>
      <p:sp>
        <p:nvSpPr>
          <p:cNvPr id="13" name="object 14"/>
          <p:cNvSpPr/>
          <p:nvPr/>
        </p:nvSpPr>
        <p:spPr>
          <a:xfrm>
            <a:off x="1392785" y="1826303"/>
            <a:ext cx="2819400" cy="2362198"/>
          </a:xfrm>
          <a:custGeom>
            <a:avLst/>
            <a:gdLst/>
            <a:ahLst/>
            <a:cxnLst/>
            <a:rect l="l" t="t" r="r" b="b"/>
            <a:pathLst>
              <a:path w="2819400" h="2362198">
                <a:moveTo>
                  <a:pt x="0" y="393707"/>
                </a:moveTo>
                <a:lnTo>
                  <a:pt x="0" y="1968491"/>
                </a:lnTo>
                <a:lnTo>
                  <a:pt x="1305" y="2000781"/>
                </a:lnTo>
                <a:lnTo>
                  <a:pt x="11442" y="2063103"/>
                </a:lnTo>
                <a:lnTo>
                  <a:pt x="30939" y="2121740"/>
                </a:lnTo>
                <a:lnTo>
                  <a:pt x="58986" y="2175879"/>
                </a:lnTo>
                <a:lnTo>
                  <a:pt x="94772" y="2224712"/>
                </a:lnTo>
                <a:lnTo>
                  <a:pt x="137486" y="2267426"/>
                </a:lnTo>
                <a:lnTo>
                  <a:pt x="186319" y="2303212"/>
                </a:lnTo>
                <a:lnTo>
                  <a:pt x="240458" y="2331259"/>
                </a:lnTo>
                <a:lnTo>
                  <a:pt x="299095" y="2350756"/>
                </a:lnTo>
                <a:lnTo>
                  <a:pt x="361417" y="2360893"/>
                </a:lnTo>
                <a:lnTo>
                  <a:pt x="393707" y="2362198"/>
                </a:lnTo>
                <a:lnTo>
                  <a:pt x="2425692" y="2362198"/>
                </a:lnTo>
                <a:lnTo>
                  <a:pt x="2489553" y="2357045"/>
                </a:lnTo>
                <a:lnTo>
                  <a:pt x="2550134" y="2342127"/>
                </a:lnTo>
                <a:lnTo>
                  <a:pt x="2606623" y="2318253"/>
                </a:lnTo>
                <a:lnTo>
                  <a:pt x="2658210" y="2286236"/>
                </a:lnTo>
                <a:lnTo>
                  <a:pt x="2704085" y="2246884"/>
                </a:lnTo>
                <a:lnTo>
                  <a:pt x="2743437" y="2201009"/>
                </a:lnTo>
                <a:lnTo>
                  <a:pt x="2775454" y="2149422"/>
                </a:lnTo>
                <a:lnTo>
                  <a:pt x="2799328" y="2092933"/>
                </a:lnTo>
                <a:lnTo>
                  <a:pt x="2814247" y="2032352"/>
                </a:lnTo>
                <a:lnTo>
                  <a:pt x="2819400" y="1968491"/>
                </a:lnTo>
                <a:lnTo>
                  <a:pt x="2819400" y="393707"/>
                </a:lnTo>
                <a:lnTo>
                  <a:pt x="2814247" y="329846"/>
                </a:lnTo>
                <a:lnTo>
                  <a:pt x="2799328" y="269265"/>
                </a:lnTo>
                <a:lnTo>
                  <a:pt x="2775454" y="212776"/>
                </a:lnTo>
                <a:lnTo>
                  <a:pt x="2743437" y="161189"/>
                </a:lnTo>
                <a:lnTo>
                  <a:pt x="2704085" y="115314"/>
                </a:lnTo>
                <a:lnTo>
                  <a:pt x="2658210" y="75962"/>
                </a:lnTo>
                <a:lnTo>
                  <a:pt x="2606623" y="43945"/>
                </a:lnTo>
                <a:lnTo>
                  <a:pt x="2550134" y="20071"/>
                </a:lnTo>
                <a:lnTo>
                  <a:pt x="2489553" y="5152"/>
                </a:lnTo>
                <a:lnTo>
                  <a:pt x="2425692" y="0"/>
                </a:lnTo>
                <a:lnTo>
                  <a:pt x="393707" y="0"/>
                </a:lnTo>
                <a:lnTo>
                  <a:pt x="329846" y="5152"/>
                </a:lnTo>
                <a:lnTo>
                  <a:pt x="269265" y="20071"/>
                </a:lnTo>
                <a:lnTo>
                  <a:pt x="212776" y="43945"/>
                </a:lnTo>
                <a:lnTo>
                  <a:pt x="161189" y="75962"/>
                </a:lnTo>
                <a:lnTo>
                  <a:pt x="115314" y="115314"/>
                </a:lnTo>
                <a:lnTo>
                  <a:pt x="75962" y="161189"/>
                </a:lnTo>
                <a:lnTo>
                  <a:pt x="43944" y="212776"/>
                </a:lnTo>
                <a:lnTo>
                  <a:pt x="20071" y="269265"/>
                </a:lnTo>
                <a:lnTo>
                  <a:pt x="5152" y="329846"/>
                </a:lnTo>
                <a:lnTo>
                  <a:pt x="0" y="393707"/>
                </a:lnTo>
                <a:close/>
              </a:path>
            </a:pathLst>
          </a:custGeom>
          <a:solidFill>
            <a:srgbClr val="FEFE00"/>
          </a:solidFill>
        </p:spPr>
        <p:txBody>
          <a:bodyPr wrap="square" lIns="0" tIns="0" rIns="0" bIns="0" rtlCol="0">
            <a:noAutofit/>
          </a:bodyPr>
          <a:lstStyle/>
          <a:p>
            <a:endParaRPr/>
          </a:p>
        </p:txBody>
      </p:sp>
      <p:sp>
        <p:nvSpPr>
          <p:cNvPr id="14" name="object 10"/>
          <p:cNvSpPr txBox="1"/>
          <p:nvPr/>
        </p:nvSpPr>
        <p:spPr>
          <a:xfrm>
            <a:off x="1428867" y="2295187"/>
            <a:ext cx="2819399" cy="2274314"/>
          </a:xfrm>
          <a:prstGeom prst="rect">
            <a:avLst/>
          </a:prstGeom>
        </p:spPr>
        <p:txBody>
          <a:bodyPr wrap="square" lIns="0" tIns="0" rIns="0" bIns="0" rtlCol="0">
            <a:noAutofit/>
          </a:bodyPr>
          <a:lstStyle/>
          <a:p>
            <a:pPr marL="12700" algn="ctr">
              <a:lnSpc>
                <a:spcPts val="3400"/>
              </a:lnSpc>
              <a:spcBef>
                <a:spcPts val="170"/>
              </a:spcBef>
            </a:pPr>
            <a:r>
              <a:rPr sz="4800" spc="-244" baseline="1706" dirty="0">
                <a:latin typeface="Arial" charset="0"/>
                <a:ea typeface="Arial" charset="0"/>
                <a:cs typeface="Arial" charset="0"/>
              </a:rPr>
              <a:t>T</a:t>
            </a:r>
            <a:r>
              <a:rPr sz="4800" spc="4" baseline="1706" dirty="0">
                <a:latin typeface="Arial" charset="0"/>
                <a:ea typeface="Arial" charset="0"/>
                <a:cs typeface="Arial" charset="0"/>
              </a:rPr>
              <a:t>ăn</a:t>
            </a:r>
            <a:r>
              <a:rPr sz="4800" spc="0" baseline="1706" dirty="0">
                <a:latin typeface="Arial" charset="0"/>
                <a:ea typeface="Arial" charset="0"/>
                <a:cs typeface="Arial" charset="0"/>
              </a:rPr>
              <a:t>g </a:t>
            </a:r>
            <a:r>
              <a:rPr sz="4800" spc="250" baseline="1706" dirty="0">
                <a:latin typeface="Arial" charset="0"/>
                <a:ea typeface="Arial" charset="0"/>
                <a:cs typeface="Arial" charset="0"/>
              </a:rPr>
              <a:t> </a:t>
            </a:r>
            <a:r>
              <a:rPr sz="4800" spc="4" baseline="1706" dirty="0" smtClean="0">
                <a:latin typeface="Arial" charset="0"/>
                <a:ea typeface="Arial" charset="0"/>
                <a:cs typeface="Arial" charset="0"/>
              </a:rPr>
              <a:t>nguy</a:t>
            </a:r>
            <a:r>
              <a:rPr lang="vi-VN" sz="4800" spc="4" baseline="1706" dirty="0" smtClean="0">
                <a:latin typeface="Arial" charset="0"/>
                <a:ea typeface="Arial" charset="0"/>
                <a:cs typeface="Arial" charset="0"/>
              </a:rPr>
              <a:t> cơ mắc các bệnh tim mạch lên </a:t>
            </a:r>
            <a:r>
              <a:rPr lang="vi-VN" sz="6000" spc="4" baseline="1706" dirty="0" smtClean="0">
                <a:solidFill>
                  <a:srgbClr val="FF0000"/>
                </a:solidFill>
                <a:latin typeface="Arial" charset="0"/>
                <a:ea typeface="Arial" charset="0"/>
                <a:cs typeface="Arial" charset="0"/>
              </a:rPr>
              <a:t>2-3 lần</a:t>
            </a:r>
            <a:endParaRPr sz="6000" dirty="0">
              <a:solidFill>
                <a:srgbClr val="FF0000"/>
              </a:solidFill>
              <a:latin typeface="Arial" charset="0"/>
              <a:ea typeface="Arial" charset="0"/>
              <a:cs typeface="Arial" charset="0"/>
            </a:endParaRPr>
          </a:p>
        </p:txBody>
      </p:sp>
    </p:spTree>
    <p:extLst>
      <p:ext uri="{BB962C8B-B14F-4D97-AF65-F5344CB8AC3E}">
        <p14:creationId xmlns:p14="http://schemas.microsoft.com/office/powerpoint/2010/main" val="1163728548"/>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635" y="0"/>
            <a:ext cx="12193270" cy="6879590"/>
            <a:chOff x="-1" y="-34"/>
            <a:chExt cx="19202" cy="10834"/>
          </a:xfrm>
        </p:grpSpPr>
        <p:grpSp>
          <p:nvGrpSpPr>
            <p:cNvPr id="5" name="组合 1"/>
            <p:cNvGrpSpPr/>
            <p:nvPr/>
          </p:nvGrpSpPr>
          <p:grpSpPr>
            <a:xfrm>
              <a:off x="-1" y="-34"/>
              <a:ext cx="19202" cy="10835"/>
              <a:chOff x="-1" y="-34"/>
              <a:chExt cx="19202" cy="10835"/>
            </a:xfrm>
          </p:grpSpPr>
          <p:pic>
            <p:nvPicPr>
              <p:cNvPr id="7" name="图片 24"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8" name="图片 23"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6"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4" descr="8 (23)"/>
          <p:cNvPicPr>
            <a:picLocks noChangeAspect="1"/>
          </p:cNvPicPr>
          <p:nvPr/>
        </p:nvPicPr>
        <p:blipFill>
          <a:blip r:embed="rId4"/>
          <a:srcRect t="86667"/>
          <a:stretch>
            <a:fillRect/>
          </a:stretch>
        </p:blipFill>
        <p:spPr>
          <a:xfrm>
            <a:off x="635" y="6477000"/>
            <a:ext cx="12192000" cy="381000"/>
          </a:xfrm>
          <a:prstGeom prst="rect">
            <a:avLst/>
          </a:prstGeom>
        </p:spPr>
      </p:pic>
      <p:sp>
        <p:nvSpPr>
          <p:cNvPr id="10" name="Rectangle 2"/>
          <p:cNvSpPr>
            <a:spLocks noGrp="1" noChangeArrowheads="1"/>
          </p:cNvSpPr>
          <p:nvPr>
            <p:ph type="title"/>
          </p:nvPr>
        </p:nvSpPr>
        <p:spPr>
          <a:xfrm>
            <a:off x="2160104" y="657449"/>
            <a:ext cx="8017565" cy="723614"/>
          </a:xfrm>
        </p:spPr>
        <p:txBody>
          <a:bodyPr>
            <a:noAutofit/>
          </a:bodyPr>
          <a:lstStyle/>
          <a:p>
            <a:pPr eaLnBrk="1" hangingPunct="1">
              <a:defRPr/>
            </a:pPr>
            <a:r>
              <a:rPr lang="en-US" sz="4000" dirty="0" smtClean="0">
                <a:latin typeface="Arial" charset="0"/>
                <a:ea typeface="Arial" charset="0"/>
                <a:cs typeface="Arial" charset="0"/>
              </a:rPr>
              <a:t>PHÌNH TÁCH ĐỘNG MẠCH CHỦ</a:t>
            </a:r>
            <a:endParaRPr lang="en-US" sz="4000" dirty="0">
              <a:latin typeface="Arial" charset="0"/>
              <a:ea typeface="Arial" charset="0"/>
              <a:cs typeface="Arial" charset="0"/>
            </a:endParaRPr>
          </a:p>
        </p:txBody>
      </p:sp>
      <p:sp>
        <p:nvSpPr>
          <p:cNvPr id="11" name="object 6"/>
          <p:cNvSpPr/>
          <p:nvPr/>
        </p:nvSpPr>
        <p:spPr>
          <a:xfrm>
            <a:off x="710450" y="1635922"/>
            <a:ext cx="5080750" cy="4650578"/>
          </a:xfrm>
          <a:prstGeom prst="rect">
            <a:avLst/>
          </a:prstGeom>
          <a:blipFill>
            <a:blip r:embed="rId5" cstate="print"/>
            <a:stretch>
              <a:fillRect/>
            </a:stretch>
          </a:blipFill>
        </p:spPr>
        <p:txBody>
          <a:bodyPr wrap="square" lIns="0" tIns="0" rIns="0" bIns="0" rtlCol="0">
            <a:noAutofit/>
          </a:bodyPr>
          <a:lstStyle/>
          <a:p>
            <a:endParaRPr/>
          </a:p>
        </p:txBody>
      </p:sp>
      <p:sp>
        <p:nvSpPr>
          <p:cNvPr id="12" name="object 7"/>
          <p:cNvSpPr/>
          <p:nvPr/>
        </p:nvSpPr>
        <p:spPr>
          <a:xfrm>
            <a:off x="7999383" y="3587824"/>
            <a:ext cx="2286000" cy="2667000"/>
          </a:xfrm>
          <a:prstGeom prst="rect">
            <a:avLst/>
          </a:prstGeom>
          <a:blipFill>
            <a:blip r:embed="rId6" cstate="print"/>
            <a:stretch>
              <a:fillRect/>
            </a:stretch>
          </a:blipFill>
        </p:spPr>
        <p:txBody>
          <a:bodyPr wrap="square" lIns="0" tIns="0" rIns="0" bIns="0" rtlCol="0">
            <a:noAutofit/>
          </a:bodyPr>
          <a:lstStyle/>
          <a:p>
            <a:endParaRPr/>
          </a:p>
        </p:txBody>
      </p:sp>
      <p:sp>
        <p:nvSpPr>
          <p:cNvPr id="13" name="object 2"/>
          <p:cNvSpPr txBox="1"/>
          <p:nvPr/>
        </p:nvSpPr>
        <p:spPr>
          <a:xfrm>
            <a:off x="6029960" y="2063305"/>
            <a:ext cx="5344619" cy="1761402"/>
          </a:xfrm>
          <a:prstGeom prst="rect">
            <a:avLst/>
          </a:prstGeom>
        </p:spPr>
        <p:txBody>
          <a:bodyPr wrap="square" lIns="0" tIns="0" rIns="0" bIns="0" rtlCol="0">
            <a:noAutofit/>
          </a:bodyPr>
          <a:lstStyle/>
          <a:p>
            <a:pPr marL="667236" algn="just">
              <a:lnSpc>
                <a:spcPts val="3219"/>
              </a:lnSpc>
              <a:spcBef>
                <a:spcPts val="3651"/>
              </a:spcBef>
            </a:pPr>
            <a:r>
              <a:rPr sz="3500" spc="4" dirty="0" smtClean="0">
                <a:latin typeface="Arial"/>
                <a:cs typeface="Arial"/>
              </a:rPr>
              <a:t>Ngu</a:t>
            </a:r>
            <a:r>
              <a:rPr sz="3500" spc="0" dirty="0" smtClean="0">
                <a:latin typeface="Arial"/>
                <a:cs typeface="Arial"/>
              </a:rPr>
              <a:t>y </a:t>
            </a:r>
            <a:r>
              <a:rPr sz="3500" spc="0" dirty="0">
                <a:latin typeface="Arial"/>
                <a:cs typeface="Arial"/>
              </a:rPr>
              <a:t>cơ </a:t>
            </a:r>
            <a:r>
              <a:rPr sz="3500" spc="4" dirty="0">
                <a:latin typeface="Arial"/>
                <a:cs typeface="Arial"/>
              </a:rPr>
              <a:t>ph</a:t>
            </a:r>
            <a:r>
              <a:rPr sz="3500" spc="-4" dirty="0">
                <a:latin typeface="Arial"/>
                <a:cs typeface="Arial"/>
              </a:rPr>
              <a:t>ì</a:t>
            </a:r>
            <a:r>
              <a:rPr sz="3500" spc="4" dirty="0">
                <a:latin typeface="Arial"/>
                <a:cs typeface="Arial"/>
              </a:rPr>
              <a:t>nh </a:t>
            </a:r>
            <a:r>
              <a:rPr sz="3500" spc="4" dirty="0" smtClean="0">
                <a:latin typeface="Arial"/>
                <a:cs typeface="Arial"/>
              </a:rPr>
              <a:t>mạ</a:t>
            </a:r>
            <a:r>
              <a:rPr sz="3500" spc="0" dirty="0" smtClean="0">
                <a:latin typeface="Arial"/>
                <a:cs typeface="Arial"/>
              </a:rPr>
              <a:t>ch </a:t>
            </a:r>
            <a:r>
              <a:rPr sz="3500" spc="0" dirty="0">
                <a:latin typeface="Arial"/>
                <a:cs typeface="Arial"/>
              </a:rPr>
              <a:t>c</a:t>
            </a:r>
            <a:r>
              <a:rPr sz="3500" spc="4" dirty="0">
                <a:latin typeface="Arial"/>
                <a:cs typeface="Arial"/>
              </a:rPr>
              <a:t>a</a:t>
            </a:r>
            <a:r>
              <a:rPr sz="3500" spc="0" dirty="0">
                <a:latin typeface="Arial"/>
                <a:cs typeface="Arial"/>
              </a:rPr>
              <a:t>o </a:t>
            </a:r>
            <a:r>
              <a:rPr sz="3500" b="1" spc="0" dirty="0" smtClean="0">
                <a:solidFill>
                  <a:srgbClr val="FF0000"/>
                </a:solidFill>
                <a:latin typeface="Arial"/>
                <a:cs typeface="Arial"/>
              </a:rPr>
              <a:t>h</a:t>
            </a:r>
            <a:r>
              <a:rPr sz="3500" b="1" spc="-4" dirty="0" smtClean="0">
                <a:solidFill>
                  <a:srgbClr val="FF0000"/>
                </a:solidFill>
                <a:latin typeface="Arial"/>
                <a:cs typeface="Arial"/>
              </a:rPr>
              <a:t>ơ</a:t>
            </a:r>
            <a:r>
              <a:rPr lang="vi-VN" sz="3500" b="1" dirty="0">
                <a:solidFill>
                  <a:srgbClr val="FF0000"/>
                </a:solidFill>
                <a:latin typeface="Arial"/>
                <a:cs typeface="Arial"/>
              </a:rPr>
              <a:t>n</a:t>
            </a:r>
            <a:r>
              <a:rPr lang="vi-VN" sz="3500" b="1" dirty="0" smtClean="0">
                <a:solidFill>
                  <a:srgbClr val="FF0000"/>
                </a:solidFill>
                <a:latin typeface="Arial"/>
                <a:cs typeface="Arial"/>
              </a:rPr>
              <a:t> 8 lần </a:t>
            </a:r>
            <a:r>
              <a:rPr lang="vi-VN" sz="3500" dirty="0" smtClean="0">
                <a:latin typeface="Arial"/>
                <a:cs typeface="Arial"/>
              </a:rPr>
              <a:t>so với </a:t>
            </a:r>
            <a:r>
              <a:rPr sz="3500" spc="4" dirty="0" smtClean="0">
                <a:latin typeface="Arial"/>
                <a:cs typeface="Arial"/>
              </a:rPr>
              <a:t>ng</a:t>
            </a:r>
            <a:r>
              <a:rPr sz="3500" spc="0" dirty="0" smtClean="0">
                <a:latin typeface="Arial"/>
                <a:cs typeface="Arial"/>
              </a:rPr>
              <a:t>ười </a:t>
            </a:r>
            <a:r>
              <a:rPr sz="3500" spc="0" dirty="0">
                <a:latin typeface="Arial"/>
                <a:cs typeface="Arial"/>
              </a:rPr>
              <a:t>k</a:t>
            </a:r>
            <a:r>
              <a:rPr sz="3500" spc="4" dirty="0">
                <a:latin typeface="Arial"/>
                <a:cs typeface="Arial"/>
              </a:rPr>
              <a:t>hôn</a:t>
            </a:r>
            <a:r>
              <a:rPr sz="3500" spc="0" dirty="0">
                <a:latin typeface="Arial"/>
                <a:cs typeface="Arial"/>
              </a:rPr>
              <a:t>g </a:t>
            </a:r>
            <a:r>
              <a:rPr sz="3500" spc="4" dirty="0">
                <a:latin typeface="Arial"/>
                <a:cs typeface="Arial"/>
              </a:rPr>
              <a:t>hú</a:t>
            </a:r>
            <a:r>
              <a:rPr sz="3500" spc="0" dirty="0">
                <a:latin typeface="Arial"/>
                <a:cs typeface="Arial"/>
              </a:rPr>
              <a:t>t </a:t>
            </a:r>
            <a:r>
              <a:rPr sz="3500" spc="-4" dirty="0">
                <a:latin typeface="Arial"/>
                <a:cs typeface="Arial"/>
              </a:rPr>
              <a:t>t</a:t>
            </a:r>
            <a:r>
              <a:rPr sz="3500" spc="4" dirty="0">
                <a:latin typeface="Arial"/>
                <a:cs typeface="Arial"/>
              </a:rPr>
              <a:t>huố</a:t>
            </a:r>
            <a:r>
              <a:rPr sz="3500" spc="0" dirty="0">
                <a:latin typeface="Arial"/>
                <a:cs typeface="Arial"/>
              </a:rPr>
              <a:t>c</a:t>
            </a:r>
            <a:r>
              <a:rPr sz="3300" spc="0" dirty="0">
                <a:latin typeface="Arial"/>
                <a:cs typeface="Arial"/>
              </a:rPr>
              <a:t>.</a:t>
            </a:r>
            <a:endParaRPr sz="3300" dirty="0">
              <a:latin typeface="Arial"/>
              <a:cs typeface="Arial"/>
            </a:endParaRPr>
          </a:p>
        </p:txBody>
      </p:sp>
    </p:spTree>
    <p:extLst>
      <p:ext uri="{BB962C8B-B14F-4D97-AF65-F5344CB8AC3E}">
        <p14:creationId xmlns:p14="http://schemas.microsoft.com/office/powerpoint/2010/main" val="985905856"/>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635" y="0"/>
            <a:ext cx="12193270" cy="6879590"/>
            <a:chOff x="-1" y="-34"/>
            <a:chExt cx="19202" cy="10834"/>
          </a:xfrm>
        </p:grpSpPr>
        <p:grpSp>
          <p:nvGrpSpPr>
            <p:cNvPr id="5" name="组合 1"/>
            <p:cNvGrpSpPr/>
            <p:nvPr/>
          </p:nvGrpSpPr>
          <p:grpSpPr>
            <a:xfrm>
              <a:off x="-1" y="-34"/>
              <a:ext cx="19202" cy="10835"/>
              <a:chOff x="-1" y="-34"/>
              <a:chExt cx="19202" cy="10835"/>
            </a:xfrm>
          </p:grpSpPr>
          <p:pic>
            <p:nvPicPr>
              <p:cNvPr id="7" name="图片 24"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8" name="图片 23"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6"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4" descr="8 (23)"/>
          <p:cNvPicPr>
            <a:picLocks noChangeAspect="1"/>
          </p:cNvPicPr>
          <p:nvPr/>
        </p:nvPicPr>
        <p:blipFill>
          <a:blip r:embed="rId4"/>
          <a:srcRect t="86667"/>
          <a:stretch>
            <a:fillRect/>
          </a:stretch>
        </p:blipFill>
        <p:spPr>
          <a:xfrm>
            <a:off x="635" y="6477000"/>
            <a:ext cx="12192000" cy="381000"/>
          </a:xfrm>
          <a:prstGeom prst="rect">
            <a:avLst/>
          </a:prstGeom>
        </p:spPr>
      </p:pic>
      <p:sp>
        <p:nvSpPr>
          <p:cNvPr id="10" name="Rectangle 2"/>
          <p:cNvSpPr>
            <a:spLocks noGrp="1" noChangeArrowheads="1"/>
          </p:cNvSpPr>
          <p:nvPr>
            <p:ph type="title"/>
          </p:nvPr>
        </p:nvSpPr>
        <p:spPr>
          <a:xfrm>
            <a:off x="2431472" y="5175885"/>
            <a:ext cx="7329055" cy="1143000"/>
          </a:xfrm>
        </p:spPr>
        <p:txBody>
          <a:bodyPr>
            <a:normAutofit fontScale="90000"/>
          </a:bodyPr>
          <a:lstStyle/>
          <a:p>
            <a:pPr algn="ctr" eaLnBrk="1" hangingPunct="1">
              <a:defRPr/>
            </a:pPr>
            <a:r>
              <a:rPr lang="en-US" sz="4000" dirty="0" err="1" smtClean="0">
                <a:latin typeface="Arial" charset="0"/>
                <a:ea typeface="Arial" charset="0"/>
                <a:cs typeface="Arial" charset="0"/>
              </a:rPr>
              <a:t>Hoại</a:t>
            </a:r>
            <a:r>
              <a:rPr lang="en-US" sz="4000" dirty="0" smtClean="0">
                <a:latin typeface="Arial" charset="0"/>
                <a:ea typeface="Arial" charset="0"/>
                <a:cs typeface="Arial" charset="0"/>
              </a:rPr>
              <a:t> </a:t>
            </a:r>
            <a:r>
              <a:rPr lang="en-US" sz="4000" dirty="0" err="1" smtClean="0">
                <a:latin typeface="Arial" charset="0"/>
                <a:ea typeface="Arial" charset="0"/>
                <a:cs typeface="Arial" charset="0"/>
              </a:rPr>
              <a:t>tử</a:t>
            </a:r>
            <a:r>
              <a:rPr lang="en-US" sz="4000" dirty="0" smtClean="0">
                <a:latin typeface="Arial" charset="0"/>
                <a:ea typeface="Arial" charset="0"/>
                <a:cs typeface="Arial" charset="0"/>
              </a:rPr>
              <a:t> </a:t>
            </a:r>
            <a:r>
              <a:rPr lang="en-US" sz="4000" dirty="0" err="1" smtClean="0">
                <a:latin typeface="Arial" charset="0"/>
                <a:ea typeface="Arial" charset="0"/>
                <a:cs typeface="Arial" charset="0"/>
              </a:rPr>
              <a:t>chân</a:t>
            </a:r>
            <a:r>
              <a:rPr lang="en-US" sz="4000" dirty="0" smtClean="0">
                <a:latin typeface="Arial" charset="0"/>
                <a:ea typeface="Arial" charset="0"/>
                <a:cs typeface="Arial" charset="0"/>
              </a:rPr>
              <a:t> do </a:t>
            </a:r>
            <a:r>
              <a:rPr lang="en-US" sz="4000" dirty="0" err="1" smtClean="0">
                <a:latin typeface="Arial" charset="0"/>
                <a:ea typeface="Arial" charset="0"/>
                <a:cs typeface="Arial" charset="0"/>
              </a:rPr>
              <a:t>tắc</a:t>
            </a:r>
            <a:r>
              <a:rPr lang="en-US" sz="4000" dirty="0" smtClean="0">
                <a:latin typeface="Arial" charset="0"/>
                <a:ea typeface="Arial" charset="0"/>
                <a:cs typeface="Arial" charset="0"/>
              </a:rPr>
              <a:t> </a:t>
            </a:r>
            <a:r>
              <a:rPr lang="en-US" sz="4000" dirty="0" err="1" smtClean="0">
                <a:latin typeface="Arial" charset="0"/>
                <a:ea typeface="Arial" charset="0"/>
                <a:cs typeface="Arial" charset="0"/>
              </a:rPr>
              <a:t>động</a:t>
            </a:r>
            <a:r>
              <a:rPr lang="en-US" sz="4000" dirty="0" smtClean="0">
                <a:latin typeface="Arial" charset="0"/>
                <a:ea typeface="Arial" charset="0"/>
                <a:cs typeface="Arial" charset="0"/>
              </a:rPr>
              <a:t> </a:t>
            </a:r>
            <a:r>
              <a:rPr lang="en-US" sz="4000" dirty="0" err="1" smtClean="0">
                <a:latin typeface="Arial" charset="0"/>
                <a:ea typeface="Arial" charset="0"/>
                <a:cs typeface="Arial" charset="0"/>
              </a:rPr>
              <a:t>mạch</a:t>
            </a:r>
            <a:r>
              <a:rPr lang="en-US" sz="4000" dirty="0" smtClean="0">
                <a:latin typeface="Arial" charset="0"/>
                <a:ea typeface="Arial" charset="0"/>
                <a:cs typeface="Arial" charset="0"/>
              </a:rPr>
              <a:t> </a:t>
            </a:r>
            <a:r>
              <a:rPr lang="en-US" sz="4000" dirty="0" err="1" smtClean="0">
                <a:latin typeface="Arial" charset="0"/>
                <a:ea typeface="Arial" charset="0"/>
                <a:cs typeface="Arial" charset="0"/>
              </a:rPr>
              <a:t>liên</a:t>
            </a:r>
            <a:r>
              <a:rPr lang="en-US" sz="4000" dirty="0" smtClean="0">
                <a:latin typeface="Arial" charset="0"/>
                <a:ea typeface="Arial" charset="0"/>
                <a:cs typeface="Arial" charset="0"/>
              </a:rPr>
              <a:t> </a:t>
            </a:r>
            <a:r>
              <a:rPr lang="en-US" sz="4000" dirty="0" err="1" smtClean="0">
                <a:latin typeface="Arial" charset="0"/>
                <a:ea typeface="Arial" charset="0"/>
                <a:cs typeface="Arial" charset="0"/>
              </a:rPr>
              <a:t>quan</a:t>
            </a:r>
            <a:r>
              <a:rPr lang="en-US" sz="4000" dirty="0" smtClean="0">
                <a:latin typeface="Arial" charset="0"/>
                <a:ea typeface="Arial" charset="0"/>
                <a:cs typeface="Arial" charset="0"/>
              </a:rPr>
              <a:t> </a:t>
            </a:r>
            <a:r>
              <a:rPr lang="en-US" sz="4000" dirty="0" err="1" smtClean="0">
                <a:latin typeface="Arial" charset="0"/>
                <a:ea typeface="Arial" charset="0"/>
                <a:cs typeface="Arial" charset="0"/>
              </a:rPr>
              <a:t>đến</a:t>
            </a:r>
            <a:r>
              <a:rPr lang="en-US" sz="4000" dirty="0" smtClean="0">
                <a:latin typeface="Arial" charset="0"/>
                <a:ea typeface="Arial" charset="0"/>
                <a:cs typeface="Arial" charset="0"/>
              </a:rPr>
              <a:t> </a:t>
            </a:r>
            <a:r>
              <a:rPr lang="en-US" sz="4000" dirty="0" err="1" smtClean="0">
                <a:latin typeface="Arial" charset="0"/>
                <a:ea typeface="Arial" charset="0"/>
                <a:cs typeface="Arial" charset="0"/>
              </a:rPr>
              <a:t>hút</a:t>
            </a:r>
            <a:r>
              <a:rPr lang="en-US" sz="4000" dirty="0" smtClean="0">
                <a:latin typeface="Arial" charset="0"/>
                <a:ea typeface="Arial" charset="0"/>
                <a:cs typeface="Arial" charset="0"/>
              </a:rPr>
              <a:t> </a:t>
            </a:r>
            <a:r>
              <a:rPr lang="en-US" sz="4000" dirty="0" err="1" smtClean="0">
                <a:latin typeface="Arial" charset="0"/>
                <a:ea typeface="Arial" charset="0"/>
                <a:cs typeface="Arial" charset="0"/>
              </a:rPr>
              <a:t>thuốc</a:t>
            </a:r>
            <a:r>
              <a:rPr lang="en-US" sz="4000" dirty="0" smtClean="0">
                <a:latin typeface="Arial" charset="0"/>
                <a:ea typeface="Arial" charset="0"/>
                <a:cs typeface="Arial" charset="0"/>
              </a:rPr>
              <a:t> </a:t>
            </a:r>
            <a:r>
              <a:rPr lang="en-US" sz="4000" dirty="0" err="1" smtClean="0">
                <a:latin typeface="Arial" charset="0"/>
                <a:ea typeface="Arial" charset="0"/>
                <a:cs typeface="Arial" charset="0"/>
              </a:rPr>
              <a:t>lá</a:t>
            </a:r>
            <a:endParaRPr lang="en-US" sz="4000" dirty="0">
              <a:latin typeface="Arial" charset="0"/>
              <a:ea typeface="Arial" charset="0"/>
              <a:cs typeface="Arial" charset="0"/>
            </a:endParaRPr>
          </a:p>
        </p:txBody>
      </p:sp>
      <p:sp>
        <p:nvSpPr>
          <p:cNvPr id="12" name="object 3"/>
          <p:cNvSpPr/>
          <p:nvPr/>
        </p:nvSpPr>
        <p:spPr>
          <a:xfrm>
            <a:off x="3094698" y="570866"/>
            <a:ext cx="6002602" cy="4525962"/>
          </a:xfrm>
          <a:prstGeom prst="rect">
            <a:avLst/>
          </a:prstGeom>
          <a:blipFill>
            <a:blip r:embed="rId5" cstate="print"/>
            <a:stretch>
              <a:fillRect/>
            </a:stretch>
          </a:blipFill>
        </p:spPr>
        <p:txBody>
          <a:bodyPr wrap="square" lIns="0" tIns="0" rIns="0" bIns="0" rtlCol="0">
            <a:noAutofit/>
          </a:bodyPr>
          <a:lstStyle/>
          <a:p>
            <a:endParaRPr/>
          </a:p>
        </p:txBody>
      </p:sp>
    </p:spTree>
    <p:extLst>
      <p:ext uri="{BB962C8B-B14F-4D97-AF65-F5344CB8AC3E}">
        <p14:creationId xmlns:p14="http://schemas.microsoft.com/office/powerpoint/2010/main" val="1018054400"/>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5" name="组合 4"/>
          <p:cNvGrpSpPr/>
          <p:nvPr/>
        </p:nvGrpSpPr>
        <p:grpSpPr>
          <a:xfrm>
            <a:off x="-635" y="-21590"/>
            <a:ext cx="12193270" cy="6880225"/>
            <a:chOff x="-1" y="-34"/>
            <a:chExt cx="19202" cy="10835"/>
          </a:xfrm>
        </p:grpSpPr>
        <p:pic>
          <p:nvPicPr>
            <p:cNvPr id="25" name="图片 24" descr="E:\ppt创作\1全部\3素材\39 (3).png39 (3)"/>
            <p:cNvPicPr>
              <a:picLocks noChangeAspect="1"/>
            </p:cNvPicPr>
            <p:nvPr/>
          </p:nvPicPr>
          <p:blipFill>
            <a:blip r:embed="rId3"/>
            <a:stretch>
              <a:fillRect/>
            </a:stretch>
          </p:blipFill>
          <p:spPr>
            <a:xfrm>
              <a:off x="-1" y="0"/>
              <a:ext cx="19202" cy="10801"/>
            </a:xfrm>
            <a:prstGeom prst="rect">
              <a:avLst/>
            </a:prstGeom>
          </p:spPr>
        </p:pic>
        <p:pic>
          <p:nvPicPr>
            <p:cNvPr id="24" name="图片 23" descr="59"/>
            <p:cNvPicPr>
              <a:picLocks noChangeAspect="1"/>
            </p:cNvPicPr>
            <p:nvPr/>
          </p:nvPicPr>
          <p:blipFill>
            <a:blip r:embed="rId4"/>
            <a:srcRect t="10063" b="21540"/>
            <a:stretch>
              <a:fillRect/>
            </a:stretch>
          </p:blipFill>
          <p:spPr>
            <a:xfrm>
              <a:off x="1" y="-34"/>
              <a:ext cx="19200" cy="10834"/>
            </a:xfrm>
            <a:prstGeom prst="rect">
              <a:avLst/>
            </a:prstGeom>
          </p:spPr>
        </p:pic>
      </p:grpSp>
      <p:pic>
        <p:nvPicPr>
          <p:cNvPr id="11" name="图片 10" descr="11 (22)"/>
          <p:cNvPicPr>
            <a:picLocks noChangeAspect="1"/>
          </p:cNvPicPr>
          <p:nvPr/>
        </p:nvPicPr>
        <p:blipFill>
          <a:blip r:embed="rId5"/>
          <a:stretch>
            <a:fillRect/>
          </a:stretch>
        </p:blipFill>
        <p:spPr>
          <a:xfrm>
            <a:off x="1270" y="0"/>
            <a:ext cx="12191365" cy="6477635"/>
          </a:xfrm>
          <a:prstGeom prst="rect">
            <a:avLst/>
          </a:prstGeom>
        </p:spPr>
      </p:pic>
      <p:pic>
        <p:nvPicPr>
          <p:cNvPr id="10" name="图片 9" descr="8 (23)"/>
          <p:cNvPicPr>
            <a:picLocks noChangeAspect="1"/>
          </p:cNvPicPr>
          <p:nvPr/>
        </p:nvPicPr>
        <p:blipFill>
          <a:blip r:embed="rId6"/>
          <a:srcRect t="86667"/>
          <a:stretch>
            <a:fillRect/>
          </a:stretch>
        </p:blipFill>
        <p:spPr>
          <a:xfrm>
            <a:off x="635" y="6477000"/>
            <a:ext cx="12192000" cy="381000"/>
          </a:xfrm>
          <a:prstGeom prst="rect">
            <a:avLst/>
          </a:prstGeom>
        </p:spPr>
      </p:pic>
      <p:sp>
        <p:nvSpPr>
          <p:cNvPr id="12" name="圆角矩形 11"/>
          <p:cNvSpPr/>
          <p:nvPr/>
        </p:nvSpPr>
        <p:spPr>
          <a:xfrm>
            <a:off x="239395" y="353584"/>
            <a:ext cx="11713210" cy="60960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2722418" y="1474028"/>
            <a:ext cx="7668491" cy="3472045"/>
            <a:chOff x="1293" y="3944"/>
            <a:chExt cx="5703" cy="4041"/>
          </a:xfrm>
        </p:grpSpPr>
        <p:grpSp>
          <p:nvGrpSpPr>
            <p:cNvPr id="34" name="组合 33"/>
            <p:cNvGrpSpPr/>
            <p:nvPr/>
          </p:nvGrpSpPr>
          <p:grpSpPr>
            <a:xfrm>
              <a:off x="1293" y="3944"/>
              <a:ext cx="5633" cy="760"/>
              <a:chOff x="1807280" y="1724950"/>
              <a:chExt cx="3576831" cy="482322"/>
            </a:xfrm>
          </p:grpSpPr>
          <p:sp>
            <p:nvSpPr>
              <p:cNvPr id="177" name="矩形 176"/>
              <p:cNvSpPr/>
              <p:nvPr/>
            </p:nvSpPr>
            <p:spPr>
              <a:xfrm>
                <a:off x="2313942" y="1802504"/>
                <a:ext cx="3070169" cy="356716"/>
              </a:xfrm>
              <a:prstGeom prst="rect">
                <a:avLst/>
              </a:prstGeom>
            </p:spPr>
            <p:txBody>
              <a:bodyPr wrap="square" lIns="0" tIns="0" rIns="0" bIns="0">
                <a:noAutofit/>
              </a:bodyPr>
              <a:lstStyle/>
              <a:p>
                <a:pPr marL="0" marR="0" lvl="0" indent="0" algn="dist" defTabSz="914400" rtl="0" eaLnBrk="1" fontAlgn="auto" latinLnBrk="0" hangingPunct="1">
                  <a:lnSpc>
                    <a:spcPct val="100000"/>
                  </a:lnSpc>
                  <a:spcBef>
                    <a:spcPct val="0"/>
                  </a:spcBef>
                  <a:spcAft>
                    <a:spcPct val="0"/>
                  </a:spcAft>
                  <a:buClrTx/>
                  <a:buSzTx/>
                  <a:buFontTx/>
                  <a:buNone/>
                  <a:defRPr/>
                </a:pPr>
                <a:r>
                  <a:rPr kumimoji="0" lang="vi-VN" altLang="zh-CN" sz="3200" b="0" i="0" u="none" strike="noStrike" kern="1200" cap="none" spc="0" normalizeH="0" baseline="0" noProof="0" smtClean="0">
                    <a:ln>
                      <a:noFill/>
                    </a:ln>
                    <a:solidFill>
                      <a:srgbClr val="D45032"/>
                    </a:solidFill>
                    <a:effectLst/>
                    <a:uLnTx/>
                    <a:uFillTx/>
                    <a:latin typeface="Arial" charset="0"/>
                    <a:ea typeface="Arial" charset="0"/>
                    <a:cs typeface="Arial" charset="0"/>
                  </a:rPr>
                  <a:t>Tình hình sử dụng thuốc lá hiện nay</a:t>
                </a:r>
                <a:endParaRPr kumimoji="0" lang="zh-CN" altLang="en-US" sz="3200" b="0" i="0" u="none" strike="noStrike" kern="1200" cap="none" spc="0" normalizeH="0" baseline="0" noProof="0" dirty="0">
                  <a:ln>
                    <a:noFill/>
                  </a:ln>
                  <a:solidFill>
                    <a:srgbClr val="D45032"/>
                  </a:solidFill>
                  <a:effectLst/>
                  <a:uLnTx/>
                  <a:uFillTx/>
                  <a:latin typeface="Arial" charset="0"/>
                  <a:ea typeface="Arial" charset="0"/>
                  <a:cs typeface="Arial" charset="0"/>
                </a:endParaRPr>
              </a:p>
            </p:txBody>
          </p:sp>
          <p:sp>
            <p:nvSpPr>
              <p:cNvPr id="240" name="文本框 239"/>
              <p:cNvSpPr txBox="1"/>
              <p:nvPr/>
            </p:nvSpPr>
            <p:spPr>
              <a:xfrm>
                <a:off x="1807280" y="1724950"/>
                <a:ext cx="372930" cy="482322"/>
              </a:xfrm>
              <a:prstGeom prst="rect">
                <a:avLst/>
              </a:prstGeom>
              <a:noFill/>
              <a:ln>
                <a:solidFill>
                  <a:srgbClr val="D93B2A"/>
                </a:solidFill>
              </a:ln>
            </p:spPr>
            <p:txBody>
              <a:bodyPr wrap="square" rtlCol="0">
                <a:norm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vi-VN" altLang="vi-VN" sz="3200" b="0" u="none" strike="noStrike" kern="1200" cap="none" spc="0" normalizeH="0" baseline="0" noProof="0" dirty="0">
                    <a:ln>
                      <a:solidFill>
                        <a:prstClr val="white"/>
                      </a:solidFill>
                    </a:ln>
                    <a:solidFill>
                      <a:srgbClr val="D45032"/>
                    </a:solidFill>
                    <a:effectLst/>
                    <a:uLnTx/>
                    <a:uFillTx/>
                    <a:latin typeface="Noto Sans"/>
                    <a:ea typeface="Noto Sans"/>
                    <a:cs typeface="思源黑体 CN Bold" panose="020B0800000000000000" charset="-122"/>
                  </a:rPr>
                  <a:t>01</a:t>
                </a:r>
                <a:endParaRPr kumimoji="0" lang="en-US" altLang="zh-CN" sz="3200" b="0" u="none" strike="noStrike" kern="1200" cap="none" spc="0" normalizeH="0" baseline="0" noProof="0" dirty="0">
                  <a:ln>
                    <a:solidFill>
                      <a:prstClr val="white"/>
                    </a:solidFill>
                  </a:ln>
                  <a:solidFill>
                    <a:srgbClr val="D45032"/>
                  </a:solidFill>
                  <a:effectLst/>
                  <a:uLnTx/>
                  <a:uFillTx/>
                  <a:latin typeface="思源黑体 CN Bold"/>
                  <a:ea typeface="思源黑体 CN Bold"/>
                  <a:cs typeface="思源黑体 CN Bold" panose="020B0800000000000000" charset="-122"/>
                </a:endParaRPr>
              </a:p>
            </p:txBody>
          </p:sp>
        </p:grpSp>
        <p:grpSp>
          <p:nvGrpSpPr>
            <p:cNvPr id="36" name="组合 35"/>
            <p:cNvGrpSpPr/>
            <p:nvPr/>
          </p:nvGrpSpPr>
          <p:grpSpPr>
            <a:xfrm>
              <a:off x="1293" y="4995"/>
              <a:ext cx="5478" cy="756"/>
              <a:chOff x="1691166" y="2453486"/>
              <a:chExt cx="3478645" cy="479753"/>
            </a:xfrm>
          </p:grpSpPr>
          <p:sp>
            <p:nvSpPr>
              <p:cNvPr id="230" name="矩形 229"/>
              <p:cNvSpPr/>
              <p:nvPr/>
            </p:nvSpPr>
            <p:spPr>
              <a:xfrm>
                <a:off x="2197849" y="2501900"/>
                <a:ext cx="2971962" cy="386678"/>
              </a:xfrm>
              <a:prstGeom prst="rect">
                <a:avLst/>
              </a:prstGeom>
            </p:spPr>
            <p:txBody>
              <a:bodyPr wrap="square" lIns="0" tIns="0" rIns="0" bIns="0">
                <a:normAutofit fontScale="92500"/>
              </a:bodyPr>
              <a:lstStyle/>
              <a:p>
                <a:pPr marL="0" marR="0" lvl="0" indent="0" algn="dist" defTabSz="914400" rtl="0" eaLnBrk="1" fontAlgn="auto" latinLnBrk="0" hangingPunct="1">
                  <a:lnSpc>
                    <a:spcPct val="100000"/>
                  </a:lnSpc>
                  <a:spcBef>
                    <a:spcPct val="0"/>
                  </a:spcBef>
                  <a:spcAft>
                    <a:spcPct val="0"/>
                  </a:spcAft>
                  <a:buClrTx/>
                  <a:buSzTx/>
                  <a:buFontTx/>
                  <a:buNone/>
                  <a:defRPr/>
                </a:pPr>
                <a:r>
                  <a:rPr kumimoji="0" lang="vi-VN" altLang="zh-CN" sz="3200" b="0" i="0" u="none" strike="noStrike" kern="1200" cap="none" spc="0" normalizeH="0" baseline="0" noProof="0" dirty="0" smtClean="0">
                    <a:ln>
                      <a:noFill/>
                    </a:ln>
                    <a:solidFill>
                      <a:srgbClr val="D45032"/>
                    </a:solidFill>
                    <a:effectLst/>
                    <a:uLnTx/>
                    <a:uFillTx/>
                    <a:latin typeface="Arial" charset="0"/>
                    <a:ea typeface="Arial" charset="0"/>
                    <a:cs typeface="Arial" charset="0"/>
                  </a:rPr>
                  <a:t>Thành phần độc tính của khói thuốc</a:t>
                </a:r>
                <a:endParaRPr kumimoji="0" lang="zh-CN" altLang="en-US" sz="3200" b="0" i="0" u="none" strike="noStrike" kern="1200" cap="none" spc="0" normalizeH="0" baseline="0" noProof="0" dirty="0">
                  <a:ln>
                    <a:noFill/>
                  </a:ln>
                  <a:solidFill>
                    <a:srgbClr val="D45032"/>
                  </a:solidFill>
                  <a:effectLst/>
                  <a:uLnTx/>
                  <a:uFillTx/>
                  <a:latin typeface="Arial" charset="0"/>
                  <a:ea typeface="Arial" charset="0"/>
                  <a:cs typeface="Arial" charset="0"/>
                </a:endParaRPr>
              </a:p>
            </p:txBody>
          </p:sp>
          <p:sp>
            <p:nvSpPr>
              <p:cNvPr id="241" name="文本框 240"/>
              <p:cNvSpPr txBox="1"/>
              <p:nvPr/>
            </p:nvSpPr>
            <p:spPr>
              <a:xfrm>
                <a:off x="1691166" y="2453486"/>
                <a:ext cx="372966" cy="479753"/>
              </a:xfrm>
              <a:prstGeom prst="rect">
                <a:avLst/>
              </a:prstGeom>
              <a:noFill/>
              <a:ln>
                <a:solidFill>
                  <a:srgbClr val="D93B2A"/>
                </a:solidFill>
              </a:ln>
            </p:spPr>
            <p:txBody>
              <a:bodyPr wrap="square" rtlCol="0">
                <a:norm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vi-VN" altLang="vi-VN" sz="3200" b="0" u="none" strike="noStrike" kern="1200" cap="none" spc="0" normalizeH="0" baseline="0" noProof="0" dirty="0">
                    <a:ln>
                      <a:solidFill>
                        <a:prstClr val="white"/>
                      </a:solidFill>
                    </a:ln>
                    <a:solidFill>
                      <a:srgbClr val="D45032"/>
                    </a:solidFill>
                    <a:effectLst/>
                    <a:uLnTx/>
                    <a:uFillTx/>
                    <a:latin typeface="Noto Sans"/>
                    <a:ea typeface="Noto Sans"/>
                    <a:cs typeface="思源黑体 CN Bold" panose="020B0800000000000000" charset="-122"/>
                  </a:rPr>
                  <a:t>02</a:t>
                </a:r>
                <a:endParaRPr kumimoji="0" lang="en-US" altLang="zh-CN" sz="3200" b="0" u="none" strike="noStrike" kern="1200" cap="none" spc="0" normalizeH="0" baseline="0" noProof="0" dirty="0">
                  <a:ln>
                    <a:solidFill>
                      <a:prstClr val="white"/>
                    </a:solidFill>
                  </a:ln>
                  <a:solidFill>
                    <a:srgbClr val="D45032"/>
                  </a:solidFill>
                  <a:effectLst/>
                  <a:uLnTx/>
                  <a:uFillTx/>
                  <a:latin typeface="思源黑体 CN Bold"/>
                  <a:ea typeface="思源黑体 CN Bold"/>
                  <a:cs typeface="思源黑体 CN Bold" panose="020B0800000000000000" charset="-122"/>
                </a:endParaRPr>
              </a:p>
            </p:txBody>
          </p:sp>
        </p:grpSp>
        <p:grpSp>
          <p:nvGrpSpPr>
            <p:cNvPr id="38" name="组合 37"/>
            <p:cNvGrpSpPr/>
            <p:nvPr/>
          </p:nvGrpSpPr>
          <p:grpSpPr>
            <a:xfrm>
              <a:off x="1293" y="6082"/>
              <a:ext cx="4450" cy="762"/>
              <a:chOff x="1502235" y="3156431"/>
              <a:chExt cx="2826630" cy="483740"/>
            </a:xfrm>
          </p:grpSpPr>
          <p:sp>
            <p:nvSpPr>
              <p:cNvPr id="178" name="矩形 177"/>
              <p:cNvSpPr/>
              <p:nvPr/>
            </p:nvSpPr>
            <p:spPr>
              <a:xfrm>
                <a:off x="2008969" y="3220157"/>
                <a:ext cx="2319896" cy="399914"/>
              </a:xfrm>
              <a:prstGeom prst="rect">
                <a:avLst/>
              </a:prstGeom>
            </p:spPr>
            <p:txBody>
              <a:bodyPr wrap="square" lIns="0" tIns="0" rIns="0" bIns="0">
                <a:noAutofit/>
              </a:bodyPr>
              <a:lstStyle/>
              <a:p>
                <a:pPr marL="0" marR="0" lvl="0" indent="0" algn="dist" defTabSz="914400" rtl="0" eaLnBrk="1" fontAlgn="auto" latinLnBrk="0" hangingPunct="1">
                  <a:lnSpc>
                    <a:spcPct val="100000"/>
                  </a:lnSpc>
                  <a:spcBef>
                    <a:spcPct val="0"/>
                  </a:spcBef>
                  <a:spcAft>
                    <a:spcPct val="0"/>
                  </a:spcAft>
                  <a:buClrTx/>
                  <a:buSzTx/>
                  <a:buFontTx/>
                  <a:buNone/>
                  <a:defRPr/>
                </a:pPr>
                <a:r>
                  <a:rPr kumimoji="0" lang="vi-VN" altLang="vi-VN" sz="3000" b="0" i="0" u="none" strike="noStrike" kern="1200" cap="none" spc="0" normalizeH="0" baseline="0" noProof="0" dirty="0" smtClean="0">
                    <a:ln>
                      <a:noFill/>
                    </a:ln>
                    <a:solidFill>
                      <a:srgbClr val="D45032"/>
                    </a:solidFill>
                    <a:effectLst/>
                    <a:uLnTx/>
                    <a:uFillTx/>
                    <a:latin typeface="Arial" charset="0"/>
                    <a:ea typeface="Arial" charset="0"/>
                    <a:cs typeface="Arial" charset="0"/>
                  </a:rPr>
                  <a:t>Nguy cơ bệnh tật do thuốc lá</a:t>
                </a:r>
                <a:endParaRPr kumimoji="0" lang="zh-CN" altLang="en-US" sz="3000" b="0" i="0" u="none" strike="noStrike" kern="1200" cap="none" spc="0" normalizeH="0" baseline="0" noProof="0" dirty="0">
                  <a:ln>
                    <a:noFill/>
                  </a:ln>
                  <a:solidFill>
                    <a:srgbClr val="D45032"/>
                  </a:solidFill>
                  <a:effectLst/>
                  <a:uLnTx/>
                  <a:uFillTx/>
                  <a:latin typeface="Arial" charset="0"/>
                  <a:ea typeface="Arial" charset="0"/>
                  <a:cs typeface="Arial" charset="0"/>
                </a:endParaRPr>
              </a:p>
            </p:txBody>
          </p:sp>
          <p:sp>
            <p:nvSpPr>
              <p:cNvPr id="242" name="文本框 241"/>
              <p:cNvSpPr txBox="1"/>
              <p:nvPr/>
            </p:nvSpPr>
            <p:spPr>
              <a:xfrm>
                <a:off x="1502235" y="3156431"/>
                <a:ext cx="372956" cy="483740"/>
              </a:xfrm>
              <a:prstGeom prst="rect">
                <a:avLst/>
              </a:prstGeom>
              <a:noFill/>
              <a:ln>
                <a:solidFill>
                  <a:srgbClr val="D93B2A"/>
                </a:solidFill>
              </a:ln>
            </p:spPr>
            <p:txBody>
              <a:bodyPr wrap="square" rtlCol="0">
                <a:norm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vi-VN" altLang="vi-VN" sz="3200" b="0" u="none" strike="noStrike" kern="1200" cap="none" spc="0" normalizeH="0" baseline="0" noProof="0" dirty="0">
                    <a:ln>
                      <a:solidFill>
                        <a:prstClr val="white"/>
                      </a:solidFill>
                    </a:ln>
                    <a:solidFill>
                      <a:srgbClr val="D45032"/>
                    </a:solidFill>
                    <a:effectLst/>
                    <a:uLnTx/>
                    <a:uFillTx/>
                    <a:latin typeface="Noto Sans"/>
                    <a:ea typeface="Noto Sans"/>
                    <a:cs typeface="思源黑体 CN Bold" panose="020B0800000000000000" charset="-122"/>
                  </a:rPr>
                  <a:t>03</a:t>
                </a:r>
                <a:endParaRPr kumimoji="0" lang="en-US" altLang="zh-CN" sz="3200" b="0" u="none" strike="noStrike" kern="1200" cap="none" spc="0" normalizeH="0" baseline="0" noProof="0" dirty="0">
                  <a:ln>
                    <a:solidFill>
                      <a:prstClr val="white"/>
                    </a:solidFill>
                  </a:ln>
                  <a:solidFill>
                    <a:srgbClr val="D45032"/>
                  </a:solidFill>
                  <a:effectLst/>
                  <a:uLnTx/>
                  <a:uFillTx/>
                  <a:latin typeface="思源黑体 CN Bold"/>
                  <a:ea typeface="思源黑体 CN Bold"/>
                  <a:cs typeface="思源黑体 CN Bold" panose="020B0800000000000000" charset="-122"/>
                </a:endParaRPr>
              </a:p>
            </p:txBody>
          </p:sp>
        </p:grpSp>
        <p:grpSp>
          <p:nvGrpSpPr>
            <p:cNvPr id="40" name="组合 39"/>
            <p:cNvGrpSpPr/>
            <p:nvPr/>
          </p:nvGrpSpPr>
          <p:grpSpPr>
            <a:xfrm>
              <a:off x="1293" y="7247"/>
              <a:ext cx="5104" cy="738"/>
              <a:chOff x="1269762" y="3927413"/>
              <a:chExt cx="3240771" cy="468332"/>
            </a:xfrm>
          </p:grpSpPr>
          <p:sp>
            <p:nvSpPr>
              <p:cNvPr id="231" name="矩形 230"/>
              <p:cNvSpPr/>
              <p:nvPr/>
            </p:nvSpPr>
            <p:spPr>
              <a:xfrm>
                <a:off x="1776476" y="4008592"/>
                <a:ext cx="2734057" cy="384822"/>
              </a:xfrm>
              <a:prstGeom prst="rect">
                <a:avLst/>
              </a:prstGeom>
            </p:spPr>
            <p:txBody>
              <a:bodyPr wrap="square" lIns="0" tIns="0" rIns="0" bIns="0">
                <a:noAutofit/>
              </a:bodyPr>
              <a:lstStyle/>
              <a:p>
                <a:pPr marL="0" marR="0" lvl="0" indent="0" algn="dist" defTabSz="914400" rtl="0" eaLnBrk="1" fontAlgn="auto" latinLnBrk="0" hangingPunct="1">
                  <a:lnSpc>
                    <a:spcPct val="100000"/>
                  </a:lnSpc>
                  <a:spcBef>
                    <a:spcPct val="0"/>
                  </a:spcBef>
                  <a:spcAft>
                    <a:spcPct val="0"/>
                  </a:spcAft>
                  <a:buClrTx/>
                  <a:buSzTx/>
                  <a:buFontTx/>
                  <a:buNone/>
                  <a:defRPr/>
                </a:pPr>
                <a:r>
                  <a:rPr kumimoji="0" lang="vi-VN" altLang="zh-CN" sz="3000" b="0" i="0" u="none" strike="noStrike" kern="1200" cap="none" spc="0" normalizeH="0" baseline="0" noProof="0" dirty="0" smtClean="0">
                    <a:ln>
                      <a:noFill/>
                    </a:ln>
                    <a:solidFill>
                      <a:srgbClr val="D45032"/>
                    </a:solidFill>
                    <a:effectLst/>
                    <a:uLnTx/>
                    <a:uFillTx/>
                    <a:latin typeface="Arial" charset="0"/>
                    <a:ea typeface="Arial" charset="0"/>
                    <a:cs typeface="Arial" charset="0"/>
                  </a:rPr>
                  <a:t>Tác hại của  hút thuốc lá thụ động</a:t>
                </a:r>
                <a:endParaRPr kumimoji="0" lang="zh-CN" altLang="en-US" sz="3000" b="0" i="0" u="none" strike="noStrike" kern="1200" cap="none" spc="0" normalizeH="0" baseline="0" noProof="0" dirty="0">
                  <a:ln>
                    <a:noFill/>
                  </a:ln>
                  <a:solidFill>
                    <a:srgbClr val="D45032"/>
                  </a:solidFill>
                  <a:effectLst/>
                  <a:uLnTx/>
                  <a:uFillTx/>
                  <a:latin typeface="Arial" charset="0"/>
                  <a:ea typeface="Arial" charset="0"/>
                  <a:cs typeface="Arial" charset="0"/>
                </a:endParaRPr>
              </a:p>
            </p:txBody>
          </p:sp>
          <p:sp>
            <p:nvSpPr>
              <p:cNvPr id="243" name="文本框 242"/>
              <p:cNvSpPr txBox="1"/>
              <p:nvPr/>
            </p:nvSpPr>
            <p:spPr>
              <a:xfrm>
                <a:off x="1269762" y="3927413"/>
                <a:ext cx="372965" cy="468332"/>
              </a:xfrm>
              <a:prstGeom prst="rect">
                <a:avLst/>
              </a:prstGeom>
              <a:noFill/>
              <a:ln>
                <a:solidFill>
                  <a:srgbClr val="D93B2A"/>
                </a:solidFill>
              </a:ln>
            </p:spPr>
            <p:txBody>
              <a:bodyPr wrap="square" rtlCol="0">
                <a:norm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vi-VN" altLang="vi-VN" sz="3200" b="0" u="none" strike="noStrike" kern="1200" cap="none" spc="0" normalizeH="0" baseline="0" noProof="0">
                    <a:ln>
                      <a:solidFill>
                        <a:prstClr val="white"/>
                      </a:solidFill>
                    </a:ln>
                    <a:solidFill>
                      <a:srgbClr val="D45032"/>
                    </a:solidFill>
                    <a:effectLst/>
                    <a:uLnTx/>
                    <a:uFillTx/>
                    <a:latin typeface="Noto Sans"/>
                    <a:ea typeface="Noto Sans"/>
                    <a:cs typeface="思源黑体 CN Bold" panose="020B0800000000000000" charset="-122"/>
                  </a:rPr>
                  <a:t>04</a:t>
                </a:r>
                <a:endParaRPr kumimoji="0" lang="en-US" altLang="zh-CN" sz="3200" b="0" u="none" strike="noStrike" kern="1200" cap="none" spc="0" normalizeH="0" baseline="0" noProof="0" dirty="0">
                  <a:ln>
                    <a:solidFill>
                      <a:prstClr val="white"/>
                    </a:solidFill>
                  </a:ln>
                  <a:solidFill>
                    <a:srgbClr val="D45032"/>
                  </a:solidFill>
                  <a:effectLst/>
                  <a:uLnTx/>
                  <a:uFillTx/>
                  <a:latin typeface="思源黑体 CN Bold"/>
                  <a:ea typeface="思源黑体 CN Bold"/>
                  <a:cs typeface="思源黑体 CN Bold" panose="020B0800000000000000" charset="-122"/>
                </a:endParaRPr>
              </a:p>
            </p:txBody>
          </p:sp>
        </p:grpSp>
        <p:cxnSp>
          <p:nvCxnSpPr>
            <p:cNvPr id="281" name="直接连接符 280"/>
            <p:cNvCxnSpPr/>
            <p:nvPr/>
          </p:nvCxnSpPr>
          <p:spPr>
            <a:xfrm>
              <a:off x="2036" y="4810"/>
              <a:ext cx="4960"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2" name="直接连接符 281"/>
            <p:cNvCxnSpPr/>
            <p:nvPr/>
          </p:nvCxnSpPr>
          <p:spPr>
            <a:xfrm>
              <a:off x="2036" y="5751"/>
              <a:ext cx="4960"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3" name="直接连接符 282"/>
            <p:cNvCxnSpPr/>
            <p:nvPr/>
          </p:nvCxnSpPr>
          <p:spPr>
            <a:xfrm>
              <a:off x="2036" y="6868"/>
              <a:ext cx="4960"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pic>
        <p:nvPicPr>
          <p:cNvPr id="7" name="图片 6" descr="37"/>
          <p:cNvPicPr>
            <a:picLocks noChangeAspect="1"/>
          </p:cNvPicPr>
          <p:nvPr/>
        </p:nvPicPr>
        <p:blipFill>
          <a:blip r:embed="rId7"/>
          <a:srcRect l="15428" b="37443"/>
          <a:stretch>
            <a:fillRect/>
          </a:stretch>
        </p:blipFill>
        <p:spPr>
          <a:xfrm flipH="1">
            <a:off x="1270" y="-21590"/>
            <a:ext cx="2976245" cy="3303270"/>
          </a:xfrm>
          <a:prstGeom prst="rect">
            <a:avLst/>
          </a:prstGeom>
        </p:spPr>
      </p:pic>
      <p:sp>
        <p:nvSpPr>
          <p:cNvPr id="8" name="矩形 7"/>
          <p:cNvSpPr/>
          <p:nvPr/>
        </p:nvSpPr>
        <p:spPr>
          <a:xfrm>
            <a:off x="3835765" y="581058"/>
            <a:ext cx="5749456" cy="770494"/>
          </a:xfrm>
          <a:prstGeom prst="rect">
            <a:avLst/>
          </a:prstGeom>
        </p:spPr>
        <p:txBody>
          <a:bodyPr wrap="square" lIns="0" tIns="0" rIns="0" bIns="0">
            <a:normAutofit/>
          </a:bodyPr>
          <a:lstStyle/>
          <a:p>
            <a:pPr marL="0" marR="0" lvl="0" indent="0" algn="dist" defTabSz="914400" rtl="0" eaLnBrk="1" fontAlgn="auto" latinLnBrk="0" hangingPunct="1">
              <a:lnSpc>
                <a:spcPct val="100000"/>
              </a:lnSpc>
              <a:spcBef>
                <a:spcPct val="0"/>
              </a:spcBef>
              <a:spcAft>
                <a:spcPct val="0"/>
              </a:spcAft>
              <a:buClrTx/>
              <a:buSzTx/>
              <a:buFontTx/>
              <a:buNone/>
              <a:defRPr/>
            </a:pPr>
            <a:r>
              <a:rPr kumimoji="0" lang="vi-VN" altLang="vi-VN" sz="4000" b="1" i="0" u="none" strike="noStrike" kern="1200" cap="none" spc="0" normalizeH="0" baseline="0" noProof="0" smtClean="0">
                <a:ln>
                  <a:noFill/>
                </a:ln>
                <a:solidFill>
                  <a:srgbClr val="D45032"/>
                </a:solidFill>
                <a:effectLst/>
                <a:uLnTx/>
                <a:uFillTx/>
                <a:latin typeface="Arial" charset="0"/>
                <a:ea typeface="Arial" charset="0"/>
                <a:cs typeface="Arial" charset="0"/>
              </a:rPr>
              <a:t>NỘI DUNG TRÌNH BÀY</a:t>
            </a:r>
            <a:endParaRPr kumimoji="0" lang="zh-CN" altLang="en-US" sz="4000" b="1" i="0" u="none" strike="noStrike" kern="1200" cap="none" spc="0" normalizeH="0" baseline="0" noProof="0" dirty="0">
              <a:ln>
                <a:noFill/>
              </a:ln>
              <a:solidFill>
                <a:srgbClr val="D45032"/>
              </a:solidFill>
              <a:effectLst/>
              <a:uLnTx/>
              <a:uFillTx/>
              <a:latin typeface="Arial" charset="0"/>
              <a:ea typeface="Arial" charset="0"/>
              <a:cs typeface="Arial" charset="0"/>
            </a:endParaRPr>
          </a:p>
        </p:txBody>
      </p:sp>
      <p:cxnSp>
        <p:nvCxnSpPr>
          <p:cNvPr id="28" name="直接连接符 282"/>
          <p:cNvCxnSpPr/>
          <p:nvPr/>
        </p:nvCxnSpPr>
        <p:spPr>
          <a:xfrm>
            <a:off x="3721487" y="3980659"/>
            <a:ext cx="6669422"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9" name="文本框 242"/>
          <p:cNvSpPr txBox="1"/>
          <p:nvPr/>
        </p:nvSpPr>
        <p:spPr>
          <a:xfrm>
            <a:off x="2722418" y="5220843"/>
            <a:ext cx="789659" cy="634093"/>
          </a:xfrm>
          <a:prstGeom prst="rect">
            <a:avLst/>
          </a:prstGeom>
          <a:noFill/>
          <a:ln>
            <a:solidFill>
              <a:srgbClr val="D93B2A"/>
            </a:solidFill>
          </a:ln>
        </p:spPr>
        <p:txBody>
          <a:bodyPr wrap="square" rtlCol="0">
            <a:norm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vi-VN" altLang="vi-VN" sz="3200" b="0" u="none" strike="noStrike" kern="1200" cap="none" spc="0" normalizeH="0" baseline="0" noProof="0" dirty="0" smtClean="0">
                <a:ln>
                  <a:solidFill>
                    <a:prstClr val="white"/>
                  </a:solidFill>
                </a:ln>
                <a:solidFill>
                  <a:srgbClr val="D45032"/>
                </a:solidFill>
                <a:effectLst/>
                <a:uLnTx/>
                <a:uFillTx/>
                <a:latin typeface="Noto Sans"/>
                <a:ea typeface="Noto Sans"/>
                <a:cs typeface="思源黑体 CN Bold" panose="020B0800000000000000" charset="-122"/>
              </a:rPr>
              <a:t>05</a:t>
            </a:r>
            <a:endParaRPr kumimoji="0" lang="en-US" altLang="zh-CN" sz="3200" b="0" u="none" strike="noStrike" kern="1200" cap="none" spc="0" normalizeH="0" baseline="0" noProof="0" dirty="0">
              <a:ln>
                <a:solidFill>
                  <a:prstClr val="white"/>
                </a:solidFill>
              </a:ln>
              <a:solidFill>
                <a:srgbClr val="D45032"/>
              </a:solidFill>
              <a:effectLst/>
              <a:uLnTx/>
              <a:uFillTx/>
              <a:latin typeface="思源黑体 CN Bold"/>
              <a:ea typeface="思源黑体 CN Bold"/>
              <a:cs typeface="思源黑体 CN Bold" panose="020B0800000000000000" charset="-122"/>
            </a:endParaRPr>
          </a:p>
        </p:txBody>
      </p:sp>
      <p:sp>
        <p:nvSpPr>
          <p:cNvPr id="30" name="矩形 230"/>
          <p:cNvSpPr/>
          <p:nvPr/>
        </p:nvSpPr>
        <p:spPr>
          <a:xfrm>
            <a:off x="3795306" y="5321631"/>
            <a:ext cx="4086424" cy="565812"/>
          </a:xfrm>
          <a:prstGeom prst="rect">
            <a:avLst/>
          </a:prstGeom>
        </p:spPr>
        <p:txBody>
          <a:bodyPr wrap="square" lIns="0" tIns="0" rIns="0" bIns="0">
            <a:noAutofit/>
          </a:bodyPr>
          <a:lstStyle/>
          <a:p>
            <a:pPr marL="0" marR="0" lvl="0" indent="0" algn="dist" defTabSz="914400" rtl="0" eaLnBrk="1" fontAlgn="auto" latinLnBrk="0" hangingPunct="1">
              <a:lnSpc>
                <a:spcPct val="100000"/>
              </a:lnSpc>
              <a:spcBef>
                <a:spcPct val="0"/>
              </a:spcBef>
              <a:spcAft>
                <a:spcPct val="0"/>
              </a:spcAft>
              <a:buClrTx/>
              <a:buSzTx/>
              <a:buFontTx/>
              <a:buNone/>
              <a:defRPr/>
            </a:pPr>
            <a:r>
              <a:rPr kumimoji="0" lang="vi-VN" altLang="vi-VN" sz="3000" b="0" i="0" u="none" strike="noStrike" kern="1200" cap="none" spc="0" normalizeH="0" baseline="0" noProof="0" dirty="0" smtClean="0">
                <a:ln>
                  <a:noFill/>
                </a:ln>
                <a:solidFill>
                  <a:srgbClr val="D45032"/>
                </a:solidFill>
                <a:effectLst/>
                <a:uLnTx/>
                <a:uFillTx/>
                <a:latin typeface="Arial" charset="0"/>
                <a:ea typeface="Arial" charset="0"/>
                <a:cs typeface="Arial" charset="0"/>
              </a:rPr>
              <a:t>Tác hại thuốc lá mới nổi</a:t>
            </a:r>
            <a:endParaRPr kumimoji="0" lang="zh-CN" altLang="en-US" sz="3000" b="0" i="0" u="none" strike="noStrike" kern="1200" cap="none" spc="0" normalizeH="0" baseline="0" noProof="0" dirty="0">
              <a:ln>
                <a:noFill/>
              </a:ln>
              <a:solidFill>
                <a:srgbClr val="D45032"/>
              </a:solidFill>
              <a:effectLst/>
              <a:uLnTx/>
              <a:uFillTx/>
              <a:latin typeface="Arial" charset="0"/>
              <a:ea typeface="Arial" charset="0"/>
              <a:cs typeface="Arial" charset="0"/>
            </a:endParaRPr>
          </a:p>
        </p:txBody>
      </p:sp>
      <p:cxnSp>
        <p:nvCxnSpPr>
          <p:cNvPr id="31" name="直接连接符 281"/>
          <p:cNvCxnSpPr/>
          <p:nvPr/>
        </p:nvCxnSpPr>
        <p:spPr>
          <a:xfrm>
            <a:off x="3795306" y="4963091"/>
            <a:ext cx="6669422"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635" y="0"/>
            <a:ext cx="12193270" cy="6879590"/>
            <a:chOff x="-1" y="-34"/>
            <a:chExt cx="19202" cy="10834"/>
          </a:xfrm>
        </p:grpSpPr>
        <p:grpSp>
          <p:nvGrpSpPr>
            <p:cNvPr id="5" name="组合 1"/>
            <p:cNvGrpSpPr/>
            <p:nvPr/>
          </p:nvGrpSpPr>
          <p:grpSpPr>
            <a:xfrm>
              <a:off x="-1" y="-34"/>
              <a:ext cx="19202" cy="10835"/>
              <a:chOff x="-1" y="-34"/>
              <a:chExt cx="19202" cy="10835"/>
            </a:xfrm>
          </p:grpSpPr>
          <p:pic>
            <p:nvPicPr>
              <p:cNvPr id="7" name="图片 24"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8" name="图片 23"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6"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4" descr="8 (23)"/>
          <p:cNvPicPr>
            <a:picLocks noChangeAspect="1"/>
          </p:cNvPicPr>
          <p:nvPr/>
        </p:nvPicPr>
        <p:blipFill>
          <a:blip r:embed="rId4"/>
          <a:srcRect t="86667"/>
          <a:stretch>
            <a:fillRect/>
          </a:stretch>
        </p:blipFill>
        <p:spPr>
          <a:xfrm>
            <a:off x="635" y="6477000"/>
            <a:ext cx="12192000" cy="381000"/>
          </a:xfrm>
          <a:prstGeom prst="rect">
            <a:avLst/>
          </a:prstGeom>
        </p:spPr>
      </p:pic>
      <p:sp>
        <p:nvSpPr>
          <p:cNvPr id="10" name="Rectangle 2"/>
          <p:cNvSpPr>
            <a:spLocks noGrp="1" noChangeArrowheads="1"/>
          </p:cNvSpPr>
          <p:nvPr>
            <p:ph type="title"/>
          </p:nvPr>
        </p:nvSpPr>
        <p:spPr>
          <a:xfrm>
            <a:off x="2145958" y="5377180"/>
            <a:ext cx="8543435" cy="1143000"/>
          </a:xfrm>
        </p:spPr>
        <p:txBody>
          <a:bodyPr>
            <a:normAutofit fontScale="90000"/>
          </a:bodyPr>
          <a:lstStyle/>
          <a:p>
            <a:pPr eaLnBrk="1" hangingPunct="1">
              <a:defRPr/>
            </a:pPr>
            <a:r>
              <a:rPr lang="en-US" sz="4000" dirty="0" smtClean="0">
                <a:latin typeface="Arial" charset="0"/>
                <a:ea typeface="Arial" charset="0"/>
                <a:cs typeface="Arial" charset="0"/>
              </a:rPr>
              <a:t>Tai </a:t>
            </a:r>
            <a:r>
              <a:rPr lang="en-US" sz="4000" dirty="0" err="1" smtClean="0">
                <a:latin typeface="Arial" charset="0"/>
                <a:ea typeface="Arial" charset="0"/>
                <a:cs typeface="Arial" charset="0"/>
              </a:rPr>
              <a:t>biến</a:t>
            </a:r>
            <a:r>
              <a:rPr lang="en-US" sz="4000" dirty="0" smtClean="0">
                <a:latin typeface="Arial" charset="0"/>
                <a:ea typeface="Arial" charset="0"/>
                <a:cs typeface="Arial" charset="0"/>
              </a:rPr>
              <a:t> </a:t>
            </a:r>
            <a:r>
              <a:rPr lang="en-US" sz="4000" dirty="0" err="1" smtClean="0">
                <a:latin typeface="Arial" charset="0"/>
                <a:ea typeface="Arial" charset="0"/>
                <a:cs typeface="Arial" charset="0"/>
              </a:rPr>
              <a:t>mạch</a:t>
            </a:r>
            <a:r>
              <a:rPr lang="en-US" sz="4000" dirty="0" smtClean="0">
                <a:latin typeface="Arial" charset="0"/>
                <a:ea typeface="Arial" charset="0"/>
                <a:cs typeface="Arial" charset="0"/>
              </a:rPr>
              <a:t> </a:t>
            </a:r>
            <a:r>
              <a:rPr lang="en-US" sz="4000" dirty="0" err="1" smtClean="0">
                <a:latin typeface="Arial" charset="0"/>
                <a:ea typeface="Arial" charset="0"/>
                <a:cs typeface="Arial" charset="0"/>
              </a:rPr>
              <a:t>máu</a:t>
            </a:r>
            <a:r>
              <a:rPr lang="en-US" sz="4000" dirty="0" smtClean="0">
                <a:latin typeface="Arial" charset="0"/>
                <a:ea typeface="Arial" charset="0"/>
                <a:cs typeface="Arial" charset="0"/>
              </a:rPr>
              <a:t> </a:t>
            </a:r>
            <a:r>
              <a:rPr lang="en-US" sz="4000" dirty="0" err="1" smtClean="0">
                <a:latin typeface="Arial" charset="0"/>
                <a:ea typeface="Arial" charset="0"/>
                <a:cs typeface="Arial" charset="0"/>
              </a:rPr>
              <a:t>não</a:t>
            </a:r>
            <a:r>
              <a:rPr lang="en-US" sz="4000" dirty="0" smtClean="0">
                <a:latin typeface="Arial" charset="0"/>
                <a:ea typeface="Arial" charset="0"/>
                <a:cs typeface="Arial" charset="0"/>
              </a:rPr>
              <a:t> </a:t>
            </a:r>
            <a:r>
              <a:rPr lang="en-US" sz="4000" dirty="0" err="1" smtClean="0">
                <a:latin typeface="Arial" charset="0"/>
                <a:ea typeface="Arial" charset="0"/>
                <a:cs typeface="Arial" charset="0"/>
              </a:rPr>
              <a:t>cao</a:t>
            </a:r>
            <a:r>
              <a:rPr lang="en-US" sz="4000" dirty="0" smtClean="0">
                <a:latin typeface="Arial" charset="0"/>
                <a:ea typeface="Arial" charset="0"/>
                <a:cs typeface="Arial" charset="0"/>
              </a:rPr>
              <a:t> </a:t>
            </a:r>
            <a:r>
              <a:rPr lang="en-US" dirty="0" err="1" smtClean="0">
                <a:solidFill>
                  <a:srgbClr val="FF0000"/>
                </a:solidFill>
                <a:latin typeface="Arial" charset="0"/>
                <a:ea typeface="Arial" charset="0"/>
                <a:cs typeface="Arial" charset="0"/>
              </a:rPr>
              <a:t>gấp</a:t>
            </a:r>
            <a:r>
              <a:rPr lang="en-US" dirty="0" smtClean="0">
                <a:solidFill>
                  <a:srgbClr val="FF0000"/>
                </a:solidFill>
                <a:latin typeface="Arial" charset="0"/>
                <a:ea typeface="Arial" charset="0"/>
                <a:cs typeface="Arial" charset="0"/>
              </a:rPr>
              <a:t> 2-4 </a:t>
            </a:r>
            <a:r>
              <a:rPr lang="en-US" dirty="0" err="1" smtClean="0">
                <a:solidFill>
                  <a:srgbClr val="FF0000"/>
                </a:solidFill>
                <a:latin typeface="Arial" charset="0"/>
                <a:ea typeface="Arial" charset="0"/>
                <a:cs typeface="Arial" charset="0"/>
              </a:rPr>
              <a:t>lần</a:t>
            </a:r>
            <a:endParaRPr lang="en-US" dirty="0" smtClean="0">
              <a:solidFill>
                <a:srgbClr val="FF0000"/>
              </a:solidFill>
              <a:latin typeface="Arial" charset="0"/>
              <a:ea typeface="Arial" charset="0"/>
              <a:cs typeface="Arial" charset="0"/>
            </a:endParaRPr>
          </a:p>
        </p:txBody>
      </p:sp>
      <p:pic>
        <p:nvPicPr>
          <p:cNvPr id="11" name="Picture 4" descr="BRAIN"/>
          <p:cNvPicPr>
            <a:picLocks noChangeAspect="1" noChangeArrowheads="1"/>
          </p:cNvPicPr>
          <p:nvPr/>
        </p:nvPicPr>
        <p:blipFill>
          <a:blip r:embed="rId5" cstate="print">
            <a:lum bright="-12000" contrast="26000"/>
          </a:blip>
          <a:srcRect/>
          <a:stretch>
            <a:fillRect/>
          </a:stretch>
        </p:blipFill>
        <p:spPr bwMode="auto">
          <a:xfrm>
            <a:off x="3470189" y="494665"/>
            <a:ext cx="5894974" cy="4648200"/>
          </a:xfrm>
          <a:prstGeom prst="rect">
            <a:avLst/>
          </a:prstGeom>
          <a:noFill/>
          <a:ln w="9525">
            <a:noFill/>
            <a:miter lim="800000"/>
            <a:headEnd/>
            <a:tailEnd/>
          </a:ln>
        </p:spPr>
      </p:pic>
    </p:spTree>
    <p:extLst>
      <p:ext uri="{BB962C8B-B14F-4D97-AF65-F5344CB8AC3E}">
        <p14:creationId xmlns:p14="http://schemas.microsoft.com/office/powerpoint/2010/main" val="55532664"/>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1270" y="-21590"/>
            <a:ext cx="12193270" cy="6879590"/>
            <a:chOff x="-1" y="-34"/>
            <a:chExt cx="19202" cy="10834"/>
          </a:xfrm>
        </p:grpSpPr>
        <p:grpSp>
          <p:nvGrpSpPr>
            <p:cNvPr id="5" name="组合 1"/>
            <p:cNvGrpSpPr/>
            <p:nvPr/>
          </p:nvGrpSpPr>
          <p:grpSpPr>
            <a:xfrm>
              <a:off x="-1" y="-34"/>
              <a:ext cx="19202" cy="10835"/>
              <a:chOff x="-1" y="-34"/>
              <a:chExt cx="19202" cy="10835"/>
            </a:xfrm>
          </p:grpSpPr>
          <p:pic>
            <p:nvPicPr>
              <p:cNvPr id="7" name="图片 24"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8" name="图片 23"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6"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4" descr="8 (23)"/>
          <p:cNvPicPr>
            <a:picLocks noChangeAspect="1"/>
          </p:cNvPicPr>
          <p:nvPr/>
        </p:nvPicPr>
        <p:blipFill>
          <a:blip r:embed="rId4"/>
          <a:srcRect t="86667"/>
          <a:stretch>
            <a:fillRect/>
          </a:stretch>
        </p:blipFill>
        <p:spPr>
          <a:xfrm>
            <a:off x="635" y="6477000"/>
            <a:ext cx="12192000" cy="381000"/>
          </a:xfrm>
          <a:prstGeom prst="rect">
            <a:avLst/>
          </a:prstGeom>
        </p:spPr>
      </p:pic>
      <p:sp>
        <p:nvSpPr>
          <p:cNvPr id="12" name="矩形 8"/>
          <p:cNvSpPr/>
          <p:nvPr/>
        </p:nvSpPr>
        <p:spPr>
          <a:xfrm>
            <a:off x="2495626" y="573069"/>
            <a:ext cx="7647709" cy="679199"/>
          </a:xfrm>
          <a:prstGeom prst="rect">
            <a:avLst/>
          </a:prstGeom>
          <a:solidFill>
            <a:srgbClr val="D93B2A"/>
          </a:solidFill>
        </p:spPr>
        <p:txBody>
          <a:bodyPr wrap="square">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vi-VN" altLang="zh-CN" sz="3200" b="1" noProof="0" dirty="0" smtClean="0">
                <a:solidFill>
                  <a:schemeClr val="bg1"/>
                </a:solidFill>
                <a:latin typeface="Arial" charset="0"/>
                <a:ea typeface="Arial" charset="0"/>
                <a:cs typeface="Arial" charset="0"/>
              </a:rPr>
              <a:t>HÚT THUỐC VÀ SỨC KHOẺ SINH SẢN</a:t>
            </a:r>
            <a:endParaRPr kumimoji="0" lang="zh-CN" altLang="en-US" sz="3200" b="1" i="0" u="none" strike="noStrike" kern="1200" cap="none" spc="0" normalizeH="0" baseline="0" noProof="0" dirty="0">
              <a:ln>
                <a:noFill/>
              </a:ln>
              <a:solidFill>
                <a:schemeClr val="bg1"/>
              </a:solidFill>
              <a:effectLst/>
              <a:uLnTx/>
              <a:uFillTx/>
              <a:latin typeface="Arial" charset="0"/>
              <a:ea typeface="Arial" charset="0"/>
              <a:cs typeface="Arial" charset="0"/>
            </a:endParaRPr>
          </a:p>
        </p:txBody>
      </p:sp>
      <p:sp>
        <p:nvSpPr>
          <p:cNvPr id="13" name="Rectangle 3"/>
          <p:cNvSpPr txBox="1">
            <a:spLocks noChangeArrowheads="1"/>
          </p:cNvSpPr>
          <p:nvPr/>
        </p:nvSpPr>
        <p:spPr>
          <a:xfrm>
            <a:off x="889519" y="1286960"/>
            <a:ext cx="10411691" cy="43503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a:ea typeface="思源黑体 CN Bold"/>
                <a:cs typeface="思源黑体 CN Bold" panose="020B0800000000000000"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a:ea typeface="思源黑体 CN Bold"/>
                <a:cs typeface="思源黑体 CN Bold" panose="020B0800000000000000"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a:ea typeface="思源黑体 CN Bold"/>
                <a:cs typeface="思源黑体 CN Bold" panose="020B0800000000000000"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4000"/>
              </a:lnSpc>
              <a:spcBef>
                <a:spcPts val="0"/>
              </a:spcBef>
              <a:buFont typeface="Arial" panose="020B0604020202020204" pitchFamily="34" charset="0"/>
              <a:buNone/>
              <a:defRPr/>
            </a:pPr>
            <a:r>
              <a:rPr lang="nl-NL" sz="3000" dirty="0" err="1" smtClean="0">
                <a:solidFill>
                  <a:srgbClr val="C00000"/>
                </a:solidFill>
                <a:effectLst>
                  <a:outerShdw blurRad="38100" dist="38100" dir="2700000" algn="tl">
                    <a:srgbClr val="FFFFFF"/>
                  </a:outerShdw>
                </a:effectLst>
                <a:latin typeface="Arial" charset="0"/>
                <a:ea typeface="Arial" charset="0"/>
                <a:cs typeface="Arial" charset="0"/>
              </a:rPr>
              <a:t>Khói</a:t>
            </a:r>
            <a:r>
              <a:rPr lang="nl-NL" sz="3000" dirty="0" smtClean="0">
                <a:solidFill>
                  <a:srgbClr val="C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C00000"/>
                </a:solidFill>
                <a:effectLst>
                  <a:outerShdw blurRad="38100" dist="38100" dir="2700000" algn="tl">
                    <a:srgbClr val="FFFFFF"/>
                  </a:outerShdw>
                </a:effectLst>
                <a:latin typeface="Arial" charset="0"/>
                <a:ea typeface="Arial" charset="0"/>
                <a:cs typeface="Arial" charset="0"/>
              </a:rPr>
              <a:t>thuốc</a:t>
            </a:r>
            <a:r>
              <a:rPr lang="nl-NL" sz="3000" dirty="0" smtClean="0">
                <a:solidFill>
                  <a:srgbClr val="C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C00000"/>
                </a:solidFill>
                <a:effectLst>
                  <a:outerShdw blurRad="38100" dist="38100" dir="2700000" algn="tl">
                    <a:srgbClr val="FFFFFF"/>
                  </a:outerShdw>
                </a:effectLst>
                <a:latin typeface="Arial" charset="0"/>
                <a:ea typeface="Arial" charset="0"/>
                <a:cs typeface="Arial" charset="0"/>
              </a:rPr>
              <a:t>gây</a:t>
            </a:r>
            <a:r>
              <a:rPr lang="nl-NL" sz="3000" dirty="0" smtClean="0">
                <a:solidFill>
                  <a:srgbClr val="C00000"/>
                </a:solidFill>
                <a:effectLst>
                  <a:outerShdw blurRad="38100" dist="38100" dir="2700000" algn="tl">
                    <a:srgbClr val="FFFFFF"/>
                  </a:outerShdw>
                </a:effectLst>
                <a:latin typeface="Arial" charset="0"/>
                <a:ea typeface="Arial" charset="0"/>
                <a:cs typeface="Arial" charset="0"/>
              </a:rPr>
              <a:t> ra </a:t>
            </a:r>
            <a:r>
              <a:rPr lang="nl-NL" sz="3000" dirty="0" err="1" smtClean="0">
                <a:solidFill>
                  <a:srgbClr val="C00000"/>
                </a:solidFill>
                <a:effectLst>
                  <a:outerShdw blurRad="38100" dist="38100" dir="2700000" algn="tl">
                    <a:srgbClr val="FFFFFF"/>
                  </a:outerShdw>
                </a:effectLst>
                <a:latin typeface="Arial" charset="0"/>
                <a:ea typeface="Arial" charset="0"/>
                <a:cs typeface="Arial" charset="0"/>
              </a:rPr>
              <a:t>rất</a:t>
            </a:r>
            <a:r>
              <a:rPr lang="nl-NL" sz="3000" dirty="0" smtClean="0">
                <a:solidFill>
                  <a:srgbClr val="C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C00000"/>
                </a:solidFill>
                <a:effectLst>
                  <a:outerShdw blurRad="38100" dist="38100" dir="2700000" algn="tl">
                    <a:srgbClr val="FFFFFF"/>
                  </a:outerShdw>
                </a:effectLst>
                <a:latin typeface="Arial" charset="0"/>
                <a:ea typeface="Arial" charset="0"/>
                <a:cs typeface="Arial" charset="0"/>
              </a:rPr>
              <a:t>nhiều</a:t>
            </a:r>
            <a:r>
              <a:rPr lang="nl-NL" sz="3000" dirty="0" smtClean="0">
                <a:solidFill>
                  <a:srgbClr val="C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C00000"/>
                </a:solidFill>
                <a:effectLst>
                  <a:outerShdw blurRad="38100" dist="38100" dir="2700000" algn="tl">
                    <a:srgbClr val="FFFFFF"/>
                  </a:outerShdw>
                </a:effectLst>
                <a:latin typeface="Arial" charset="0"/>
                <a:ea typeface="Arial" charset="0"/>
                <a:cs typeface="Arial" charset="0"/>
              </a:rPr>
              <a:t>tác</a:t>
            </a:r>
            <a:r>
              <a:rPr lang="nl-NL" sz="3000" dirty="0" smtClean="0">
                <a:solidFill>
                  <a:srgbClr val="C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C00000"/>
                </a:solidFill>
                <a:effectLst>
                  <a:outerShdw blurRad="38100" dist="38100" dir="2700000" algn="tl">
                    <a:srgbClr val="FFFFFF"/>
                  </a:outerShdw>
                </a:effectLst>
                <a:latin typeface="Arial" charset="0"/>
                <a:ea typeface="Arial" charset="0"/>
                <a:cs typeface="Arial" charset="0"/>
              </a:rPr>
              <a:t>hại</a:t>
            </a:r>
            <a:r>
              <a:rPr lang="nl-NL" sz="3000" dirty="0" smtClean="0">
                <a:solidFill>
                  <a:srgbClr val="C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C00000"/>
                </a:solidFill>
                <a:effectLst>
                  <a:outerShdw blurRad="38100" dist="38100" dir="2700000" algn="tl">
                    <a:srgbClr val="FFFFFF"/>
                  </a:outerShdw>
                </a:effectLst>
                <a:latin typeface="Arial" charset="0"/>
                <a:ea typeface="Arial" charset="0"/>
                <a:cs typeface="Arial" charset="0"/>
              </a:rPr>
              <a:t>đối</a:t>
            </a:r>
            <a:r>
              <a:rPr lang="nl-NL" sz="3000" dirty="0" smtClean="0">
                <a:solidFill>
                  <a:srgbClr val="C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C00000"/>
                </a:solidFill>
                <a:effectLst>
                  <a:outerShdw blurRad="38100" dist="38100" dir="2700000" algn="tl">
                    <a:srgbClr val="FFFFFF"/>
                  </a:outerShdw>
                </a:effectLst>
                <a:latin typeface="Arial" charset="0"/>
                <a:ea typeface="Arial" charset="0"/>
                <a:cs typeface="Arial" charset="0"/>
              </a:rPr>
              <a:t>với</a:t>
            </a:r>
            <a:r>
              <a:rPr lang="nl-NL" sz="3000" dirty="0" smtClean="0">
                <a:solidFill>
                  <a:srgbClr val="C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C00000"/>
                </a:solidFill>
                <a:effectLst>
                  <a:outerShdw blurRad="38100" dist="38100" dir="2700000" algn="tl">
                    <a:srgbClr val="FFFFFF"/>
                  </a:outerShdw>
                </a:effectLst>
                <a:latin typeface="Arial" charset="0"/>
                <a:ea typeface="Arial" charset="0"/>
                <a:cs typeface="Arial" charset="0"/>
              </a:rPr>
              <a:t>sức</a:t>
            </a:r>
            <a:r>
              <a:rPr lang="nl-NL" sz="3000" dirty="0" smtClean="0">
                <a:solidFill>
                  <a:srgbClr val="C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C00000"/>
                </a:solidFill>
                <a:effectLst>
                  <a:outerShdw blurRad="38100" dist="38100" dir="2700000" algn="tl">
                    <a:srgbClr val="FFFFFF"/>
                  </a:outerShdw>
                </a:effectLst>
                <a:latin typeface="Arial" charset="0"/>
                <a:ea typeface="Arial" charset="0"/>
                <a:cs typeface="Arial" charset="0"/>
              </a:rPr>
              <a:t>khoẻ</a:t>
            </a:r>
            <a:r>
              <a:rPr lang="nl-NL" sz="3000" dirty="0" smtClean="0">
                <a:solidFill>
                  <a:srgbClr val="C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C00000"/>
                </a:solidFill>
                <a:effectLst>
                  <a:outerShdw blurRad="38100" dist="38100" dir="2700000" algn="tl">
                    <a:srgbClr val="FFFFFF"/>
                  </a:outerShdw>
                </a:effectLst>
                <a:latin typeface="Arial" charset="0"/>
                <a:ea typeface="Arial" charset="0"/>
                <a:cs typeface="Arial" charset="0"/>
              </a:rPr>
              <a:t>sinh</a:t>
            </a:r>
            <a:r>
              <a:rPr lang="nl-NL" sz="3000" dirty="0" smtClean="0">
                <a:solidFill>
                  <a:srgbClr val="C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C00000"/>
                </a:solidFill>
                <a:effectLst>
                  <a:outerShdw blurRad="38100" dist="38100" dir="2700000" algn="tl">
                    <a:srgbClr val="FFFFFF"/>
                  </a:outerShdw>
                </a:effectLst>
                <a:latin typeface="Arial" charset="0"/>
                <a:ea typeface="Arial" charset="0"/>
                <a:cs typeface="Arial" charset="0"/>
              </a:rPr>
              <a:t>sản</a:t>
            </a:r>
            <a:r>
              <a:rPr lang="nl-NL" sz="3000" dirty="0" smtClean="0">
                <a:solidFill>
                  <a:srgbClr val="C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C00000"/>
                </a:solidFill>
                <a:effectLst>
                  <a:outerShdw blurRad="38100" dist="38100" dir="2700000" algn="tl">
                    <a:srgbClr val="FFFFFF"/>
                  </a:outerShdw>
                </a:effectLst>
                <a:latin typeface="Arial" charset="0"/>
                <a:ea typeface="Arial" charset="0"/>
                <a:cs typeface="Arial" charset="0"/>
              </a:rPr>
              <a:t>của</a:t>
            </a:r>
            <a:r>
              <a:rPr lang="nl-NL" sz="3000" dirty="0" smtClean="0">
                <a:solidFill>
                  <a:srgbClr val="C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C00000"/>
                </a:solidFill>
                <a:effectLst>
                  <a:outerShdw blurRad="38100" dist="38100" dir="2700000" algn="tl">
                    <a:srgbClr val="FFFFFF"/>
                  </a:outerShdw>
                </a:effectLst>
                <a:latin typeface="Arial" charset="0"/>
                <a:ea typeface="Arial" charset="0"/>
                <a:cs typeface="Arial" charset="0"/>
              </a:rPr>
              <a:t>phụ</a:t>
            </a:r>
            <a:r>
              <a:rPr lang="nl-NL" sz="3000" dirty="0" smtClean="0">
                <a:solidFill>
                  <a:srgbClr val="C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C00000"/>
                </a:solidFill>
                <a:effectLst>
                  <a:outerShdw blurRad="38100" dist="38100" dir="2700000" algn="tl">
                    <a:srgbClr val="FFFFFF"/>
                  </a:outerShdw>
                </a:effectLst>
                <a:latin typeface="Arial" charset="0"/>
                <a:ea typeface="Arial" charset="0"/>
                <a:cs typeface="Arial" charset="0"/>
              </a:rPr>
              <a:t>nữ</a:t>
            </a:r>
            <a:r>
              <a:rPr lang="nl-NL" sz="3000" dirty="0" smtClean="0">
                <a:solidFill>
                  <a:srgbClr val="C00000"/>
                </a:solidFill>
                <a:effectLst>
                  <a:outerShdw blurRad="38100" dist="38100" dir="2700000" algn="tl">
                    <a:srgbClr val="FFFFFF"/>
                  </a:outerShdw>
                </a:effectLst>
                <a:latin typeface="Arial" charset="0"/>
                <a:ea typeface="Arial" charset="0"/>
                <a:cs typeface="Arial" charset="0"/>
              </a:rPr>
              <a:t>:</a:t>
            </a:r>
          </a:p>
          <a:p>
            <a:pPr lvl="1" algn="just">
              <a:lnSpc>
                <a:spcPct val="114000"/>
              </a:lnSpc>
              <a:spcBef>
                <a:spcPts val="600"/>
              </a:spcBef>
              <a:buFont typeface="Wingdings" pitchFamily="2" charset="2"/>
              <a:buChar char="§"/>
              <a:defRPr/>
            </a:pP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Tỷ</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lệ</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sinh</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đẻ</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ở</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phụ</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nữ</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hút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thuốc</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thấp</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hơn</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khoảng</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30%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so</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với</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phụ</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nữ</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không</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hút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thuốc</a:t>
            </a:r>
            <a:r>
              <a:rPr lang="en-US" sz="3000" dirty="0" smtClean="0">
                <a:solidFill>
                  <a:srgbClr val="000000"/>
                </a:solidFill>
                <a:effectLst>
                  <a:outerShdw blurRad="38100" dist="38100" dir="2700000" algn="tl">
                    <a:srgbClr val="FFFFFF"/>
                  </a:outerShdw>
                </a:effectLst>
                <a:latin typeface="Arial" charset="0"/>
                <a:ea typeface="Arial" charset="0"/>
                <a:cs typeface="Arial" charset="0"/>
              </a:rPr>
              <a:t> </a:t>
            </a:r>
          </a:p>
          <a:p>
            <a:pPr lvl="1" algn="just">
              <a:lnSpc>
                <a:spcPct val="114000"/>
              </a:lnSpc>
              <a:spcBef>
                <a:spcPts val="600"/>
              </a:spcBef>
              <a:buFont typeface="Wingdings" pitchFamily="2" charset="2"/>
              <a:buChar char="§"/>
              <a:defRPr/>
            </a:pP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Ở</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những</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phụ</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nữ</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hút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thuốc</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nguy</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cơ</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sảy</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thai</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cao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gấp</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3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so</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với</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những</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người</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không</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hút</a:t>
            </a:r>
            <a:endParaRPr lang="en-US" sz="3000" dirty="0" smtClean="0">
              <a:solidFill>
                <a:srgbClr val="000000"/>
              </a:solidFill>
              <a:effectLst>
                <a:outerShdw blurRad="38100" dist="38100" dir="2700000" algn="tl">
                  <a:srgbClr val="FFFFFF"/>
                </a:outerShdw>
              </a:effectLst>
              <a:latin typeface="Arial" charset="0"/>
              <a:ea typeface="Arial" charset="0"/>
              <a:cs typeface="Arial" charset="0"/>
            </a:endParaRPr>
          </a:p>
          <a:p>
            <a:pPr lvl="1" algn="just">
              <a:lnSpc>
                <a:spcPct val="114000"/>
              </a:lnSpc>
              <a:spcBef>
                <a:spcPts val="600"/>
              </a:spcBef>
              <a:buFont typeface="Wingdings" pitchFamily="2" charset="2"/>
              <a:buChar char="§"/>
              <a:defRPr/>
            </a:pP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Hạn</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chế</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hiệu</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quả</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điều</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trị</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vô</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sinh</a:t>
            </a:r>
            <a:endParaRPr lang="nl-NL" sz="3000" dirty="0" smtClean="0">
              <a:solidFill>
                <a:srgbClr val="000000"/>
              </a:solidFill>
              <a:effectLst>
                <a:outerShdw blurRad="38100" dist="38100" dir="2700000" algn="tl">
                  <a:srgbClr val="FFFFFF"/>
                </a:outerShdw>
              </a:effectLst>
              <a:latin typeface="Arial" charset="0"/>
              <a:ea typeface="Arial" charset="0"/>
              <a:cs typeface="Arial" charset="0"/>
            </a:endParaRPr>
          </a:p>
          <a:p>
            <a:pPr lvl="1" algn="just">
              <a:lnSpc>
                <a:spcPct val="114000"/>
              </a:lnSpc>
              <a:spcBef>
                <a:spcPts val="600"/>
              </a:spcBef>
              <a:buFont typeface="Wingdings" pitchFamily="2" charset="2"/>
              <a:buChar char="§"/>
              <a:defRPr/>
            </a:pP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Gây</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mãn</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kinh</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a:t>
            </a: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sớm</a:t>
            </a:r>
            <a:r>
              <a:rPr lang="en-US" sz="3000" dirty="0" smtClean="0">
                <a:solidFill>
                  <a:srgbClr val="000000"/>
                </a:solidFill>
                <a:effectLst>
                  <a:outerShdw blurRad="38100" dist="38100" dir="2700000" algn="tl">
                    <a:srgbClr val="FFFFFF"/>
                  </a:outerShdw>
                </a:effectLst>
                <a:latin typeface="Arial" charset="0"/>
                <a:ea typeface="Arial" charset="0"/>
                <a:cs typeface="Arial" charset="0"/>
              </a:rPr>
              <a:t> </a:t>
            </a:r>
          </a:p>
          <a:p>
            <a:pPr lvl="1" algn="just">
              <a:lnSpc>
                <a:spcPct val="114000"/>
              </a:lnSpc>
              <a:spcBef>
                <a:spcPts val="600"/>
              </a:spcBef>
              <a:buFont typeface="Wingdings" pitchFamily="2" charset="2"/>
              <a:buChar char="§"/>
              <a:defRPr/>
            </a:pPr>
            <a:r>
              <a:rPr lang="nl-NL" sz="3000" dirty="0" err="1" smtClean="0">
                <a:solidFill>
                  <a:srgbClr val="000000"/>
                </a:solidFill>
                <a:effectLst>
                  <a:outerShdw blurRad="38100" dist="38100" dir="2700000" algn="tl">
                    <a:srgbClr val="FFFFFF"/>
                  </a:outerShdw>
                </a:effectLst>
                <a:latin typeface="Arial" charset="0"/>
                <a:ea typeface="Arial" charset="0"/>
                <a:cs typeface="Arial" charset="0"/>
              </a:rPr>
              <a:t>Đẻ</a:t>
            </a:r>
            <a:r>
              <a:rPr lang="nl-NL" sz="3000" dirty="0" smtClean="0">
                <a:solidFill>
                  <a:srgbClr val="000000"/>
                </a:solidFill>
                <a:effectLst>
                  <a:outerShdw blurRad="38100" dist="38100" dir="2700000" algn="tl">
                    <a:srgbClr val="FFFFFF"/>
                  </a:outerShdw>
                </a:effectLst>
                <a:latin typeface="Arial" charset="0"/>
                <a:ea typeface="Arial" charset="0"/>
                <a:cs typeface="Arial" charset="0"/>
              </a:rPr>
              <a:t> non...</a:t>
            </a:r>
            <a:endParaRPr lang="nl-NL" sz="3000" dirty="0">
              <a:solidFill>
                <a:srgbClr val="000000"/>
              </a:solidFill>
              <a:effectLst>
                <a:outerShdw blurRad="38100" dist="38100" dir="2700000" algn="tl">
                  <a:srgbClr val="FFFFFF"/>
                </a:outerShdw>
              </a:effectLst>
              <a:latin typeface="Arial" charset="0"/>
              <a:ea typeface="Arial" charset="0"/>
              <a:cs typeface="Arial" charset="0"/>
            </a:endParaRPr>
          </a:p>
        </p:txBody>
      </p:sp>
    </p:spTree>
    <p:extLst>
      <p:ext uri="{BB962C8B-B14F-4D97-AF65-F5344CB8AC3E}">
        <p14:creationId xmlns:p14="http://schemas.microsoft.com/office/powerpoint/2010/main" val="2097769471"/>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635" y="0"/>
            <a:ext cx="12193270" cy="6879590"/>
            <a:chOff x="-1" y="-34"/>
            <a:chExt cx="19202" cy="10834"/>
          </a:xfrm>
        </p:grpSpPr>
        <p:grpSp>
          <p:nvGrpSpPr>
            <p:cNvPr id="5" name="组合 1"/>
            <p:cNvGrpSpPr/>
            <p:nvPr/>
          </p:nvGrpSpPr>
          <p:grpSpPr>
            <a:xfrm>
              <a:off x="-1" y="-34"/>
              <a:ext cx="19202" cy="10835"/>
              <a:chOff x="-1" y="-34"/>
              <a:chExt cx="19202" cy="10835"/>
            </a:xfrm>
          </p:grpSpPr>
          <p:pic>
            <p:nvPicPr>
              <p:cNvPr id="7" name="图片 24"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8" name="图片 23"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6"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4" descr="8 (23)"/>
          <p:cNvPicPr>
            <a:picLocks noChangeAspect="1"/>
          </p:cNvPicPr>
          <p:nvPr/>
        </p:nvPicPr>
        <p:blipFill>
          <a:blip r:embed="rId4"/>
          <a:srcRect t="86667"/>
          <a:stretch>
            <a:fillRect/>
          </a:stretch>
        </p:blipFill>
        <p:spPr>
          <a:xfrm>
            <a:off x="635" y="6477000"/>
            <a:ext cx="12192000" cy="381000"/>
          </a:xfrm>
          <a:prstGeom prst="rect">
            <a:avLst/>
          </a:prstGeom>
        </p:spPr>
      </p:pic>
      <p:sp>
        <p:nvSpPr>
          <p:cNvPr id="11" name="Rectangle 3"/>
          <p:cNvSpPr>
            <a:spLocks noChangeArrowheads="1"/>
          </p:cNvSpPr>
          <p:nvPr/>
        </p:nvSpPr>
        <p:spPr bwMode="auto">
          <a:xfrm>
            <a:off x="865910" y="738417"/>
            <a:ext cx="4998454" cy="2129473"/>
          </a:xfrm>
          <a:prstGeom prst="rect">
            <a:avLst/>
          </a:prstGeom>
          <a:noFill/>
          <a:ln w="9525">
            <a:noFill/>
            <a:miter lim="800000"/>
            <a:headEnd/>
            <a:tailEnd/>
          </a:ln>
          <a:effectLst/>
        </p:spPr>
        <p:txBody>
          <a:bodyPr anchor="ctr"/>
          <a:lstStyle/>
          <a:p>
            <a:pPr marL="342900" indent="-342900" algn="just">
              <a:lnSpc>
                <a:spcPct val="114000"/>
              </a:lnSpc>
              <a:spcBef>
                <a:spcPct val="0"/>
              </a:spcBef>
              <a:buClrTx/>
              <a:buFont typeface="Wingdings" pitchFamily="2" charset="2"/>
              <a:buChar char="§"/>
              <a:defRPr/>
            </a:pPr>
            <a:r>
              <a:rPr lang="en-US" sz="2800" dirty="0" err="1">
                <a:latin typeface="Arial" pitchFamily="34" charset="0"/>
                <a:cs typeface="Arial" pitchFamily="34" charset="0"/>
              </a:rPr>
              <a:t>Nguy</a:t>
            </a:r>
            <a:r>
              <a:rPr lang="en-US" sz="2800" dirty="0">
                <a:latin typeface="Arial" pitchFamily="34" charset="0"/>
                <a:cs typeface="Arial" pitchFamily="34" charset="0"/>
              </a:rPr>
              <a:t> </a:t>
            </a:r>
            <a:r>
              <a:rPr lang="en-US" sz="2800" dirty="0" err="1">
                <a:latin typeface="Arial" pitchFamily="34" charset="0"/>
                <a:cs typeface="Arial" pitchFamily="34" charset="0"/>
              </a:rPr>
              <a:t>cơ</a:t>
            </a:r>
            <a:r>
              <a:rPr lang="en-US" sz="2800" dirty="0">
                <a:latin typeface="Arial" pitchFamily="34" charset="0"/>
                <a:cs typeface="Arial" pitchFamily="34" charset="0"/>
              </a:rPr>
              <a:t> </a:t>
            </a:r>
            <a:r>
              <a:rPr lang="en-US" sz="2800" dirty="0" err="1">
                <a:latin typeface="Arial" pitchFamily="34" charset="0"/>
                <a:cs typeface="Arial" pitchFamily="34" charset="0"/>
              </a:rPr>
              <a:t>sảy</a:t>
            </a:r>
            <a:r>
              <a:rPr lang="en-US" sz="2800" dirty="0">
                <a:latin typeface="Arial" pitchFamily="34" charset="0"/>
                <a:cs typeface="Arial" pitchFamily="34" charset="0"/>
              </a:rPr>
              <a:t> </a:t>
            </a:r>
            <a:r>
              <a:rPr lang="en-US" sz="2800" dirty="0" err="1">
                <a:latin typeface="Arial" pitchFamily="34" charset="0"/>
                <a:cs typeface="Arial" pitchFamily="34" charset="0"/>
              </a:rPr>
              <a:t>thai</a:t>
            </a:r>
            <a:r>
              <a:rPr lang="en-US" sz="2800" dirty="0">
                <a:latin typeface="Arial" pitchFamily="34" charset="0"/>
                <a:cs typeface="Arial" pitchFamily="34" charset="0"/>
              </a:rPr>
              <a:t> </a:t>
            </a:r>
            <a:r>
              <a:rPr lang="en-US" sz="2800" dirty="0" err="1">
                <a:latin typeface="Arial" pitchFamily="34" charset="0"/>
                <a:cs typeface="Arial" pitchFamily="34" charset="0"/>
              </a:rPr>
              <a:t>ở</a:t>
            </a:r>
            <a:r>
              <a:rPr lang="en-US" sz="2800" dirty="0">
                <a:latin typeface="Arial" pitchFamily="34" charset="0"/>
                <a:cs typeface="Arial" pitchFamily="34" charset="0"/>
              </a:rPr>
              <a:t> </a:t>
            </a:r>
            <a:r>
              <a:rPr lang="en-US" sz="2800" dirty="0" err="1">
                <a:latin typeface="Arial" pitchFamily="34" charset="0"/>
                <a:cs typeface="Arial" pitchFamily="34" charset="0"/>
              </a:rPr>
              <a:t>phụ</a:t>
            </a:r>
            <a:r>
              <a:rPr lang="en-US" sz="2800" dirty="0">
                <a:latin typeface="Arial" pitchFamily="34" charset="0"/>
                <a:cs typeface="Arial" pitchFamily="34" charset="0"/>
              </a:rPr>
              <a:t> </a:t>
            </a:r>
            <a:r>
              <a:rPr lang="en-US" sz="2800" dirty="0" err="1">
                <a:latin typeface="Arial" pitchFamily="34" charset="0"/>
                <a:cs typeface="Arial" pitchFamily="34" charset="0"/>
              </a:rPr>
              <a:t>nữ</a:t>
            </a:r>
            <a:r>
              <a:rPr lang="en-US" sz="2800" dirty="0">
                <a:latin typeface="Arial" pitchFamily="34" charset="0"/>
                <a:cs typeface="Arial" pitchFamily="34" charset="0"/>
              </a:rPr>
              <a:t> </a:t>
            </a:r>
            <a:r>
              <a:rPr lang="en-US" sz="2800" dirty="0" err="1">
                <a:latin typeface="Arial" pitchFamily="34" charset="0"/>
                <a:cs typeface="Arial" pitchFamily="34" charset="0"/>
              </a:rPr>
              <a:t>hút</a:t>
            </a:r>
            <a:r>
              <a:rPr lang="en-US" sz="2800" dirty="0">
                <a:latin typeface="Arial" pitchFamily="34" charset="0"/>
                <a:cs typeface="Arial" pitchFamily="34" charset="0"/>
              </a:rPr>
              <a:t> </a:t>
            </a:r>
            <a:r>
              <a:rPr lang="en-US" sz="2800" dirty="0" err="1">
                <a:latin typeface="Arial" pitchFamily="34" charset="0"/>
                <a:cs typeface="Arial" pitchFamily="34" charset="0"/>
              </a:rPr>
              <a:t>thuốc</a:t>
            </a:r>
            <a:r>
              <a:rPr lang="en-US" sz="2800" dirty="0">
                <a:latin typeface="Arial" pitchFamily="34" charset="0"/>
                <a:cs typeface="Arial" pitchFamily="34" charset="0"/>
              </a:rPr>
              <a:t> </a:t>
            </a:r>
            <a:r>
              <a:rPr lang="en-US" sz="2800" dirty="0" err="1">
                <a:latin typeface="Arial" pitchFamily="34" charset="0"/>
                <a:cs typeface="Arial" pitchFamily="34" charset="0"/>
              </a:rPr>
              <a:t>cao</a:t>
            </a:r>
            <a:r>
              <a:rPr lang="en-US" sz="2800" dirty="0">
                <a:latin typeface="Arial" pitchFamily="34" charset="0"/>
                <a:cs typeface="Arial" pitchFamily="34" charset="0"/>
              </a:rPr>
              <a:t> </a:t>
            </a:r>
            <a:r>
              <a:rPr lang="en-US" sz="2800" dirty="0" err="1">
                <a:latin typeface="Arial" pitchFamily="34" charset="0"/>
                <a:cs typeface="Arial" pitchFamily="34" charset="0"/>
              </a:rPr>
              <a:t>gấp</a:t>
            </a:r>
            <a:r>
              <a:rPr lang="en-US" sz="2800" dirty="0">
                <a:latin typeface="Arial" pitchFamily="34" charset="0"/>
                <a:cs typeface="Arial" pitchFamily="34" charset="0"/>
              </a:rPr>
              <a:t> 3 </a:t>
            </a:r>
            <a:r>
              <a:rPr lang="en-US" sz="2800" dirty="0" err="1">
                <a:latin typeface="Arial" pitchFamily="34" charset="0"/>
                <a:cs typeface="Arial" pitchFamily="34" charset="0"/>
              </a:rPr>
              <a:t>lần</a:t>
            </a:r>
            <a:r>
              <a:rPr lang="en-US" sz="2800" dirty="0">
                <a:latin typeface="Arial" pitchFamily="34" charset="0"/>
                <a:cs typeface="Arial" pitchFamily="34" charset="0"/>
              </a:rPr>
              <a:t> so </a:t>
            </a:r>
            <a:r>
              <a:rPr lang="en-US" sz="2800" dirty="0" err="1">
                <a:latin typeface="Arial" pitchFamily="34" charset="0"/>
                <a:cs typeface="Arial" pitchFamily="34" charset="0"/>
              </a:rPr>
              <a:t>với</a:t>
            </a:r>
            <a:r>
              <a:rPr lang="en-US" sz="2800" dirty="0">
                <a:latin typeface="Arial" pitchFamily="34" charset="0"/>
                <a:cs typeface="Arial" pitchFamily="34" charset="0"/>
              </a:rPr>
              <a:t> </a:t>
            </a:r>
            <a:r>
              <a:rPr lang="en-US" sz="2800" dirty="0" err="1">
                <a:latin typeface="Arial" pitchFamily="34" charset="0"/>
                <a:cs typeface="Arial" pitchFamily="34" charset="0"/>
              </a:rPr>
              <a:t>phụ</a:t>
            </a:r>
            <a:r>
              <a:rPr lang="en-US" sz="2800" dirty="0">
                <a:latin typeface="Arial" pitchFamily="34" charset="0"/>
                <a:cs typeface="Arial" pitchFamily="34" charset="0"/>
              </a:rPr>
              <a:t> </a:t>
            </a:r>
            <a:r>
              <a:rPr lang="en-US" sz="2800" dirty="0" err="1">
                <a:latin typeface="Arial" pitchFamily="34" charset="0"/>
                <a:cs typeface="Arial" pitchFamily="34" charset="0"/>
              </a:rPr>
              <a:t>nữ</a:t>
            </a:r>
            <a:r>
              <a:rPr lang="en-US" sz="2800" dirty="0">
                <a:latin typeface="Arial" pitchFamily="34" charset="0"/>
                <a:cs typeface="Arial" pitchFamily="34" charset="0"/>
              </a:rPr>
              <a:t> </a:t>
            </a:r>
            <a:r>
              <a:rPr lang="en-US" sz="2800" dirty="0" err="1">
                <a:latin typeface="Arial" pitchFamily="34" charset="0"/>
                <a:cs typeface="Arial" pitchFamily="34" charset="0"/>
              </a:rPr>
              <a:t>không</a:t>
            </a:r>
            <a:r>
              <a:rPr lang="en-US" sz="2800" dirty="0">
                <a:latin typeface="Arial" pitchFamily="34" charset="0"/>
                <a:cs typeface="Arial" pitchFamily="34" charset="0"/>
              </a:rPr>
              <a:t> </a:t>
            </a:r>
            <a:r>
              <a:rPr lang="en-US" sz="2800" dirty="0" err="1">
                <a:latin typeface="Arial" pitchFamily="34" charset="0"/>
                <a:cs typeface="Arial" pitchFamily="34" charset="0"/>
              </a:rPr>
              <a:t>hút</a:t>
            </a:r>
            <a:r>
              <a:rPr lang="en-US" sz="2800" dirty="0">
                <a:latin typeface="Arial" pitchFamily="34" charset="0"/>
                <a:cs typeface="Arial" pitchFamily="34" charset="0"/>
              </a:rPr>
              <a:t> </a:t>
            </a:r>
            <a:r>
              <a:rPr lang="en-US" sz="2800" dirty="0" err="1" smtClean="0">
                <a:latin typeface="Arial" pitchFamily="34" charset="0"/>
                <a:cs typeface="Arial" pitchFamily="34" charset="0"/>
              </a:rPr>
              <a:t>thuốc</a:t>
            </a:r>
            <a:endParaRPr lang="en-US" sz="2800" dirty="0">
              <a:latin typeface="Arial" pitchFamily="34" charset="0"/>
              <a:cs typeface="Arial" pitchFamily="34" charset="0"/>
            </a:endParaRPr>
          </a:p>
          <a:p>
            <a:pPr marL="342900" indent="-342900" algn="just">
              <a:lnSpc>
                <a:spcPct val="114000"/>
              </a:lnSpc>
              <a:spcBef>
                <a:spcPct val="0"/>
              </a:spcBef>
              <a:buClrTx/>
              <a:buFont typeface="Wingdings" pitchFamily="2" charset="2"/>
              <a:buChar char="§"/>
              <a:defRPr/>
            </a:pPr>
            <a:r>
              <a:rPr lang="en-US" sz="2800" dirty="0">
                <a:latin typeface="Arial" pitchFamily="34" charset="0"/>
                <a:cs typeface="Arial" pitchFamily="34" charset="0"/>
              </a:rPr>
              <a:t>Thai </a:t>
            </a:r>
            <a:r>
              <a:rPr lang="en-US" sz="2800" dirty="0" err="1">
                <a:latin typeface="Arial" pitchFamily="34" charset="0"/>
                <a:cs typeface="Arial" pitchFamily="34" charset="0"/>
              </a:rPr>
              <a:t>chết</a:t>
            </a:r>
            <a:r>
              <a:rPr lang="en-US" sz="2800" dirty="0">
                <a:latin typeface="Arial" pitchFamily="34" charset="0"/>
                <a:cs typeface="Arial" pitchFamily="34" charset="0"/>
              </a:rPr>
              <a:t> </a:t>
            </a:r>
            <a:r>
              <a:rPr lang="en-US" sz="2800" dirty="0" err="1">
                <a:latin typeface="Arial" pitchFamily="34" charset="0"/>
                <a:cs typeface="Arial" pitchFamily="34" charset="0"/>
              </a:rPr>
              <a:t>lưu</a:t>
            </a:r>
            <a:endParaRPr lang="en-US" sz="2800" dirty="0">
              <a:latin typeface="Arial" pitchFamily="34" charset="0"/>
              <a:cs typeface="Arial" pitchFamily="34" charset="0"/>
            </a:endParaRPr>
          </a:p>
        </p:txBody>
      </p:sp>
      <p:pic>
        <p:nvPicPr>
          <p:cNvPr id="12" name="Picture 4"/>
          <p:cNvPicPr>
            <a:picLocks noChangeAspect="1" noChangeArrowheads="1"/>
          </p:cNvPicPr>
          <p:nvPr/>
        </p:nvPicPr>
        <p:blipFill>
          <a:blip r:embed="rId5" cstate="print"/>
          <a:srcRect l="13333" r="17778" b="16751"/>
          <a:stretch>
            <a:fillRect/>
          </a:stretch>
        </p:blipFill>
        <p:spPr bwMode="auto">
          <a:xfrm>
            <a:off x="6261002" y="536460"/>
            <a:ext cx="2707888" cy="2726285"/>
          </a:xfrm>
          <a:prstGeom prst="rect">
            <a:avLst/>
          </a:prstGeom>
          <a:noFill/>
          <a:ln w="9525">
            <a:noFill/>
            <a:miter lim="800000"/>
            <a:headEnd/>
            <a:tailEnd/>
          </a:ln>
        </p:spPr>
      </p:pic>
      <p:pic>
        <p:nvPicPr>
          <p:cNvPr id="13" name="Picture 5" descr="tabac5"/>
          <p:cNvPicPr>
            <a:picLocks noChangeAspect="1" noChangeArrowheads="1"/>
          </p:cNvPicPr>
          <p:nvPr/>
        </p:nvPicPr>
        <p:blipFill>
          <a:blip r:embed="rId6" cstate="print"/>
          <a:srcRect l="11313" t="16670" r="15959"/>
          <a:stretch>
            <a:fillRect/>
          </a:stretch>
        </p:blipFill>
        <p:spPr bwMode="auto">
          <a:xfrm>
            <a:off x="9365528" y="536460"/>
            <a:ext cx="2240903" cy="2726285"/>
          </a:xfrm>
          <a:prstGeom prst="rect">
            <a:avLst/>
          </a:prstGeom>
          <a:noFill/>
          <a:ln w="9525">
            <a:noFill/>
            <a:miter lim="800000"/>
            <a:headEnd/>
            <a:tailEnd/>
          </a:ln>
        </p:spPr>
      </p:pic>
      <p:sp>
        <p:nvSpPr>
          <p:cNvPr id="14" name="object 2"/>
          <p:cNvSpPr txBox="1"/>
          <p:nvPr/>
        </p:nvSpPr>
        <p:spPr>
          <a:xfrm>
            <a:off x="865910" y="4052445"/>
            <a:ext cx="4998454" cy="1750567"/>
          </a:xfrm>
          <a:prstGeom prst="rect">
            <a:avLst/>
          </a:prstGeom>
        </p:spPr>
        <p:txBody>
          <a:bodyPr wrap="square" lIns="0" tIns="0" rIns="0" bIns="0" rtlCol="0">
            <a:noAutofit/>
          </a:bodyPr>
          <a:lstStyle/>
          <a:p>
            <a:pPr marL="469900" marR="39873" indent="-457200" algn="just">
              <a:lnSpc>
                <a:spcPct val="114000"/>
              </a:lnSpc>
              <a:buFont typeface="Wingdings" charset="2"/>
              <a:buChar char="§"/>
            </a:pPr>
            <a:r>
              <a:rPr lang="vi-VN" sz="2800" dirty="0" smtClean="0">
                <a:latin typeface="Arial" pitchFamily="34" charset="0"/>
                <a:cs typeface="Arial" pitchFamily="34" charset="0"/>
              </a:rPr>
              <a:t>Tăng nguy cơ sinh con nhẹ cân: Giảm cân nặng trẻ sơ sinh từ 200-400g</a:t>
            </a:r>
            <a:endParaRPr sz="2800" dirty="0">
              <a:latin typeface="Times New Roman" pitchFamily="18" charset="0"/>
            </a:endParaRPr>
          </a:p>
        </p:txBody>
      </p:sp>
      <p:sp>
        <p:nvSpPr>
          <p:cNvPr id="15" name="object 11"/>
          <p:cNvSpPr/>
          <p:nvPr/>
        </p:nvSpPr>
        <p:spPr>
          <a:xfrm>
            <a:off x="6631947" y="3406776"/>
            <a:ext cx="4554344" cy="3069589"/>
          </a:xfrm>
          <a:prstGeom prst="rect">
            <a:avLst/>
          </a:prstGeom>
          <a:blipFill>
            <a:blip r:embed="rId7" cstate="print"/>
            <a:stretch>
              <a:fillRect/>
            </a:stretch>
          </a:blipFill>
        </p:spPr>
        <p:txBody>
          <a:bodyPr wrap="square" lIns="0" tIns="0" rIns="0" bIns="0" rtlCol="0">
            <a:noAutofit/>
          </a:bodyPr>
          <a:lstStyle/>
          <a:p>
            <a:endParaRPr/>
          </a:p>
        </p:txBody>
      </p:sp>
    </p:spTree>
    <p:extLst>
      <p:ext uri="{BB962C8B-B14F-4D97-AF65-F5344CB8AC3E}">
        <p14:creationId xmlns:p14="http://schemas.microsoft.com/office/powerpoint/2010/main" val="1914805278"/>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635" y="0"/>
            <a:ext cx="12193270" cy="6879590"/>
            <a:chOff x="-1" y="-34"/>
            <a:chExt cx="19202" cy="10834"/>
          </a:xfrm>
        </p:grpSpPr>
        <p:grpSp>
          <p:nvGrpSpPr>
            <p:cNvPr id="5" name="组合 1"/>
            <p:cNvGrpSpPr/>
            <p:nvPr/>
          </p:nvGrpSpPr>
          <p:grpSpPr>
            <a:xfrm>
              <a:off x="-1" y="-34"/>
              <a:ext cx="19202" cy="10835"/>
              <a:chOff x="-1" y="-34"/>
              <a:chExt cx="19202" cy="10835"/>
            </a:xfrm>
          </p:grpSpPr>
          <p:pic>
            <p:nvPicPr>
              <p:cNvPr id="7" name="图片 24"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8" name="图片 23"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6"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4" descr="8 (23)"/>
          <p:cNvPicPr>
            <a:picLocks noChangeAspect="1"/>
          </p:cNvPicPr>
          <p:nvPr/>
        </p:nvPicPr>
        <p:blipFill>
          <a:blip r:embed="rId4"/>
          <a:srcRect t="86667"/>
          <a:stretch>
            <a:fillRect/>
          </a:stretch>
        </p:blipFill>
        <p:spPr>
          <a:xfrm>
            <a:off x="635" y="6477000"/>
            <a:ext cx="12192000" cy="381000"/>
          </a:xfrm>
          <a:prstGeom prst="rect">
            <a:avLst/>
          </a:prstGeom>
        </p:spPr>
      </p:pic>
      <p:sp>
        <p:nvSpPr>
          <p:cNvPr id="10" name="矩形 8"/>
          <p:cNvSpPr/>
          <p:nvPr/>
        </p:nvSpPr>
        <p:spPr>
          <a:xfrm>
            <a:off x="2535383" y="513497"/>
            <a:ext cx="7564582" cy="1169830"/>
          </a:xfrm>
          <a:prstGeom prst="rect">
            <a:avLst/>
          </a:prstGeom>
          <a:solidFill>
            <a:srgbClr val="D93B2A"/>
          </a:solidFill>
        </p:spPr>
        <p:txBody>
          <a:bodyPr wrap="square">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vi-VN" altLang="zh-CN" sz="3200" b="1" noProof="0" dirty="0" smtClean="0">
                <a:solidFill>
                  <a:schemeClr val="bg1"/>
                </a:solidFill>
                <a:latin typeface="Arial" charset="0"/>
                <a:ea typeface="Arial" charset="0"/>
                <a:cs typeface="Arial" charset="0"/>
              </a:rPr>
              <a:t>HÚT THUỐC VÀ RỐI LOẠN </a:t>
            </a:r>
          </a:p>
          <a:p>
            <a:pPr marL="0" marR="0" lvl="0" indent="0" algn="ctr" defTabSz="914400" rtl="0" eaLnBrk="1" fontAlgn="auto" latinLnBrk="0" hangingPunct="1">
              <a:lnSpc>
                <a:spcPct val="100000"/>
              </a:lnSpc>
              <a:spcBef>
                <a:spcPct val="0"/>
              </a:spcBef>
              <a:spcAft>
                <a:spcPct val="0"/>
              </a:spcAft>
              <a:buClrTx/>
              <a:buSzTx/>
              <a:buFontTx/>
              <a:buNone/>
              <a:defRPr/>
            </a:pPr>
            <a:r>
              <a:rPr lang="vi-VN" altLang="zh-CN" sz="3200" b="1" noProof="0" dirty="0" smtClean="0">
                <a:solidFill>
                  <a:schemeClr val="bg1"/>
                </a:solidFill>
                <a:latin typeface="Arial" charset="0"/>
                <a:ea typeface="Arial" charset="0"/>
                <a:cs typeface="Arial" charset="0"/>
              </a:rPr>
              <a:t>TÌNH DỤC Ở NAM GIỚI</a:t>
            </a:r>
            <a:endParaRPr kumimoji="0" lang="zh-CN" altLang="en-US" sz="3200" b="1" i="0" u="none" strike="noStrike" kern="1200" cap="none" spc="0" normalizeH="0" baseline="0" noProof="0" dirty="0">
              <a:ln>
                <a:noFill/>
              </a:ln>
              <a:solidFill>
                <a:schemeClr val="bg1"/>
              </a:solidFill>
              <a:effectLst/>
              <a:uLnTx/>
              <a:uFillTx/>
              <a:latin typeface="Arial" charset="0"/>
              <a:ea typeface="Arial" charset="0"/>
              <a:cs typeface="Arial" charset="0"/>
            </a:endParaRPr>
          </a:p>
        </p:txBody>
      </p:sp>
      <p:sp>
        <p:nvSpPr>
          <p:cNvPr id="11" name="Rectangle 3"/>
          <p:cNvSpPr txBox="1">
            <a:spLocks noChangeArrowheads="1"/>
          </p:cNvSpPr>
          <p:nvPr/>
        </p:nvSpPr>
        <p:spPr>
          <a:xfrm>
            <a:off x="735496" y="1656497"/>
            <a:ext cx="10939293" cy="4953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a:ea typeface="思源黑体 CN Bold"/>
                <a:cs typeface="思源黑体 CN Bold" panose="020B0800000000000000"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a:ea typeface="思源黑体 CN Bold"/>
                <a:cs typeface="思源黑体 CN Bold" panose="020B0800000000000000"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a:ea typeface="思源黑体 CN Bold"/>
                <a:cs typeface="思源黑体 CN Bold" panose="020B0800000000000000"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buFont typeface="Wingdings" pitchFamily="2" charset="2"/>
              <a:buChar char="§"/>
              <a:defRPr/>
            </a:pPr>
            <a:r>
              <a:rPr lang="nl-NL" b="1" dirty="0" smtClean="0">
                <a:solidFill>
                  <a:srgbClr val="000000"/>
                </a:solidFill>
                <a:latin typeface="Arial" charset="0"/>
                <a:ea typeface="Arial" charset="0"/>
                <a:cs typeface="Arial" charset="0"/>
              </a:rPr>
              <a:t>Hút </a:t>
            </a:r>
            <a:r>
              <a:rPr lang="nl-NL" b="1" dirty="0" err="1" smtClean="0">
                <a:solidFill>
                  <a:srgbClr val="000000"/>
                </a:solidFill>
                <a:latin typeface="Arial" charset="0"/>
                <a:ea typeface="Arial" charset="0"/>
                <a:cs typeface="Arial" charset="0"/>
              </a:rPr>
              <a:t>thuốc</a:t>
            </a:r>
            <a:r>
              <a:rPr lang="nl-NL" b="1" dirty="0" smtClean="0">
                <a:solidFill>
                  <a:srgbClr val="000000"/>
                </a:solidFill>
                <a:latin typeface="Arial" charset="0"/>
                <a:ea typeface="Arial" charset="0"/>
                <a:cs typeface="Arial" charset="0"/>
              </a:rPr>
              <a:t> </a:t>
            </a:r>
            <a:r>
              <a:rPr lang="nl-NL" b="1" dirty="0" err="1" smtClean="0">
                <a:solidFill>
                  <a:srgbClr val="000000"/>
                </a:solidFill>
                <a:latin typeface="Arial" charset="0"/>
                <a:ea typeface="Arial" charset="0"/>
                <a:cs typeface="Arial" charset="0"/>
              </a:rPr>
              <a:t>gây</a:t>
            </a:r>
            <a:r>
              <a:rPr lang="nl-NL" b="1" dirty="0" smtClean="0">
                <a:solidFill>
                  <a:srgbClr val="000000"/>
                </a:solidFill>
                <a:latin typeface="Arial" charset="0"/>
                <a:ea typeface="Arial" charset="0"/>
                <a:cs typeface="Arial" charset="0"/>
              </a:rPr>
              <a:t> </a:t>
            </a:r>
            <a:r>
              <a:rPr lang="nl-NL" b="1" dirty="0" err="1" smtClean="0">
                <a:solidFill>
                  <a:srgbClr val="000000"/>
                </a:solidFill>
                <a:latin typeface="Arial" charset="0"/>
                <a:ea typeface="Arial" charset="0"/>
                <a:cs typeface="Arial" charset="0"/>
              </a:rPr>
              <a:t>liệt</a:t>
            </a:r>
            <a:r>
              <a:rPr lang="nl-NL" b="1" dirty="0" smtClean="0">
                <a:solidFill>
                  <a:srgbClr val="000000"/>
                </a:solidFill>
                <a:latin typeface="Arial" charset="0"/>
                <a:ea typeface="Arial" charset="0"/>
                <a:cs typeface="Arial" charset="0"/>
              </a:rPr>
              <a:t> </a:t>
            </a:r>
            <a:r>
              <a:rPr lang="nl-NL" b="1" dirty="0" err="1" smtClean="0">
                <a:solidFill>
                  <a:srgbClr val="000000"/>
                </a:solidFill>
                <a:latin typeface="Arial" charset="0"/>
                <a:ea typeface="Arial" charset="0"/>
                <a:cs typeface="Arial" charset="0"/>
              </a:rPr>
              <a:t>dương</a:t>
            </a:r>
            <a:r>
              <a:rPr lang="nl-NL" b="1" dirty="0" smtClean="0">
                <a:solidFill>
                  <a:srgbClr val="000000"/>
                </a:solidFill>
                <a:latin typeface="Arial" charset="0"/>
                <a:ea typeface="Arial" charset="0"/>
                <a:cs typeface="Arial" charset="0"/>
              </a:rPr>
              <a:t>:</a:t>
            </a:r>
            <a:r>
              <a:rPr lang="nl-NL" dirty="0" smtClean="0">
                <a:solidFill>
                  <a:srgbClr val="000000"/>
                </a:solidFill>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Những</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người</a:t>
            </a:r>
            <a:r>
              <a:rPr lang="nl-NL" dirty="0" smtClean="0">
                <a:solidFill>
                  <a:srgbClr val="000000"/>
                </a:solidFill>
                <a:effectLst>
                  <a:outerShdw blurRad="38100" dist="38100" dir="2700000" algn="tl">
                    <a:srgbClr val="FFFFFF"/>
                  </a:outerShdw>
                </a:effectLst>
                <a:latin typeface="Arial" charset="0"/>
                <a:ea typeface="Arial" charset="0"/>
                <a:cs typeface="Arial" charset="0"/>
              </a:rPr>
              <a:t> hút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thuốc</a:t>
            </a:r>
            <a:r>
              <a:rPr lang="nl-NL" dirty="0" smtClean="0">
                <a:solidFill>
                  <a:srgbClr val="000000"/>
                </a:solidFill>
                <a:effectLst>
                  <a:outerShdw blurRad="38100" dist="38100" dir="2700000" algn="tl">
                    <a:srgbClr val="FFFFFF"/>
                  </a:outerShdw>
                </a:effectLst>
                <a:latin typeface="Arial" charset="0"/>
                <a:ea typeface="Arial" charset="0"/>
                <a:cs typeface="Arial" charset="0"/>
              </a:rPr>
              <a:t> có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nguy</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cơ</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bị</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liệt</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dương</a:t>
            </a:r>
            <a:r>
              <a:rPr lang="nl-NL" dirty="0" smtClean="0">
                <a:solidFill>
                  <a:srgbClr val="000000"/>
                </a:solidFill>
                <a:effectLst>
                  <a:outerShdw blurRad="38100" dist="38100" dir="2700000" algn="tl">
                    <a:srgbClr val="FFFFFF"/>
                  </a:outerShdw>
                </a:effectLst>
                <a:latin typeface="Arial" charset="0"/>
                <a:ea typeface="Arial" charset="0"/>
                <a:cs typeface="Arial" charset="0"/>
              </a:rPr>
              <a:t> cao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gấp</a:t>
            </a:r>
            <a:r>
              <a:rPr lang="nl-NL" dirty="0" smtClean="0">
                <a:solidFill>
                  <a:srgbClr val="000000"/>
                </a:solidFill>
                <a:effectLst>
                  <a:outerShdw blurRad="38100" dist="38100" dir="2700000" algn="tl">
                    <a:srgbClr val="FFFFFF"/>
                  </a:outerShdw>
                </a:effectLst>
                <a:latin typeface="Arial" charset="0"/>
                <a:ea typeface="Arial" charset="0"/>
                <a:cs typeface="Arial" charset="0"/>
              </a:rPr>
              <a:t> 2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lần</a:t>
            </a:r>
            <a:r>
              <a:rPr lang="nl-NL" dirty="0" smtClean="0">
                <a:solidFill>
                  <a:srgbClr val="000000"/>
                </a:solidFill>
                <a:effectLst>
                  <a:outerShdw blurRad="38100" dist="38100" dir="2700000" algn="tl">
                    <a:srgbClr val="FFFFFF"/>
                  </a:outerShdw>
                </a:effectLst>
                <a:latin typeface="Arial" charset="0"/>
                <a:ea typeface="Arial" charset="0"/>
                <a:cs typeface="Arial" charset="0"/>
              </a:rPr>
              <a:t>, do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gây</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xơ</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vữa</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động</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mạch</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ở</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dương</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vật</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làm</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giảm</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tưới</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máu</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liệt</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dương</a:t>
            </a:r>
            <a:r>
              <a:rPr lang="nl-NL" dirty="0" smtClean="0">
                <a:solidFill>
                  <a:srgbClr val="000000"/>
                </a:solidFill>
                <a:effectLst>
                  <a:outerShdw blurRad="38100" dist="38100" dir="2700000" algn="tl">
                    <a:srgbClr val="FFFFFF"/>
                  </a:outerShdw>
                </a:effectLst>
                <a:latin typeface="Arial" charset="0"/>
                <a:ea typeface="Arial" charset="0"/>
                <a:cs typeface="Arial" charset="0"/>
              </a:rPr>
              <a:t> do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mạch</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máu</a:t>
            </a:r>
            <a:r>
              <a:rPr lang="en-US" dirty="0" smtClean="0">
                <a:solidFill>
                  <a:srgbClr val="000000"/>
                </a:solidFill>
                <a:effectLst>
                  <a:outerShdw blurRad="38100" dist="38100" dir="2700000" algn="tl">
                    <a:srgbClr val="FFFFFF"/>
                  </a:outerShdw>
                </a:effectLst>
                <a:latin typeface="Arial" charset="0"/>
                <a:ea typeface="Arial" charset="0"/>
                <a:cs typeface="Arial" charset="0"/>
              </a:rPr>
              <a:t>)</a:t>
            </a:r>
          </a:p>
          <a:p>
            <a:pPr algn="just">
              <a:lnSpc>
                <a:spcPct val="150000"/>
              </a:lnSpc>
              <a:buFont typeface="Wingdings" pitchFamily="2" charset="2"/>
              <a:buChar char="§"/>
              <a:defRPr/>
            </a:pPr>
            <a:r>
              <a:rPr lang="nl-NL" b="1" dirty="0" smtClean="0">
                <a:solidFill>
                  <a:srgbClr val="000000"/>
                </a:solidFill>
                <a:latin typeface="Arial" charset="0"/>
                <a:ea typeface="Arial" charset="0"/>
                <a:cs typeface="Arial" charset="0"/>
              </a:rPr>
              <a:t>Hút </a:t>
            </a:r>
            <a:r>
              <a:rPr lang="nl-NL" b="1" dirty="0" err="1" smtClean="0">
                <a:solidFill>
                  <a:srgbClr val="000000"/>
                </a:solidFill>
                <a:latin typeface="Arial" charset="0"/>
                <a:ea typeface="Arial" charset="0"/>
                <a:cs typeface="Arial" charset="0"/>
              </a:rPr>
              <a:t>thuốc</a:t>
            </a:r>
            <a:r>
              <a:rPr lang="nl-NL" b="1" dirty="0" smtClean="0">
                <a:solidFill>
                  <a:srgbClr val="000000"/>
                </a:solidFill>
                <a:latin typeface="Arial" charset="0"/>
                <a:ea typeface="Arial" charset="0"/>
                <a:cs typeface="Arial" charset="0"/>
              </a:rPr>
              <a:t> </a:t>
            </a:r>
            <a:r>
              <a:rPr lang="nl-NL" b="1" dirty="0" err="1" smtClean="0">
                <a:solidFill>
                  <a:srgbClr val="000000"/>
                </a:solidFill>
                <a:latin typeface="Arial" charset="0"/>
                <a:ea typeface="Arial" charset="0"/>
                <a:cs typeface="Arial" charset="0"/>
              </a:rPr>
              <a:t>làm</a:t>
            </a:r>
            <a:r>
              <a:rPr lang="nl-NL" b="1" dirty="0" smtClean="0">
                <a:solidFill>
                  <a:srgbClr val="000000"/>
                </a:solidFill>
                <a:latin typeface="Arial" charset="0"/>
                <a:ea typeface="Arial" charset="0"/>
                <a:cs typeface="Arial" charset="0"/>
              </a:rPr>
              <a:t> </a:t>
            </a:r>
            <a:r>
              <a:rPr lang="nl-NL" b="1" dirty="0" err="1" smtClean="0">
                <a:solidFill>
                  <a:srgbClr val="000000"/>
                </a:solidFill>
                <a:latin typeface="Arial" charset="0"/>
                <a:ea typeface="Arial" charset="0"/>
                <a:cs typeface="Arial" charset="0"/>
              </a:rPr>
              <a:t>giảm</a:t>
            </a:r>
            <a:r>
              <a:rPr lang="nl-NL" b="1" dirty="0" smtClean="0">
                <a:solidFill>
                  <a:srgbClr val="000000"/>
                </a:solidFill>
                <a:latin typeface="Arial" charset="0"/>
                <a:ea typeface="Arial" charset="0"/>
                <a:cs typeface="Arial" charset="0"/>
              </a:rPr>
              <a:t> </a:t>
            </a:r>
            <a:r>
              <a:rPr lang="nl-NL" b="1" dirty="0" err="1" smtClean="0">
                <a:solidFill>
                  <a:srgbClr val="000000"/>
                </a:solidFill>
                <a:latin typeface="Arial" charset="0"/>
                <a:ea typeface="Arial" charset="0"/>
                <a:cs typeface="Arial" charset="0"/>
              </a:rPr>
              <a:t>số</a:t>
            </a:r>
            <a:r>
              <a:rPr lang="nl-NL" b="1" dirty="0" smtClean="0">
                <a:solidFill>
                  <a:srgbClr val="000000"/>
                </a:solidFill>
                <a:latin typeface="Arial" charset="0"/>
                <a:ea typeface="Arial" charset="0"/>
                <a:cs typeface="Arial" charset="0"/>
              </a:rPr>
              <a:t> </a:t>
            </a:r>
            <a:r>
              <a:rPr lang="nl-NL" b="1" dirty="0" err="1" smtClean="0">
                <a:solidFill>
                  <a:srgbClr val="000000"/>
                </a:solidFill>
                <a:latin typeface="Arial" charset="0"/>
                <a:ea typeface="Arial" charset="0"/>
                <a:cs typeface="Arial" charset="0"/>
              </a:rPr>
              <a:t>lượng</a:t>
            </a:r>
            <a:r>
              <a:rPr lang="nl-NL" b="1" dirty="0" smtClean="0">
                <a:solidFill>
                  <a:srgbClr val="000000"/>
                </a:solidFill>
                <a:latin typeface="Arial" charset="0"/>
                <a:ea typeface="Arial" charset="0"/>
                <a:cs typeface="Arial" charset="0"/>
              </a:rPr>
              <a:t> </a:t>
            </a:r>
            <a:r>
              <a:rPr lang="nl-NL" b="1" dirty="0" err="1" smtClean="0">
                <a:solidFill>
                  <a:srgbClr val="000000"/>
                </a:solidFill>
                <a:latin typeface="Arial" charset="0"/>
                <a:ea typeface="Arial" charset="0"/>
                <a:cs typeface="Arial" charset="0"/>
              </a:rPr>
              <a:t>tinh</a:t>
            </a:r>
            <a:r>
              <a:rPr lang="nl-NL" b="1" dirty="0" smtClean="0">
                <a:solidFill>
                  <a:srgbClr val="000000"/>
                </a:solidFill>
                <a:latin typeface="Arial" charset="0"/>
                <a:ea typeface="Arial" charset="0"/>
                <a:cs typeface="Arial" charset="0"/>
              </a:rPr>
              <a:t> </a:t>
            </a:r>
            <a:r>
              <a:rPr lang="nl-NL" b="1" dirty="0" err="1" smtClean="0">
                <a:solidFill>
                  <a:srgbClr val="000000"/>
                </a:solidFill>
                <a:latin typeface="Arial" charset="0"/>
                <a:ea typeface="Arial" charset="0"/>
                <a:cs typeface="Arial" charset="0"/>
              </a:rPr>
              <a:t>trùng</a:t>
            </a:r>
            <a:r>
              <a:rPr lang="nl-NL" dirty="0" smtClean="0">
                <a:solidFill>
                  <a:srgbClr val="000000"/>
                </a:solidFill>
                <a:latin typeface="Arial" charset="0"/>
                <a:ea typeface="Arial" charset="0"/>
                <a:cs typeface="Arial" charset="0"/>
              </a:rPr>
              <a:t>:</a:t>
            </a:r>
            <a:r>
              <a:rPr lang="en-US" dirty="0" smtClean="0">
                <a:solidFill>
                  <a:srgbClr val="000000"/>
                </a:solidFill>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Các</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nghiên</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cứu</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đã</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chỉ</a:t>
            </a:r>
            <a:r>
              <a:rPr lang="nl-NL" dirty="0" smtClean="0">
                <a:solidFill>
                  <a:srgbClr val="000000"/>
                </a:solidFill>
                <a:effectLst>
                  <a:outerShdw blurRad="38100" dist="38100" dir="2700000" algn="tl">
                    <a:srgbClr val="FFFFFF"/>
                  </a:outerShdw>
                </a:effectLst>
                <a:latin typeface="Arial" charset="0"/>
                <a:ea typeface="Arial" charset="0"/>
                <a:cs typeface="Arial" charset="0"/>
              </a:rPr>
              <a:t> ra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rằng</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các</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chất</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chuyển</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hoá</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chính</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của</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khói</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thuốc</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được</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tìm</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thấy</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trong</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tinh</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dịch</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kìm</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hãm</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hệ</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thống</a:t>
            </a:r>
            <a:r>
              <a:rPr lang="nl-NL" dirty="0" smtClean="0">
                <a:solidFill>
                  <a:srgbClr val="000000"/>
                </a:solidFill>
                <a:effectLst>
                  <a:outerShdw blurRad="38100" dist="38100" dir="2700000" algn="tl">
                    <a:srgbClr val="FFFFFF"/>
                  </a:outerShdw>
                </a:effectLst>
                <a:latin typeface="Arial" charset="0"/>
                <a:ea typeface="Arial" charset="0"/>
                <a:cs typeface="Arial" charset="0"/>
              </a:rPr>
              <a:t> enzym choline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acetyltransferase</a:t>
            </a:r>
            <a:r>
              <a:rPr lang="nl-NL" dirty="0" smtClean="0">
                <a:solidFill>
                  <a:srgbClr val="000000"/>
                </a:solidFill>
                <a:effectLst>
                  <a:outerShdw blurRad="38100" dist="38100" dir="2700000" algn="tl">
                    <a:srgbClr val="FFFFFF"/>
                  </a:outerShdw>
                </a:effectLst>
                <a:latin typeface="Arial" charset="0"/>
                <a:ea typeface="Arial" charset="0"/>
                <a:cs typeface="Arial" charset="0"/>
              </a:rPr>
              <a:t>, enzym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cần</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thiết</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cho</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tinh</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trùng</a:t>
            </a:r>
            <a:r>
              <a:rPr lang="nl-NL" dirty="0" smtClean="0">
                <a:solidFill>
                  <a:srgbClr val="000000"/>
                </a:solidFill>
                <a:effectLst>
                  <a:outerShdw blurRad="38100" dist="38100" dir="2700000" algn="tl">
                    <a:srgbClr val="FFFFFF"/>
                  </a:outerShdw>
                </a:effectLst>
                <a:latin typeface="Arial" charset="0"/>
                <a:ea typeface="Arial" charset="0"/>
                <a:cs typeface="Arial" charset="0"/>
              </a:rPr>
              <a:t> có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thể</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hoạt</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động</a:t>
            </a:r>
            <a:r>
              <a:rPr lang="nl-NL" dirty="0" smtClean="0">
                <a:solidFill>
                  <a:srgbClr val="000000"/>
                </a:solidFill>
                <a:effectLst>
                  <a:outerShdw blurRad="38100" dist="38100" dir="2700000" algn="tl">
                    <a:srgbClr val="FFFFFF"/>
                  </a:outerShdw>
                </a:effectLst>
                <a:latin typeface="Arial" charset="0"/>
                <a:ea typeface="Arial" charset="0"/>
                <a:cs typeface="Arial" charset="0"/>
              </a:rPr>
              <a:t> </a:t>
            </a:r>
            <a:r>
              <a:rPr lang="nl-NL" dirty="0" err="1" smtClean="0">
                <a:solidFill>
                  <a:srgbClr val="000000"/>
                </a:solidFill>
                <a:effectLst>
                  <a:outerShdw blurRad="38100" dist="38100" dir="2700000" algn="tl">
                    <a:srgbClr val="FFFFFF"/>
                  </a:outerShdw>
                </a:effectLst>
                <a:latin typeface="Arial" charset="0"/>
                <a:ea typeface="Arial" charset="0"/>
                <a:cs typeface="Arial" charset="0"/>
              </a:rPr>
              <a:t>được</a:t>
            </a:r>
            <a:r>
              <a:rPr lang="nl-NL" dirty="0" smtClean="0">
                <a:solidFill>
                  <a:srgbClr val="000000"/>
                </a:solidFill>
                <a:effectLst>
                  <a:outerShdw blurRad="38100" dist="38100" dir="2700000" algn="tl">
                    <a:srgbClr val="FFFFFF"/>
                  </a:outerShdw>
                </a:effectLst>
                <a:latin typeface="Arial" charset="0"/>
                <a:ea typeface="Arial" charset="0"/>
                <a:cs typeface="Arial" charset="0"/>
              </a:rPr>
              <a:t>.</a:t>
            </a:r>
            <a:r>
              <a:rPr lang="nl-NL" dirty="0" smtClean="0">
                <a:latin typeface="Arial" charset="0"/>
                <a:ea typeface="Arial" charset="0"/>
                <a:cs typeface="Arial" charset="0"/>
              </a:rPr>
              <a:t> </a:t>
            </a:r>
            <a:endParaRPr lang="nl-NL" dirty="0">
              <a:latin typeface="Arial" charset="0"/>
              <a:ea typeface="Arial" charset="0"/>
              <a:cs typeface="Arial" charset="0"/>
            </a:endParaRPr>
          </a:p>
        </p:txBody>
      </p:sp>
    </p:spTree>
    <p:extLst>
      <p:ext uri="{BB962C8B-B14F-4D97-AF65-F5344CB8AC3E}">
        <p14:creationId xmlns:p14="http://schemas.microsoft.com/office/powerpoint/2010/main" val="51411121"/>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635" y="0"/>
            <a:ext cx="12193270" cy="6879590"/>
            <a:chOff x="-1" y="-34"/>
            <a:chExt cx="19202" cy="10834"/>
          </a:xfrm>
        </p:grpSpPr>
        <p:grpSp>
          <p:nvGrpSpPr>
            <p:cNvPr id="5" name="组合 1"/>
            <p:cNvGrpSpPr/>
            <p:nvPr/>
          </p:nvGrpSpPr>
          <p:grpSpPr>
            <a:xfrm>
              <a:off x="-1" y="-34"/>
              <a:ext cx="19202" cy="10835"/>
              <a:chOff x="-1" y="-34"/>
              <a:chExt cx="19202" cy="10835"/>
            </a:xfrm>
          </p:grpSpPr>
          <p:pic>
            <p:nvPicPr>
              <p:cNvPr id="7" name="图片 24"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8" name="图片 23"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6"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4" descr="8 (23)"/>
          <p:cNvPicPr>
            <a:picLocks noChangeAspect="1"/>
          </p:cNvPicPr>
          <p:nvPr/>
        </p:nvPicPr>
        <p:blipFill>
          <a:blip r:embed="rId4"/>
          <a:srcRect t="86667"/>
          <a:stretch>
            <a:fillRect/>
          </a:stretch>
        </p:blipFill>
        <p:spPr>
          <a:xfrm>
            <a:off x="635" y="6477000"/>
            <a:ext cx="12192000" cy="381000"/>
          </a:xfrm>
          <a:prstGeom prst="rect">
            <a:avLst/>
          </a:prstGeom>
        </p:spPr>
      </p:pic>
      <p:sp>
        <p:nvSpPr>
          <p:cNvPr id="10" name="矩形 8"/>
          <p:cNvSpPr/>
          <p:nvPr/>
        </p:nvSpPr>
        <p:spPr>
          <a:xfrm>
            <a:off x="2989119" y="617407"/>
            <a:ext cx="6213762" cy="693606"/>
          </a:xfrm>
          <a:prstGeom prst="rect">
            <a:avLst/>
          </a:prstGeom>
          <a:solidFill>
            <a:srgbClr val="D93B2A"/>
          </a:solidFill>
        </p:spPr>
        <p:txBody>
          <a:bodyPr wrap="square">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vi-VN" altLang="zh-CN" sz="3200" b="1" noProof="0" dirty="0" smtClean="0">
                <a:solidFill>
                  <a:schemeClr val="bg1"/>
                </a:solidFill>
                <a:latin typeface="Arial" charset="0"/>
                <a:ea typeface="Arial" charset="0"/>
                <a:cs typeface="Arial" charset="0"/>
              </a:rPr>
              <a:t>HÚT THUỐC VÀ NGOẠI HÌNH</a:t>
            </a:r>
            <a:endParaRPr kumimoji="0" lang="zh-CN" altLang="en-US" sz="3200" b="1" i="0" u="none" strike="noStrike" kern="1200" cap="none" spc="0" normalizeH="0" baseline="0" noProof="0" dirty="0">
              <a:ln>
                <a:noFill/>
              </a:ln>
              <a:solidFill>
                <a:schemeClr val="bg1"/>
              </a:solidFill>
              <a:effectLst/>
              <a:uLnTx/>
              <a:uFillTx/>
              <a:latin typeface="Arial" charset="0"/>
              <a:ea typeface="Arial" charset="0"/>
              <a:cs typeface="Arial" charset="0"/>
            </a:endParaRPr>
          </a:p>
        </p:txBody>
      </p:sp>
      <p:sp>
        <p:nvSpPr>
          <p:cNvPr id="11" name="Rectangle 3"/>
          <p:cNvSpPr txBox="1">
            <a:spLocks noChangeArrowheads="1"/>
          </p:cNvSpPr>
          <p:nvPr/>
        </p:nvSpPr>
        <p:spPr>
          <a:xfrm>
            <a:off x="519395" y="1455607"/>
            <a:ext cx="11153210" cy="52578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a:ea typeface="思源黑体 CN Bold"/>
                <a:cs typeface="思源黑体 CN Bold" panose="020B0800000000000000"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a:ea typeface="思源黑体 CN Bold"/>
                <a:cs typeface="思源黑体 CN Bold" panose="020B0800000000000000"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a:ea typeface="思源黑体 CN Bold"/>
                <a:cs typeface="思源黑体 CN Bold" panose="020B0800000000000000"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a:ea typeface="思源黑体 CN Bold"/>
                <a:cs typeface="思源黑体 CN Bold" panose="020B08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5730" marR="80010" indent="359410" algn="just">
              <a:lnSpc>
                <a:spcPct val="115000"/>
              </a:lnSpc>
              <a:spcBef>
                <a:spcPts val="220"/>
              </a:spcBef>
            </a:pPr>
            <a:r>
              <a:rPr lang="vi-VN" sz="2600" dirty="0" smtClean="0">
                <a:latin typeface="Arial" charset="0"/>
                <a:ea typeface="Arial" charset="0"/>
                <a:cs typeface="Arial" charset="0"/>
              </a:rPr>
              <a:t>Hút thuốc lá có thể khiến cho người hút thuốc trông có vẻ </a:t>
            </a:r>
            <a:r>
              <a:rPr lang="vi-VN" sz="2600" dirty="0" smtClean="0">
                <a:solidFill>
                  <a:srgbClr val="FF0000"/>
                </a:solidFill>
                <a:latin typeface="Arial" charset="0"/>
                <a:ea typeface="Arial" charset="0"/>
                <a:cs typeface="Arial" charset="0"/>
              </a:rPr>
              <a:t>già hơn tuổi </a:t>
            </a:r>
            <a:r>
              <a:rPr lang="vi-VN" sz="2600" dirty="0" smtClean="0">
                <a:latin typeface="Arial" charset="0"/>
                <a:ea typeface="Arial" charset="0"/>
                <a:cs typeface="Arial" charset="0"/>
              </a:rPr>
              <a:t>và ngoại hình sẽ</a:t>
            </a:r>
            <a:r>
              <a:rPr lang="vi-VN" sz="2600" spc="-50" dirty="0" smtClean="0">
                <a:latin typeface="Arial" charset="0"/>
                <a:ea typeface="Arial" charset="0"/>
                <a:cs typeface="Arial" charset="0"/>
              </a:rPr>
              <a:t> </a:t>
            </a:r>
            <a:r>
              <a:rPr lang="vi-VN" sz="2600" dirty="0" smtClean="0">
                <a:latin typeface="Arial" charset="0"/>
                <a:ea typeface="Arial" charset="0"/>
                <a:cs typeface="Arial" charset="0"/>
              </a:rPr>
              <a:t>trở</a:t>
            </a:r>
            <a:r>
              <a:rPr lang="vi-VN" sz="2600" spc="-45" dirty="0" smtClean="0">
                <a:latin typeface="Arial" charset="0"/>
                <a:ea typeface="Arial" charset="0"/>
                <a:cs typeface="Arial" charset="0"/>
              </a:rPr>
              <a:t> </a:t>
            </a:r>
            <a:r>
              <a:rPr lang="vi-VN" sz="2600" dirty="0" smtClean="0">
                <a:latin typeface="Arial" charset="0"/>
                <a:ea typeface="Arial" charset="0"/>
                <a:cs typeface="Arial" charset="0"/>
              </a:rPr>
              <a:t>nên</a:t>
            </a:r>
            <a:r>
              <a:rPr lang="vi-VN" sz="2600" spc="-45" dirty="0" smtClean="0">
                <a:latin typeface="Arial" charset="0"/>
                <a:ea typeface="Arial" charset="0"/>
                <a:cs typeface="Arial" charset="0"/>
              </a:rPr>
              <a:t> </a:t>
            </a:r>
            <a:r>
              <a:rPr lang="vi-VN" sz="2600" dirty="0" smtClean="0">
                <a:latin typeface="Arial" charset="0"/>
                <a:ea typeface="Arial" charset="0"/>
                <a:cs typeface="Arial" charset="0"/>
              </a:rPr>
              <a:t>kém</a:t>
            </a:r>
            <a:r>
              <a:rPr lang="vi-VN" sz="2600" spc="-55" dirty="0" smtClean="0">
                <a:latin typeface="Arial" charset="0"/>
                <a:ea typeface="Arial" charset="0"/>
                <a:cs typeface="Arial" charset="0"/>
              </a:rPr>
              <a:t> </a:t>
            </a:r>
            <a:r>
              <a:rPr lang="vi-VN" sz="2600" dirty="0" smtClean="0">
                <a:latin typeface="Arial" charset="0"/>
                <a:ea typeface="Arial" charset="0"/>
                <a:cs typeface="Arial" charset="0"/>
              </a:rPr>
              <a:t>hấp</a:t>
            </a:r>
            <a:r>
              <a:rPr lang="vi-VN" sz="2600" spc="-45" dirty="0" smtClean="0">
                <a:latin typeface="Arial" charset="0"/>
                <a:ea typeface="Arial" charset="0"/>
                <a:cs typeface="Arial" charset="0"/>
              </a:rPr>
              <a:t> </a:t>
            </a:r>
            <a:r>
              <a:rPr lang="vi-VN" sz="2600" dirty="0" smtClean="0">
                <a:latin typeface="Arial" charset="0"/>
                <a:ea typeface="Arial" charset="0"/>
                <a:cs typeface="Arial" charset="0"/>
              </a:rPr>
              <a:t>dẫn</a:t>
            </a:r>
            <a:r>
              <a:rPr lang="vi-VN" sz="2600" spc="-40" dirty="0" smtClean="0">
                <a:latin typeface="Arial" charset="0"/>
                <a:ea typeface="Arial" charset="0"/>
                <a:cs typeface="Arial" charset="0"/>
              </a:rPr>
              <a:t> </a:t>
            </a:r>
            <a:r>
              <a:rPr lang="vi-VN" sz="2600" dirty="0" smtClean="0">
                <a:latin typeface="Arial" charset="0"/>
                <a:ea typeface="Arial" charset="0"/>
                <a:cs typeface="Arial" charset="0"/>
              </a:rPr>
              <a:t>bởi</a:t>
            </a:r>
            <a:r>
              <a:rPr lang="vi-VN" sz="2600" spc="-45" dirty="0" smtClean="0">
                <a:latin typeface="Arial" charset="0"/>
                <a:ea typeface="Arial" charset="0"/>
                <a:cs typeface="Arial" charset="0"/>
              </a:rPr>
              <a:t> </a:t>
            </a:r>
            <a:r>
              <a:rPr lang="vi-VN" sz="2600" dirty="0" smtClean="0">
                <a:latin typeface="Arial" charset="0"/>
                <a:ea typeface="Arial" charset="0"/>
                <a:cs typeface="Arial" charset="0"/>
              </a:rPr>
              <a:t>răng</a:t>
            </a:r>
            <a:r>
              <a:rPr lang="vi-VN" sz="2600" spc="-45" dirty="0" smtClean="0">
                <a:latin typeface="Arial" charset="0"/>
                <a:ea typeface="Arial" charset="0"/>
                <a:cs typeface="Arial" charset="0"/>
              </a:rPr>
              <a:t> </a:t>
            </a:r>
            <a:r>
              <a:rPr lang="vi-VN" sz="2600" dirty="0" smtClean="0">
                <a:latin typeface="Arial" charset="0"/>
                <a:ea typeface="Arial" charset="0"/>
                <a:cs typeface="Arial" charset="0"/>
              </a:rPr>
              <a:t>bị</a:t>
            </a:r>
            <a:r>
              <a:rPr lang="vi-VN" sz="2600" spc="-45" dirty="0" smtClean="0">
                <a:latin typeface="Arial" charset="0"/>
                <a:ea typeface="Arial" charset="0"/>
                <a:cs typeface="Arial" charset="0"/>
              </a:rPr>
              <a:t> </a:t>
            </a:r>
            <a:r>
              <a:rPr lang="vi-VN" sz="2600" dirty="0" smtClean="0">
                <a:latin typeface="Arial" charset="0"/>
                <a:ea typeface="Arial" charset="0"/>
                <a:cs typeface="Arial" charset="0"/>
              </a:rPr>
              <a:t>ố</a:t>
            </a:r>
            <a:r>
              <a:rPr lang="vi-VN" sz="2600" spc="-45" dirty="0" smtClean="0">
                <a:latin typeface="Arial" charset="0"/>
                <a:ea typeface="Arial" charset="0"/>
                <a:cs typeface="Arial" charset="0"/>
              </a:rPr>
              <a:t> </a:t>
            </a:r>
            <a:r>
              <a:rPr lang="vi-VN" sz="2600" dirty="0" smtClean="0">
                <a:latin typeface="Arial" charset="0"/>
                <a:ea typeface="Arial" charset="0"/>
                <a:cs typeface="Arial" charset="0"/>
              </a:rPr>
              <a:t>vàng,</a:t>
            </a:r>
            <a:r>
              <a:rPr lang="vi-VN" sz="2600" spc="-50" dirty="0" smtClean="0">
                <a:latin typeface="Arial" charset="0"/>
                <a:ea typeface="Arial" charset="0"/>
                <a:cs typeface="Arial" charset="0"/>
              </a:rPr>
              <a:t> </a:t>
            </a:r>
            <a:r>
              <a:rPr lang="vi-VN" sz="2600" dirty="0" smtClean="0">
                <a:latin typeface="Arial" charset="0"/>
                <a:ea typeface="Arial" charset="0"/>
                <a:cs typeface="Arial" charset="0"/>
              </a:rPr>
              <a:t>hơi</a:t>
            </a:r>
            <a:r>
              <a:rPr lang="vi-VN" sz="2600" spc="-35" dirty="0" smtClean="0">
                <a:latin typeface="Arial" charset="0"/>
                <a:ea typeface="Arial" charset="0"/>
                <a:cs typeface="Arial" charset="0"/>
              </a:rPr>
              <a:t> </a:t>
            </a:r>
            <a:r>
              <a:rPr lang="vi-VN" sz="2600" dirty="0" smtClean="0">
                <a:latin typeface="Arial" charset="0"/>
                <a:ea typeface="Arial" charset="0"/>
                <a:cs typeface="Arial" charset="0"/>
              </a:rPr>
              <a:t>thở</a:t>
            </a:r>
            <a:r>
              <a:rPr lang="vi-VN" sz="2600" spc="-45" dirty="0" smtClean="0">
                <a:latin typeface="Arial" charset="0"/>
                <a:ea typeface="Arial" charset="0"/>
                <a:cs typeface="Arial" charset="0"/>
              </a:rPr>
              <a:t> </a:t>
            </a:r>
            <a:r>
              <a:rPr lang="vi-VN" sz="2600" dirty="0" smtClean="0">
                <a:latin typeface="Arial" charset="0"/>
                <a:ea typeface="Arial" charset="0"/>
                <a:cs typeface="Arial" charset="0"/>
              </a:rPr>
              <a:t>có</a:t>
            </a:r>
            <a:r>
              <a:rPr lang="vi-VN" sz="2600" spc="-45" dirty="0" smtClean="0">
                <a:latin typeface="Arial" charset="0"/>
                <a:ea typeface="Arial" charset="0"/>
                <a:cs typeface="Arial" charset="0"/>
              </a:rPr>
              <a:t> </a:t>
            </a:r>
            <a:r>
              <a:rPr lang="vi-VN" sz="2600" dirty="0" smtClean="0">
                <a:latin typeface="Arial" charset="0"/>
                <a:ea typeface="Arial" charset="0"/>
                <a:cs typeface="Arial" charset="0"/>
              </a:rPr>
              <a:t>mùi</a:t>
            </a:r>
            <a:r>
              <a:rPr lang="vi-VN" sz="2600" spc="-45" dirty="0" smtClean="0">
                <a:latin typeface="Arial" charset="0"/>
                <a:ea typeface="Arial" charset="0"/>
                <a:cs typeface="Arial" charset="0"/>
              </a:rPr>
              <a:t> </a:t>
            </a:r>
            <a:r>
              <a:rPr lang="vi-VN" sz="2600" dirty="0" smtClean="0">
                <a:latin typeface="Arial" charset="0"/>
                <a:ea typeface="Arial" charset="0"/>
                <a:cs typeface="Arial" charset="0"/>
              </a:rPr>
              <a:t>hôi,</a:t>
            </a:r>
            <a:r>
              <a:rPr lang="vi-VN" sz="2600" spc="-50" dirty="0" smtClean="0">
                <a:latin typeface="Arial" charset="0"/>
                <a:ea typeface="Arial" charset="0"/>
                <a:cs typeface="Arial" charset="0"/>
              </a:rPr>
              <a:t> </a:t>
            </a:r>
            <a:r>
              <a:rPr lang="vi-VN" sz="2600" dirty="0" smtClean="0">
                <a:latin typeface="Arial" charset="0"/>
                <a:ea typeface="Arial" charset="0"/>
                <a:cs typeface="Arial" charset="0"/>
              </a:rPr>
              <a:t>da</a:t>
            </a:r>
            <a:r>
              <a:rPr lang="vi-VN" sz="2600" spc="-45" dirty="0" smtClean="0">
                <a:latin typeface="Arial" charset="0"/>
                <a:ea typeface="Arial" charset="0"/>
                <a:cs typeface="Arial" charset="0"/>
              </a:rPr>
              <a:t> </a:t>
            </a:r>
            <a:r>
              <a:rPr lang="vi-VN" sz="2600" dirty="0" smtClean="0">
                <a:latin typeface="Arial" charset="0"/>
                <a:ea typeface="Arial" charset="0"/>
                <a:cs typeface="Arial" charset="0"/>
              </a:rPr>
              <a:t>xỉn,</a:t>
            </a:r>
            <a:r>
              <a:rPr lang="vi-VN" sz="2600" spc="-35" dirty="0" smtClean="0">
                <a:latin typeface="Arial" charset="0"/>
                <a:ea typeface="Arial" charset="0"/>
                <a:cs typeface="Arial" charset="0"/>
              </a:rPr>
              <a:t> </a:t>
            </a:r>
            <a:r>
              <a:rPr lang="vi-VN" sz="2600" dirty="0" smtClean="0">
                <a:latin typeface="Arial" charset="0"/>
                <a:ea typeface="Arial" charset="0"/>
                <a:cs typeface="Arial" charset="0"/>
              </a:rPr>
              <a:t>đầu</a:t>
            </a:r>
            <a:r>
              <a:rPr lang="vi-VN" sz="2600" spc="-45" dirty="0" smtClean="0">
                <a:latin typeface="Arial" charset="0"/>
                <a:ea typeface="Arial" charset="0"/>
                <a:cs typeface="Arial" charset="0"/>
              </a:rPr>
              <a:t> </a:t>
            </a:r>
            <a:r>
              <a:rPr lang="vi-VN" sz="2600" dirty="0" smtClean="0">
                <a:latin typeface="Arial" charset="0"/>
                <a:ea typeface="Arial" charset="0"/>
                <a:cs typeface="Arial" charset="0"/>
              </a:rPr>
              <a:t>tóc,</a:t>
            </a:r>
            <a:r>
              <a:rPr lang="vi-VN" sz="2600" spc="-45" dirty="0" smtClean="0">
                <a:latin typeface="Arial" charset="0"/>
                <a:ea typeface="Arial" charset="0"/>
                <a:cs typeface="Arial" charset="0"/>
              </a:rPr>
              <a:t> </a:t>
            </a:r>
            <a:r>
              <a:rPr lang="vi-VN" sz="2600" dirty="0" smtClean="0">
                <a:latin typeface="Arial" charset="0"/>
                <a:ea typeface="Arial" charset="0"/>
                <a:cs typeface="Arial" charset="0"/>
              </a:rPr>
              <a:t>quần</a:t>
            </a:r>
            <a:r>
              <a:rPr lang="vi-VN" sz="2600" spc="-50" dirty="0" smtClean="0">
                <a:latin typeface="Arial" charset="0"/>
                <a:ea typeface="Arial" charset="0"/>
                <a:cs typeface="Arial" charset="0"/>
              </a:rPr>
              <a:t> </a:t>
            </a:r>
            <a:r>
              <a:rPr lang="vi-VN" sz="2600" dirty="0" smtClean="0">
                <a:latin typeface="Arial" charset="0"/>
                <a:ea typeface="Arial" charset="0"/>
                <a:cs typeface="Arial" charset="0"/>
              </a:rPr>
              <a:t>áo</a:t>
            </a:r>
            <a:r>
              <a:rPr lang="vi-VN" sz="2600" spc="-45" dirty="0" smtClean="0">
                <a:latin typeface="Arial" charset="0"/>
                <a:ea typeface="Arial" charset="0"/>
                <a:cs typeface="Arial" charset="0"/>
              </a:rPr>
              <a:t> </a:t>
            </a:r>
            <a:r>
              <a:rPr lang="vi-VN" sz="2600" dirty="0" smtClean="0">
                <a:latin typeface="Arial" charset="0"/>
                <a:ea typeface="Arial" charset="0"/>
                <a:cs typeface="Arial" charset="0"/>
              </a:rPr>
              <a:t>luôn ám mùi khói</a:t>
            </a:r>
            <a:r>
              <a:rPr lang="vi-VN" sz="2600" spc="-15" dirty="0" smtClean="0">
                <a:latin typeface="Arial" charset="0"/>
                <a:ea typeface="Arial" charset="0"/>
                <a:cs typeface="Arial" charset="0"/>
              </a:rPr>
              <a:t> </a:t>
            </a:r>
            <a:r>
              <a:rPr lang="vi-VN" sz="2600" dirty="0" smtClean="0">
                <a:latin typeface="Arial" charset="0"/>
                <a:ea typeface="Arial" charset="0"/>
                <a:cs typeface="Arial" charset="0"/>
              </a:rPr>
              <a:t>thuốc.</a:t>
            </a:r>
            <a:endParaRPr lang="en-US" sz="2600" dirty="0" smtClean="0">
              <a:latin typeface="Arial" charset="0"/>
              <a:ea typeface="Arial" charset="0"/>
              <a:cs typeface="Arial" charset="0"/>
            </a:endParaRPr>
          </a:p>
          <a:p>
            <a:pPr marL="125730" marR="78740" indent="359410" algn="just">
              <a:lnSpc>
                <a:spcPct val="115000"/>
              </a:lnSpc>
              <a:spcBef>
                <a:spcPts val="5"/>
              </a:spcBef>
            </a:pPr>
            <a:r>
              <a:rPr lang="vi-VN" sz="2600" dirty="0" smtClean="0">
                <a:latin typeface="Arial" charset="0"/>
                <a:ea typeface="Arial" charset="0"/>
                <a:cs typeface="Arial" charset="0"/>
              </a:rPr>
              <a:t>Màu</a:t>
            </a:r>
            <a:r>
              <a:rPr lang="vi-VN" sz="2600" spc="-20" dirty="0" smtClean="0">
                <a:latin typeface="Arial" charset="0"/>
                <a:ea typeface="Arial" charset="0"/>
                <a:cs typeface="Arial" charset="0"/>
              </a:rPr>
              <a:t> </a:t>
            </a:r>
            <a:r>
              <a:rPr lang="vi-VN" sz="2600" dirty="0" smtClean="0">
                <a:latin typeface="Arial" charset="0"/>
                <a:ea typeface="Arial" charset="0"/>
                <a:cs typeface="Arial" charset="0"/>
              </a:rPr>
              <a:t>da</a:t>
            </a:r>
            <a:r>
              <a:rPr lang="vi-VN" sz="2600" spc="-5" dirty="0" smtClean="0">
                <a:latin typeface="Arial" charset="0"/>
                <a:ea typeface="Arial" charset="0"/>
                <a:cs typeface="Arial" charset="0"/>
              </a:rPr>
              <a:t> </a:t>
            </a:r>
            <a:r>
              <a:rPr lang="vi-VN" sz="2600" dirty="0" smtClean="0">
                <a:latin typeface="Arial" charset="0"/>
                <a:ea typeface="Arial" charset="0"/>
                <a:cs typeface="Arial" charset="0"/>
              </a:rPr>
              <a:t>của</a:t>
            </a:r>
            <a:r>
              <a:rPr lang="vi-VN" sz="2600" spc="-20" dirty="0" smtClean="0">
                <a:latin typeface="Arial" charset="0"/>
                <a:ea typeface="Arial" charset="0"/>
                <a:cs typeface="Arial" charset="0"/>
              </a:rPr>
              <a:t> </a:t>
            </a:r>
            <a:r>
              <a:rPr lang="vi-VN" sz="2600" dirty="0" smtClean="0">
                <a:latin typeface="Arial" charset="0"/>
                <a:ea typeface="Arial" charset="0"/>
                <a:cs typeface="Arial" charset="0"/>
              </a:rPr>
              <a:t>người</a:t>
            </a:r>
            <a:r>
              <a:rPr lang="vi-VN" sz="2600" spc="-15" dirty="0" smtClean="0">
                <a:latin typeface="Arial" charset="0"/>
                <a:ea typeface="Arial" charset="0"/>
                <a:cs typeface="Arial" charset="0"/>
              </a:rPr>
              <a:t> </a:t>
            </a:r>
            <a:r>
              <a:rPr lang="vi-VN" sz="2600" dirty="0" smtClean="0">
                <a:latin typeface="Arial" charset="0"/>
                <a:ea typeface="Arial" charset="0"/>
                <a:cs typeface="Arial" charset="0"/>
              </a:rPr>
              <a:t>hút</a:t>
            </a:r>
            <a:r>
              <a:rPr lang="vi-VN" sz="2600" spc="-15" dirty="0" smtClean="0">
                <a:latin typeface="Arial" charset="0"/>
                <a:ea typeface="Arial" charset="0"/>
                <a:cs typeface="Arial" charset="0"/>
              </a:rPr>
              <a:t> </a:t>
            </a:r>
            <a:r>
              <a:rPr lang="vi-VN" sz="2600" dirty="0" smtClean="0">
                <a:latin typeface="Arial" charset="0"/>
                <a:ea typeface="Arial" charset="0"/>
                <a:cs typeface="Arial" charset="0"/>
              </a:rPr>
              <a:t>thuốc</a:t>
            </a:r>
            <a:r>
              <a:rPr lang="vi-VN" sz="2600" spc="-20" dirty="0" smtClean="0">
                <a:latin typeface="Arial" charset="0"/>
                <a:ea typeface="Arial" charset="0"/>
                <a:cs typeface="Arial" charset="0"/>
              </a:rPr>
              <a:t> </a:t>
            </a:r>
            <a:r>
              <a:rPr lang="vi-VN" sz="2600" dirty="0" smtClean="0">
                <a:latin typeface="Arial" charset="0"/>
                <a:ea typeface="Arial" charset="0"/>
                <a:cs typeface="Arial" charset="0"/>
              </a:rPr>
              <a:t>sẽ</a:t>
            </a:r>
            <a:r>
              <a:rPr lang="vi-VN" sz="2600" spc="-5" dirty="0" smtClean="0">
                <a:latin typeface="Arial" charset="0"/>
                <a:ea typeface="Arial" charset="0"/>
                <a:cs typeface="Arial" charset="0"/>
              </a:rPr>
              <a:t> </a:t>
            </a:r>
            <a:r>
              <a:rPr lang="vi-VN" sz="2600" dirty="0" smtClean="0">
                <a:latin typeface="Arial" charset="0"/>
                <a:ea typeface="Arial" charset="0"/>
                <a:cs typeface="Arial" charset="0"/>
              </a:rPr>
              <a:t>có</a:t>
            </a:r>
            <a:r>
              <a:rPr lang="vi-VN" sz="2600" spc="-15" dirty="0" smtClean="0">
                <a:latin typeface="Arial" charset="0"/>
                <a:ea typeface="Arial" charset="0"/>
                <a:cs typeface="Arial" charset="0"/>
              </a:rPr>
              <a:t> </a:t>
            </a:r>
            <a:r>
              <a:rPr lang="vi-VN" sz="2600" dirty="0" smtClean="0">
                <a:latin typeface="Arial" charset="0"/>
                <a:ea typeface="Arial" charset="0"/>
                <a:cs typeface="Arial" charset="0"/>
              </a:rPr>
              <a:t>xu</a:t>
            </a:r>
            <a:r>
              <a:rPr lang="vi-VN" sz="2600" spc="-20" dirty="0" smtClean="0">
                <a:latin typeface="Arial" charset="0"/>
                <a:ea typeface="Arial" charset="0"/>
                <a:cs typeface="Arial" charset="0"/>
              </a:rPr>
              <a:t> </a:t>
            </a:r>
            <a:r>
              <a:rPr lang="vi-VN" sz="2600" dirty="0" smtClean="0">
                <a:latin typeface="Arial" charset="0"/>
                <a:ea typeface="Arial" charset="0"/>
                <a:cs typeface="Arial" charset="0"/>
              </a:rPr>
              <a:t>hướng</a:t>
            </a:r>
            <a:r>
              <a:rPr lang="vi-VN" sz="2600" spc="-5" dirty="0" smtClean="0">
                <a:latin typeface="Arial" charset="0"/>
                <a:ea typeface="Arial" charset="0"/>
                <a:cs typeface="Arial" charset="0"/>
              </a:rPr>
              <a:t> </a:t>
            </a:r>
            <a:r>
              <a:rPr lang="vi-VN" sz="2600" dirty="0" smtClean="0">
                <a:latin typeface="Arial" charset="0"/>
                <a:ea typeface="Arial" charset="0"/>
                <a:cs typeface="Arial" charset="0"/>
              </a:rPr>
              <a:t>ngả</a:t>
            </a:r>
            <a:r>
              <a:rPr lang="vi-VN" sz="2600" spc="-15" dirty="0" smtClean="0">
                <a:latin typeface="Arial" charset="0"/>
                <a:ea typeface="Arial" charset="0"/>
                <a:cs typeface="Arial" charset="0"/>
              </a:rPr>
              <a:t> </a:t>
            </a:r>
            <a:r>
              <a:rPr lang="vi-VN" sz="2600" dirty="0" smtClean="0">
                <a:latin typeface="Arial" charset="0"/>
                <a:ea typeface="Arial" charset="0"/>
                <a:cs typeface="Arial" charset="0"/>
              </a:rPr>
              <a:t>về</a:t>
            </a:r>
            <a:r>
              <a:rPr lang="vi-VN" sz="2600" spc="-20" dirty="0" smtClean="0">
                <a:latin typeface="Arial" charset="0"/>
                <a:ea typeface="Arial" charset="0"/>
                <a:cs typeface="Arial" charset="0"/>
              </a:rPr>
              <a:t> </a:t>
            </a:r>
            <a:r>
              <a:rPr lang="vi-VN" sz="2600" dirty="0" smtClean="0">
                <a:latin typeface="Arial" charset="0"/>
                <a:ea typeface="Arial" charset="0"/>
                <a:cs typeface="Arial" charset="0"/>
              </a:rPr>
              <a:t>tông</a:t>
            </a:r>
            <a:r>
              <a:rPr lang="vi-VN" sz="2600" spc="-5" dirty="0" smtClean="0">
                <a:latin typeface="Arial" charset="0"/>
                <a:ea typeface="Arial" charset="0"/>
                <a:cs typeface="Arial" charset="0"/>
              </a:rPr>
              <a:t> </a:t>
            </a:r>
            <a:r>
              <a:rPr lang="vi-VN" sz="2600" dirty="0" smtClean="0">
                <a:latin typeface="Arial" charset="0"/>
                <a:ea typeface="Arial" charset="0"/>
                <a:cs typeface="Arial" charset="0"/>
              </a:rPr>
              <a:t>màu</a:t>
            </a:r>
            <a:r>
              <a:rPr lang="vi-VN" sz="2600" spc="-15" dirty="0" smtClean="0">
                <a:latin typeface="Arial" charset="0"/>
                <a:ea typeface="Arial" charset="0"/>
                <a:cs typeface="Arial" charset="0"/>
              </a:rPr>
              <a:t> </a:t>
            </a:r>
            <a:r>
              <a:rPr lang="vi-VN" sz="2600" dirty="0" smtClean="0">
                <a:latin typeface="Arial" charset="0"/>
                <a:ea typeface="Arial" charset="0"/>
                <a:cs typeface="Arial" charset="0"/>
              </a:rPr>
              <a:t>cam</a:t>
            </a:r>
            <a:r>
              <a:rPr lang="vi-VN" sz="2600" spc="-20" dirty="0" smtClean="0">
                <a:latin typeface="Arial" charset="0"/>
                <a:ea typeface="Arial" charset="0"/>
                <a:cs typeface="Arial" charset="0"/>
              </a:rPr>
              <a:t> </a:t>
            </a:r>
            <a:r>
              <a:rPr lang="vi-VN" sz="2600" dirty="0" smtClean="0">
                <a:latin typeface="Arial" charset="0"/>
                <a:ea typeface="Arial" charset="0"/>
                <a:cs typeface="Arial" charset="0"/>
              </a:rPr>
              <a:t>hoặc</a:t>
            </a:r>
            <a:r>
              <a:rPr lang="vi-VN" sz="2600" spc="-15" dirty="0" smtClean="0">
                <a:latin typeface="Arial" charset="0"/>
                <a:ea typeface="Arial" charset="0"/>
                <a:cs typeface="Arial" charset="0"/>
              </a:rPr>
              <a:t> </a:t>
            </a:r>
            <a:r>
              <a:rPr lang="vi-VN" sz="2600" dirty="0" smtClean="0">
                <a:latin typeface="Arial" charset="0"/>
                <a:ea typeface="Arial" charset="0"/>
                <a:cs typeface="Arial" charset="0"/>
              </a:rPr>
              <a:t>xám</a:t>
            </a:r>
            <a:r>
              <a:rPr lang="vi-VN" sz="2600" spc="-20" dirty="0" smtClean="0">
                <a:latin typeface="Arial" charset="0"/>
                <a:ea typeface="Arial" charset="0"/>
                <a:cs typeface="Arial" charset="0"/>
              </a:rPr>
              <a:t> </a:t>
            </a:r>
            <a:r>
              <a:rPr lang="vi-VN" sz="2600" dirty="0" smtClean="0">
                <a:latin typeface="Arial" charset="0"/>
                <a:ea typeface="Arial" charset="0"/>
                <a:cs typeface="Arial" charset="0"/>
              </a:rPr>
              <a:t>do</a:t>
            </a:r>
            <a:r>
              <a:rPr lang="vi-VN" sz="2600" spc="-15" dirty="0" smtClean="0">
                <a:latin typeface="Arial" charset="0"/>
                <a:ea typeface="Arial" charset="0"/>
                <a:cs typeface="Arial" charset="0"/>
              </a:rPr>
              <a:t> </a:t>
            </a:r>
            <a:r>
              <a:rPr lang="vi-VN" sz="2600" dirty="0" smtClean="0">
                <a:latin typeface="Arial" charset="0"/>
                <a:ea typeface="Arial" charset="0"/>
                <a:cs typeface="Arial" charset="0"/>
              </a:rPr>
              <a:t>thiếu lượng oxy cung cấp cho các tế bào da, cùng với các tác động tiêu cực của nhiều hóa chất khác trong thuốc lá. Chất nicotin và các chất độc khác có trong thuốc lá sẽ bám màu vào răng, ngón, móng tay, khiến chúng dần chuyển sang màu vàng và có mùi khó chịu. Việc này gần như không thể loại bỏ bằng xà phòng hay nước. Cách duy nhất để thực sự thoát khỏi tình trạng vàng da này là ngừng hút</a:t>
            </a:r>
            <a:r>
              <a:rPr lang="vi-VN" sz="2600" spc="-50" dirty="0" smtClean="0">
                <a:latin typeface="Arial" charset="0"/>
                <a:ea typeface="Arial" charset="0"/>
                <a:cs typeface="Arial" charset="0"/>
              </a:rPr>
              <a:t> </a:t>
            </a:r>
            <a:r>
              <a:rPr lang="vi-VN" sz="2600" dirty="0" smtClean="0">
                <a:latin typeface="Arial" charset="0"/>
                <a:ea typeface="Arial" charset="0"/>
                <a:cs typeface="Arial" charset="0"/>
              </a:rPr>
              <a:t>thuốc.</a:t>
            </a:r>
            <a:endParaRPr lang="en-US" sz="2600" dirty="0">
              <a:latin typeface="Arial" charset="0"/>
              <a:ea typeface="Arial" charset="0"/>
              <a:cs typeface="Arial" charset="0"/>
            </a:endParaRPr>
          </a:p>
        </p:txBody>
      </p:sp>
    </p:spTree>
    <p:extLst>
      <p:ext uri="{BB962C8B-B14F-4D97-AF65-F5344CB8AC3E}">
        <p14:creationId xmlns:p14="http://schemas.microsoft.com/office/powerpoint/2010/main" val="1390737981"/>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20" name="组合 19"/>
          <p:cNvGrpSpPr/>
          <p:nvPr/>
        </p:nvGrpSpPr>
        <p:grpSpPr>
          <a:xfrm>
            <a:off x="-635" y="-21590"/>
            <a:ext cx="12193270" cy="6880225"/>
            <a:chOff x="-1" y="-34"/>
            <a:chExt cx="19202" cy="10835"/>
          </a:xfrm>
        </p:grpSpPr>
        <p:pic>
          <p:nvPicPr>
            <p:cNvPr id="21" name="图片 20" descr="E:\ppt创作\1全部\3素材\39 (3).png39 (3)"/>
            <p:cNvPicPr>
              <a:picLocks noChangeAspect="1"/>
            </p:cNvPicPr>
            <p:nvPr/>
          </p:nvPicPr>
          <p:blipFill>
            <a:blip r:embed="rId3"/>
            <a:stretch>
              <a:fillRect/>
            </a:stretch>
          </p:blipFill>
          <p:spPr>
            <a:xfrm>
              <a:off x="-1" y="0"/>
              <a:ext cx="19202" cy="10801"/>
            </a:xfrm>
            <a:prstGeom prst="rect">
              <a:avLst/>
            </a:prstGeom>
          </p:spPr>
        </p:pic>
        <p:pic>
          <p:nvPicPr>
            <p:cNvPr id="22" name="图片 21" descr="59"/>
            <p:cNvPicPr>
              <a:picLocks noChangeAspect="1"/>
            </p:cNvPicPr>
            <p:nvPr/>
          </p:nvPicPr>
          <p:blipFill>
            <a:blip r:embed="rId4"/>
            <a:srcRect t="10063" b="21540"/>
            <a:stretch>
              <a:fillRect/>
            </a:stretch>
          </p:blipFill>
          <p:spPr>
            <a:xfrm>
              <a:off x="1" y="-34"/>
              <a:ext cx="19200" cy="10834"/>
            </a:xfrm>
            <a:prstGeom prst="rect">
              <a:avLst/>
            </a:prstGeom>
          </p:spPr>
        </p:pic>
      </p:grpSp>
      <p:pic>
        <p:nvPicPr>
          <p:cNvPr id="26" name="图片 25" descr="11 (22)"/>
          <p:cNvPicPr>
            <a:picLocks noChangeAspect="1"/>
          </p:cNvPicPr>
          <p:nvPr/>
        </p:nvPicPr>
        <p:blipFill>
          <a:blip r:embed="rId5"/>
          <a:stretch>
            <a:fillRect/>
          </a:stretch>
        </p:blipFill>
        <p:spPr>
          <a:xfrm>
            <a:off x="1270" y="0"/>
            <a:ext cx="12191365" cy="6477635"/>
          </a:xfrm>
          <a:prstGeom prst="rect">
            <a:avLst/>
          </a:prstGeom>
        </p:spPr>
      </p:pic>
      <p:pic>
        <p:nvPicPr>
          <p:cNvPr id="27" name="图片 26" descr="8 (23)"/>
          <p:cNvPicPr>
            <a:picLocks noChangeAspect="1"/>
          </p:cNvPicPr>
          <p:nvPr/>
        </p:nvPicPr>
        <p:blipFill>
          <a:blip r:embed="rId6"/>
          <a:srcRect t="86667"/>
          <a:stretch>
            <a:fillRect/>
          </a:stretch>
        </p:blipFill>
        <p:spPr>
          <a:xfrm>
            <a:off x="635" y="6477000"/>
            <a:ext cx="12192000" cy="381000"/>
          </a:xfrm>
          <a:prstGeom prst="rect">
            <a:avLst/>
          </a:prstGeom>
        </p:spPr>
      </p:pic>
      <p:sp>
        <p:nvSpPr>
          <p:cNvPr id="28" name="圆角矩形 27"/>
          <p:cNvSpPr/>
          <p:nvPr/>
        </p:nvSpPr>
        <p:spPr>
          <a:xfrm>
            <a:off x="239395" y="381000"/>
            <a:ext cx="11713210" cy="60960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charset="0"/>
              <a:ea typeface="Arial" charset="0"/>
              <a:cs typeface="Arial" charset="0"/>
            </a:endParaRPr>
          </a:p>
        </p:txBody>
      </p:sp>
      <p:grpSp>
        <p:nvGrpSpPr>
          <p:cNvPr id="30" name="组合 29"/>
          <p:cNvGrpSpPr/>
          <p:nvPr/>
        </p:nvGrpSpPr>
        <p:grpSpPr>
          <a:xfrm>
            <a:off x="1022986" y="1698626"/>
            <a:ext cx="10490200" cy="2459355"/>
            <a:chOff x="2671" y="1291"/>
            <a:chExt cx="16520" cy="3873"/>
          </a:xfrm>
        </p:grpSpPr>
        <p:grpSp>
          <p:nvGrpSpPr>
            <p:cNvPr id="31" name="组合 30"/>
            <p:cNvGrpSpPr/>
            <p:nvPr/>
          </p:nvGrpSpPr>
          <p:grpSpPr>
            <a:xfrm>
              <a:off x="2671" y="3664"/>
              <a:ext cx="16520" cy="1500"/>
              <a:chOff x="2192" y="4091"/>
              <a:chExt cx="16520" cy="1500"/>
            </a:xfrm>
          </p:grpSpPr>
          <p:grpSp>
            <p:nvGrpSpPr>
              <p:cNvPr id="32" name="组合 31"/>
              <p:cNvGrpSpPr/>
              <p:nvPr/>
            </p:nvGrpSpPr>
            <p:grpSpPr>
              <a:xfrm>
                <a:off x="6932" y="5433"/>
                <a:ext cx="6501" cy="158"/>
                <a:chOff x="6788" y="5884"/>
                <a:chExt cx="6501" cy="158"/>
              </a:xfrm>
            </p:grpSpPr>
            <p:cxnSp>
              <p:nvCxnSpPr>
                <p:cNvPr id="33" name="直接连接符 32"/>
                <p:cNvCxnSpPr/>
                <p:nvPr/>
              </p:nvCxnSpPr>
              <p:spPr>
                <a:xfrm>
                  <a:off x="6868" y="5963"/>
                  <a:ext cx="6421" cy="0"/>
                </a:xfrm>
                <a:prstGeom prst="line">
                  <a:avLst/>
                </a:prstGeom>
                <a:solidFill>
                  <a:srgbClr val="F03A38"/>
                </a:solidFill>
                <a:ln w="12700">
                  <a:solidFill>
                    <a:srgbClr val="D45032"/>
                  </a:solidFill>
                </a:ln>
              </p:spPr>
              <p:style>
                <a:lnRef idx="1">
                  <a:schemeClr val="accent1"/>
                </a:lnRef>
                <a:fillRef idx="0">
                  <a:schemeClr val="accent1"/>
                </a:fillRef>
                <a:effectRef idx="0">
                  <a:schemeClr val="accent1"/>
                </a:effectRef>
                <a:fontRef idx="minor">
                  <a:schemeClr val="tx1"/>
                </a:fontRef>
              </p:style>
            </p:cxnSp>
            <p:grpSp>
              <p:nvGrpSpPr>
                <p:cNvPr id="34" name="组合 33"/>
                <p:cNvGrpSpPr/>
                <p:nvPr/>
              </p:nvGrpSpPr>
              <p:grpSpPr>
                <a:xfrm>
                  <a:off x="6788" y="5884"/>
                  <a:ext cx="6420" cy="158"/>
                  <a:chOff x="6788" y="5884"/>
                  <a:chExt cx="6420" cy="158"/>
                </a:xfrm>
              </p:grpSpPr>
              <p:sp>
                <p:nvSpPr>
                  <p:cNvPr id="35" name="椭圆 34"/>
                  <p:cNvSpPr/>
                  <p:nvPr/>
                </p:nvSpPr>
                <p:spPr>
                  <a:xfrm>
                    <a:off x="6788" y="5884"/>
                    <a:ext cx="159" cy="159"/>
                  </a:xfrm>
                  <a:prstGeom prst="ellipse">
                    <a:avLst/>
                  </a:prstGeom>
                  <a:solidFill>
                    <a:srgbClr val="D45032"/>
                  </a:solidFill>
                  <a:ln>
                    <a:solidFill>
                      <a:srgbClr val="F0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45032"/>
                      </a:solidFill>
                      <a:cs typeface="思源黑体 CN Bold" panose="020B0800000000000000" charset="-122"/>
                    </a:endParaRPr>
                  </a:p>
                </p:txBody>
              </p:sp>
              <p:sp>
                <p:nvSpPr>
                  <p:cNvPr id="36" name="椭圆 35"/>
                  <p:cNvSpPr/>
                  <p:nvPr/>
                </p:nvSpPr>
                <p:spPr>
                  <a:xfrm>
                    <a:off x="13050" y="5884"/>
                    <a:ext cx="159" cy="159"/>
                  </a:xfrm>
                  <a:prstGeom prst="ellipse">
                    <a:avLst/>
                  </a:prstGeom>
                  <a:solidFill>
                    <a:srgbClr val="D45032"/>
                  </a:solidFill>
                  <a:ln>
                    <a:solidFill>
                      <a:srgbClr val="F0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45032"/>
                      </a:solidFill>
                      <a:cs typeface="思源黑体 CN Bold" panose="020B0800000000000000" charset="-122"/>
                    </a:endParaRPr>
                  </a:p>
                </p:txBody>
              </p:sp>
            </p:grpSp>
          </p:grpSp>
          <p:sp>
            <p:nvSpPr>
              <p:cNvPr id="37" name="矩形 36"/>
              <p:cNvSpPr/>
              <p:nvPr/>
            </p:nvSpPr>
            <p:spPr>
              <a:xfrm>
                <a:off x="2192" y="4091"/>
                <a:ext cx="16520" cy="1056"/>
              </a:xfrm>
              <a:prstGeom prst="rect">
                <a:avLst/>
              </a:prstGeom>
            </p:spPr>
            <p:txBody>
              <a:bodyPr wrap="square" lIns="0" tIns="0" rIns="0" bIns="0">
                <a:noAutofit/>
              </a:bodyPr>
              <a:lstStyle/>
              <a:p>
                <a:pPr marL="0" marR="0" lvl="0" indent="0" algn="dist" defTabSz="914400" rtl="0" eaLnBrk="1" fontAlgn="auto" latinLnBrk="0" hangingPunct="1">
                  <a:lnSpc>
                    <a:spcPct val="100000"/>
                  </a:lnSpc>
                  <a:spcBef>
                    <a:spcPct val="0"/>
                  </a:spcBef>
                  <a:spcAft>
                    <a:spcPct val="0"/>
                  </a:spcAft>
                  <a:buClrTx/>
                  <a:buSzTx/>
                  <a:buFontTx/>
                  <a:buNone/>
                  <a:defRPr/>
                </a:pPr>
                <a:r>
                  <a:rPr lang="vi-VN" altLang="vi-VN" sz="4000" b="1" noProof="0" dirty="0" smtClean="0">
                    <a:ln>
                      <a:noFill/>
                    </a:ln>
                    <a:solidFill>
                      <a:srgbClr val="D45032"/>
                    </a:solidFill>
                    <a:effectLst/>
                    <a:uLnTx/>
                    <a:uFillTx/>
                    <a:latin typeface="Arial" charset="0"/>
                    <a:ea typeface="Arial" charset="0"/>
                    <a:cs typeface="Arial" charset="0"/>
                    <a:sym typeface="+mn-ea"/>
                  </a:rPr>
                  <a:t>TÁC HẠI CỦA HÚT THUỐC LÁ THỤ ĐỘNG</a:t>
                </a:r>
                <a:endParaRPr kumimoji="0" lang="zh-CN" altLang="en-US" sz="4000" b="1" i="0" u="none" strike="noStrike" kern="1200" cap="none" spc="0" normalizeH="0" baseline="0" noProof="0" dirty="0">
                  <a:ln>
                    <a:noFill/>
                  </a:ln>
                  <a:solidFill>
                    <a:srgbClr val="D45032"/>
                  </a:solidFill>
                  <a:effectLst/>
                  <a:uLnTx/>
                  <a:uFillTx/>
                  <a:latin typeface="Arial" charset="0"/>
                  <a:ea typeface="Arial" charset="0"/>
                  <a:cs typeface="Arial" charset="0"/>
                </a:endParaRPr>
              </a:p>
            </p:txBody>
          </p:sp>
        </p:grpSp>
        <p:sp>
          <p:nvSpPr>
            <p:cNvPr id="38" name="矩形 37"/>
            <p:cNvSpPr/>
            <p:nvPr/>
          </p:nvSpPr>
          <p:spPr>
            <a:xfrm>
              <a:off x="9522" y="1291"/>
              <a:ext cx="2196" cy="2132"/>
            </a:xfrm>
            <a:prstGeom prst="rect">
              <a:avLst/>
            </a:prstGeom>
          </p:spPr>
          <p:txBody>
            <a:bodyPr wrap="square" lIns="0" tIns="0" rIns="0" bIns="0">
              <a:normAutofit/>
            </a:bodyPr>
            <a:lstStyle/>
            <a:p>
              <a:pPr marL="0" marR="0" lvl="0" indent="0" algn="dist" defTabSz="914400" rtl="0" eaLnBrk="1" fontAlgn="auto" latinLnBrk="0" hangingPunct="1">
                <a:lnSpc>
                  <a:spcPct val="100000"/>
                </a:lnSpc>
                <a:spcBef>
                  <a:spcPct val="0"/>
                </a:spcBef>
                <a:spcAft>
                  <a:spcPct val="0"/>
                </a:spcAft>
                <a:buClrTx/>
                <a:buSzTx/>
                <a:buFontTx/>
                <a:buNone/>
                <a:defRPr/>
              </a:pPr>
              <a:r>
                <a:rPr kumimoji="0" lang="vi-VN" altLang="vi-VN" sz="8800" b="0" i="0" u="none" strike="noStrike" kern="1200" cap="none" spc="0" normalizeH="0" baseline="0" noProof="0" dirty="0">
                  <a:ln>
                    <a:noFill/>
                  </a:ln>
                  <a:solidFill>
                    <a:srgbClr val="D45032"/>
                  </a:solidFill>
                  <a:effectLst/>
                  <a:uLnTx/>
                  <a:uFillTx/>
                  <a:latin typeface="Arial" charset="0"/>
                  <a:ea typeface="Arial" charset="0"/>
                  <a:cs typeface="Arial" charset="0"/>
                </a:rPr>
                <a:t>04</a:t>
              </a:r>
              <a:endParaRPr kumimoji="0" lang="en-US" altLang="zh-CN" sz="8800" b="0" i="0" u="none" strike="noStrike" kern="1200" cap="none" spc="0" normalizeH="0" baseline="0" noProof="0" dirty="0">
                <a:ln>
                  <a:noFill/>
                </a:ln>
                <a:solidFill>
                  <a:srgbClr val="D45032"/>
                </a:solidFill>
                <a:effectLst/>
                <a:uLnTx/>
                <a:uFillTx/>
                <a:latin typeface="Arial" charset="0"/>
                <a:ea typeface="Arial" charset="0"/>
                <a:cs typeface="Arial" charset="0"/>
              </a:endParaRPr>
            </a:p>
          </p:txBody>
        </p:sp>
      </p:grpSp>
      <p:pic>
        <p:nvPicPr>
          <p:cNvPr id="40" name="图片 39" descr="30 (6)"/>
          <p:cNvPicPr>
            <a:picLocks noChangeAspect="1"/>
          </p:cNvPicPr>
          <p:nvPr/>
        </p:nvPicPr>
        <p:blipFill>
          <a:blip r:embed="rId7"/>
          <a:srcRect l="12018" t="4760" r="45298" b="61678"/>
          <a:stretch>
            <a:fillRect/>
          </a:stretch>
        </p:blipFill>
        <p:spPr>
          <a:xfrm>
            <a:off x="258446" y="420717"/>
            <a:ext cx="2983230" cy="2616201"/>
          </a:xfrm>
          <a:prstGeom prst="rect">
            <a:avLst/>
          </a:prstGeom>
        </p:spPr>
      </p:pic>
      <p:pic>
        <p:nvPicPr>
          <p:cNvPr id="41" name="图片 40" descr="30 (6)"/>
          <p:cNvPicPr>
            <a:picLocks noChangeAspect="1"/>
          </p:cNvPicPr>
          <p:nvPr/>
        </p:nvPicPr>
        <p:blipFill>
          <a:blip r:embed="rId7"/>
          <a:srcRect l="29260" t="40026" r="45298" b="41485"/>
          <a:stretch>
            <a:fillRect/>
          </a:stretch>
        </p:blipFill>
        <p:spPr>
          <a:xfrm>
            <a:off x="8608378" y="3897631"/>
            <a:ext cx="948690" cy="982981"/>
          </a:xfrm>
          <a:prstGeom prst="rect">
            <a:avLst/>
          </a:prstGeom>
        </p:spPr>
      </p:pic>
    </p:spTree>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1270" y="-83773"/>
            <a:ext cx="12193270" cy="6879590"/>
            <a:chOff x="-1" y="-34"/>
            <a:chExt cx="19202" cy="10834"/>
          </a:xfrm>
        </p:grpSpPr>
        <p:grpSp>
          <p:nvGrpSpPr>
            <p:cNvPr id="5" name="组合 1"/>
            <p:cNvGrpSpPr/>
            <p:nvPr/>
          </p:nvGrpSpPr>
          <p:grpSpPr>
            <a:xfrm>
              <a:off x="-1" y="-34"/>
              <a:ext cx="19202" cy="10835"/>
              <a:chOff x="-1" y="-34"/>
              <a:chExt cx="19202" cy="10835"/>
            </a:xfrm>
          </p:grpSpPr>
          <p:pic>
            <p:nvPicPr>
              <p:cNvPr id="7" name="图片 24"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8" name="图片 23"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6"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4" descr="8 (23)"/>
          <p:cNvPicPr>
            <a:picLocks noChangeAspect="1"/>
          </p:cNvPicPr>
          <p:nvPr/>
        </p:nvPicPr>
        <p:blipFill>
          <a:blip r:embed="rId4"/>
          <a:srcRect t="86667"/>
          <a:stretch>
            <a:fillRect/>
          </a:stretch>
        </p:blipFill>
        <p:spPr>
          <a:xfrm>
            <a:off x="635" y="6477000"/>
            <a:ext cx="12192000" cy="381000"/>
          </a:xfrm>
          <a:prstGeom prst="rect">
            <a:avLst/>
          </a:prstGeom>
        </p:spPr>
      </p:pic>
      <p:sp>
        <p:nvSpPr>
          <p:cNvPr id="10" name="矩形 8"/>
          <p:cNvSpPr/>
          <p:nvPr/>
        </p:nvSpPr>
        <p:spPr>
          <a:xfrm>
            <a:off x="4281053" y="700535"/>
            <a:ext cx="2760517" cy="733412"/>
          </a:xfrm>
          <a:prstGeom prst="rect">
            <a:avLst/>
          </a:prstGeom>
          <a:solidFill>
            <a:srgbClr val="D93B2A"/>
          </a:solidFill>
        </p:spPr>
        <p:txBody>
          <a:bodyPr wrap="square">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vi-VN" altLang="zh-CN" sz="3200" b="1" noProof="0" dirty="0" smtClean="0">
                <a:solidFill>
                  <a:schemeClr val="bg1"/>
                </a:solidFill>
                <a:latin typeface="Arial" charset="0"/>
                <a:ea typeface="Arial" charset="0"/>
                <a:cs typeface="Arial" charset="0"/>
              </a:rPr>
              <a:t>KHÁI NIỆM</a:t>
            </a:r>
            <a:endParaRPr kumimoji="0" lang="zh-CN" altLang="en-US" sz="3200" b="1" i="0" u="none" strike="noStrike" kern="1200" cap="none" spc="0" normalizeH="0" baseline="0" noProof="0" dirty="0">
              <a:ln>
                <a:noFill/>
              </a:ln>
              <a:solidFill>
                <a:schemeClr val="bg1"/>
              </a:solidFill>
              <a:effectLst/>
              <a:uLnTx/>
              <a:uFillTx/>
              <a:latin typeface="Arial" charset="0"/>
              <a:ea typeface="Arial" charset="0"/>
              <a:cs typeface="Arial" charset="0"/>
            </a:endParaRPr>
          </a:p>
        </p:txBody>
      </p:sp>
      <p:sp>
        <p:nvSpPr>
          <p:cNvPr id="11" name="TextBox 10">
            <a:extLst>
              <a:ext uri="{FF2B5EF4-FFF2-40B4-BE49-F238E27FC236}">
                <a16:creationId xmlns="" xmlns:a16="http://schemas.microsoft.com/office/drawing/2014/main" id="{1DE45F00-7AD7-76F5-478E-8949BD995EE4}"/>
              </a:ext>
            </a:extLst>
          </p:cNvPr>
          <p:cNvSpPr txBox="1"/>
          <p:nvPr/>
        </p:nvSpPr>
        <p:spPr>
          <a:xfrm>
            <a:off x="602673" y="1525843"/>
            <a:ext cx="5070763" cy="2479653"/>
          </a:xfrm>
          <a:prstGeom prst="rect">
            <a:avLst/>
          </a:prstGeom>
          <a:noFill/>
        </p:spPr>
        <p:txBody>
          <a:bodyPr wrap="square" rtlCol="0">
            <a:spAutoFit/>
          </a:bodyPr>
          <a:lstStyle/>
          <a:p>
            <a:pPr>
              <a:lnSpc>
                <a:spcPct val="114000"/>
              </a:lnSpc>
              <a:spcBef>
                <a:spcPct val="50000"/>
              </a:spcBef>
            </a:pPr>
            <a:r>
              <a:rPr lang="en-US" sz="2300" b="1" dirty="0" err="1">
                <a:solidFill>
                  <a:srgbClr val="0070C0"/>
                </a:solidFill>
                <a:latin typeface="Arial" charset="0"/>
                <a:ea typeface="Arial" charset="0"/>
                <a:cs typeface="Arial" charset="0"/>
              </a:rPr>
              <a:t>Hút</a:t>
            </a:r>
            <a:r>
              <a:rPr lang="en-US" sz="2300" b="1" dirty="0">
                <a:solidFill>
                  <a:srgbClr val="0070C0"/>
                </a:solidFill>
                <a:latin typeface="Arial" charset="0"/>
                <a:ea typeface="Arial" charset="0"/>
                <a:cs typeface="Arial" charset="0"/>
              </a:rPr>
              <a:t> </a:t>
            </a:r>
            <a:r>
              <a:rPr lang="en-US" sz="2300" b="1" dirty="0" err="1">
                <a:solidFill>
                  <a:srgbClr val="0070C0"/>
                </a:solidFill>
                <a:latin typeface="Arial" charset="0"/>
                <a:ea typeface="Arial" charset="0"/>
                <a:cs typeface="Arial" charset="0"/>
              </a:rPr>
              <a:t>thuốc</a:t>
            </a:r>
            <a:r>
              <a:rPr lang="en-US" sz="2300" b="1" dirty="0">
                <a:solidFill>
                  <a:srgbClr val="0070C0"/>
                </a:solidFill>
                <a:latin typeface="Arial" charset="0"/>
                <a:ea typeface="Arial" charset="0"/>
                <a:cs typeface="Arial" charset="0"/>
              </a:rPr>
              <a:t> </a:t>
            </a:r>
            <a:r>
              <a:rPr lang="en-US" sz="2300" b="1" dirty="0" err="1">
                <a:solidFill>
                  <a:srgbClr val="0070C0"/>
                </a:solidFill>
                <a:latin typeface="Arial" charset="0"/>
                <a:ea typeface="Arial" charset="0"/>
                <a:cs typeface="Arial" charset="0"/>
              </a:rPr>
              <a:t>thụ</a:t>
            </a:r>
            <a:r>
              <a:rPr lang="en-US" sz="2300" b="1" dirty="0">
                <a:solidFill>
                  <a:srgbClr val="0070C0"/>
                </a:solidFill>
                <a:latin typeface="Arial" charset="0"/>
                <a:ea typeface="Arial" charset="0"/>
                <a:cs typeface="Arial" charset="0"/>
              </a:rPr>
              <a:t> </a:t>
            </a:r>
            <a:r>
              <a:rPr lang="en-US" sz="2300" b="1" dirty="0" err="1">
                <a:solidFill>
                  <a:srgbClr val="0070C0"/>
                </a:solidFill>
                <a:latin typeface="Arial" charset="0"/>
                <a:ea typeface="Arial" charset="0"/>
                <a:cs typeface="Arial" charset="0"/>
              </a:rPr>
              <a:t>động</a:t>
            </a:r>
            <a:r>
              <a:rPr lang="en-US" sz="2300" b="1" dirty="0">
                <a:solidFill>
                  <a:srgbClr val="0070C0"/>
                </a:solidFill>
                <a:latin typeface="Arial" charset="0"/>
                <a:ea typeface="Arial" charset="0"/>
                <a:cs typeface="Arial" charset="0"/>
              </a:rPr>
              <a:t>: </a:t>
            </a:r>
          </a:p>
          <a:p>
            <a:pPr algn="just">
              <a:lnSpc>
                <a:spcPct val="114000"/>
              </a:lnSpc>
            </a:pPr>
            <a:r>
              <a:rPr lang="en-US" sz="2300" dirty="0" err="1">
                <a:latin typeface="Arial" charset="0"/>
                <a:ea typeface="Arial" charset="0"/>
                <a:cs typeface="Arial" charset="0"/>
              </a:rPr>
              <a:t>Là</a:t>
            </a:r>
            <a:r>
              <a:rPr lang="en-US" sz="2300" dirty="0">
                <a:latin typeface="Arial" charset="0"/>
                <a:ea typeface="Arial" charset="0"/>
                <a:cs typeface="Arial" charset="0"/>
              </a:rPr>
              <a:t> </a:t>
            </a:r>
            <a:r>
              <a:rPr lang="en-US" sz="2300" dirty="0" err="1">
                <a:latin typeface="Arial" charset="0"/>
                <a:ea typeface="Arial" charset="0"/>
                <a:cs typeface="Arial" charset="0"/>
              </a:rPr>
              <a:t>hít</a:t>
            </a:r>
            <a:r>
              <a:rPr lang="en-US" sz="2300" dirty="0">
                <a:latin typeface="Arial" charset="0"/>
                <a:ea typeface="Arial" charset="0"/>
                <a:cs typeface="Arial" charset="0"/>
              </a:rPr>
              <a:t> </a:t>
            </a:r>
            <a:r>
              <a:rPr lang="en-US" sz="2300" dirty="0" err="1">
                <a:latin typeface="Arial" charset="0"/>
                <a:ea typeface="Arial" charset="0"/>
                <a:cs typeface="Arial" charset="0"/>
              </a:rPr>
              <a:t>phải</a:t>
            </a:r>
            <a:r>
              <a:rPr lang="en-US" sz="2300" dirty="0">
                <a:latin typeface="Arial" charset="0"/>
                <a:ea typeface="Arial" charset="0"/>
                <a:cs typeface="Arial" charset="0"/>
              </a:rPr>
              <a:t> </a:t>
            </a:r>
            <a:r>
              <a:rPr lang="en-US" sz="2300" dirty="0" err="1">
                <a:latin typeface="Arial" charset="0"/>
                <a:ea typeface="Arial" charset="0"/>
                <a:cs typeface="Arial" charset="0"/>
              </a:rPr>
              <a:t>khói</a:t>
            </a:r>
            <a:r>
              <a:rPr lang="en-US" sz="2300" dirty="0">
                <a:latin typeface="Arial" charset="0"/>
                <a:ea typeface="Arial" charset="0"/>
                <a:cs typeface="Arial" charset="0"/>
              </a:rPr>
              <a:t> </a:t>
            </a:r>
            <a:r>
              <a:rPr lang="en-US" sz="2300" dirty="0" err="1">
                <a:latin typeface="Arial" charset="0"/>
                <a:ea typeface="Arial" charset="0"/>
                <a:cs typeface="Arial" charset="0"/>
              </a:rPr>
              <a:t>thuốc</a:t>
            </a:r>
            <a:r>
              <a:rPr lang="en-US" sz="2300" dirty="0">
                <a:latin typeface="Arial" charset="0"/>
                <a:ea typeface="Arial" charset="0"/>
                <a:cs typeface="Arial" charset="0"/>
              </a:rPr>
              <a:t> </a:t>
            </a:r>
            <a:r>
              <a:rPr lang="en-US" sz="2300" dirty="0" err="1">
                <a:latin typeface="Arial" charset="0"/>
                <a:ea typeface="Arial" charset="0"/>
                <a:cs typeface="Arial" charset="0"/>
              </a:rPr>
              <a:t>trong</a:t>
            </a:r>
            <a:r>
              <a:rPr lang="en-US" sz="2300" dirty="0">
                <a:latin typeface="Arial" charset="0"/>
                <a:ea typeface="Arial" charset="0"/>
                <a:cs typeface="Arial" charset="0"/>
              </a:rPr>
              <a:t> </a:t>
            </a:r>
            <a:r>
              <a:rPr lang="en-US" sz="2300" dirty="0" err="1">
                <a:latin typeface="Arial" charset="0"/>
                <a:ea typeface="Arial" charset="0"/>
                <a:cs typeface="Arial" charset="0"/>
              </a:rPr>
              <a:t>môi</a:t>
            </a:r>
            <a:r>
              <a:rPr lang="en-US" sz="2300" dirty="0">
                <a:latin typeface="Arial" charset="0"/>
                <a:ea typeface="Arial" charset="0"/>
                <a:cs typeface="Arial" charset="0"/>
              </a:rPr>
              <a:t> </a:t>
            </a:r>
            <a:r>
              <a:rPr lang="en-US" sz="2300" dirty="0" err="1">
                <a:latin typeface="Arial" charset="0"/>
                <a:ea typeface="Arial" charset="0"/>
                <a:cs typeface="Arial" charset="0"/>
              </a:rPr>
              <a:t>trường</a:t>
            </a:r>
            <a:r>
              <a:rPr lang="en-US" sz="2300" dirty="0">
                <a:latin typeface="Arial" charset="0"/>
                <a:ea typeface="Arial" charset="0"/>
                <a:cs typeface="Arial" charset="0"/>
              </a:rPr>
              <a:t> </a:t>
            </a:r>
            <a:r>
              <a:rPr lang="en-US" sz="2300" dirty="0" err="1">
                <a:latin typeface="Arial" charset="0"/>
                <a:ea typeface="Arial" charset="0"/>
                <a:cs typeface="Arial" charset="0"/>
              </a:rPr>
              <a:t>không</a:t>
            </a:r>
            <a:r>
              <a:rPr lang="en-US" sz="2300" dirty="0">
                <a:latin typeface="Arial" charset="0"/>
                <a:ea typeface="Arial" charset="0"/>
                <a:cs typeface="Arial" charset="0"/>
              </a:rPr>
              <a:t> </a:t>
            </a:r>
            <a:r>
              <a:rPr lang="en-US" sz="2300" dirty="0" err="1">
                <a:latin typeface="Arial" charset="0"/>
                <a:ea typeface="Arial" charset="0"/>
                <a:cs typeface="Arial" charset="0"/>
              </a:rPr>
              <a:t>khí</a:t>
            </a:r>
            <a:r>
              <a:rPr lang="en-US" sz="2300" dirty="0">
                <a:latin typeface="Arial" charset="0"/>
                <a:ea typeface="Arial" charset="0"/>
                <a:cs typeface="Arial" charset="0"/>
              </a:rPr>
              <a:t>, </a:t>
            </a:r>
            <a:r>
              <a:rPr lang="en-US" sz="2300" dirty="0" err="1">
                <a:latin typeface="Arial" charset="0"/>
                <a:ea typeface="Arial" charset="0"/>
                <a:cs typeface="Arial" charset="0"/>
              </a:rPr>
              <a:t>trong</a:t>
            </a:r>
            <a:r>
              <a:rPr lang="en-US" sz="2300" dirty="0">
                <a:latin typeface="Arial" charset="0"/>
                <a:ea typeface="Arial" charset="0"/>
                <a:cs typeface="Arial" charset="0"/>
              </a:rPr>
              <a:t> </a:t>
            </a:r>
            <a:r>
              <a:rPr lang="en-US" sz="2300" dirty="0" err="1">
                <a:latin typeface="Arial" charset="0"/>
                <a:ea typeface="Arial" charset="0"/>
                <a:cs typeface="Arial" charset="0"/>
              </a:rPr>
              <a:t>đó</a:t>
            </a:r>
            <a:r>
              <a:rPr lang="en-US" sz="2300" dirty="0">
                <a:latin typeface="Arial" charset="0"/>
                <a:ea typeface="Arial" charset="0"/>
                <a:cs typeface="Arial" charset="0"/>
              </a:rPr>
              <a:t> bao </a:t>
            </a:r>
            <a:r>
              <a:rPr lang="en-US" sz="2300" dirty="0" err="1">
                <a:latin typeface="Arial" charset="0"/>
                <a:ea typeface="Arial" charset="0"/>
                <a:cs typeface="Arial" charset="0"/>
              </a:rPr>
              <a:t>gồm</a:t>
            </a:r>
            <a:r>
              <a:rPr lang="en-US" sz="2300" dirty="0">
                <a:latin typeface="Arial" charset="0"/>
                <a:ea typeface="Arial" charset="0"/>
                <a:cs typeface="Arial" charset="0"/>
              </a:rPr>
              <a:t> </a:t>
            </a:r>
            <a:r>
              <a:rPr lang="en-US" sz="2300" dirty="0" err="1">
                <a:latin typeface="Arial" charset="0"/>
                <a:ea typeface="Arial" charset="0"/>
                <a:cs typeface="Arial" charset="0"/>
              </a:rPr>
              <a:t>khói</a:t>
            </a:r>
            <a:r>
              <a:rPr lang="en-US" sz="2300" dirty="0">
                <a:latin typeface="Arial" charset="0"/>
                <a:ea typeface="Arial" charset="0"/>
                <a:cs typeface="Arial" charset="0"/>
              </a:rPr>
              <a:t> </a:t>
            </a:r>
            <a:r>
              <a:rPr lang="en-US" sz="2300" dirty="0" err="1">
                <a:latin typeface="Arial" charset="0"/>
                <a:ea typeface="Arial" charset="0"/>
                <a:cs typeface="Arial" charset="0"/>
              </a:rPr>
              <a:t>thuốc</a:t>
            </a:r>
            <a:r>
              <a:rPr lang="en-US" sz="2300" dirty="0">
                <a:latin typeface="Arial" charset="0"/>
                <a:ea typeface="Arial" charset="0"/>
                <a:cs typeface="Arial" charset="0"/>
              </a:rPr>
              <a:t> </a:t>
            </a:r>
            <a:r>
              <a:rPr lang="en-US" sz="2300" dirty="0" err="1">
                <a:latin typeface="Arial" charset="0"/>
                <a:ea typeface="Arial" charset="0"/>
                <a:cs typeface="Arial" charset="0"/>
              </a:rPr>
              <a:t>từ</a:t>
            </a:r>
            <a:r>
              <a:rPr lang="en-US" sz="2300" dirty="0">
                <a:latin typeface="Arial" charset="0"/>
                <a:ea typeface="Arial" charset="0"/>
                <a:cs typeface="Arial" charset="0"/>
              </a:rPr>
              <a:t> </a:t>
            </a:r>
            <a:r>
              <a:rPr lang="en-US" sz="2300" dirty="0" err="1">
                <a:latin typeface="Arial" charset="0"/>
                <a:ea typeface="Arial" charset="0"/>
                <a:cs typeface="Arial" charset="0"/>
              </a:rPr>
              <a:t>đầu</a:t>
            </a:r>
            <a:r>
              <a:rPr lang="en-US" sz="2300" dirty="0">
                <a:latin typeface="Arial" charset="0"/>
                <a:ea typeface="Arial" charset="0"/>
                <a:cs typeface="Arial" charset="0"/>
              </a:rPr>
              <a:t> </a:t>
            </a:r>
            <a:r>
              <a:rPr lang="en-US" sz="2300" dirty="0" err="1">
                <a:latin typeface="Arial" charset="0"/>
                <a:ea typeface="Arial" charset="0"/>
                <a:cs typeface="Arial" charset="0"/>
              </a:rPr>
              <a:t>điếu</a:t>
            </a:r>
            <a:r>
              <a:rPr lang="en-US" sz="2300" dirty="0">
                <a:latin typeface="Arial" charset="0"/>
                <a:ea typeface="Arial" charset="0"/>
                <a:cs typeface="Arial" charset="0"/>
              </a:rPr>
              <a:t> </a:t>
            </a:r>
            <a:r>
              <a:rPr lang="en-US" sz="2300" dirty="0" err="1">
                <a:latin typeface="Arial" charset="0"/>
                <a:ea typeface="Arial" charset="0"/>
                <a:cs typeface="Arial" charset="0"/>
              </a:rPr>
              <a:t>thuốc</a:t>
            </a:r>
            <a:r>
              <a:rPr lang="en-US" sz="2300" dirty="0">
                <a:latin typeface="Arial" charset="0"/>
                <a:ea typeface="Arial" charset="0"/>
                <a:cs typeface="Arial" charset="0"/>
              </a:rPr>
              <a:t> </a:t>
            </a:r>
            <a:r>
              <a:rPr lang="en-US" sz="2300" dirty="0" err="1">
                <a:latin typeface="Arial" charset="0"/>
                <a:ea typeface="Arial" charset="0"/>
                <a:cs typeface="Arial" charset="0"/>
              </a:rPr>
              <a:t>đang</a:t>
            </a:r>
            <a:r>
              <a:rPr lang="en-US" sz="2300" dirty="0">
                <a:latin typeface="Arial" charset="0"/>
                <a:ea typeface="Arial" charset="0"/>
                <a:cs typeface="Arial" charset="0"/>
              </a:rPr>
              <a:t> </a:t>
            </a:r>
            <a:r>
              <a:rPr lang="en-US" sz="2300" dirty="0" err="1">
                <a:latin typeface="Arial" charset="0"/>
                <a:ea typeface="Arial" charset="0"/>
                <a:cs typeface="Arial" charset="0"/>
              </a:rPr>
              <a:t>cháy</a:t>
            </a:r>
            <a:r>
              <a:rPr lang="en-US" sz="2300" dirty="0">
                <a:latin typeface="Arial" charset="0"/>
                <a:ea typeface="Arial" charset="0"/>
                <a:cs typeface="Arial" charset="0"/>
              </a:rPr>
              <a:t> </a:t>
            </a:r>
            <a:r>
              <a:rPr lang="en-US" sz="2300" dirty="0" err="1">
                <a:latin typeface="Arial" charset="0"/>
                <a:ea typeface="Arial" charset="0"/>
                <a:cs typeface="Arial" charset="0"/>
              </a:rPr>
              <a:t>và</a:t>
            </a:r>
            <a:r>
              <a:rPr lang="en-US" sz="2300" dirty="0">
                <a:latin typeface="Arial" charset="0"/>
                <a:ea typeface="Arial" charset="0"/>
                <a:cs typeface="Arial" charset="0"/>
              </a:rPr>
              <a:t> </a:t>
            </a:r>
            <a:r>
              <a:rPr lang="en-US" sz="2300" dirty="0" err="1">
                <a:latin typeface="Arial" charset="0"/>
                <a:ea typeface="Arial" charset="0"/>
                <a:cs typeface="Arial" charset="0"/>
              </a:rPr>
              <a:t>khói</a:t>
            </a:r>
            <a:r>
              <a:rPr lang="en-US" sz="2300" dirty="0">
                <a:latin typeface="Arial" charset="0"/>
                <a:ea typeface="Arial" charset="0"/>
                <a:cs typeface="Arial" charset="0"/>
              </a:rPr>
              <a:t> </a:t>
            </a:r>
            <a:r>
              <a:rPr lang="en-US" sz="2300" dirty="0" err="1">
                <a:latin typeface="Arial" charset="0"/>
                <a:ea typeface="Arial" charset="0"/>
                <a:cs typeface="Arial" charset="0"/>
              </a:rPr>
              <a:t>thuốc</a:t>
            </a:r>
            <a:r>
              <a:rPr lang="en-US" sz="2300" dirty="0">
                <a:latin typeface="Arial" charset="0"/>
                <a:ea typeface="Arial" charset="0"/>
                <a:cs typeface="Arial" charset="0"/>
              </a:rPr>
              <a:t> do </a:t>
            </a:r>
            <a:r>
              <a:rPr lang="en-US" sz="2300" dirty="0" err="1">
                <a:latin typeface="Arial" charset="0"/>
                <a:ea typeface="Arial" charset="0"/>
                <a:cs typeface="Arial" charset="0"/>
              </a:rPr>
              <a:t>người</a:t>
            </a:r>
            <a:r>
              <a:rPr lang="en-US" sz="2300" dirty="0">
                <a:latin typeface="Arial" charset="0"/>
                <a:ea typeface="Arial" charset="0"/>
                <a:cs typeface="Arial" charset="0"/>
              </a:rPr>
              <a:t> </a:t>
            </a:r>
            <a:r>
              <a:rPr lang="en-US" sz="2300" dirty="0" err="1">
                <a:latin typeface="Arial" charset="0"/>
                <a:ea typeface="Arial" charset="0"/>
                <a:cs typeface="Arial" charset="0"/>
              </a:rPr>
              <a:t>hút</a:t>
            </a:r>
            <a:r>
              <a:rPr lang="en-US" sz="2300" dirty="0">
                <a:latin typeface="Arial" charset="0"/>
                <a:ea typeface="Arial" charset="0"/>
                <a:cs typeface="Arial" charset="0"/>
              </a:rPr>
              <a:t> </a:t>
            </a:r>
            <a:r>
              <a:rPr lang="en-US" sz="2300" dirty="0" err="1">
                <a:latin typeface="Arial" charset="0"/>
                <a:ea typeface="Arial" charset="0"/>
                <a:cs typeface="Arial" charset="0"/>
              </a:rPr>
              <a:t>thuốc</a:t>
            </a:r>
            <a:r>
              <a:rPr lang="en-US" sz="2300" dirty="0">
                <a:latin typeface="Arial" charset="0"/>
                <a:ea typeface="Arial" charset="0"/>
                <a:cs typeface="Arial" charset="0"/>
              </a:rPr>
              <a:t> </a:t>
            </a:r>
            <a:r>
              <a:rPr lang="en-US" sz="2300" dirty="0" err="1">
                <a:latin typeface="Arial" charset="0"/>
                <a:ea typeface="Arial" charset="0"/>
                <a:cs typeface="Arial" charset="0"/>
              </a:rPr>
              <a:t>thở</a:t>
            </a:r>
            <a:r>
              <a:rPr lang="en-US" sz="2300" dirty="0">
                <a:latin typeface="Arial" charset="0"/>
                <a:ea typeface="Arial" charset="0"/>
                <a:cs typeface="Arial" charset="0"/>
              </a:rPr>
              <a:t> </a:t>
            </a:r>
            <a:r>
              <a:rPr lang="en-US" sz="2300" dirty="0" err="1">
                <a:latin typeface="Arial" charset="0"/>
                <a:ea typeface="Arial" charset="0"/>
                <a:cs typeface="Arial" charset="0"/>
              </a:rPr>
              <a:t>ra.</a:t>
            </a:r>
            <a:endParaRPr lang="en-US" sz="2300" dirty="0">
              <a:latin typeface="Arial" charset="0"/>
              <a:ea typeface="Arial" charset="0"/>
              <a:cs typeface="Arial" charset="0"/>
            </a:endParaRPr>
          </a:p>
        </p:txBody>
      </p:sp>
      <p:grpSp>
        <p:nvGrpSpPr>
          <p:cNvPr id="12" name="Group 11">
            <a:extLst>
              <a:ext uri="{FF2B5EF4-FFF2-40B4-BE49-F238E27FC236}">
                <a16:creationId xmlns="" xmlns:a16="http://schemas.microsoft.com/office/drawing/2014/main" id="{AF258EC4-7CC1-C755-B6C7-77345899AB0D}"/>
              </a:ext>
            </a:extLst>
          </p:cNvPr>
          <p:cNvGrpSpPr/>
          <p:nvPr/>
        </p:nvGrpSpPr>
        <p:grpSpPr>
          <a:xfrm>
            <a:off x="644734" y="4404779"/>
            <a:ext cx="3907062" cy="1620781"/>
            <a:chOff x="847725" y="4623854"/>
            <a:chExt cx="3704071" cy="1620781"/>
          </a:xfrm>
        </p:grpSpPr>
        <p:sp>
          <p:nvSpPr>
            <p:cNvPr id="13" name="Freeform: Shape 9">
              <a:extLst>
                <a:ext uri="{FF2B5EF4-FFF2-40B4-BE49-F238E27FC236}">
                  <a16:creationId xmlns="" xmlns:a16="http://schemas.microsoft.com/office/drawing/2014/main" id="{89CFE449-9BC3-E638-10EE-8DD96AF103D6}"/>
                </a:ext>
              </a:extLst>
            </p:cNvPr>
            <p:cNvSpPr/>
            <p:nvPr/>
          </p:nvSpPr>
          <p:spPr>
            <a:xfrm>
              <a:off x="847725" y="4636533"/>
              <a:ext cx="3704071" cy="1608102"/>
            </a:xfrm>
            <a:custGeom>
              <a:avLst/>
              <a:gdLst>
                <a:gd name="connsiteX0" fmla="*/ 0 w 3704071"/>
                <a:gd name="connsiteY0" fmla="*/ 0 h 1608102"/>
                <a:gd name="connsiteX1" fmla="*/ 3704072 w 3704071"/>
                <a:gd name="connsiteY1" fmla="*/ 0 h 1608102"/>
                <a:gd name="connsiteX2" fmla="*/ 3704072 w 3704071"/>
                <a:gd name="connsiteY2" fmla="*/ 1608103 h 1608102"/>
                <a:gd name="connsiteX3" fmla="*/ 0 w 3704071"/>
                <a:gd name="connsiteY3" fmla="*/ 1608103 h 1608102"/>
              </a:gdLst>
              <a:ahLst/>
              <a:cxnLst>
                <a:cxn ang="0">
                  <a:pos x="connsiteX0" y="connsiteY0"/>
                </a:cxn>
                <a:cxn ang="0">
                  <a:pos x="connsiteX1" y="connsiteY1"/>
                </a:cxn>
                <a:cxn ang="0">
                  <a:pos x="connsiteX2" y="connsiteY2"/>
                </a:cxn>
                <a:cxn ang="0">
                  <a:pos x="connsiteX3" y="connsiteY3"/>
                </a:cxn>
              </a:cxnLst>
              <a:rect l="l" t="t" r="r" b="b"/>
              <a:pathLst>
                <a:path w="3704071" h="1608102">
                  <a:moveTo>
                    <a:pt x="0" y="0"/>
                  </a:moveTo>
                  <a:lnTo>
                    <a:pt x="3704072" y="0"/>
                  </a:lnTo>
                  <a:lnTo>
                    <a:pt x="3704072" y="1608103"/>
                  </a:lnTo>
                  <a:lnTo>
                    <a:pt x="0" y="1608103"/>
                  </a:lnTo>
                  <a:close/>
                </a:path>
              </a:pathLst>
            </a:custGeom>
            <a:solidFill>
              <a:srgbClr val="1C75BC"/>
            </a:solidFill>
            <a:ln w="16541" cap="flat">
              <a:noFill/>
              <a:prstDash val="solid"/>
              <a:miter/>
            </a:ln>
          </p:spPr>
          <p:txBody>
            <a:bodyPr rtlCol="0" anchor="ctr"/>
            <a:lstStyle/>
            <a:p>
              <a:pPr algn="just"/>
              <a:endParaRPr lang="en-GB"/>
            </a:p>
          </p:txBody>
        </p:sp>
        <p:sp>
          <p:nvSpPr>
            <p:cNvPr id="14" name="TextBox 13">
              <a:extLst>
                <a:ext uri="{FF2B5EF4-FFF2-40B4-BE49-F238E27FC236}">
                  <a16:creationId xmlns="" xmlns:a16="http://schemas.microsoft.com/office/drawing/2014/main" id="{42297010-91A5-A6FE-17BE-95DC65F5658C}"/>
                </a:ext>
              </a:extLst>
            </p:cNvPr>
            <p:cNvSpPr txBox="1"/>
            <p:nvPr/>
          </p:nvSpPr>
          <p:spPr>
            <a:xfrm>
              <a:off x="940855" y="4623854"/>
              <a:ext cx="3239201" cy="1323439"/>
            </a:xfrm>
            <a:prstGeom prst="rect">
              <a:avLst/>
            </a:prstGeom>
            <a:noFill/>
          </p:spPr>
          <p:txBody>
            <a:bodyPr wrap="square" rtlCol="0">
              <a:spAutoFit/>
            </a:bodyPr>
            <a:lstStyle/>
            <a:p>
              <a:pPr algn="dist"/>
              <a:r>
                <a:rPr lang="vi-VN" sz="2000" b="1" dirty="0" err="1">
                  <a:solidFill>
                    <a:schemeClr val="bg1"/>
                  </a:solidFill>
                  <a:latin typeface="Arial" charset="0"/>
                  <a:ea typeface="Arial" charset="0"/>
                  <a:cs typeface="Arial" charset="0"/>
                </a:rPr>
                <a:t>Khói</a:t>
              </a:r>
              <a:r>
                <a:rPr lang="vi-VN" sz="2000" b="1" dirty="0">
                  <a:solidFill>
                    <a:schemeClr val="bg1"/>
                  </a:solidFill>
                  <a:latin typeface="Arial" charset="0"/>
                  <a:ea typeface="Arial" charset="0"/>
                  <a:cs typeface="Arial" charset="0"/>
                </a:rPr>
                <a:t> </a:t>
              </a:r>
              <a:r>
                <a:rPr lang="vi-VN" sz="2000" b="1" dirty="0" err="1">
                  <a:solidFill>
                    <a:schemeClr val="bg1"/>
                  </a:solidFill>
                  <a:latin typeface="Arial" charset="0"/>
                  <a:ea typeface="Arial" charset="0"/>
                  <a:cs typeface="Arial" charset="0"/>
                </a:rPr>
                <a:t>toả</a:t>
              </a:r>
              <a:r>
                <a:rPr lang="vi-VN" sz="2000" b="1" dirty="0">
                  <a:solidFill>
                    <a:schemeClr val="bg1"/>
                  </a:solidFill>
                  <a:latin typeface="Arial" charset="0"/>
                  <a:ea typeface="Arial" charset="0"/>
                  <a:cs typeface="Arial" charset="0"/>
                </a:rPr>
                <a:t> ra </a:t>
              </a:r>
              <a:r>
                <a:rPr lang="vi-VN" sz="2000" b="1" dirty="0" err="1">
                  <a:solidFill>
                    <a:schemeClr val="bg1"/>
                  </a:solidFill>
                  <a:latin typeface="Arial" charset="0"/>
                  <a:ea typeface="Arial" charset="0"/>
                  <a:cs typeface="Arial" charset="0"/>
                </a:rPr>
                <a:t>từ</a:t>
              </a:r>
              <a:r>
                <a:rPr lang="vi-VN" sz="2000" b="1" dirty="0">
                  <a:solidFill>
                    <a:schemeClr val="bg1"/>
                  </a:solidFill>
                  <a:latin typeface="Arial" charset="0"/>
                  <a:ea typeface="Arial" charset="0"/>
                  <a:cs typeface="Arial" charset="0"/>
                </a:rPr>
                <a:t> </a:t>
              </a:r>
              <a:r>
                <a:rPr lang="vi-VN" sz="2000" b="1" dirty="0" err="1">
                  <a:solidFill>
                    <a:schemeClr val="bg1"/>
                  </a:solidFill>
                  <a:latin typeface="Arial" charset="0"/>
                  <a:ea typeface="Arial" charset="0"/>
                  <a:cs typeface="Arial" charset="0"/>
                </a:rPr>
                <a:t>đầu</a:t>
              </a:r>
              <a:r>
                <a:rPr lang="vi-VN" sz="2000" b="1" dirty="0">
                  <a:solidFill>
                    <a:schemeClr val="bg1"/>
                  </a:solidFill>
                  <a:latin typeface="Arial" charset="0"/>
                  <a:ea typeface="Arial" charset="0"/>
                  <a:cs typeface="Arial" charset="0"/>
                </a:rPr>
                <a:t> </a:t>
              </a:r>
              <a:r>
                <a:rPr lang="vi-VN" sz="2000" b="1" dirty="0" err="1">
                  <a:solidFill>
                    <a:schemeClr val="bg1"/>
                  </a:solidFill>
                  <a:latin typeface="Arial" charset="0"/>
                  <a:ea typeface="Arial" charset="0"/>
                  <a:cs typeface="Arial" charset="0"/>
                </a:rPr>
                <a:t>điếu</a:t>
              </a:r>
              <a:r>
                <a:rPr lang="vi-VN" sz="2000" b="1" dirty="0">
                  <a:solidFill>
                    <a:schemeClr val="bg1"/>
                  </a:solidFill>
                  <a:latin typeface="Arial" charset="0"/>
                  <a:ea typeface="Arial" charset="0"/>
                  <a:cs typeface="Arial" charset="0"/>
                </a:rPr>
                <a:t> </a:t>
              </a:r>
              <a:r>
                <a:rPr lang="vi-VN" sz="2000" b="1" dirty="0" err="1">
                  <a:solidFill>
                    <a:schemeClr val="bg1"/>
                  </a:solidFill>
                  <a:latin typeface="Arial" charset="0"/>
                  <a:ea typeface="Arial" charset="0"/>
                  <a:cs typeface="Arial" charset="0"/>
                </a:rPr>
                <a:t>thuốc</a:t>
              </a:r>
              <a:r>
                <a:rPr lang="vi-VN" sz="2000" b="1" dirty="0">
                  <a:solidFill>
                    <a:schemeClr val="bg1"/>
                  </a:solidFill>
                  <a:latin typeface="Arial" charset="0"/>
                  <a:ea typeface="Arial" charset="0"/>
                  <a:cs typeface="Arial" charset="0"/>
                </a:rPr>
                <a:t> </a:t>
              </a:r>
              <a:r>
                <a:rPr lang="vi-VN" sz="2000" b="1" dirty="0" err="1">
                  <a:solidFill>
                    <a:schemeClr val="bg1"/>
                  </a:solidFill>
                  <a:latin typeface="Arial" charset="0"/>
                  <a:ea typeface="Arial" charset="0"/>
                  <a:cs typeface="Arial" charset="0"/>
                </a:rPr>
                <a:t>chứa</a:t>
              </a:r>
              <a:r>
                <a:rPr lang="vi-VN" sz="2000" b="1" dirty="0">
                  <a:solidFill>
                    <a:schemeClr val="bg1"/>
                  </a:solidFill>
                  <a:latin typeface="Arial" charset="0"/>
                  <a:ea typeface="Arial" charset="0"/>
                  <a:cs typeface="Arial" charset="0"/>
                </a:rPr>
                <a:t> </a:t>
              </a:r>
              <a:r>
                <a:rPr lang="vi-VN" sz="2000" b="1" dirty="0" err="1">
                  <a:solidFill>
                    <a:schemeClr val="bg1"/>
                  </a:solidFill>
                  <a:latin typeface="Arial" charset="0"/>
                  <a:ea typeface="Arial" charset="0"/>
                  <a:cs typeface="Arial" charset="0"/>
                </a:rPr>
                <a:t>nhiều</a:t>
              </a:r>
              <a:r>
                <a:rPr lang="vi-VN" sz="2000" b="1" dirty="0">
                  <a:solidFill>
                    <a:schemeClr val="bg1"/>
                  </a:solidFill>
                  <a:latin typeface="Arial" charset="0"/>
                  <a:ea typeface="Arial" charset="0"/>
                  <a:cs typeface="Arial" charset="0"/>
                </a:rPr>
                <a:t> </a:t>
              </a:r>
              <a:r>
                <a:rPr lang="vi-VN" sz="2000" b="1" dirty="0" err="1">
                  <a:solidFill>
                    <a:schemeClr val="bg1"/>
                  </a:solidFill>
                  <a:latin typeface="Arial" charset="0"/>
                  <a:ea typeface="Arial" charset="0"/>
                  <a:cs typeface="Arial" charset="0"/>
                </a:rPr>
                <a:t>chất</a:t>
              </a:r>
              <a:r>
                <a:rPr lang="vi-VN" sz="2000" b="1" dirty="0">
                  <a:solidFill>
                    <a:schemeClr val="bg1"/>
                  </a:solidFill>
                  <a:latin typeface="Arial" charset="0"/>
                  <a:ea typeface="Arial" charset="0"/>
                  <a:cs typeface="Arial" charset="0"/>
                </a:rPr>
                <a:t> </a:t>
              </a:r>
              <a:r>
                <a:rPr lang="vi-VN" sz="2000" b="1" dirty="0" err="1">
                  <a:solidFill>
                    <a:schemeClr val="bg1"/>
                  </a:solidFill>
                  <a:latin typeface="Arial" charset="0"/>
                  <a:ea typeface="Arial" charset="0"/>
                  <a:cs typeface="Arial" charset="0"/>
                </a:rPr>
                <a:t>độc</a:t>
              </a:r>
              <a:r>
                <a:rPr lang="vi-VN" sz="2000" b="1" dirty="0">
                  <a:solidFill>
                    <a:schemeClr val="bg1"/>
                  </a:solidFill>
                  <a:latin typeface="Arial" charset="0"/>
                  <a:ea typeface="Arial" charset="0"/>
                  <a:cs typeface="Arial" charset="0"/>
                </a:rPr>
                <a:t> cao </a:t>
              </a:r>
              <a:r>
                <a:rPr lang="vi-VN" sz="2000" b="1" dirty="0" err="1">
                  <a:solidFill>
                    <a:schemeClr val="bg1"/>
                  </a:solidFill>
                  <a:latin typeface="Arial" charset="0"/>
                  <a:ea typeface="Arial" charset="0"/>
                  <a:cs typeface="Arial" charset="0"/>
                </a:rPr>
                <a:t>gấp</a:t>
              </a:r>
              <a:r>
                <a:rPr lang="vi-VN" sz="2000" b="1" dirty="0">
                  <a:solidFill>
                    <a:schemeClr val="bg1"/>
                  </a:solidFill>
                  <a:latin typeface="Arial" charset="0"/>
                  <a:ea typeface="Arial" charset="0"/>
                  <a:cs typeface="Arial" charset="0"/>
                </a:rPr>
                <a:t> 21 </a:t>
              </a:r>
              <a:r>
                <a:rPr lang="vi-VN" sz="2000" b="1" dirty="0" err="1">
                  <a:solidFill>
                    <a:schemeClr val="bg1"/>
                  </a:solidFill>
                  <a:latin typeface="Arial" charset="0"/>
                  <a:ea typeface="Arial" charset="0"/>
                  <a:cs typeface="Arial" charset="0"/>
                </a:rPr>
                <a:t>lần</a:t>
              </a:r>
              <a:r>
                <a:rPr lang="vi-VN" sz="2000" b="1" dirty="0">
                  <a:solidFill>
                    <a:schemeClr val="bg1"/>
                  </a:solidFill>
                  <a:latin typeface="Arial" charset="0"/>
                  <a:ea typeface="Arial" charset="0"/>
                  <a:cs typeface="Arial" charset="0"/>
                </a:rPr>
                <a:t> so </a:t>
              </a:r>
              <a:r>
                <a:rPr lang="vi-VN" sz="2000" b="1" dirty="0" err="1">
                  <a:solidFill>
                    <a:schemeClr val="bg1"/>
                  </a:solidFill>
                  <a:latin typeface="Arial" charset="0"/>
                  <a:ea typeface="Arial" charset="0"/>
                  <a:cs typeface="Arial" charset="0"/>
                </a:rPr>
                <a:t>với</a:t>
              </a:r>
              <a:r>
                <a:rPr lang="vi-VN" sz="2000" b="1" dirty="0">
                  <a:solidFill>
                    <a:schemeClr val="bg1"/>
                  </a:solidFill>
                  <a:latin typeface="Arial" charset="0"/>
                  <a:ea typeface="Arial" charset="0"/>
                  <a:cs typeface="Arial" charset="0"/>
                </a:rPr>
                <a:t> </a:t>
              </a:r>
              <a:r>
                <a:rPr lang="vi-VN" sz="2000" b="1" dirty="0" err="1">
                  <a:solidFill>
                    <a:schemeClr val="bg1"/>
                  </a:solidFill>
                  <a:latin typeface="Arial" charset="0"/>
                  <a:ea typeface="Arial" charset="0"/>
                  <a:cs typeface="Arial" charset="0"/>
                </a:rPr>
                <a:t>khói</a:t>
              </a:r>
              <a:r>
                <a:rPr lang="vi-VN" sz="2000" b="1" dirty="0">
                  <a:solidFill>
                    <a:schemeClr val="bg1"/>
                  </a:solidFill>
                  <a:latin typeface="Arial" charset="0"/>
                  <a:ea typeface="Arial" charset="0"/>
                  <a:cs typeface="Arial" charset="0"/>
                </a:rPr>
                <a:t> </a:t>
              </a:r>
              <a:r>
                <a:rPr lang="vi-VN" sz="2000" b="1" dirty="0" err="1">
                  <a:solidFill>
                    <a:schemeClr val="bg1"/>
                  </a:solidFill>
                  <a:latin typeface="Arial" charset="0"/>
                  <a:ea typeface="Arial" charset="0"/>
                  <a:cs typeface="Arial" charset="0"/>
                </a:rPr>
                <a:t>thuốc</a:t>
              </a:r>
              <a:r>
                <a:rPr lang="vi-VN" sz="2000" b="1" dirty="0">
                  <a:solidFill>
                    <a:schemeClr val="bg1"/>
                  </a:solidFill>
                  <a:latin typeface="Arial" charset="0"/>
                  <a:ea typeface="Arial" charset="0"/>
                  <a:cs typeface="Arial" charset="0"/>
                </a:rPr>
                <a:t> </a:t>
              </a:r>
              <a:r>
                <a:rPr lang="vi-VN" sz="2000" b="1" dirty="0" err="1">
                  <a:solidFill>
                    <a:schemeClr val="bg1"/>
                  </a:solidFill>
                  <a:latin typeface="Arial" charset="0"/>
                  <a:ea typeface="Arial" charset="0"/>
                  <a:cs typeface="Arial" charset="0"/>
                </a:rPr>
                <a:t>thở</a:t>
              </a:r>
              <a:r>
                <a:rPr lang="vi-VN" sz="2000" b="1" dirty="0">
                  <a:solidFill>
                    <a:schemeClr val="bg1"/>
                  </a:solidFill>
                  <a:latin typeface="Arial" charset="0"/>
                  <a:ea typeface="Arial" charset="0"/>
                  <a:cs typeface="Arial" charset="0"/>
                </a:rPr>
                <a:t> ra. (WHO)</a:t>
              </a:r>
            </a:p>
          </p:txBody>
        </p:sp>
      </p:grpSp>
      <p:pic>
        <p:nvPicPr>
          <p:cNvPr id="15" name="Graphic 6">
            <a:extLst>
              <a:ext uri="{FF2B5EF4-FFF2-40B4-BE49-F238E27FC236}">
                <a16:creationId xmlns="" xmlns:a16="http://schemas.microsoft.com/office/drawing/2014/main" id="{4A694B2C-9D33-DE7E-7749-7025A3A3B893}"/>
              </a:ext>
            </a:extLst>
          </p:cNvPr>
          <p:cNvPicPr>
            <a:picLocks noChangeAspect="1"/>
          </p:cNvPicPr>
          <p:nvPr/>
        </p:nvPicPr>
        <p:blipFill>
          <a:blip r:embed="rId5" cstate="print">
            <a:extLst>
              <a:ext uri="{96DAC541-7B7A-43D3-8B79-37D633B846F1}">
                <asvg:svgBlip xmlns="" xmlns:asvg="http://schemas.microsoft.com/office/drawing/2016/SVG/main" r:embed="rId6"/>
              </a:ext>
            </a:extLst>
          </a:blip>
          <a:stretch>
            <a:fillRect/>
          </a:stretch>
        </p:blipFill>
        <p:spPr>
          <a:xfrm>
            <a:off x="6415253" y="1651718"/>
            <a:ext cx="5261488" cy="4105275"/>
          </a:xfrm>
          <a:prstGeom prst="rect">
            <a:avLst/>
          </a:prstGeom>
        </p:spPr>
      </p:pic>
      <p:pic>
        <p:nvPicPr>
          <p:cNvPr id="17" name="Graphic 8">
            <a:extLst>
              <a:ext uri="{FF2B5EF4-FFF2-40B4-BE49-F238E27FC236}">
                <a16:creationId xmlns="" xmlns:a16="http://schemas.microsoft.com/office/drawing/2014/main" id="{31DE7D99-DFD2-8ED7-2F9B-C58F96D805D9}"/>
              </a:ext>
            </a:extLst>
          </p:cNvPr>
          <p:cNvPicPr>
            <a:picLocks noChangeAspect="1"/>
          </p:cNvPicPr>
          <p:nvPr/>
        </p:nvPicPr>
        <p:blipFill>
          <a:blip r:embed="rId7" cstate="print">
            <a:extLst>
              <a:ext uri="{96DAC541-7B7A-43D3-8B79-37D633B846F1}">
                <asvg:svgBlip xmlns="" xmlns:asvg="http://schemas.microsoft.com/office/drawing/2016/SVG/main" r:embed="rId8"/>
              </a:ext>
            </a:extLst>
          </a:blip>
          <a:stretch>
            <a:fillRect/>
          </a:stretch>
        </p:blipFill>
        <p:spPr>
          <a:xfrm>
            <a:off x="3480869" y="4418798"/>
            <a:ext cx="2815004" cy="647700"/>
          </a:xfrm>
          <a:prstGeom prst="rect">
            <a:avLst/>
          </a:prstGeom>
        </p:spPr>
      </p:pic>
    </p:spTree>
    <p:extLst>
      <p:ext uri="{BB962C8B-B14F-4D97-AF65-F5344CB8AC3E}">
        <p14:creationId xmlns:p14="http://schemas.microsoft.com/office/powerpoint/2010/main" val="1536162000"/>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800"/>
                                        <p:tgtEl>
                                          <p:spTgt spid="11"/>
                                        </p:tgtEl>
                                      </p:cBhvr>
                                    </p:animEffect>
                                    <p:anim calcmode="lin" valueType="num">
                                      <p:cBhvr>
                                        <p:cTn id="8" dur="800" fill="hold"/>
                                        <p:tgtEl>
                                          <p:spTgt spid="11"/>
                                        </p:tgtEl>
                                        <p:attrNameLst>
                                          <p:attrName>ppt_x</p:attrName>
                                        </p:attrNameLst>
                                      </p:cBhvr>
                                      <p:tavLst>
                                        <p:tav tm="0">
                                          <p:val>
                                            <p:strVal val="#ppt_x"/>
                                          </p:val>
                                        </p:tav>
                                        <p:tav tm="100000">
                                          <p:val>
                                            <p:strVal val="#ppt_x"/>
                                          </p:val>
                                        </p:tav>
                                      </p:tavLst>
                                    </p:anim>
                                    <p:anim calcmode="lin" valueType="num">
                                      <p:cBhvr>
                                        <p:cTn id="9" dur="800" fill="hold"/>
                                        <p:tgtEl>
                                          <p:spTgt spid="11"/>
                                        </p:tgtEl>
                                        <p:attrNameLst>
                                          <p:attrName>ppt_y</p:attrName>
                                        </p:attrNameLst>
                                      </p:cBhvr>
                                      <p:tavLst>
                                        <p:tav tm="0">
                                          <p:val>
                                            <p:strVal val="#ppt_y+.1"/>
                                          </p:val>
                                        </p:tav>
                                        <p:tav tm="100000">
                                          <p:val>
                                            <p:strVal val="#ppt_y"/>
                                          </p:val>
                                        </p:tav>
                                      </p:tavLst>
                                    </p:anim>
                                  </p:childTnLst>
                                </p:cTn>
                              </p:par>
                              <p:par>
                                <p:cTn id="10" presetID="22" presetClass="entr" presetSubtype="2" fill="hold" nodeType="withEffect">
                                  <p:stCondLst>
                                    <p:cond delay="30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500"/>
                                        <p:tgtEl>
                                          <p:spTgt spid="12"/>
                                        </p:tgtEl>
                                      </p:cBhvr>
                                    </p:animEffect>
                                  </p:childTnLst>
                                </p:cTn>
                              </p:par>
                              <p:par>
                                <p:cTn id="13" presetID="21" presetClass="entr" presetSubtype="1" fill="hold" nodeType="withEffect">
                                  <p:stCondLst>
                                    <p:cond delay="300"/>
                                  </p:stCondLst>
                                  <p:childTnLst>
                                    <p:set>
                                      <p:cBhvr>
                                        <p:cTn id="14" dur="1" fill="hold">
                                          <p:stCondLst>
                                            <p:cond delay="0"/>
                                          </p:stCondLst>
                                        </p:cTn>
                                        <p:tgtEl>
                                          <p:spTgt spid="15"/>
                                        </p:tgtEl>
                                        <p:attrNameLst>
                                          <p:attrName>style.visibility</p:attrName>
                                        </p:attrNameLst>
                                      </p:cBhvr>
                                      <p:to>
                                        <p:strVal val="visible"/>
                                      </p:to>
                                    </p:set>
                                    <p:animEffect transition="in" filter="wheel(1)">
                                      <p:cBhvr>
                                        <p:cTn id="15" dur="8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right)">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635" y="0"/>
            <a:ext cx="12193270" cy="6879590"/>
            <a:chOff x="-1" y="-34"/>
            <a:chExt cx="19202" cy="10834"/>
          </a:xfrm>
        </p:grpSpPr>
        <p:grpSp>
          <p:nvGrpSpPr>
            <p:cNvPr id="5" name="组合 1"/>
            <p:cNvGrpSpPr/>
            <p:nvPr/>
          </p:nvGrpSpPr>
          <p:grpSpPr>
            <a:xfrm>
              <a:off x="-1" y="-34"/>
              <a:ext cx="19202" cy="10835"/>
              <a:chOff x="-1" y="-34"/>
              <a:chExt cx="19202" cy="10835"/>
            </a:xfrm>
          </p:grpSpPr>
          <p:pic>
            <p:nvPicPr>
              <p:cNvPr id="7" name="图片 24"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8" name="图片 23"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6"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Graphic 4">
            <a:extLst>
              <a:ext uri="{FF2B5EF4-FFF2-40B4-BE49-F238E27FC236}">
                <a16:creationId xmlns="" xmlns:a16="http://schemas.microsoft.com/office/drawing/2014/main" id="{697BCFCC-7224-0B2F-9733-E0181687C3F4}"/>
              </a:ext>
            </a:extLst>
          </p:cNvPr>
          <p:cNvPicPr>
            <a:picLocks noChangeAspect="1"/>
          </p:cNvPicPr>
          <p:nvPr/>
        </p:nvPicPr>
        <p:blipFill>
          <a:blip r:embed="rId4" cstate="print">
            <a:extLst>
              <a:ext uri="{96DAC541-7B7A-43D3-8B79-37D633B846F1}">
                <asvg:svgBlip xmlns="" xmlns:asvg="http://schemas.microsoft.com/office/drawing/2016/SVG/main" r:embed="rId6"/>
              </a:ext>
            </a:extLst>
          </a:blip>
          <a:stretch>
            <a:fillRect/>
          </a:stretch>
        </p:blipFill>
        <p:spPr>
          <a:xfrm>
            <a:off x="724105" y="1458096"/>
            <a:ext cx="5371895" cy="3699179"/>
          </a:xfrm>
          <a:prstGeom prst="rect">
            <a:avLst/>
          </a:prstGeom>
        </p:spPr>
      </p:pic>
      <p:sp>
        <p:nvSpPr>
          <p:cNvPr id="12" name="Content Placeholder 2"/>
          <p:cNvSpPr txBox="1">
            <a:spLocks/>
          </p:cNvSpPr>
          <p:nvPr/>
        </p:nvSpPr>
        <p:spPr>
          <a:xfrm>
            <a:off x="724105" y="5197459"/>
            <a:ext cx="5198713" cy="10465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4000"/>
              </a:lnSpc>
              <a:buNone/>
            </a:pPr>
            <a:r>
              <a:rPr lang="en-US" sz="2000" dirty="0" err="1" smtClean="0">
                <a:latin typeface="Arial" charset="0"/>
                <a:ea typeface="Arial" charset="0"/>
                <a:cs typeface="Arial" charset="0"/>
              </a:rPr>
              <a:t>Người</a:t>
            </a:r>
            <a:r>
              <a:rPr lang="en-US" sz="2000" dirty="0" smtClean="0">
                <a:latin typeface="Arial" charset="0"/>
                <a:ea typeface="Arial" charset="0"/>
                <a:cs typeface="Arial" charset="0"/>
              </a:rPr>
              <a:t> </a:t>
            </a:r>
            <a:r>
              <a:rPr lang="en-US" sz="2000" dirty="0" err="1" smtClean="0">
                <a:latin typeface="Arial" charset="0"/>
                <a:ea typeface="Arial" charset="0"/>
                <a:cs typeface="Arial" charset="0"/>
              </a:rPr>
              <a:t>không</a:t>
            </a:r>
            <a:r>
              <a:rPr lang="en-US" sz="2000" dirty="0" smtClean="0">
                <a:latin typeface="Arial" charset="0"/>
                <a:ea typeface="Arial" charset="0"/>
                <a:cs typeface="Arial" charset="0"/>
              </a:rPr>
              <a:t> </a:t>
            </a:r>
            <a:r>
              <a:rPr lang="en-US" sz="2000" dirty="0" err="1" smtClean="0">
                <a:latin typeface="Arial" charset="0"/>
                <a:ea typeface="Arial" charset="0"/>
                <a:cs typeface="Arial" charset="0"/>
              </a:rPr>
              <a:t>hút</a:t>
            </a:r>
            <a:r>
              <a:rPr lang="en-US" sz="2000" dirty="0" smtClean="0">
                <a:latin typeface="Arial" charset="0"/>
                <a:ea typeface="Arial" charset="0"/>
                <a:cs typeface="Arial" charset="0"/>
              </a:rPr>
              <a:t> </a:t>
            </a:r>
            <a:r>
              <a:rPr lang="en-US" sz="2000" dirty="0" err="1" smtClean="0">
                <a:latin typeface="Arial" charset="0"/>
                <a:ea typeface="Arial" charset="0"/>
                <a:cs typeface="Arial" charset="0"/>
              </a:rPr>
              <a:t>thuốc</a:t>
            </a:r>
            <a:r>
              <a:rPr lang="en-US" sz="2000" dirty="0" smtClean="0">
                <a:latin typeface="Arial" charset="0"/>
                <a:ea typeface="Arial" charset="0"/>
                <a:cs typeface="Arial" charset="0"/>
              </a:rPr>
              <a:t> </a:t>
            </a:r>
            <a:r>
              <a:rPr lang="en-US" sz="2000" dirty="0" err="1" smtClean="0">
                <a:latin typeface="Arial" charset="0"/>
                <a:ea typeface="Arial" charset="0"/>
                <a:cs typeface="Arial" charset="0"/>
              </a:rPr>
              <a:t>nhưng</a:t>
            </a:r>
            <a:r>
              <a:rPr lang="en-US" sz="2000" dirty="0" smtClean="0">
                <a:latin typeface="Arial" charset="0"/>
                <a:ea typeface="Arial" charset="0"/>
                <a:cs typeface="Arial" charset="0"/>
              </a:rPr>
              <a:t> </a:t>
            </a:r>
            <a:r>
              <a:rPr lang="en-US" sz="2000" dirty="0" err="1" smtClean="0">
                <a:latin typeface="Arial" charset="0"/>
                <a:ea typeface="Arial" charset="0"/>
                <a:cs typeface="Arial" charset="0"/>
              </a:rPr>
              <a:t>hít</a:t>
            </a:r>
            <a:r>
              <a:rPr lang="en-US" sz="2000" dirty="0" smtClean="0">
                <a:latin typeface="Arial" charset="0"/>
                <a:ea typeface="Arial" charset="0"/>
                <a:cs typeface="Arial" charset="0"/>
              </a:rPr>
              <a:t> </a:t>
            </a:r>
            <a:r>
              <a:rPr lang="en-US" sz="2000" dirty="0" err="1" smtClean="0">
                <a:latin typeface="Arial" charset="0"/>
                <a:ea typeface="Arial" charset="0"/>
                <a:cs typeface="Arial" charset="0"/>
              </a:rPr>
              <a:t>phải</a:t>
            </a:r>
            <a:r>
              <a:rPr lang="en-US" sz="2000" dirty="0" smtClean="0">
                <a:latin typeface="Arial" charset="0"/>
                <a:ea typeface="Arial" charset="0"/>
                <a:cs typeface="Arial" charset="0"/>
              </a:rPr>
              <a:t> </a:t>
            </a:r>
            <a:r>
              <a:rPr lang="en-US" sz="2000" dirty="0" err="1" smtClean="0">
                <a:latin typeface="Arial" charset="0"/>
                <a:ea typeface="Arial" charset="0"/>
                <a:cs typeface="Arial" charset="0"/>
              </a:rPr>
              <a:t>khói</a:t>
            </a:r>
            <a:r>
              <a:rPr lang="en-US" sz="2000" dirty="0" smtClean="0">
                <a:latin typeface="Arial" charset="0"/>
                <a:ea typeface="Arial" charset="0"/>
                <a:cs typeface="Arial" charset="0"/>
              </a:rPr>
              <a:t> </a:t>
            </a:r>
            <a:r>
              <a:rPr lang="en-US" sz="2000" dirty="0" err="1" smtClean="0">
                <a:latin typeface="Arial" charset="0"/>
                <a:ea typeface="Arial" charset="0"/>
                <a:cs typeface="Arial" charset="0"/>
              </a:rPr>
              <a:t>thuốc</a:t>
            </a:r>
            <a:r>
              <a:rPr lang="en-US" sz="2000" dirty="0" smtClean="0">
                <a:latin typeface="Arial" charset="0"/>
                <a:ea typeface="Arial" charset="0"/>
                <a:cs typeface="Arial" charset="0"/>
              </a:rPr>
              <a:t> </a:t>
            </a:r>
            <a:r>
              <a:rPr lang="en-US" sz="2000" dirty="0" err="1" smtClean="0">
                <a:latin typeface="Arial" charset="0"/>
                <a:ea typeface="Arial" charset="0"/>
                <a:cs typeface="Arial" charset="0"/>
              </a:rPr>
              <a:t>của</a:t>
            </a:r>
            <a:r>
              <a:rPr lang="en-US" sz="2000" dirty="0" smtClean="0">
                <a:latin typeface="Arial" charset="0"/>
                <a:ea typeface="Arial" charset="0"/>
                <a:cs typeface="Arial" charset="0"/>
              </a:rPr>
              <a:t> </a:t>
            </a:r>
            <a:r>
              <a:rPr lang="en-US" sz="2000" dirty="0" err="1" smtClean="0">
                <a:latin typeface="Arial" charset="0"/>
                <a:ea typeface="Arial" charset="0"/>
                <a:cs typeface="Arial" charset="0"/>
              </a:rPr>
              <a:t>người</a:t>
            </a:r>
            <a:r>
              <a:rPr lang="en-US" sz="2000" dirty="0" smtClean="0">
                <a:latin typeface="Arial" charset="0"/>
                <a:ea typeface="Arial" charset="0"/>
                <a:cs typeface="Arial" charset="0"/>
              </a:rPr>
              <a:t> </a:t>
            </a:r>
            <a:r>
              <a:rPr lang="en-US" sz="2000" dirty="0" err="1" smtClean="0">
                <a:latin typeface="Arial" charset="0"/>
                <a:ea typeface="Arial" charset="0"/>
                <a:cs typeface="Arial" charset="0"/>
              </a:rPr>
              <a:t>khác</a:t>
            </a:r>
            <a:r>
              <a:rPr lang="en-US" sz="2000" dirty="0" smtClean="0">
                <a:latin typeface="Arial" charset="0"/>
                <a:ea typeface="Arial" charset="0"/>
                <a:cs typeface="Arial" charset="0"/>
              </a:rPr>
              <a:t> </a:t>
            </a:r>
            <a:r>
              <a:rPr lang="vi-VN" sz="2000" dirty="0" smtClean="0">
                <a:latin typeface="Arial" charset="0"/>
                <a:ea typeface="Arial" charset="0"/>
                <a:cs typeface="Arial" charset="0"/>
              </a:rPr>
              <a:t>cũng có nguy cơ mắc các bệnh như người hút thuốc lá</a:t>
            </a:r>
          </a:p>
          <a:p>
            <a:pPr algn="just">
              <a:lnSpc>
                <a:spcPct val="114000"/>
              </a:lnSpc>
            </a:pPr>
            <a:endParaRPr lang="en-US" sz="1600" dirty="0"/>
          </a:p>
        </p:txBody>
      </p:sp>
      <p:sp>
        <p:nvSpPr>
          <p:cNvPr id="13" name="TextBox 12"/>
          <p:cNvSpPr txBox="1"/>
          <p:nvPr/>
        </p:nvSpPr>
        <p:spPr>
          <a:xfrm>
            <a:off x="1498753" y="553876"/>
            <a:ext cx="9194494" cy="553998"/>
          </a:xfrm>
          <a:prstGeom prst="rect">
            <a:avLst/>
          </a:prstGeom>
          <a:solidFill>
            <a:srgbClr val="1C75BC"/>
          </a:solidFill>
        </p:spPr>
        <p:txBody>
          <a:bodyPr wrap="square" rtlCol="0">
            <a:spAutoFit/>
          </a:bodyPr>
          <a:lstStyle/>
          <a:p>
            <a:pPr algn="ctr"/>
            <a:r>
              <a:rPr lang="vi-VN" sz="3000" b="1" dirty="0">
                <a:solidFill>
                  <a:schemeClr val="bg1"/>
                </a:solidFill>
                <a:latin typeface="Arial" charset="0"/>
                <a:ea typeface="Arial" charset="0"/>
                <a:cs typeface="Arial" charset="0"/>
              </a:rPr>
              <a:t>BỆNH GÂY RA DO HÚT THUỐC THỤ ĐỘNG</a:t>
            </a:r>
            <a:endParaRPr lang="en-US" sz="3000" b="1" dirty="0">
              <a:solidFill>
                <a:schemeClr val="bg1"/>
              </a:solidFill>
              <a:latin typeface="Arial" charset="0"/>
              <a:ea typeface="Arial" charset="0"/>
              <a:cs typeface="Arial" charset="0"/>
            </a:endParaRPr>
          </a:p>
        </p:txBody>
      </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20815" y="1421526"/>
            <a:ext cx="5006975" cy="4930775"/>
          </a:xfrm>
          <a:prstGeom prst="rect">
            <a:avLst/>
          </a:prstGeom>
        </p:spPr>
      </p:pic>
      <p:pic>
        <p:nvPicPr>
          <p:cNvPr id="11" name="图片 5" descr="8 (23)"/>
          <p:cNvPicPr>
            <a:picLocks noChangeAspect="1"/>
          </p:cNvPicPr>
          <p:nvPr/>
        </p:nvPicPr>
        <p:blipFill>
          <a:blip r:embed="rId8"/>
          <a:srcRect t="86667"/>
          <a:stretch>
            <a:fillRect/>
          </a:stretch>
        </p:blipFill>
        <p:spPr>
          <a:xfrm>
            <a:off x="635" y="6486939"/>
            <a:ext cx="12192000" cy="381000"/>
          </a:xfrm>
          <a:prstGeom prst="rect">
            <a:avLst/>
          </a:prstGeom>
        </p:spPr>
      </p:pic>
    </p:spTree>
    <p:extLst>
      <p:ext uri="{BB962C8B-B14F-4D97-AF65-F5344CB8AC3E}">
        <p14:creationId xmlns:p14="http://schemas.microsoft.com/office/powerpoint/2010/main" val="695518778"/>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635" y="0"/>
            <a:ext cx="12193270" cy="6879590"/>
            <a:chOff x="-1" y="-34"/>
            <a:chExt cx="19202" cy="10834"/>
          </a:xfrm>
        </p:grpSpPr>
        <p:grpSp>
          <p:nvGrpSpPr>
            <p:cNvPr id="5" name="组合 1"/>
            <p:cNvGrpSpPr/>
            <p:nvPr/>
          </p:nvGrpSpPr>
          <p:grpSpPr>
            <a:xfrm>
              <a:off x="-1" y="-34"/>
              <a:ext cx="19202" cy="10835"/>
              <a:chOff x="-1" y="-34"/>
              <a:chExt cx="19202" cy="10835"/>
            </a:xfrm>
          </p:grpSpPr>
          <p:pic>
            <p:nvPicPr>
              <p:cNvPr id="7" name="图片 24"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8" name="图片 23"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6"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4" descr="8 (23)"/>
          <p:cNvPicPr>
            <a:picLocks noChangeAspect="1"/>
          </p:cNvPicPr>
          <p:nvPr/>
        </p:nvPicPr>
        <p:blipFill>
          <a:blip r:embed="rId4"/>
          <a:srcRect t="86667"/>
          <a:stretch>
            <a:fillRect/>
          </a:stretch>
        </p:blipFill>
        <p:spPr>
          <a:xfrm>
            <a:off x="635" y="6477000"/>
            <a:ext cx="12192000" cy="381000"/>
          </a:xfrm>
          <a:prstGeom prst="rect">
            <a:avLst/>
          </a:prstGeom>
        </p:spPr>
      </p:pic>
      <p:sp>
        <p:nvSpPr>
          <p:cNvPr id="10" name="矩形 8"/>
          <p:cNvSpPr/>
          <p:nvPr/>
        </p:nvSpPr>
        <p:spPr>
          <a:xfrm>
            <a:off x="2202873" y="700535"/>
            <a:ext cx="8375073" cy="733412"/>
          </a:xfrm>
          <a:prstGeom prst="rect">
            <a:avLst/>
          </a:prstGeom>
          <a:solidFill>
            <a:srgbClr val="D93B2A"/>
          </a:solidFill>
        </p:spPr>
        <p:txBody>
          <a:bodyPr wrap="square">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vi-VN" altLang="zh-CN" sz="3400" b="1" noProof="0" dirty="0" smtClean="0">
                <a:solidFill>
                  <a:schemeClr val="bg1"/>
                </a:solidFill>
                <a:latin typeface="Arial" charset="0"/>
                <a:ea typeface="Arial" charset="0"/>
                <a:cs typeface="Arial" charset="0"/>
              </a:rPr>
              <a:t>TÁC HẠI CỦA HÚT THUỐC THỤ ĐỘNG</a:t>
            </a:r>
            <a:endParaRPr kumimoji="0" lang="zh-CN" altLang="en-US" sz="3400" b="1" i="0" u="none" strike="noStrike" kern="1200" cap="none" spc="0" normalizeH="0" baseline="0" noProof="0" dirty="0">
              <a:ln>
                <a:noFill/>
              </a:ln>
              <a:solidFill>
                <a:schemeClr val="bg1"/>
              </a:solidFill>
              <a:effectLst/>
              <a:uLnTx/>
              <a:uFillTx/>
              <a:latin typeface="Arial" charset="0"/>
              <a:ea typeface="Arial" charset="0"/>
              <a:cs typeface="Arial" charset="0"/>
            </a:endParaRPr>
          </a:p>
        </p:txBody>
      </p:sp>
      <p:sp>
        <p:nvSpPr>
          <p:cNvPr id="11" name="Text Box 4"/>
          <p:cNvSpPr txBox="1">
            <a:spLocks noChangeArrowheads="1"/>
          </p:cNvSpPr>
          <p:nvPr/>
        </p:nvSpPr>
        <p:spPr bwMode="auto">
          <a:xfrm>
            <a:off x="727364" y="1731892"/>
            <a:ext cx="10408227" cy="4536435"/>
          </a:xfrm>
          <a:prstGeom prst="rect">
            <a:avLst/>
          </a:prstGeom>
          <a:noFill/>
          <a:ln w="9525" algn="ctr">
            <a:noFill/>
            <a:miter lim="800000"/>
            <a:headEnd/>
            <a:tailEnd/>
          </a:ln>
        </p:spPr>
        <p:txBody>
          <a:bodyPr wrap="square">
            <a:spAutoFit/>
          </a:bodyPr>
          <a:lstStyle/>
          <a:p>
            <a:pPr marL="457200" indent="-457200" algn="just">
              <a:lnSpc>
                <a:spcPct val="114000"/>
              </a:lnSpc>
              <a:buFont typeface="Wingdings" pitchFamily="2" charset="2"/>
              <a:buChar char="§"/>
            </a:pPr>
            <a:r>
              <a:rPr lang="en-US" sz="3200" dirty="0" err="1">
                <a:latin typeface="Arial" pitchFamily="34" charset="0"/>
              </a:rPr>
              <a:t>Khói</a:t>
            </a:r>
            <a:r>
              <a:rPr lang="en-US" sz="3200" dirty="0">
                <a:latin typeface="Arial" pitchFamily="34" charset="0"/>
              </a:rPr>
              <a:t> </a:t>
            </a:r>
            <a:r>
              <a:rPr lang="en-US" sz="3200" dirty="0" err="1">
                <a:latin typeface="Arial" pitchFamily="34" charset="0"/>
              </a:rPr>
              <a:t>toả</a:t>
            </a:r>
            <a:r>
              <a:rPr lang="en-US" sz="3200" dirty="0">
                <a:latin typeface="Arial" pitchFamily="34" charset="0"/>
              </a:rPr>
              <a:t> </a:t>
            </a:r>
            <a:r>
              <a:rPr lang="en-US" sz="3200" dirty="0" err="1">
                <a:latin typeface="Arial" pitchFamily="34" charset="0"/>
              </a:rPr>
              <a:t>ra</a:t>
            </a:r>
            <a:r>
              <a:rPr lang="en-US" sz="3200" dirty="0">
                <a:latin typeface="Arial" pitchFamily="34" charset="0"/>
              </a:rPr>
              <a:t> </a:t>
            </a:r>
            <a:r>
              <a:rPr lang="en-US" sz="3200" dirty="0" err="1">
                <a:latin typeface="Arial" pitchFamily="34" charset="0"/>
              </a:rPr>
              <a:t>từ</a:t>
            </a:r>
            <a:r>
              <a:rPr lang="en-US" sz="3200" dirty="0">
                <a:latin typeface="Arial" pitchFamily="34" charset="0"/>
              </a:rPr>
              <a:t> </a:t>
            </a:r>
            <a:r>
              <a:rPr lang="en-US" sz="3200" dirty="0" err="1">
                <a:latin typeface="Arial" pitchFamily="34" charset="0"/>
              </a:rPr>
              <a:t>đầu</a:t>
            </a:r>
            <a:r>
              <a:rPr lang="en-US" sz="3200" dirty="0">
                <a:latin typeface="Arial" pitchFamily="34" charset="0"/>
              </a:rPr>
              <a:t> </a:t>
            </a:r>
            <a:r>
              <a:rPr lang="en-US" sz="3200" dirty="0" err="1">
                <a:latin typeface="Arial" pitchFamily="34" charset="0"/>
              </a:rPr>
              <a:t>điếu</a:t>
            </a:r>
            <a:r>
              <a:rPr lang="en-US" sz="3200" dirty="0">
                <a:latin typeface="Arial" pitchFamily="34" charset="0"/>
              </a:rPr>
              <a:t> </a:t>
            </a:r>
            <a:r>
              <a:rPr lang="en-US" sz="3200" dirty="0" err="1">
                <a:latin typeface="Arial" pitchFamily="34" charset="0"/>
              </a:rPr>
              <a:t>thuốc</a:t>
            </a:r>
            <a:r>
              <a:rPr lang="en-US" sz="3200" dirty="0">
                <a:latin typeface="Arial" pitchFamily="34" charset="0"/>
              </a:rPr>
              <a:t> </a:t>
            </a:r>
            <a:r>
              <a:rPr lang="en-US" sz="3200" dirty="0" err="1">
                <a:latin typeface="Arial" pitchFamily="34" charset="0"/>
              </a:rPr>
              <a:t>chứa</a:t>
            </a:r>
            <a:r>
              <a:rPr lang="en-US" sz="3200" dirty="0">
                <a:latin typeface="Arial" pitchFamily="34" charset="0"/>
              </a:rPr>
              <a:t> </a:t>
            </a:r>
            <a:r>
              <a:rPr lang="en-US" sz="3200" dirty="0" err="1">
                <a:latin typeface="Arial" pitchFamily="34" charset="0"/>
              </a:rPr>
              <a:t>nhiều</a:t>
            </a:r>
            <a:r>
              <a:rPr lang="en-US" sz="3200" dirty="0">
                <a:latin typeface="Arial" pitchFamily="34" charset="0"/>
              </a:rPr>
              <a:t> </a:t>
            </a:r>
            <a:r>
              <a:rPr lang="en-US" sz="3200" dirty="0" err="1">
                <a:latin typeface="Arial" pitchFamily="34" charset="0"/>
              </a:rPr>
              <a:t>chất</a:t>
            </a:r>
            <a:r>
              <a:rPr lang="en-US" sz="3200" dirty="0">
                <a:latin typeface="Arial" pitchFamily="34" charset="0"/>
              </a:rPr>
              <a:t> </a:t>
            </a:r>
            <a:r>
              <a:rPr lang="en-US" sz="3200" dirty="0" err="1">
                <a:latin typeface="Arial" pitchFamily="34" charset="0"/>
              </a:rPr>
              <a:t>độc</a:t>
            </a:r>
            <a:r>
              <a:rPr lang="en-US" sz="3200" dirty="0">
                <a:latin typeface="Arial" pitchFamily="34" charset="0"/>
              </a:rPr>
              <a:t> </a:t>
            </a:r>
            <a:r>
              <a:rPr lang="en-US" sz="3200" dirty="0" err="1">
                <a:latin typeface="Arial" pitchFamily="34" charset="0"/>
              </a:rPr>
              <a:t>với</a:t>
            </a:r>
            <a:r>
              <a:rPr lang="en-US" sz="3200" dirty="0">
                <a:latin typeface="Arial" pitchFamily="34" charset="0"/>
              </a:rPr>
              <a:t> </a:t>
            </a:r>
            <a:r>
              <a:rPr lang="en-US" sz="3200" dirty="0" err="1">
                <a:latin typeface="Arial" pitchFamily="34" charset="0"/>
              </a:rPr>
              <a:t>nồng</a:t>
            </a:r>
            <a:r>
              <a:rPr lang="en-US" sz="3200" dirty="0">
                <a:latin typeface="Arial" pitchFamily="34" charset="0"/>
              </a:rPr>
              <a:t> </a:t>
            </a:r>
            <a:r>
              <a:rPr lang="en-US" sz="3200" dirty="0" err="1">
                <a:latin typeface="Arial" pitchFamily="34" charset="0"/>
              </a:rPr>
              <a:t>độ</a:t>
            </a:r>
            <a:r>
              <a:rPr lang="en-US" sz="3200" dirty="0">
                <a:latin typeface="Arial" pitchFamily="34" charset="0"/>
              </a:rPr>
              <a:t> </a:t>
            </a:r>
            <a:r>
              <a:rPr lang="en-US" sz="3200" dirty="0" err="1">
                <a:latin typeface="Arial" pitchFamily="34" charset="0"/>
              </a:rPr>
              <a:t>cao</a:t>
            </a:r>
            <a:r>
              <a:rPr lang="en-US" sz="3200" dirty="0">
                <a:latin typeface="Arial" pitchFamily="34" charset="0"/>
              </a:rPr>
              <a:t> </a:t>
            </a:r>
            <a:r>
              <a:rPr lang="en-US" sz="3200" dirty="0" err="1">
                <a:latin typeface="Arial" pitchFamily="34" charset="0"/>
              </a:rPr>
              <a:t>gấp</a:t>
            </a:r>
            <a:r>
              <a:rPr lang="en-US" sz="3200" dirty="0">
                <a:latin typeface="Arial" pitchFamily="34" charset="0"/>
              </a:rPr>
              <a:t> 21 </a:t>
            </a:r>
            <a:r>
              <a:rPr lang="en-US" sz="3200" dirty="0" err="1">
                <a:latin typeface="Arial" pitchFamily="34" charset="0"/>
              </a:rPr>
              <a:t>lần</a:t>
            </a:r>
            <a:r>
              <a:rPr lang="en-US" sz="3200" dirty="0">
                <a:latin typeface="Arial" pitchFamily="34" charset="0"/>
              </a:rPr>
              <a:t> so </a:t>
            </a:r>
            <a:r>
              <a:rPr lang="en-US" sz="3200" dirty="0" err="1">
                <a:latin typeface="Arial" pitchFamily="34" charset="0"/>
              </a:rPr>
              <a:t>với</a:t>
            </a:r>
            <a:r>
              <a:rPr lang="en-US" sz="3200" dirty="0">
                <a:latin typeface="Arial" pitchFamily="34" charset="0"/>
              </a:rPr>
              <a:t> </a:t>
            </a:r>
            <a:r>
              <a:rPr lang="en-US" sz="3200" dirty="0" err="1">
                <a:latin typeface="Arial" pitchFamily="34" charset="0"/>
              </a:rPr>
              <a:t>khói</a:t>
            </a:r>
            <a:r>
              <a:rPr lang="en-US" sz="3200" dirty="0">
                <a:latin typeface="Arial" pitchFamily="34" charset="0"/>
              </a:rPr>
              <a:t> </a:t>
            </a:r>
            <a:r>
              <a:rPr lang="en-US" sz="3200" dirty="0" err="1">
                <a:latin typeface="Arial" pitchFamily="34" charset="0"/>
              </a:rPr>
              <a:t>thuốc</a:t>
            </a:r>
            <a:r>
              <a:rPr lang="en-US" sz="3200" dirty="0">
                <a:latin typeface="Arial" pitchFamily="34" charset="0"/>
              </a:rPr>
              <a:t> </a:t>
            </a:r>
            <a:r>
              <a:rPr lang="en-US" sz="3200" dirty="0" err="1">
                <a:latin typeface="Arial" pitchFamily="34" charset="0"/>
              </a:rPr>
              <a:t>thở</a:t>
            </a:r>
            <a:r>
              <a:rPr lang="en-US" sz="3200" dirty="0">
                <a:latin typeface="Arial" pitchFamily="34" charset="0"/>
              </a:rPr>
              <a:t> </a:t>
            </a:r>
            <a:r>
              <a:rPr lang="en-US" sz="3200" dirty="0" err="1">
                <a:latin typeface="Arial" pitchFamily="34" charset="0"/>
              </a:rPr>
              <a:t>ra</a:t>
            </a:r>
            <a:r>
              <a:rPr lang="en-US" sz="3200" dirty="0">
                <a:latin typeface="Arial" pitchFamily="34" charset="0"/>
              </a:rPr>
              <a:t>.</a:t>
            </a:r>
          </a:p>
          <a:p>
            <a:pPr marL="457200" indent="-457200" algn="just">
              <a:lnSpc>
                <a:spcPct val="114000"/>
              </a:lnSpc>
              <a:buFont typeface="Wingdings" pitchFamily="2" charset="2"/>
              <a:buChar char="§"/>
            </a:pPr>
            <a:r>
              <a:rPr lang="en-US" sz="3200" dirty="0" err="1">
                <a:latin typeface="Arial" pitchFamily="34" charset="0"/>
              </a:rPr>
              <a:t>Chính</a:t>
            </a:r>
            <a:r>
              <a:rPr lang="en-US" sz="3200" dirty="0">
                <a:latin typeface="Arial" pitchFamily="34" charset="0"/>
              </a:rPr>
              <a:t> </a:t>
            </a:r>
            <a:r>
              <a:rPr lang="en-US" sz="3200" dirty="0" err="1">
                <a:latin typeface="Arial" pitchFamily="34" charset="0"/>
              </a:rPr>
              <a:t>người</a:t>
            </a:r>
            <a:r>
              <a:rPr lang="en-US" sz="3200" dirty="0">
                <a:latin typeface="Arial" pitchFamily="34" charset="0"/>
              </a:rPr>
              <a:t> </a:t>
            </a:r>
            <a:r>
              <a:rPr lang="en-US" sz="3200" dirty="0" err="1">
                <a:latin typeface="Arial" pitchFamily="34" charset="0"/>
              </a:rPr>
              <a:t>hút</a:t>
            </a:r>
            <a:r>
              <a:rPr lang="en-US" sz="3200" dirty="0">
                <a:latin typeface="Arial" pitchFamily="34" charset="0"/>
              </a:rPr>
              <a:t> </a:t>
            </a:r>
            <a:r>
              <a:rPr lang="en-US" sz="3200" dirty="0" err="1">
                <a:latin typeface="Arial" pitchFamily="34" charset="0"/>
              </a:rPr>
              <a:t>thuốc</a:t>
            </a:r>
            <a:r>
              <a:rPr lang="en-US" sz="3200" dirty="0">
                <a:latin typeface="Arial" pitchFamily="34" charset="0"/>
              </a:rPr>
              <a:t> </a:t>
            </a:r>
            <a:r>
              <a:rPr lang="en-US" sz="3200" dirty="0" err="1">
                <a:latin typeface="Arial" pitchFamily="34" charset="0"/>
              </a:rPr>
              <a:t>cũng</a:t>
            </a:r>
            <a:r>
              <a:rPr lang="en-US" sz="3200" dirty="0">
                <a:latin typeface="Arial" pitchFamily="34" charset="0"/>
              </a:rPr>
              <a:t> </a:t>
            </a:r>
            <a:r>
              <a:rPr lang="en-US" sz="3200" dirty="0" err="1">
                <a:latin typeface="Arial" pitchFamily="34" charset="0"/>
              </a:rPr>
              <a:t>bị</a:t>
            </a:r>
            <a:r>
              <a:rPr lang="en-US" sz="3200" dirty="0">
                <a:latin typeface="Arial" pitchFamily="34" charset="0"/>
              </a:rPr>
              <a:t> </a:t>
            </a:r>
            <a:r>
              <a:rPr lang="en-US" sz="3200" dirty="0" err="1">
                <a:latin typeface="Arial" pitchFamily="34" charset="0"/>
              </a:rPr>
              <a:t>ảnh</a:t>
            </a:r>
            <a:r>
              <a:rPr lang="en-US" sz="3200" dirty="0">
                <a:latin typeface="Arial" pitchFamily="34" charset="0"/>
              </a:rPr>
              <a:t> </a:t>
            </a:r>
            <a:r>
              <a:rPr lang="en-US" sz="3200" dirty="0" err="1">
                <a:latin typeface="Arial" pitchFamily="34" charset="0"/>
              </a:rPr>
              <a:t>hưởng</a:t>
            </a:r>
            <a:r>
              <a:rPr lang="en-US" sz="3200" dirty="0">
                <a:latin typeface="Arial" pitchFamily="34" charset="0"/>
              </a:rPr>
              <a:t> </a:t>
            </a:r>
            <a:r>
              <a:rPr lang="en-US" sz="3200" dirty="0" err="1">
                <a:latin typeface="Arial" pitchFamily="34" charset="0"/>
              </a:rPr>
              <a:t>nhiều</a:t>
            </a:r>
            <a:r>
              <a:rPr lang="en-US" sz="3200" dirty="0">
                <a:latin typeface="Arial" pitchFamily="34" charset="0"/>
              </a:rPr>
              <a:t> </a:t>
            </a:r>
            <a:r>
              <a:rPr lang="en-US" sz="3200" dirty="0" err="1">
                <a:latin typeface="Arial" pitchFamily="34" charset="0"/>
              </a:rPr>
              <a:t>hơn</a:t>
            </a:r>
            <a:r>
              <a:rPr lang="en-US" sz="3200" dirty="0">
                <a:latin typeface="Arial" pitchFamily="34" charset="0"/>
              </a:rPr>
              <a:t> </a:t>
            </a:r>
            <a:r>
              <a:rPr lang="en-US" sz="3200" dirty="0" err="1">
                <a:latin typeface="Arial" pitchFamily="34" charset="0"/>
              </a:rPr>
              <a:t>khi</a:t>
            </a:r>
            <a:r>
              <a:rPr lang="en-US" sz="3200" dirty="0">
                <a:latin typeface="Arial" pitchFamily="34" charset="0"/>
              </a:rPr>
              <a:t> </a:t>
            </a:r>
            <a:r>
              <a:rPr lang="en-US" sz="3200" dirty="0" err="1">
                <a:latin typeface="Arial" pitchFamily="34" charset="0"/>
              </a:rPr>
              <a:t>hít</a:t>
            </a:r>
            <a:r>
              <a:rPr lang="en-US" sz="3200" dirty="0">
                <a:latin typeface="Arial" pitchFamily="34" charset="0"/>
              </a:rPr>
              <a:t> </a:t>
            </a:r>
            <a:r>
              <a:rPr lang="en-US" sz="3200" dirty="0" err="1">
                <a:latin typeface="Arial" pitchFamily="34" charset="0"/>
              </a:rPr>
              <a:t>vào</a:t>
            </a:r>
            <a:r>
              <a:rPr lang="en-US" sz="3200" dirty="0">
                <a:latin typeface="Arial" pitchFamily="34" charset="0"/>
              </a:rPr>
              <a:t> </a:t>
            </a:r>
            <a:r>
              <a:rPr lang="en-US" sz="3200" dirty="0" err="1">
                <a:latin typeface="Arial" pitchFamily="34" charset="0"/>
              </a:rPr>
              <a:t>khói</a:t>
            </a:r>
            <a:r>
              <a:rPr lang="en-US" sz="3200" dirty="0">
                <a:latin typeface="Arial" pitchFamily="34" charset="0"/>
              </a:rPr>
              <a:t> </a:t>
            </a:r>
            <a:r>
              <a:rPr lang="en-US" sz="3200" dirty="0" err="1">
                <a:latin typeface="Arial" pitchFamily="34" charset="0"/>
              </a:rPr>
              <a:t>thuốc</a:t>
            </a:r>
            <a:r>
              <a:rPr lang="en-US" sz="3200" dirty="0">
                <a:latin typeface="Arial" pitchFamily="34" charset="0"/>
              </a:rPr>
              <a:t> </a:t>
            </a:r>
            <a:r>
              <a:rPr lang="en-US" sz="3200" dirty="0" err="1">
                <a:latin typeface="Arial" pitchFamily="34" charset="0"/>
              </a:rPr>
              <a:t>từ</a:t>
            </a:r>
            <a:r>
              <a:rPr lang="en-US" sz="3200" dirty="0">
                <a:latin typeface="Arial" pitchFamily="34" charset="0"/>
              </a:rPr>
              <a:t> </a:t>
            </a:r>
            <a:r>
              <a:rPr lang="en-US" sz="3200" dirty="0" err="1">
                <a:latin typeface="Arial" pitchFamily="34" charset="0"/>
              </a:rPr>
              <a:t>đầu</a:t>
            </a:r>
            <a:r>
              <a:rPr lang="en-US" sz="3200" dirty="0">
                <a:latin typeface="Arial" pitchFamily="34" charset="0"/>
              </a:rPr>
              <a:t> </a:t>
            </a:r>
            <a:r>
              <a:rPr lang="en-US" sz="3200" dirty="0" err="1">
                <a:latin typeface="Arial" pitchFamily="34" charset="0"/>
              </a:rPr>
              <a:t>thuốc</a:t>
            </a:r>
            <a:r>
              <a:rPr lang="en-US" sz="3200" dirty="0">
                <a:latin typeface="Arial" pitchFamily="34" charset="0"/>
              </a:rPr>
              <a:t> </a:t>
            </a:r>
            <a:r>
              <a:rPr lang="en-US" sz="3200" dirty="0" err="1">
                <a:latin typeface="Arial" pitchFamily="34" charset="0"/>
              </a:rPr>
              <a:t>đang</a:t>
            </a:r>
            <a:r>
              <a:rPr lang="en-US" sz="3200" dirty="0">
                <a:latin typeface="Arial" pitchFamily="34" charset="0"/>
              </a:rPr>
              <a:t> </a:t>
            </a:r>
            <a:r>
              <a:rPr lang="en-US" sz="3200" dirty="0" err="1">
                <a:latin typeface="Arial" pitchFamily="34" charset="0"/>
              </a:rPr>
              <a:t>cháy</a:t>
            </a:r>
            <a:r>
              <a:rPr lang="en-US" sz="3200" dirty="0">
                <a:latin typeface="Arial" pitchFamily="34" charset="0"/>
              </a:rPr>
              <a:t> </a:t>
            </a:r>
            <a:r>
              <a:rPr lang="en-US" sz="3200" dirty="0" err="1">
                <a:latin typeface="Arial" pitchFamily="34" charset="0"/>
              </a:rPr>
              <a:t>tỏa</a:t>
            </a:r>
            <a:r>
              <a:rPr lang="en-US" sz="3200" dirty="0">
                <a:latin typeface="Arial" pitchFamily="34" charset="0"/>
              </a:rPr>
              <a:t> </a:t>
            </a:r>
            <a:r>
              <a:rPr lang="en-US" sz="3200" dirty="0" err="1">
                <a:latin typeface="Arial" pitchFamily="34" charset="0"/>
              </a:rPr>
              <a:t>ra</a:t>
            </a:r>
            <a:endParaRPr lang="en-US" sz="3200" dirty="0">
              <a:latin typeface="Arial" pitchFamily="34" charset="0"/>
            </a:endParaRPr>
          </a:p>
          <a:p>
            <a:pPr marL="457200" indent="-457200" algn="just">
              <a:lnSpc>
                <a:spcPct val="114000"/>
              </a:lnSpc>
              <a:buFont typeface="Wingdings" pitchFamily="2" charset="2"/>
              <a:buChar char="§"/>
            </a:pPr>
            <a:r>
              <a:rPr lang="en-US" sz="3200" dirty="0" err="1">
                <a:latin typeface="Arial" pitchFamily="34" charset="0"/>
              </a:rPr>
              <a:t>Người</a:t>
            </a:r>
            <a:r>
              <a:rPr lang="en-US" sz="3200" dirty="0">
                <a:latin typeface="Arial" pitchFamily="34" charset="0"/>
              </a:rPr>
              <a:t> </a:t>
            </a:r>
            <a:r>
              <a:rPr lang="en-US" sz="3200" dirty="0" err="1">
                <a:latin typeface="Arial" pitchFamily="34" charset="0"/>
              </a:rPr>
              <a:t>không</a:t>
            </a:r>
            <a:r>
              <a:rPr lang="en-US" sz="3200" dirty="0">
                <a:latin typeface="Arial" pitchFamily="34" charset="0"/>
              </a:rPr>
              <a:t> </a:t>
            </a:r>
            <a:r>
              <a:rPr lang="en-US" sz="3200" dirty="0" err="1">
                <a:latin typeface="Arial" pitchFamily="34" charset="0"/>
              </a:rPr>
              <a:t>hút</a:t>
            </a:r>
            <a:r>
              <a:rPr lang="en-US" sz="3200" dirty="0">
                <a:latin typeface="Arial" pitchFamily="34" charset="0"/>
              </a:rPr>
              <a:t> </a:t>
            </a:r>
            <a:r>
              <a:rPr lang="en-US" sz="3200" dirty="0" err="1">
                <a:latin typeface="Arial" pitchFamily="34" charset="0"/>
              </a:rPr>
              <a:t>thuốc</a:t>
            </a:r>
            <a:r>
              <a:rPr lang="en-US" sz="3200" dirty="0">
                <a:latin typeface="Arial" pitchFamily="34" charset="0"/>
              </a:rPr>
              <a:t> </a:t>
            </a:r>
            <a:r>
              <a:rPr lang="en-US" sz="3200" dirty="0" err="1">
                <a:latin typeface="Arial" pitchFamily="34" charset="0"/>
              </a:rPr>
              <a:t>nhưng</a:t>
            </a:r>
            <a:r>
              <a:rPr lang="en-US" sz="3200" dirty="0">
                <a:latin typeface="Arial" pitchFamily="34" charset="0"/>
              </a:rPr>
              <a:t> </a:t>
            </a:r>
            <a:r>
              <a:rPr lang="en-US" sz="3200" dirty="0" err="1">
                <a:latin typeface="Arial" pitchFamily="34" charset="0"/>
              </a:rPr>
              <a:t>làm</a:t>
            </a:r>
            <a:r>
              <a:rPr lang="en-US" sz="3200" dirty="0">
                <a:latin typeface="Arial" pitchFamily="34" charset="0"/>
              </a:rPr>
              <a:t> </a:t>
            </a:r>
            <a:r>
              <a:rPr lang="en-US" sz="3200" dirty="0" err="1">
                <a:latin typeface="Arial" pitchFamily="34" charset="0"/>
              </a:rPr>
              <a:t>việc</a:t>
            </a:r>
            <a:r>
              <a:rPr lang="en-US" sz="3200" dirty="0">
                <a:latin typeface="Arial" pitchFamily="34" charset="0"/>
              </a:rPr>
              <a:t> </a:t>
            </a:r>
            <a:r>
              <a:rPr lang="en-US" sz="3200" dirty="0" err="1">
                <a:latin typeface="Arial" pitchFamily="34" charset="0"/>
              </a:rPr>
              <a:t>thường</a:t>
            </a:r>
            <a:r>
              <a:rPr lang="en-US" sz="3200" dirty="0">
                <a:latin typeface="Arial" pitchFamily="34" charset="0"/>
              </a:rPr>
              <a:t> </a:t>
            </a:r>
            <a:r>
              <a:rPr lang="en-US" sz="3200" dirty="0" err="1">
                <a:latin typeface="Arial" pitchFamily="34" charset="0"/>
              </a:rPr>
              <a:t>xuyên</a:t>
            </a:r>
            <a:r>
              <a:rPr lang="en-US" sz="3200" dirty="0">
                <a:latin typeface="Arial" pitchFamily="34" charset="0"/>
              </a:rPr>
              <a:t> </a:t>
            </a:r>
            <a:r>
              <a:rPr lang="en-US" sz="3200" dirty="0" err="1">
                <a:latin typeface="Arial" pitchFamily="34" charset="0"/>
              </a:rPr>
              <a:t>với</a:t>
            </a:r>
            <a:r>
              <a:rPr lang="en-US" sz="3200" dirty="0">
                <a:latin typeface="Arial" pitchFamily="34" charset="0"/>
              </a:rPr>
              <a:t> </a:t>
            </a:r>
            <a:r>
              <a:rPr lang="en-US" sz="3200" dirty="0" err="1">
                <a:latin typeface="Arial" pitchFamily="34" charset="0"/>
              </a:rPr>
              <a:t>trong</a:t>
            </a:r>
            <a:r>
              <a:rPr lang="en-US" sz="3200" dirty="0">
                <a:latin typeface="Arial" pitchFamily="34" charset="0"/>
              </a:rPr>
              <a:t> </a:t>
            </a:r>
            <a:r>
              <a:rPr lang="en-US" sz="3200" dirty="0" err="1">
                <a:latin typeface="Arial" pitchFamily="34" charset="0"/>
              </a:rPr>
              <a:t>môi</a:t>
            </a:r>
            <a:r>
              <a:rPr lang="en-US" sz="3200" dirty="0">
                <a:latin typeface="Arial" pitchFamily="34" charset="0"/>
              </a:rPr>
              <a:t> </a:t>
            </a:r>
            <a:r>
              <a:rPr lang="en-US" sz="3200" dirty="0" err="1">
                <a:latin typeface="Arial" pitchFamily="34" charset="0"/>
              </a:rPr>
              <a:t>trường</a:t>
            </a:r>
            <a:r>
              <a:rPr lang="en-US" sz="3200" dirty="0">
                <a:latin typeface="Arial" pitchFamily="34" charset="0"/>
              </a:rPr>
              <a:t> </a:t>
            </a:r>
            <a:r>
              <a:rPr lang="en-US" sz="3200" dirty="0" err="1">
                <a:latin typeface="Arial" pitchFamily="34" charset="0"/>
              </a:rPr>
              <a:t>có</a:t>
            </a:r>
            <a:r>
              <a:rPr lang="en-US" sz="3200" dirty="0">
                <a:latin typeface="Arial" pitchFamily="34" charset="0"/>
              </a:rPr>
              <a:t> </a:t>
            </a:r>
            <a:r>
              <a:rPr lang="en-US" sz="3200" dirty="0" err="1">
                <a:latin typeface="Arial" pitchFamily="34" charset="0"/>
              </a:rPr>
              <a:t>khói</a:t>
            </a:r>
            <a:r>
              <a:rPr lang="en-US" sz="3200" dirty="0">
                <a:latin typeface="Arial" pitchFamily="34" charset="0"/>
              </a:rPr>
              <a:t> </a:t>
            </a:r>
            <a:r>
              <a:rPr lang="en-US" sz="3200" dirty="0" err="1">
                <a:latin typeface="Arial" pitchFamily="34" charset="0"/>
              </a:rPr>
              <a:t>thuốc</a:t>
            </a:r>
            <a:r>
              <a:rPr lang="en-US" sz="3200" dirty="0">
                <a:latin typeface="Arial" pitchFamily="34" charset="0"/>
              </a:rPr>
              <a:t> </a:t>
            </a:r>
            <a:r>
              <a:rPr lang="en-US" sz="3200" dirty="0" err="1">
                <a:latin typeface="Arial" pitchFamily="34" charset="0"/>
              </a:rPr>
              <a:t>có</a:t>
            </a:r>
            <a:r>
              <a:rPr lang="en-US" sz="3200" dirty="0">
                <a:latin typeface="Arial" pitchFamily="34" charset="0"/>
              </a:rPr>
              <a:t> </a:t>
            </a:r>
            <a:r>
              <a:rPr lang="en-US" sz="3200" dirty="0" err="1">
                <a:latin typeface="Arial" pitchFamily="34" charset="0"/>
              </a:rPr>
              <a:t>thể</a:t>
            </a:r>
            <a:r>
              <a:rPr lang="en-US" sz="3200" dirty="0">
                <a:latin typeface="Arial" pitchFamily="34" charset="0"/>
              </a:rPr>
              <a:t> </a:t>
            </a:r>
            <a:r>
              <a:rPr lang="en-US" sz="3200" dirty="0" err="1">
                <a:latin typeface="Arial" pitchFamily="34" charset="0"/>
              </a:rPr>
              <a:t>hít</a:t>
            </a:r>
            <a:r>
              <a:rPr lang="en-US" sz="3200" dirty="0">
                <a:latin typeface="Arial" pitchFamily="34" charset="0"/>
              </a:rPr>
              <a:t> </a:t>
            </a:r>
            <a:r>
              <a:rPr lang="en-US" sz="3200" dirty="0" err="1">
                <a:latin typeface="Arial" pitchFamily="34" charset="0"/>
              </a:rPr>
              <a:t>vào</a:t>
            </a:r>
            <a:r>
              <a:rPr lang="en-US" sz="3200" dirty="0">
                <a:latin typeface="Arial" pitchFamily="34" charset="0"/>
              </a:rPr>
              <a:t> </a:t>
            </a:r>
            <a:r>
              <a:rPr lang="en-US" sz="3200" dirty="0" err="1">
                <a:latin typeface="Arial" pitchFamily="34" charset="0"/>
              </a:rPr>
              <a:t>lượng</a:t>
            </a:r>
            <a:r>
              <a:rPr lang="en-US" sz="3200" dirty="0">
                <a:latin typeface="Arial" pitchFamily="34" charset="0"/>
              </a:rPr>
              <a:t> </a:t>
            </a:r>
            <a:r>
              <a:rPr lang="en-US" sz="3200" dirty="0" err="1">
                <a:latin typeface="Arial" pitchFamily="34" charset="0"/>
              </a:rPr>
              <a:t>khói</a:t>
            </a:r>
            <a:r>
              <a:rPr lang="en-US" sz="3200" dirty="0">
                <a:latin typeface="Arial" pitchFamily="34" charset="0"/>
              </a:rPr>
              <a:t> </a:t>
            </a:r>
            <a:r>
              <a:rPr lang="en-US" sz="3200" dirty="0" err="1">
                <a:latin typeface="Arial" pitchFamily="34" charset="0"/>
              </a:rPr>
              <a:t>thuốc</a:t>
            </a:r>
            <a:r>
              <a:rPr lang="en-US" sz="3200" dirty="0">
                <a:latin typeface="Arial" pitchFamily="34" charset="0"/>
              </a:rPr>
              <a:t> </a:t>
            </a:r>
            <a:r>
              <a:rPr lang="en-US" sz="3200" dirty="0" err="1">
                <a:latin typeface="Arial" pitchFamily="34" charset="0"/>
              </a:rPr>
              <a:t>tương</a:t>
            </a:r>
            <a:r>
              <a:rPr lang="en-US" sz="3200" dirty="0">
                <a:latin typeface="Arial" pitchFamily="34" charset="0"/>
              </a:rPr>
              <a:t> </a:t>
            </a:r>
            <a:r>
              <a:rPr lang="en-US" sz="3200" dirty="0" err="1">
                <a:latin typeface="Arial" pitchFamily="34" charset="0"/>
              </a:rPr>
              <a:t>đương</a:t>
            </a:r>
            <a:r>
              <a:rPr lang="en-US" sz="3200" dirty="0">
                <a:latin typeface="Arial" pitchFamily="34" charset="0"/>
              </a:rPr>
              <a:t> </a:t>
            </a:r>
            <a:r>
              <a:rPr lang="en-US" sz="3200" dirty="0" err="1">
                <a:latin typeface="Arial" pitchFamily="34" charset="0"/>
              </a:rPr>
              <a:t>với</a:t>
            </a:r>
            <a:r>
              <a:rPr lang="en-US" sz="3200" dirty="0">
                <a:latin typeface="Arial" pitchFamily="34" charset="0"/>
              </a:rPr>
              <a:t> </a:t>
            </a:r>
            <a:r>
              <a:rPr lang="en-US" sz="3200" dirty="0" err="1">
                <a:latin typeface="Arial" pitchFamily="34" charset="0"/>
              </a:rPr>
              <a:t>việc</a:t>
            </a:r>
            <a:r>
              <a:rPr lang="en-US" sz="3200" dirty="0">
                <a:latin typeface="Arial" pitchFamily="34" charset="0"/>
              </a:rPr>
              <a:t> </a:t>
            </a:r>
            <a:r>
              <a:rPr lang="en-US" sz="3200" dirty="0" err="1">
                <a:latin typeface="Arial" pitchFamily="34" charset="0"/>
              </a:rPr>
              <a:t>hút</a:t>
            </a:r>
            <a:r>
              <a:rPr lang="en-US" sz="3200" dirty="0">
                <a:latin typeface="Arial" pitchFamily="34" charset="0"/>
              </a:rPr>
              <a:t> 5 </a:t>
            </a:r>
            <a:r>
              <a:rPr lang="en-US" sz="3200" dirty="0" err="1">
                <a:latin typeface="Arial" pitchFamily="34" charset="0"/>
              </a:rPr>
              <a:t>điếu</a:t>
            </a:r>
            <a:r>
              <a:rPr lang="en-US" sz="3200" dirty="0">
                <a:latin typeface="Arial" pitchFamily="34" charset="0"/>
              </a:rPr>
              <a:t> </a:t>
            </a:r>
            <a:r>
              <a:rPr lang="en-US" sz="3200" dirty="0" err="1">
                <a:latin typeface="Arial" pitchFamily="34" charset="0"/>
              </a:rPr>
              <a:t>thuốc</a:t>
            </a:r>
            <a:r>
              <a:rPr lang="en-US" sz="3200" dirty="0">
                <a:latin typeface="Arial" pitchFamily="34" charset="0"/>
              </a:rPr>
              <a:t> </a:t>
            </a:r>
            <a:r>
              <a:rPr lang="en-US" sz="3200" dirty="0" err="1">
                <a:latin typeface="Arial" pitchFamily="34" charset="0"/>
              </a:rPr>
              <a:t>một</a:t>
            </a:r>
            <a:r>
              <a:rPr lang="en-US" sz="3200" dirty="0">
                <a:latin typeface="Arial" pitchFamily="34" charset="0"/>
              </a:rPr>
              <a:t> </a:t>
            </a:r>
            <a:r>
              <a:rPr lang="en-US" sz="3200" dirty="0" err="1">
                <a:latin typeface="Arial" pitchFamily="34" charset="0"/>
              </a:rPr>
              <a:t>ngày</a:t>
            </a:r>
            <a:r>
              <a:rPr lang="en-US" sz="3200" dirty="0">
                <a:latin typeface="Arial" pitchFamily="34" charset="0"/>
              </a:rPr>
              <a:t>.</a:t>
            </a:r>
          </a:p>
        </p:txBody>
      </p:sp>
    </p:spTree>
    <p:extLst>
      <p:ext uri="{BB962C8B-B14F-4D97-AF65-F5344CB8AC3E}">
        <p14:creationId xmlns:p14="http://schemas.microsoft.com/office/powerpoint/2010/main" val="477546673"/>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635" y="-21590"/>
            <a:ext cx="12193270" cy="6879590"/>
            <a:chOff x="-1" y="-34"/>
            <a:chExt cx="19202" cy="10834"/>
          </a:xfrm>
        </p:grpSpPr>
        <p:grpSp>
          <p:nvGrpSpPr>
            <p:cNvPr id="2" name="组合 1"/>
            <p:cNvGrpSpPr/>
            <p:nvPr/>
          </p:nvGrpSpPr>
          <p:grpSpPr>
            <a:xfrm>
              <a:off x="-1" y="-34"/>
              <a:ext cx="19202" cy="10835"/>
              <a:chOff x="-1" y="-34"/>
              <a:chExt cx="19202" cy="10835"/>
            </a:xfrm>
          </p:grpSpPr>
          <p:pic>
            <p:nvPicPr>
              <p:cNvPr id="25" name="图片 24" descr="E:\ppt创作\1全部\3素材\39 (3).png39 (3)"/>
              <p:cNvPicPr>
                <a:picLocks noChangeAspect="1"/>
              </p:cNvPicPr>
              <p:nvPr/>
            </p:nvPicPr>
            <p:blipFill>
              <a:blip r:embed="rId3"/>
              <a:stretch>
                <a:fillRect/>
              </a:stretch>
            </p:blipFill>
            <p:spPr>
              <a:xfrm>
                <a:off x="-1" y="0"/>
                <a:ext cx="19202" cy="10801"/>
              </a:xfrm>
              <a:prstGeom prst="rect">
                <a:avLst/>
              </a:prstGeom>
            </p:spPr>
          </p:pic>
          <p:pic>
            <p:nvPicPr>
              <p:cNvPr id="24" name="图片 23" descr="59"/>
              <p:cNvPicPr>
                <a:picLocks noChangeAspect="1"/>
              </p:cNvPicPr>
              <p:nvPr/>
            </p:nvPicPr>
            <p:blipFill>
              <a:blip r:embed="rId4"/>
              <a:srcRect t="10063" b="21540"/>
              <a:stretch>
                <a:fillRect/>
              </a:stretch>
            </p:blipFill>
            <p:spPr>
              <a:xfrm>
                <a:off x="1" y="-34"/>
                <a:ext cx="19200" cy="10834"/>
              </a:xfrm>
              <a:prstGeom prst="rect">
                <a:avLst/>
              </a:prstGeom>
            </p:spPr>
          </p:pic>
        </p:grpSp>
        <p:sp>
          <p:nvSpPr>
            <p:cNvPr id="23"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矩形 5"/>
          <p:cNvSpPr/>
          <p:nvPr/>
        </p:nvSpPr>
        <p:spPr>
          <a:xfrm>
            <a:off x="3242772" y="4062685"/>
            <a:ext cx="8499071" cy="1712620"/>
          </a:xfrm>
          <a:prstGeom prst="rect">
            <a:avLst/>
          </a:prstGeom>
          <a:solidFill>
            <a:schemeClr val="bg1"/>
          </a:solidFill>
          <a:ln w="3175"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7200" b="0" i="0" u="none" strike="noStrike" kern="0" cap="none" spc="0" normalizeH="0" baseline="0" noProof="0">
              <a:ln>
                <a:noFill/>
              </a:ln>
              <a:solidFill>
                <a:prstClr val="white"/>
              </a:solidFill>
              <a:effectLst/>
              <a:uLnTx/>
              <a:uFillTx/>
              <a:latin typeface="思源黑体 CN Bold"/>
              <a:ea typeface="思源黑体 CN Bold"/>
              <a:cs typeface="思源黑体 CN Bold" panose="020B0800000000000000" charset="-122"/>
            </a:endParaRPr>
          </a:p>
        </p:txBody>
      </p:sp>
      <p:grpSp>
        <p:nvGrpSpPr>
          <p:cNvPr id="9" name="组合 8"/>
          <p:cNvGrpSpPr/>
          <p:nvPr/>
        </p:nvGrpSpPr>
        <p:grpSpPr>
          <a:xfrm>
            <a:off x="411140" y="1495483"/>
            <a:ext cx="7582535" cy="1814287"/>
            <a:chOff x="486" y="2100"/>
            <a:chExt cx="11941" cy="2759"/>
          </a:xfrm>
        </p:grpSpPr>
        <p:sp>
          <p:nvSpPr>
            <p:cNvPr id="80" name="矩形 79"/>
            <p:cNvSpPr/>
            <p:nvPr/>
          </p:nvSpPr>
          <p:spPr>
            <a:xfrm>
              <a:off x="486" y="2537"/>
              <a:ext cx="11941" cy="2322"/>
            </a:xfrm>
            <a:prstGeom prst="rect">
              <a:avLst/>
            </a:prstGeom>
            <a:solidFill>
              <a:schemeClr val="bg1"/>
            </a:solidFill>
            <a:ln w="3175"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7200" b="0" i="0" u="none" strike="noStrike" kern="0" cap="none" spc="0" normalizeH="0" baseline="0" noProof="0">
                <a:ln>
                  <a:noFill/>
                </a:ln>
                <a:solidFill>
                  <a:prstClr val="white"/>
                </a:solidFill>
                <a:effectLst/>
                <a:uLnTx/>
                <a:uFillTx/>
                <a:latin typeface="思源黑体 CN Bold"/>
                <a:ea typeface="思源黑体 CN Bold"/>
                <a:cs typeface="思源黑体 CN Bold" panose="020B0800000000000000" charset="-122"/>
              </a:endParaRPr>
            </a:p>
          </p:txBody>
        </p:sp>
        <p:sp>
          <p:nvSpPr>
            <p:cNvPr id="113" name="矩形 112"/>
            <p:cNvSpPr/>
            <p:nvPr/>
          </p:nvSpPr>
          <p:spPr>
            <a:xfrm>
              <a:off x="1579" y="2255"/>
              <a:ext cx="790" cy="2518"/>
            </a:xfrm>
            <a:prstGeom prst="rect">
              <a:avLst/>
            </a:prstGeom>
            <a:solidFill>
              <a:srgbClr val="D93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a:cs typeface="思源黑体 CN Bold" panose="020B0800000000000000" charset="-122"/>
              </a:endParaRPr>
            </a:p>
          </p:txBody>
        </p:sp>
        <p:sp>
          <p:nvSpPr>
            <p:cNvPr id="115" name="直角三角形 114"/>
            <p:cNvSpPr/>
            <p:nvPr/>
          </p:nvSpPr>
          <p:spPr>
            <a:xfrm>
              <a:off x="2345" y="2100"/>
              <a:ext cx="72" cy="351"/>
            </a:xfrm>
            <a:prstGeom prst="rtTriangle">
              <a:avLst/>
            </a:prstGeom>
            <a:solidFill>
              <a:srgbClr val="C00000"/>
            </a:solidFill>
            <a:ln w="158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7200" b="0" i="0" u="none" strike="noStrike" kern="0" cap="none" spc="0" normalizeH="0" baseline="0" noProof="0">
                <a:ln>
                  <a:noFill/>
                </a:ln>
                <a:solidFill>
                  <a:prstClr val="white"/>
                </a:solidFill>
                <a:effectLst/>
                <a:uLnTx/>
                <a:uFillTx/>
                <a:latin typeface="思源黑体 CN Bold"/>
                <a:ea typeface="思源黑体 CN Bold"/>
                <a:cs typeface="思源黑体 CN Bold" panose="020B0800000000000000" charset="-122"/>
              </a:endParaRPr>
            </a:p>
          </p:txBody>
        </p:sp>
        <p:sp>
          <p:nvSpPr>
            <p:cNvPr id="47" name="文本框 46"/>
            <p:cNvSpPr txBox="1"/>
            <p:nvPr/>
          </p:nvSpPr>
          <p:spPr>
            <a:xfrm>
              <a:off x="2517" y="2386"/>
              <a:ext cx="9910" cy="1055"/>
            </a:xfrm>
            <a:prstGeom prst="rect">
              <a:avLst/>
            </a:prstGeom>
            <a:noFill/>
          </p:spPr>
          <p:txBody>
            <a:bodyPr wrap="square" rtlCol="0">
              <a:noAutofit/>
            </a:bodyPr>
            <a:lstStyle/>
            <a:p>
              <a:pPr marL="285750" indent="-285750" algn="l" fontAlgn="auto">
                <a:lnSpc>
                  <a:spcPct val="120000"/>
                </a:lnSpc>
                <a:buFontTx/>
                <a:buChar char="-"/>
              </a:pPr>
              <a:r>
                <a:rPr lang="vi-VN" sz="2000" dirty="0" smtClean="0">
                  <a:latin typeface="Arial" charset="0"/>
                  <a:ea typeface="Arial" charset="0"/>
                  <a:cs typeface="Arial" charset="0"/>
                </a:rPr>
                <a:t>Làm tăng 20-30% nguy cơ ung thư phổi cho người hút thuốc thụ động</a:t>
              </a:r>
            </a:p>
            <a:p>
              <a:pPr marL="285750" indent="-285750" algn="l" fontAlgn="auto">
                <a:lnSpc>
                  <a:spcPct val="120000"/>
                </a:lnSpc>
                <a:buFontTx/>
                <a:buChar char="-"/>
              </a:pPr>
              <a:r>
                <a:rPr lang="vi-VN" sz="2000" dirty="0" smtClean="0">
                  <a:solidFill>
                    <a:schemeClr val="tx1"/>
                  </a:solidFill>
                  <a:latin typeface="Arial" charset="0"/>
                  <a:ea typeface="Arial" charset="0"/>
                  <a:cs typeface="Arial" charset="0"/>
                </a:rPr>
                <a:t>Ước tính hút thuốc thụ động hàng năm gây ra 3.400 ca tử vong vì ung thư phổi tại Mỹ</a:t>
              </a:r>
              <a:endParaRPr sz="2000" dirty="0">
                <a:solidFill>
                  <a:schemeClr val="tx1"/>
                </a:solidFill>
                <a:latin typeface="Arial" charset="0"/>
                <a:ea typeface="Arial" charset="0"/>
                <a:cs typeface="Arial" charset="0"/>
              </a:endParaRPr>
            </a:p>
          </p:txBody>
        </p:sp>
      </p:grpSp>
      <p:grpSp>
        <p:nvGrpSpPr>
          <p:cNvPr id="11" name="组合 10"/>
          <p:cNvGrpSpPr/>
          <p:nvPr/>
        </p:nvGrpSpPr>
        <p:grpSpPr>
          <a:xfrm>
            <a:off x="10623550" y="3821753"/>
            <a:ext cx="749935" cy="1598930"/>
            <a:chOff x="16425" y="5514"/>
            <a:chExt cx="1181" cy="2518"/>
          </a:xfrm>
        </p:grpSpPr>
        <p:sp>
          <p:nvSpPr>
            <p:cNvPr id="122" name="直角三角形 121"/>
            <p:cNvSpPr/>
            <p:nvPr/>
          </p:nvSpPr>
          <p:spPr>
            <a:xfrm flipH="1">
              <a:off x="16425" y="5514"/>
              <a:ext cx="198" cy="347"/>
            </a:xfrm>
            <a:prstGeom prst="rtTriangle">
              <a:avLst/>
            </a:prstGeom>
            <a:solidFill>
              <a:srgbClr val="C00000"/>
            </a:solidFill>
            <a:ln w="158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7200" b="0" i="0" u="none" strike="noStrike" kern="0" cap="none" spc="0" normalizeH="0" baseline="0" noProof="0">
                <a:ln>
                  <a:noFill/>
                </a:ln>
                <a:solidFill>
                  <a:prstClr val="white"/>
                </a:solidFill>
                <a:effectLst/>
                <a:uLnTx/>
                <a:uFillTx/>
                <a:latin typeface="思源黑体 CN Bold"/>
                <a:ea typeface="思源黑体 CN Bold"/>
                <a:cs typeface="思源黑体 CN Bold" panose="020B0800000000000000" charset="-122"/>
              </a:endParaRPr>
            </a:p>
          </p:txBody>
        </p:sp>
        <p:sp>
          <p:nvSpPr>
            <p:cNvPr id="4" name="矩形 3"/>
            <p:cNvSpPr/>
            <p:nvPr/>
          </p:nvSpPr>
          <p:spPr>
            <a:xfrm>
              <a:off x="16623" y="5514"/>
              <a:ext cx="983" cy="2518"/>
            </a:xfrm>
            <a:prstGeom prst="rect">
              <a:avLst/>
            </a:prstGeom>
            <a:solidFill>
              <a:srgbClr val="D93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a:cs typeface="思源黑体 CN Bold" panose="020B0800000000000000" charset="-122"/>
              </a:endParaRPr>
            </a:p>
          </p:txBody>
        </p:sp>
      </p:grpSp>
      <p:sp>
        <p:nvSpPr>
          <p:cNvPr id="7" name="文本框 6"/>
          <p:cNvSpPr txBox="1"/>
          <p:nvPr/>
        </p:nvSpPr>
        <p:spPr>
          <a:xfrm>
            <a:off x="3340446" y="4142115"/>
            <a:ext cx="6914746" cy="958206"/>
          </a:xfrm>
          <a:prstGeom prst="rect">
            <a:avLst/>
          </a:prstGeom>
          <a:noFill/>
        </p:spPr>
        <p:txBody>
          <a:bodyPr wrap="square" rtlCol="0">
            <a:noAutofit/>
          </a:bodyPr>
          <a:lstStyle/>
          <a:p>
            <a:pPr marL="285750" indent="-285750" algn="l" fontAlgn="auto">
              <a:lnSpc>
                <a:spcPct val="114000"/>
              </a:lnSpc>
              <a:buFontTx/>
              <a:buChar char="-"/>
            </a:pPr>
            <a:r>
              <a:rPr lang="vi-VN" altLang="vi-VN" sz="2000" dirty="0" smtClean="0">
                <a:solidFill>
                  <a:schemeClr val="tx1"/>
                </a:solidFill>
                <a:latin typeface="Arial" charset="0"/>
                <a:ea typeface="Arial" charset="0"/>
                <a:cs typeface="Arial" charset="0"/>
              </a:rPr>
              <a:t>Làm tăng 25-30% nguy cơ bệnh tim mạch cho người hút thuốc thụ động</a:t>
            </a:r>
          </a:p>
          <a:p>
            <a:pPr marL="285750" indent="-285750" algn="l" fontAlgn="auto">
              <a:lnSpc>
                <a:spcPct val="114000"/>
              </a:lnSpc>
              <a:buFontTx/>
              <a:buChar char="-"/>
            </a:pPr>
            <a:r>
              <a:rPr lang="vi-VN" altLang="vi-VN" sz="2000" dirty="0" smtClean="0">
                <a:latin typeface="Arial" charset="0"/>
                <a:ea typeface="Arial" charset="0"/>
                <a:cs typeface="Arial" charset="0"/>
              </a:rPr>
              <a:t>Ước tính hút thuốc thụ động hàng năm gây ra 22.700 đến 69.700 ca tử vong vi bệnh tim mạch ở Mỹ</a:t>
            </a:r>
            <a:endParaRPr lang="vi-VN" altLang="vi-VN" sz="2000" dirty="0" smtClean="0">
              <a:solidFill>
                <a:schemeClr val="tx1"/>
              </a:solidFill>
              <a:latin typeface="Arial" charset="0"/>
              <a:ea typeface="Arial" charset="0"/>
              <a:cs typeface="Arial" charset="0"/>
            </a:endParaRPr>
          </a:p>
        </p:txBody>
      </p:sp>
      <p:pic>
        <p:nvPicPr>
          <p:cNvPr id="8" name="图片 7" descr="8 (23)"/>
          <p:cNvPicPr>
            <a:picLocks noChangeAspect="1"/>
          </p:cNvPicPr>
          <p:nvPr/>
        </p:nvPicPr>
        <p:blipFill>
          <a:blip r:embed="rId5"/>
          <a:srcRect t="86667"/>
          <a:stretch>
            <a:fillRect/>
          </a:stretch>
        </p:blipFill>
        <p:spPr>
          <a:xfrm>
            <a:off x="635" y="6477000"/>
            <a:ext cx="12192000" cy="381000"/>
          </a:xfrm>
          <a:prstGeom prst="rect">
            <a:avLst/>
          </a:prstGeom>
        </p:spPr>
      </p:pic>
      <p:sp>
        <p:nvSpPr>
          <p:cNvPr id="21" name="矩形 8"/>
          <p:cNvSpPr/>
          <p:nvPr/>
        </p:nvSpPr>
        <p:spPr>
          <a:xfrm>
            <a:off x="1700645" y="534281"/>
            <a:ext cx="8790710" cy="963552"/>
          </a:xfrm>
          <a:prstGeom prst="rect">
            <a:avLst/>
          </a:prstGeom>
          <a:solidFill>
            <a:srgbClr val="D93B2A"/>
          </a:solidFill>
        </p:spPr>
        <p:txBody>
          <a:bodyPr wrap="square">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vi-VN" altLang="zh-CN" sz="2800" b="1" dirty="0" smtClean="0">
                <a:solidFill>
                  <a:schemeClr val="bg1"/>
                </a:solidFill>
                <a:latin typeface="Arial" charset="0"/>
                <a:ea typeface="Arial" charset="0"/>
                <a:cs typeface="Arial" charset="0"/>
              </a:rPr>
              <a:t>ẢNH HƯỞNG CỦA HÚT THUỐC THỤ ĐỘNG VỚI SỨC KHOẺ</a:t>
            </a:r>
            <a:endParaRPr kumimoji="0" lang="zh-CN" altLang="en-US" sz="2800" b="1" i="0" u="none" strike="noStrike" kern="1200" cap="none" spc="0" normalizeH="0" baseline="0" noProof="0" dirty="0">
              <a:ln>
                <a:noFill/>
              </a:ln>
              <a:solidFill>
                <a:schemeClr val="bg1"/>
              </a:solidFill>
              <a:effectLst/>
              <a:uLnTx/>
              <a:uFillTx/>
              <a:latin typeface="Arial" charset="0"/>
              <a:ea typeface="Arial" charset="0"/>
              <a:cs typeface="Arial" charset="0"/>
            </a:endParaRPr>
          </a:p>
        </p:txBody>
      </p:sp>
      <p:pic>
        <p:nvPicPr>
          <p:cNvPr id="22" name="Picture 4" descr="415"/>
          <p:cNvPicPr>
            <a:picLocks noChangeAspect="1" noChangeArrowheads="1"/>
          </p:cNvPicPr>
          <p:nvPr/>
        </p:nvPicPr>
        <p:blipFill>
          <a:blip r:embed="rId6" cstate="print">
            <a:lum bright="-4000" contrast="6000"/>
          </a:blip>
          <a:srcRect/>
          <a:stretch>
            <a:fillRect/>
          </a:stretch>
        </p:blipFill>
        <p:spPr bwMode="auto">
          <a:xfrm>
            <a:off x="8493651" y="1733268"/>
            <a:ext cx="2960356" cy="2094865"/>
          </a:xfrm>
          <a:prstGeom prst="rect">
            <a:avLst/>
          </a:prstGeom>
          <a:noFill/>
          <a:ln w="9525">
            <a:noFill/>
            <a:miter lim="800000"/>
            <a:headEnd/>
            <a:tailEnd/>
          </a:ln>
        </p:spPr>
      </p:pic>
      <p:pic>
        <p:nvPicPr>
          <p:cNvPr id="27" name="Picture 4" descr="Image"/>
          <p:cNvPicPr>
            <a:picLocks noChangeAspect="1" noChangeArrowheads="1"/>
          </p:cNvPicPr>
          <p:nvPr/>
        </p:nvPicPr>
        <p:blipFill>
          <a:blip r:embed="rId7" cstate="print">
            <a:lum bright="-4000" contrast="12000"/>
          </a:blip>
          <a:srcRect/>
          <a:stretch>
            <a:fillRect/>
          </a:stretch>
        </p:blipFill>
        <p:spPr bwMode="auto">
          <a:xfrm>
            <a:off x="411140" y="3654363"/>
            <a:ext cx="2689276" cy="2529264"/>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635" y="-21590"/>
            <a:ext cx="12193270" cy="6880225"/>
            <a:chOff x="-1" y="-34"/>
            <a:chExt cx="19202" cy="10835"/>
          </a:xfrm>
        </p:grpSpPr>
        <p:pic>
          <p:nvPicPr>
            <p:cNvPr id="25" name="图片 24" descr="E:\ppt创作\1全部\3素材\39 (3).png39 (3)"/>
            <p:cNvPicPr>
              <a:picLocks noChangeAspect="1"/>
            </p:cNvPicPr>
            <p:nvPr/>
          </p:nvPicPr>
          <p:blipFill>
            <a:blip r:embed="rId3"/>
            <a:stretch>
              <a:fillRect/>
            </a:stretch>
          </p:blipFill>
          <p:spPr>
            <a:xfrm>
              <a:off x="-1" y="0"/>
              <a:ext cx="19202" cy="10801"/>
            </a:xfrm>
            <a:prstGeom prst="rect">
              <a:avLst/>
            </a:prstGeom>
          </p:spPr>
        </p:pic>
        <p:pic>
          <p:nvPicPr>
            <p:cNvPr id="24" name="图片 23" descr="59"/>
            <p:cNvPicPr>
              <a:picLocks noChangeAspect="1"/>
            </p:cNvPicPr>
            <p:nvPr/>
          </p:nvPicPr>
          <p:blipFill>
            <a:blip r:embed="rId4"/>
            <a:srcRect t="10063" b="21540"/>
            <a:stretch>
              <a:fillRect/>
            </a:stretch>
          </p:blipFill>
          <p:spPr>
            <a:xfrm>
              <a:off x="1" y="-34"/>
              <a:ext cx="19200" cy="10834"/>
            </a:xfrm>
            <a:prstGeom prst="rect">
              <a:avLst/>
            </a:prstGeom>
          </p:spPr>
        </p:pic>
      </p:grpSp>
      <p:pic>
        <p:nvPicPr>
          <p:cNvPr id="17" name="图片 16" descr="11 (22)"/>
          <p:cNvPicPr>
            <a:picLocks noChangeAspect="1"/>
          </p:cNvPicPr>
          <p:nvPr/>
        </p:nvPicPr>
        <p:blipFill>
          <a:blip r:embed="rId5"/>
          <a:stretch>
            <a:fillRect/>
          </a:stretch>
        </p:blipFill>
        <p:spPr>
          <a:xfrm>
            <a:off x="1270" y="0"/>
            <a:ext cx="12191365" cy="6477635"/>
          </a:xfrm>
          <a:prstGeom prst="rect">
            <a:avLst/>
          </a:prstGeom>
        </p:spPr>
      </p:pic>
      <p:pic>
        <p:nvPicPr>
          <p:cNvPr id="18" name="图片 17" descr="8 (23)"/>
          <p:cNvPicPr>
            <a:picLocks noChangeAspect="1"/>
          </p:cNvPicPr>
          <p:nvPr/>
        </p:nvPicPr>
        <p:blipFill>
          <a:blip r:embed="rId6"/>
          <a:srcRect t="86667"/>
          <a:stretch>
            <a:fillRect/>
          </a:stretch>
        </p:blipFill>
        <p:spPr>
          <a:xfrm>
            <a:off x="635" y="6477000"/>
            <a:ext cx="12192000" cy="381000"/>
          </a:xfrm>
          <a:prstGeom prst="rect">
            <a:avLst/>
          </a:prstGeom>
        </p:spPr>
      </p:pic>
      <p:sp>
        <p:nvSpPr>
          <p:cNvPr id="16" name="圆角矩形 15"/>
          <p:cNvSpPr/>
          <p:nvPr/>
        </p:nvSpPr>
        <p:spPr>
          <a:xfrm>
            <a:off x="239395" y="395259"/>
            <a:ext cx="11713210" cy="60960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1029972" y="1698625"/>
            <a:ext cx="10081260" cy="2459355"/>
            <a:chOff x="2682" y="1291"/>
            <a:chExt cx="15876" cy="3873"/>
          </a:xfrm>
        </p:grpSpPr>
        <p:grpSp>
          <p:nvGrpSpPr>
            <p:cNvPr id="8" name="组合 7"/>
            <p:cNvGrpSpPr/>
            <p:nvPr/>
          </p:nvGrpSpPr>
          <p:grpSpPr>
            <a:xfrm>
              <a:off x="2682" y="3654"/>
              <a:ext cx="15876" cy="1510"/>
              <a:chOff x="2203" y="4081"/>
              <a:chExt cx="15876" cy="1510"/>
            </a:xfrm>
          </p:grpSpPr>
          <p:grpSp>
            <p:nvGrpSpPr>
              <p:cNvPr id="7" name="组合 6"/>
              <p:cNvGrpSpPr/>
              <p:nvPr/>
            </p:nvGrpSpPr>
            <p:grpSpPr>
              <a:xfrm>
                <a:off x="6932" y="5433"/>
                <a:ext cx="6501" cy="158"/>
                <a:chOff x="6788" y="5884"/>
                <a:chExt cx="6501" cy="158"/>
              </a:xfrm>
            </p:grpSpPr>
            <p:cxnSp>
              <p:nvCxnSpPr>
                <p:cNvPr id="3" name="直接连接符 2"/>
                <p:cNvCxnSpPr/>
                <p:nvPr/>
              </p:nvCxnSpPr>
              <p:spPr>
                <a:xfrm>
                  <a:off x="6868" y="5963"/>
                  <a:ext cx="6421" cy="0"/>
                </a:xfrm>
                <a:prstGeom prst="line">
                  <a:avLst/>
                </a:prstGeom>
                <a:solidFill>
                  <a:srgbClr val="F03A38"/>
                </a:solidFill>
                <a:ln w="12700">
                  <a:solidFill>
                    <a:srgbClr val="D45032"/>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6788" y="5884"/>
                  <a:ext cx="6420" cy="158"/>
                  <a:chOff x="6788" y="5884"/>
                  <a:chExt cx="6420" cy="158"/>
                </a:xfrm>
              </p:grpSpPr>
              <p:sp>
                <p:nvSpPr>
                  <p:cNvPr id="4" name="椭圆 3"/>
                  <p:cNvSpPr/>
                  <p:nvPr/>
                </p:nvSpPr>
                <p:spPr>
                  <a:xfrm>
                    <a:off x="6788" y="5884"/>
                    <a:ext cx="159" cy="159"/>
                  </a:xfrm>
                  <a:prstGeom prst="ellipse">
                    <a:avLst/>
                  </a:prstGeom>
                  <a:solidFill>
                    <a:srgbClr val="D45032"/>
                  </a:solidFill>
                  <a:ln>
                    <a:solidFill>
                      <a:srgbClr val="F0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45032"/>
                      </a:solidFill>
                      <a:cs typeface="思源黑体 CN Bold" panose="020B0800000000000000" charset="-122"/>
                    </a:endParaRPr>
                  </a:p>
                </p:txBody>
              </p:sp>
              <p:sp>
                <p:nvSpPr>
                  <p:cNvPr id="5" name="椭圆 4"/>
                  <p:cNvSpPr/>
                  <p:nvPr/>
                </p:nvSpPr>
                <p:spPr>
                  <a:xfrm>
                    <a:off x="13050" y="5884"/>
                    <a:ext cx="159" cy="159"/>
                  </a:xfrm>
                  <a:prstGeom prst="ellipse">
                    <a:avLst/>
                  </a:prstGeom>
                  <a:solidFill>
                    <a:srgbClr val="D45032"/>
                  </a:solidFill>
                  <a:ln>
                    <a:solidFill>
                      <a:srgbClr val="F0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45032"/>
                      </a:solidFill>
                      <a:cs typeface="思源黑体 CN Bold" panose="020B0800000000000000" charset="-122"/>
                    </a:endParaRPr>
                  </a:p>
                </p:txBody>
              </p:sp>
            </p:grpSp>
          </p:grpSp>
          <p:sp>
            <p:nvSpPr>
              <p:cNvPr id="177" name="矩形 176"/>
              <p:cNvSpPr/>
              <p:nvPr/>
            </p:nvSpPr>
            <p:spPr>
              <a:xfrm>
                <a:off x="2203" y="4081"/>
                <a:ext cx="15876" cy="1008"/>
              </a:xfrm>
              <a:prstGeom prst="rect">
                <a:avLst/>
              </a:prstGeom>
            </p:spPr>
            <p:txBody>
              <a:bodyPr wrap="square" lIns="0" tIns="0" rIns="0" bIns="0">
                <a:normAutofit fontScale="85000" lnSpcReduction="10000"/>
              </a:bodyPr>
              <a:lstStyle/>
              <a:p>
                <a:pPr marL="0" marR="0" lvl="0" indent="0" algn="dist" defTabSz="914400" rtl="0" eaLnBrk="1" fontAlgn="auto" latinLnBrk="0" hangingPunct="1">
                  <a:lnSpc>
                    <a:spcPct val="100000"/>
                  </a:lnSpc>
                  <a:spcBef>
                    <a:spcPct val="0"/>
                  </a:spcBef>
                  <a:spcAft>
                    <a:spcPct val="0"/>
                  </a:spcAft>
                  <a:buClrTx/>
                  <a:buSzTx/>
                  <a:buFontTx/>
                  <a:buNone/>
                  <a:defRPr/>
                </a:pPr>
                <a:r>
                  <a:rPr lang="en-US" altLang="zh-CN" sz="4400" b="1" dirty="0" smtClean="0">
                    <a:solidFill>
                      <a:srgbClr val="D45032"/>
                    </a:solidFill>
                    <a:latin typeface="Arial" charset="0"/>
                    <a:ea typeface="Arial" charset="0"/>
                    <a:cs typeface="Arial" charset="0"/>
                  </a:rPr>
                  <a:t>TÌNH HÌNH SỬ DỤNG THUỐC LÁ HIỆN NAY</a:t>
                </a:r>
                <a:endParaRPr kumimoji="0" lang="zh-CN" altLang="en-US" sz="4400" b="1" i="0" u="none" strike="noStrike" kern="1200" cap="none" spc="0" normalizeH="0" baseline="0" noProof="0" dirty="0">
                  <a:ln>
                    <a:noFill/>
                  </a:ln>
                  <a:solidFill>
                    <a:srgbClr val="D45032"/>
                  </a:solidFill>
                  <a:effectLst/>
                  <a:uLnTx/>
                  <a:uFillTx/>
                  <a:latin typeface="Arial" charset="0"/>
                  <a:ea typeface="Arial" charset="0"/>
                  <a:cs typeface="Arial" charset="0"/>
                </a:endParaRPr>
              </a:p>
            </p:txBody>
          </p:sp>
        </p:grpSp>
        <p:sp>
          <p:nvSpPr>
            <p:cNvPr id="176" name="矩形 175"/>
            <p:cNvSpPr/>
            <p:nvPr/>
          </p:nvSpPr>
          <p:spPr>
            <a:xfrm>
              <a:off x="9522" y="1291"/>
              <a:ext cx="2196" cy="2132"/>
            </a:xfrm>
            <a:prstGeom prst="rect">
              <a:avLst/>
            </a:prstGeom>
          </p:spPr>
          <p:txBody>
            <a:bodyPr wrap="square" lIns="0" tIns="0" rIns="0" bIns="0">
              <a:normAutofit/>
            </a:bodyPr>
            <a:lstStyle/>
            <a:p>
              <a:pPr marL="0" marR="0" lvl="0" indent="0" algn="dist" defTabSz="914400" rtl="0" eaLnBrk="1" fontAlgn="auto" latinLnBrk="0" hangingPunct="1">
                <a:lnSpc>
                  <a:spcPct val="100000"/>
                </a:lnSpc>
                <a:spcBef>
                  <a:spcPct val="0"/>
                </a:spcBef>
                <a:spcAft>
                  <a:spcPct val="0"/>
                </a:spcAft>
                <a:buClrTx/>
                <a:buSzTx/>
                <a:buFontTx/>
                <a:buNone/>
                <a:defRPr/>
              </a:pPr>
              <a:r>
                <a:rPr kumimoji="0" lang="vi-VN" altLang="vi-VN" sz="8800" b="0" i="0" u="none" strike="noStrike" kern="1200" cap="none" spc="0" normalizeH="0" baseline="0" noProof="0" dirty="0">
                  <a:ln>
                    <a:noFill/>
                  </a:ln>
                  <a:solidFill>
                    <a:srgbClr val="D45032"/>
                  </a:solidFill>
                  <a:effectLst/>
                  <a:uLnTx/>
                  <a:uFillTx/>
                  <a:latin typeface="Arial" charset="0"/>
                  <a:ea typeface="Arial" charset="0"/>
                  <a:cs typeface="Arial" charset="0"/>
                </a:rPr>
                <a:t>01</a:t>
              </a:r>
              <a:endParaRPr kumimoji="0" lang="en-US" altLang="zh-CN" sz="8800" b="0" i="0" u="none" strike="noStrike" kern="1200" cap="none" spc="0" normalizeH="0" baseline="0" noProof="0" dirty="0">
                <a:ln>
                  <a:noFill/>
                </a:ln>
                <a:solidFill>
                  <a:srgbClr val="D45032"/>
                </a:solidFill>
                <a:effectLst/>
                <a:uLnTx/>
                <a:uFillTx/>
                <a:latin typeface="Arial" charset="0"/>
                <a:ea typeface="Arial" charset="0"/>
                <a:cs typeface="Arial" charset="0"/>
              </a:endParaRPr>
            </a:p>
          </p:txBody>
        </p:sp>
      </p:grpSp>
      <p:pic>
        <p:nvPicPr>
          <p:cNvPr id="19" name="图片 18" descr="30 (6)"/>
          <p:cNvPicPr>
            <a:picLocks noChangeAspect="1"/>
          </p:cNvPicPr>
          <p:nvPr/>
        </p:nvPicPr>
        <p:blipFill>
          <a:blip r:embed="rId7"/>
          <a:srcRect l="12018" t="4760" r="45298" b="61678"/>
          <a:stretch>
            <a:fillRect/>
          </a:stretch>
        </p:blipFill>
        <p:spPr>
          <a:xfrm>
            <a:off x="124524" y="-133667"/>
            <a:ext cx="2983230" cy="3186112"/>
          </a:xfrm>
          <a:prstGeom prst="rect">
            <a:avLst/>
          </a:prstGeom>
        </p:spPr>
      </p:pic>
      <p:pic>
        <p:nvPicPr>
          <p:cNvPr id="20" name="图片 19" descr="30 (6)"/>
          <p:cNvPicPr>
            <a:picLocks noChangeAspect="1"/>
          </p:cNvPicPr>
          <p:nvPr/>
        </p:nvPicPr>
        <p:blipFill>
          <a:blip r:embed="rId7"/>
          <a:srcRect l="29260" t="40026" r="45298" b="41485"/>
          <a:stretch>
            <a:fillRect/>
          </a:stretch>
        </p:blipFill>
        <p:spPr>
          <a:xfrm>
            <a:off x="8543377" y="4208434"/>
            <a:ext cx="948690" cy="1034415"/>
          </a:xfrm>
          <a:prstGeom prst="rect">
            <a:avLst/>
          </a:prstGeom>
        </p:spPr>
      </p:pic>
    </p:spTree>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
          <p:cNvGrpSpPr/>
          <p:nvPr/>
        </p:nvGrpSpPr>
        <p:grpSpPr>
          <a:xfrm>
            <a:off x="-635" y="0"/>
            <a:ext cx="12193270" cy="6879590"/>
            <a:chOff x="-1" y="-34"/>
            <a:chExt cx="19202" cy="10834"/>
          </a:xfrm>
        </p:grpSpPr>
        <p:grpSp>
          <p:nvGrpSpPr>
            <p:cNvPr id="6" name="组合 1"/>
            <p:cNvGrpSpPr/>
            <p:nvPr/>
          </p:nvGrpSpPr>
          <p:grpSpPr>
            <a:xfrm>
              <a:off x="-1" y="-34"/>
              <a:ext cx="19202" cy="10835"/>
              <a:chOff x="-1" y="-34"/>
              <a:chExt cx="19202" cy="10835"/>
            </a:xfrm>
          </p:grpSpPr>
          <p:pic>
            <p:nvPicPr>
              <p:cNvPr id="8" name="图片 24"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9" name="图片 23"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7"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图片 4" descr="8 (23)"/>
          <p:cNvPicPr>
            <a:picLocks noChangeAspect="1"/>
          </p:cNvPicPr>
          <p:nvPr/>
        </p:nvPicPr>
        <p:blipFill>
          <a:blip r:embed="rId4"/>
          <a:srcRect t="86667"/>
          <a:stretch>
            <a:fillRect/>
          </a:stretch>
        </p:blipFill>
        <p:spPr>
          <a:xfrm>
            <a:off x="635" y="6477000"/>
            <a:ext cx="12192000" cy="381000"/>
          </a:xfrm>
          <a:prstGeom prst="rect">
            <a:avLst/>
          </a:prstGeom>
        </p:spPr>
      </p:pic>
      <p:sp>
        <p:nvSpPr>
          <p:cNvPr id="11" name="矩形 8"/>
          <p:cNvSpPr/>
          <p:nvPr/>
        </p:nvSpPr>
        <p:spPr>
          <a:xfrm>
            <a:off x="1700645" y="534281"/>
            <a:ext cx="8790710" cy="963552"/>
          </a:xfrm>
          <a:prstGeom prst="rect">
            <a:avLst/>
          </a:prstGeom>
          <a:solidFill>
            <a:srgbClr val="D93B2A"/>
          </a:solidFill>
        </p:spPr>
        <p:txBody>
          <a:bodyPr wrap="square">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vi-VN" altLang="zh-CN" sz="3000" b="1" dirty="0" smtClean="0">
                <a:solidFill>
                  <a:schemeClr val="bg1"/>
                </a:solidFill>
                <a:latin typeface="Arial" charset="0"/>
                <a:ea typeface="Arial" charset="0"/>
                <a:cs typeface="Arial" charset="0"/>
              </a:rPr>
              <a:t>ẢNH HƯỞNG CỦA HÚT THUỐC THỤ ĐỘNG VỚI BÀ MẸ VÀ TRẺ EM</a:t>
            </a:r>
            <a:endParaRPr kumimoji="0" lang="zh-CN" altLang="en-US" sz="3000" b="1" i="0" u="none" strike="noStrike" kern="1200" cap="none" spc="0" normalizeH="0" baseline="0" noProof="0" dirty="0">
              <a:ln>
                <a:noFill/>
              </a:ln>
              <a:solidFill>
                <a:schemeClr val="bg1"/>
              </a:solidFill>
              <a:effectLst/>
              <a:uLnTx/>
              <a:uFillTx/>
              <a:latin typeface="Arial" charset="0"/>
              <a:ea typeface="Arial" charset="0"/>
              <a:cs typeface="Arial" charset="0"/>
            </a:endParaRPr>
          </a:p>
        </p:txBody>
      </p:sp>
      <p:sp>
        <p:nvSpPr>
          <p:cNvPr id="12" name="Rectangle 4"/>
          <p:cNvSpPr>
            <a:spLocks noChangeArrowheads="1"/>
          </p:cNvSpPr>
          <p:nvPr/>
        </p:nvSpPr>
        <p:spPr bwMode="auto">
          <a:xfrm>
            <a:off x="699957" y="1658164"/>
            <a:ext cx="5694218" cy="4459426"/>
          </a:xfrm>
          <a:prstGeom prst="rect">
            <a:avLst/>
          </a:prstGeom>
          <a:noFill/>
          <a:ln w="9525">
            <a:noFill/>
            <a:miter lim="800000"/>
            <a:headEnd/>
            <a:tailEnd/>
          </a:ln>
        </p:spPr>
        <p:txBody>
          <a:bodyPr wrap="square">
            <a:spAutoFit/>
          </a:bodyPr>
          <a:lstStyle/>
          <a:p>
            <a:pPr marL="457200" indent="-457200" algn="just">
              <a:lnSpc>
                <a:spcPct val="150000"/>
              </a:lnSpc>
              <a:spcBef>
                <a:spcPct val="60000"/>
              </a:spcBef>
              <a:buFont typeface="Wingdings" pitchFamily="2" charset="2"/>
              <a:buChar char="§"/>
            </a:pPr>
            <a:r>
              <a:rPr lang="en-US" sz="2600" dirty="0">
                <a:latin typeface="Arial" pitchFamily="34" charset="0"/>
              </a:rPr>
              <a:t> </a:t>
            </a:r>
            <a:r>
              <a:rPr lang="en-US" sz="2600" dirty="0" err="1">
                <a:latin typeface="Arial" pitchFamily="34" charset="0"/>
              </a:rPr>
              <a:t>Khói</a:t>
            </a:r>
            <a:r>
              <a:rPr lang="en-US" sz="2600" dirty="0">
                <a:latin typeface="Arial" pitchFamily="34" charset="0"/>
              </a:rPr>
              <a:t> </a:t>
            </a:r>
            <a:r>
              <a:rPr lang="en-US" sz="2600" dirty="0" err="1">
                <a:latin typeface="Arial" pitchFamily="34" charset="0"/>
              </a:rPr>
              <a:t>thuốc</a:t>
            </a:r>
            <a:r>
              <a:rPr lang="en-US" sz="2600" dirty="0">
                <a:latin typeface="Arial" pitchFamily="34" charset="0"/>
              </a:rPr>
              <a:t> </a:t>
            </a:r>
            <a:r>
              <a:rPr lang="en-US" sz="2600" dirty="0" err="1">
                <a:latin typeface="Arial" pitchFamily="34" charset="0"/>
              </a:rPr>
              <a:t>thụ</a:t>
            </a:r>
            <a:r>
              <a:rPr lang="en-US" sz="2600" dirty="0">
                <a:latin typeface="Arial" pitchFamily="34" charset="0"/>
              </a:rPr>
              <a:t> </a:t>
            </a:r>
            <a:r>
              <a:rPr lang="en-US" sz="2600" dirty="0" err="1">
                <a:latin typeface="Arial" pitchFamily="34" charset="0"/>
              </a:rPr>
              <a:t>động</a:t>
            </a:r>
            <a:r>
              <a:rPr lang="en-US" sz="2600" dirty="0">
                <a:latin typeface="Arial" pitchFamily="34" charset="0"/>
              </a:rPr>
              <a:t> </a:t>
            </a:r>
            <a:r>
              <a:rPr lang="en-US" sz="2600" dirty="0" err="1">
                <a:latin typeface="Arial" pitchFamily="34" charset="0"/>
              </a:rPr>
              <a:t>làm</a:t>
            </a:r>
            <a:r>
              <a:rPr lang="en-US" sz="2600" dirty="0">
                <a:latin typeface="Arial" pitchFamily="34" charset="0"/>
              </a:rPr>
              <a:t> </a:t>
            </a:r>
            <a:r>
              <a:rPr lang="en-US" sz="2600" dirty="0" err="1">
                <a:latin typeface="Arial" pitchFamily="34" charset="0"/>
              </a:rPr>
              <a:t>tăng</a:t>
            </a:r>
            <a:r>
              <a:rPr lang="en-US" sz="2600" dirty="0">
                <a:latin typeface="Arial" pitchFamily="34" charset="0"/>
              </a:rPr>
              <a:t> 22% </a:t>
            </a:r>
            <a:r>
              <a:rPr lang="en-US" sz="2600" dirty="0" err="1">
                <a:latin typeface="Arial" pitchFamily="34" charset="0"/>
              </a:rPr>
              <a:t>nguy</a:t>
            </a:r>
            <a:r>
              <a:rPr lang="en-US" sz="2600" dirty="0">
                <a:latin typeface="Arial" pitchFamily="34" charset="0"/>
              </a:rPr>
              <a:t> </a:t>
            </a:r>
            <a:r>
              <a:rPr lang="en-US" sz="2600" dirty="0" err="1">
                <a:latin typeface="Arial" pitchFamily="34" charset="0"/>
              </a:rPr>
              <a:t>cơ</a:t>
            </a:r>
            <a:r>
              <a:rPr lang="en-US" sz="2600" dirty="0">
                <a:latin typeface="Arial" pitchFamily="34" charset="0"/>
              </a:rPr>
              <a:t> </a:t>
            </a:r>
            <a:r>
              <a:rPr lang="en-US" sz="2600" dirty="0" err="1">
                <a:latin typeface="Arial" pitchFamily="34" charset="0"/>
              </a:rPr>
              <a:t>trẻ</a:t>
            </a:r>
            <a:r>
              <a:rPr lang="en-US" sz="2600" dirty="0">
                <a:latin typeface="Arial" pitchFamily="34" charset="0"/>
              </a:rPr>
              <a:t> </a:t>
            </a:r>
            <a:r>
              <a:rPr lang="en-US" sz="2600" dirty="0" err="1">
                <a:latin typeface="Arial" pitchFamily="34" charset="0"/>
              </a:rPr>
              <a:t>sinh</a:t>
            </a:r>
            <a:r>
              <a:rPr lang="en-US" sz="2600" dirty="0">
                <a:latin typeface="Arial" pitchFamily="34" charset="0"/>
              </a:rPr>
              <a:t> </a:t>
            </a:r>
            <a:r>
              <a:rPr lang="en-US" sz="2600" dirty="0" err="1">
                <a:latin typeface="Arial" pitchFamily="34" charset="0"/>
              </a:rPr>
              <a:t>nhẹ</a:t>
            </a:r>
            <a:r>
              <a:rPr lang="en-US" sz="2600" dirty="0">
                <a:latin typeface="Arial" pitchFamily="34" charset="0"/>
              </a:rPr>
              <a:t> </a:t>
            </a:r>
            <a:r>
              <a:rPr lang="en-US" sz="2600" dirty="0" err="1">
                <a:latin typeface="Arial" pitchFamily="34" charset="0"/>
              </a:rPr>
              <a:t>cân</a:t>
            </a:r>
            <a:r>
              <a:rPr lang="en-US" sz="2600" dirty="0">
                <a:latin typeface="Arial" pitchFamily="34" charset="0"/>
              </a:rPr>
              <a:t> (</a:t>
            </a:r>
            <a:r>
              <a:rPr lang="en-US" sz="2600" dirty="0" err="1">
                <a:latin typeface="Arial" pitchFamily="34" charset="0"/>
              </a:rPr>
              <a:t>dưới</a:t>
            </a:r>
            <a:r>
              <a:rPr lang="en-US" sz="2600" dirty="0">
                <a:latin typeface="Arial" pitchFamily="34" charset="0"/>
              </a:rPr>
              <a:t> 2500g), </a:t>
            </a:r>
            <a:r>
              <a:rPr lang="en-US" sz="2600" dirty="0" err="1">
                <a:latin typeface="Arial" pitchFamily="34" charset="0"/>
              </a:rPr>
              <a:t>dị</a:t>
            </a:r>
            <a:r>
              <a:rPr lang="en-US" sz="2600" dirty="0">
                <a:latin typeface="Arial" pitchFamily="34" charset="0"/>
              </a:rPr>
              <a:t> </a:t>
            </a:r>
            <a:r>
              <a:rPr lang="en-US" sz="2600" dirty="0" err="1">
                <a:latin typeface="Arial" pitchFamily="34" charset="0"/>
              </a:rPr>
              <a:t>tật</a:t>
            </a:r>
            <a:r>
              <a:rPr lang="en-US" sz="2600" dirty="0">
                <a:latin typeface="Arial" pitchFamily="34" charset="0"/>
              </a:rPr>
              <a:t>, </a:t>
            </a:r>
            <a:r>
              <a:rPr lang="en-US" sz="2600" dirty="0" err="1">
                <a:latin typeface="Arial" pitchFamily="34" charset="0"/>
              </a:rPr>
              <a:t>đẻ</a:t>
            </a:r>
            <a:r>
              <a:rPr lang="en-US" sz="2600" dirty="0">
                <a:latin typeface="Arial" pitchFamily="34" charset="0"/>
              </a:rPr>
              <a:t> non</a:t>
            </a:r>
          </a:p>
          <a:p>
            <a:pPr marL="457200" indent="-457200" algn="just">
              <a:lnSpc>
                <a:spcPct val="150000"/>
              </a:lnSpc>
              <a:spcBef>
                <a:spcPct val="60000"/>
              </a:spcBef>
              <a:buFont typeface="Wingdings" pitchFamily="2" charset="2"/>
              <a:buChar char="§"/>
            </a:pPr>
            <a:r>
              <a:rPr lang="en-US" sz="2600" dirty="0" err="1">
                <a:latin typeface="Arial" pitchFamily="34" charset="0"/>
              </a:rPr>
              <a:t>Hút</a:t>
            </a:r>
            <a:r>
              <a:rPr lang="en-US" sz="2600" dirty="0">
                <a:latin typeface="Arial" pitchFamily="34" charset="0"/>
              </a:rPr>
              <a:t> </a:t>
            </a:r>
            <a:r>
              <a:rPr lang="en-US" sz="2600" dirty="0" err="1">
                <a:latin typeface="Arial" pitchFamily="34" charset="0"/>
              </a:rPr>
              <a:t>thuốc</a:t>
            </a:r>
            <a:r>
              <a:rPr lang="en-US" sz="2600" dirty="0">
                <a:latin typeface="Arial" pitchFamily="34" charset="0"/>
              </a:rPr>
              <a:t> </a:t>
            </a:r>
            <a:r>
              <a:rPr lang="en-US" sz="2600" dirty="0" err="1">
                <a:latin typeface="Arial" pitchFamily="34" charset="0"/>
              </a:rPr>
              <a:t>thụ</a:t>
            </a:r>
            <a:r>
              <a:rPr lang="en-US" sz="2600" dirty="0">
                <a:latin typeface="Arial" pitchFamily="34" charset="0"/>
              </a:rPr>
              <a:t> </a:t>
            </a:r>
            <a:r>
              <a:rPr lang="en-US" sz="2600" dirty="0" err="1">
                <a:latin typeface="Arial" pitchFamily="34" charset="0"/>
              </a:rPr>
              <a:t>động</a:t>
            </a:r>
            <a:r>
              <a:rPr lang="en-US" sz="2600" dirty="0">
                <a:latin typeface="Arial" pitchFamily="34" charset="0"/>
              </a:rPr>
              <a:t> </a:t>
            </a:r>
            <a:r>
              <a:rPr lang="en-US" sz="2600" dirty="0" err="1">
                <a:latin typeface="Arial" pitchFamily="34" charset="0"/>
              </a:rPr>
              <a:t>gây</a:t>
            </a:r>
            <a:r>
              <a:rPr lang="en-US" sz="2600" dirty="0">
                <a:latin typeface="Arial" pitchFamily="34" charset="0"/>
              </a:rPr>
              <a:t> </a:t>
            </a:r>
            <a:r>
              <a:rPr lang="en-US" sz="2600" dirty="0" err="1">
                <a:latin typeface="Arial" pitchFamily="34" charset="0"/>
              </a:rPr>
              <a:t>viêm</a:t>
            </a:r>
            <a:r>
              <a:rPr lang="en-US" sz="2600" dirty="0">
                <a:latin typeface="Arial" pitchFamily="34" charset="0"/>
              </a:rPr>
              <a:t> </a:t>
            </a:r>
            <a:r>
              <a:rPr lang="en-US" sz="2600" dirty="0" err="1">
                <a:latin typeface="Arial" pitchFamily="34" charset="0"/>
              </a:rPr>
              <a:t>đường</a:t>
            </a:r>
            <a:r>
              <a:rPr lang="en-US" sz="2600" dirty="0">
                <a:latin typeface="Arial" pitchFamily="34" charset="0"/>
              </a:rPr>
              <a:t> </a:t>
            </a:r>
            <a:r>
              <a:rPr lang="en-US" sz="2600" dirty="0" err="1">
                <a:latin typeface="Arial" pitchFamily="34" charset="0"/>
              </a:rPr>
              <a:t>hô</a:t>
            </a:r>
            <a:r>
              <a:rPr lang="en-US" sz="2600" dirty="0">
                <a:latin typeface="Arial" pitchFamily="34" charset="0"/>
              </a:rPr>
              <a:t> </a:t>
            </a:r>
            <a:r>
              <a:rPr lang="en-US" sz="2600" dirty="0" err="1">
                <a:latin typeface="Arial" pitchFamily="34" charset="0"/>
              </a:rPr>
              <a:t>hấp</a:t>
            </a:r>
            <a:r>
              <a:rPr lang="en-US" sz="2600" dirty="0">
                <a:latin typeface="Arial" pitchFamily="34" charset="0"/>
              </a:rPr>
              <a:t>, </a:t>
            </a:r>
            <a:r>
              <a:rPr lang="en-US" sz="2600" dirty="0" err="1">
                <a:latin typeface="Arial" pitchFamily="34" charset="0"/>
              </a:rPr>
              <a:t>viêm</a:t>
            </a:r>
            <a:r>
              <a:rPr lang="en-US" sz="2600" dirty="0">
                <a:latin typeface="Arial" pitchFamily="34" charset="0"/>
              </a:rPr>
              <a:t> tai </a:t>
            </a:r>
            <a:r>
              <a:rPr lang="en-US" sz="2600" dirty="0" err="1">
                <a:latin typeface="Arial" pitchFamily="34" charset="0"/>
              </a:rPr>
              <a:t>giữa</a:t>
            </a:r>
            <a:r>
              <a:rPr lang="en-US" sz="2600" dirty="0">
                <a:latin typeface="Arial" pitchFamily="34" charset="0"/>
              </a:rPr>
              <a:t>, </a:t>
            </a:r>
            <a:r>
              <a:rPr lang="en-US" sz="2600" dirty="0" err="1">
                <a:latin typeface="Arial" pitchFamily="34" charset="0"/>
              </a:rPr>
              <a:t>làm</a:t>
            </a:r>
            <a:r>
              <a:rPr lang="en-US" sz="2600" dirty="0">
                <a:latin typeface="Arial" pitchFamily="34" charset="0"/>
              </a:rPr>
              <a:t> </a:t>
            </a:r>
            <a:r>
              <a:rPr lang="en-US" sz="2600" dirty="0" err="1">
                <a:latin typeface="Arial" pitchFamily="34" charset="0"/>
              </a:rPr>
              <a:t>nặng</a:t>
            </a:r>
            <a:r>
              <a:rPr lang="en-US" sz="2600" dirty="0">
                <a:latin typeface="Arial" pitchFamily="34" charset="0"/>
              </a:rPr>
              <a:t> </a:t>
            </a:r>
            <a:r>
              <a:rPr lang="en-US" sz="2600" dirty="0" err="1">
                <a:latin typeface="Arial" pitchFamily="34" charset="0"/>
              </a:rPr>
              <a:t>thêm</a:t>
            </a:r>
            <a:r>
              <a:rPr lang="en-US" sz="2600" dirty="0">
                <a:latin typeface="Arial" pitchFamily="34" charset="0"/>
              </a:rPr>
              <a:t> </a:t>
            </a:r>
            <a:r>
              <a:rPr lang="en-US" sz="2600" dirty="0" err="1">
                <a:latin typeface="Arial" pitchFamily="34" charset="0"/>
              </a:rPr>
              <a:t>các</a:t>
            </a:r>
            <a:r>
              <a:rPr lang="en-US" sz="2600" dirty="0">
                <a:latin typeface="Arial" pitchFamily="34" charset="0"/>
              </a:rPr>
              <a:t> </a:t>
            </a:r>
            <a:r>
              <a:rPr lang="en-US" sz="2600" dirty="0" err="1">
                <a:latin typeface="Arial" pitchFamily="34" charset="0"/>
              </a:rPr>
              <a:t>triệu</a:t>
            </a:r>
            <a:r>
              <a:rPr lang="en-US" sz="2600" dirty="0">
                <a:latin typeface="Arial" pitchFamily="34" charset="0"/>
              </a:rPr>
              <a:t> </a:t>
            </a:r>
            <a:r>
              <a:rPr lang="en-US" sz="2600" dirty="0" err="1">
                <a:latin typeface="Arial" pitchFamily="34" charset="0"/>
              </a:rPr>
              <a:t>chứng</a:t>
            </a:r>
            <a:r>
              <a:rPr lang="en-US" sz="2600" dirty="0">
                <a:latin typeface="Arial" pitchFamily="34" charset="0"/>
              </a:rPr>
              <a:t> hen </a:t>
            </a:r>
            <a:r>
              <a:rPr lang="en-US" sz="2600" dirty="0" err="1">
                <a:latin typeface="Arial" pitchFamily="34" charset="0"/>
              </a:rPr>
              <a:t>và</a:t>
            </a:r>
            <a:r>
              <a:rPr lang="en-US" sz="2600" dirty="0">
                <a:latin typeface="Arial" pitchFamily="34" charset="0"/>
              </a:rPr>
              <a:t> </a:t>
            </a:r>
            <a:r>
              <a:rPr lang="en-US" sz="2600" dirty="0" err="1">
                <a:latin typeface="Arial" pitchFamily="34" charset="0"/>
              </a:rPr>
              <a:t>gây</a:t>
            </a:r>
            <a:r>
              <a:rPr lang="en-US" sz="2600" dirty="0">
                <a:latin typeface="Arial" pitchFamily="34" charset="0"/>
              </a:rPr>
              <a:t> </a:t>
            </a:r>
            <a:r>
              <a:rPr lang="en-US" sz="2600" dirty="0" err="1">
                <a:latin typeface="Arial" pitchFamily="34" charset="0"/>
              </a:rPr>
              <a:t>đột</a:t>
            </a:r>
            <a:r>
              <a:rPr lang="en-US" sz="2600" dirty="0">
                <a:latin typeface="Arial" pitchFamily="34" charset="0"/>
              </a:rPr>
              <a:t> </a:t>
            </a:r>
            <a:r>
              <a:rPr lang="en-US" sz="2600" dirty="0" err="1">
                <a:latin typeface="Arial" pitchFamily="34" charset="0"/>
              </a:rPr>
              <a:t>tử</a:t>
            </a:r>
            <a:r>
              <a:rPr lang="en-US" sz="2600" dirty="0">
                <a:latin typeface="Arial" pitchFamily="34" charset="0"/>
              </a:rPr>
              <a:t> ở </a:t>
            </a:r>
            <a:r>
              <a:rPr lang="en-US" sz="2600" dirty="0" err="1">
                <a:latin typeface="Arial" pitchFamily="34" charset="0"/>
              </a:rPr>
              <a:t>trẻ</a:t>
            </a:r>
            <a:r>
              <a:rPr lang="en-US" sz="2600" dirty="0">
                <a:latin typeface="Arial" pitchFamily="34" charset="0"/>
              </a:rPr>
              <a:t> </a:t>
            </a:r>
            <a:r>
              <a:rPr lang="en-US" sz="2600" dirty="0" err="1">
                <a:latin typeface="Arial" pitchFamily="34" charset="0"/>
              </a:rPr>
              <a:t>sơ</a:t>
            </a:r>
            <a:r>
              <a:rPr lang="en-US" sz="2600" dirty="0">
                <a:latin typeface="Arial" pitchFamily="34" charset="0"/>
              </a:rPr>
              <a:t> </a:t>
            </a:r>
            <a:r>
              <a:rPr lang="en-US" sz="2600" dirty="0" err="1">
                <a:latin typeface="Arial" pitchFamily="34" charset="0"/>
              </a:rPr>
              <a:t>sinh</a:t>
            </a:r>
            <a:r>
              <a:rPr lang="en-US" sz="2600" dirty="0">
                <a:latin typeface="Arial" pitchFamily="34" charset="0"/>
              </a:rPr>
              <a:t>.</a:t>
            </a:r>
          </a:p>
        </p:txBody>
      </p:sp>
      <p:pic>
        <p:nvPicPr>
          <p:cNvPr id="13" name="Picture 2" descr="tabac5"/>
          <p:cNvPicPr>
            <a:picLocks noChangeAspect="1" noChangeArrowheads="1"/>
          </p:cNvPicPr>
          <p:nvPr/>
        </p:nvPicPr>
        <p:blipFill>
          <a:blip r:embed="rId5" cstate="print"/>
          <a:srcRect/>
          <a:stretch>
            <a:fillRect/>
          </a:stretch>
        </p:blipFill>
        <p:spPr bwMode="auto">
          <a:xfrm>
            <a:off x="9241919" y="2143945"/>
            <a:ext cx="2135709" cy="3276900"/>
          </a:xfrm>
          <a:prstGeom prst="rect">
            <a:avLst/>
          </a:prstGeom>
          <a:noFill/>
          <a:ln w="9525">
            <a:noFill/>
            <a:miter lim="800000"/>
            <a:headEnd/>
            <a:tailEnd/>
          </a:ln>
        </p:spPr>
      </p:pic>
      <p:pic>
        <p:nvPicPr>
          <p:cNvPr id="14" name="Picture 5" descr="~AUT0005"/>
          <p:cNvPicPr>
            <a:picLocks noChangeAspect="1" noChangeArrowheads="1"/>
          </p:cNvPicPr>
          <p:nvPr/>
        </p:nvPicPr>
        <p:blipFill>
          <a:blip r:embed="rId6" cstate="print"/>
          <a:srcRect/>
          <a:stretch>
            <a:fillRect/>
          </a:stretch>
        </p:blipFill>
        <p:spPr bwMode="auto">
          <a:xfrm>
            <a:off x="7377545" y="2143945"/>
            <a:ext cx="2063974" cy="3276600"/>
          </a:xfrm>
          <a:prstGeom prst="rect">
            <a:avLst/>
          </a:prstGeom>
          <a:noFill/>
          <a:ln w="12700" cap="sq">
            <a:noFill/>
            <a:miter lim="800000"/>
            <a:headEnd type="none" w="sm" len="sm"/>
            <a:tailEnd type="none" w="sm" len="sm"/>
          </a:ln>
        </p:spPr>
      </p:pic>
    </p:spTree>
    <p:extLst>
      <p:ext uri="{BB962C8B-B14F-4D97-AF65-F5344CB8AC3E}">
        <p14:creationId xmlns:p14="http://schemas.microsoft.com/office/powerpoint/2010/main" val="1430584224"/>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
          <p:cNvGrpSpPr/>
          <p:nvPr/>
        </p:nvGrpSpPr>
        <p:grpSpPr>
          <a:xfrm>
            <a:off x="635" y="-21590"/>
            <a:ext cx="12193270" cy="6879590"/>
            <a:chOff x="-1" y="-34"/>
            <a:chExt cx="19202" cy="10834"/>
          </a:xfrm>
        </p:grpSpPr>
        <p:grpSp>
          <p:nvGrpSpPr>
            <p:cNvPr id="6" name="组合 1"/>
            <p:cNvGrpSpPr/>
            <p:nvPr/>
          </p:nvGrpSpPr>
          <p:grpSpPr>
            <a:xfrm>
              <a:off x="-1" y="-34"/>
              <a:ext cx="19202" cy="10835"/>
              <a:chOff x="-1" y="-34"/>
              <a:chExt cx="19202" cy="10835"/>
            </a:xfrm>
          </p:grpSpPr>
          <p:pic>
            <p:nvPicPr>
              <p:cNvPr id="8" name="图片 24"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9" name="图片 23"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7"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图片 4" descr="8 (23)"/>
          <p:cNvPicPr>
            <a:picLocks noChangeAspect="1"/>
          </p:cNvPicPr>
          <p:nvPr/>
        </p:nvPicPr>
        <p:blipFill>
          <a:blip r:embed="rId4"/>
          <a:srcRect t="86667"/>
          <a:stretch>
            <a:fillRect/>
          </a:stretch>
        </p:blipFill>
        <p:spPr>
          <a:xfrm>
            <a:off x="635" y="6477000"/>
            <a:ext cx="12192000" cy="381000"/>
          </a:xfrm>
          <a:prstGeom prst="rect">
            <a:avLst/>
          </a:prstGeom>
        </p:spPr>
      </p:pic>
      <p:sp>
        <p:nvSpPr>
          <p:cNvPr id="11" name="矩形 8"/>
          <p:cNvSpPr/>
          <p:nvPr/>
        </p:nvSpPr>
        <p:spPr>
          <a:xfrm>
            <a:off x="1700645" y="534280"/>
            <a:ext cx="8790710" cy="1086701"/>
          </a:xfrm>
          <a:prstGeom prst="rect">
            <a:avLst/>
          </a:prstGeom>
          <a:solidFill>
            <a:srgbClr val="D93B2A"/>
          </a:solidFill>
        </p:spPr>
        <p:txBody>
          <a:bodyPr wrap="square">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vi-VN" altLang="zh-CN" sz="3400" b="1" dirty="0" smtClean="0">
                <a:solidFill>
                  <a:schemeClr val="bg1"/>
                </a:solidFill>
                <a:latin typeface="Arial" charset="0"/>
                <a:ea typeface="Arial" charset="0"/>
                <a:cs typeface="Arial" charset="0"/>
              </a:rPr>
              <a:t>HÚT THUỐC THỤ ĐỘNG VÀ </a:t>
            </a:r>
          </a:p>
          <a:p>
            <a:pPr marL="0" marR="0" lvl="0" indent="0" algn="ctr" defTabSz="914400" rtl="0" eaLnBrk="1" fontAlgn="auto" latinLnBrk="0" hangingPunct="1">
              <a:lnSpc>
                <a:spcPct val="100000"/>
              </a:lnSpc>
              <a:spcBef>
                <a:spcPct val="0"/>
              </a:spcBef>
              <a:spcAft>
                <a:spcPct val="0"/>
              </a:spcAft>
              <a:buClrTx/>
              <a:buSzTx/>
              <a:buFontTx/>
              <a:buNone/>
              <a:defRPr/>
            </a:pPr>
            <a:r>
              <a:rPr lang="vi-VN" altLang="zh-CN" sz="3400" b="1" dirty="0" smtClean="0">
                <a:solidFill>
                  <a:schemeClr val="bg1"/>
                </a:solidFill>
                <a:latin typeface="Arial" charset="0"/>
                <a:ea typeface="Arial" charset="0"/>
                <a:cs typeface="Arial" charset="0"/>
              </a:rPr>
              <a:t>NGUY CƠ Ở TRẺ EM</a:t>
            </a:r>
            <a:endParaRPr kumimoji="0" lang="zh-CN" altLang="en-US" sz="3400" b="1" i="0" u="none" strike="noStrike" kern="1200" cap="none" spc="0" normalizeH="0" baseline="0" noProof="0" dirty="0">
              <a:ln>
                <a:noFill/>
              </a:ln>
              <a:solidFill>
                <a:schemeClr val="bg1"/>
              </a:solidFill>
              <a:effectLst/>
              <a:uLnTx/>
              <a:uFillTx/>
              <a:latin typeface="Arial" charset="0"/>
              <a:ea typeface="Arial" charset="0"/>
              <a:cs typeface="Arial" charset="0"/>
            </a:endParaRPr>
          </a:p>
        </p:txBody>
      </p:sp>
      <p:sp>
        <p:nvSpPr>
          <p:cNvPr id="12" name="Rectangle 4"/>
          <p:cNvSpPr>
            <a:spLocks noChangeArrowheads="1"/>
          </p:cNvSpPr>
          <p:nvPr/>
        </p:nvSpPr>
        <p:spPr bwMode="auto">
          <a:xfrm>
            <a:off x="1253837" y="2032805"/>
            <a:ext cx="8458200" cy="3238387"/>
          </a:xfrm>
          <a:prstGeom prst="rect">
            <a:avLst/>
          </a:prstGeom>
          <a:noFill/>
          <a:ln w="9525">
            <a:noFill/>
            <a:miter lim="800000"/>
            <a:headEnd/>
            <a:tailEnd/>
          </a:ln>
        </p:spPr>
        <p:txBody>
          <a:bodyPr wrap="square">
            <a:spAutoFit/>
          </a:bodyPr>
          <a:lstStyle/>
          <a:p>
            <a:pPr marL="457200" indent="-457200" algn="l">
              <a:lnSpc>
                <a:spcPct val="150000"/>
              </a:lnSpc>
              <a:spcBef>
                <a:spcPct val="50000"/>
              </a:spcBef>
              <a:buClrTx/>
              <a:buFont typeface="Wingdings" pitchFamily="2" charset="2"/>
              <a:buChar char="§"/>
            </a:pPr>
            <a:r>
              <a:rPr lang="en-US" altLang="en-US" sz="3000" dirty="0" err="1">
                <a:latin typeface="Arial" pitchFamily="34" charset="0"/>
                <a:cs typeface="Arial" pitchFamily="34" charset="0"/>
              </a:rPr>
              <a:t>Hút</a:t>
            </a:r>
            <a:r>
              <a:rPr lang="en-US" altLang="en-US" sz="3000" dirty="0">
                <a:latin typeface="Arial" pitchFamily="34" charset="0"/>
                <a:cs typeface="Arial" pitchFamily="34" charset="0"/>
              </a:rPr>
              <a:t> </a:t>
            </a:r>
            <a:r>
              <a:rPr lang="en-US" altLang="en-US" sz="3000" dirty="0" err="1">
                <a:latin typeface="Arial" pitchFamily="34" charset="0"/>
                <a:cs typeface="Arial" pitchFamily="34" charset="0"/>
              </a:rPr>
              <a:t>thuốc</a:t>
            </a:r>
            <a:r>
              <a:rPr lang="en-US" altLang="en-US" sz="3000" dirty="0">
                <a:latin typeface="Arial" pitchFamily="34" charset="0"/>
                <a:cs typeface="Arial" pitchFamily="34" charset="0"/>
              </a:rPr>
              <a:t> </a:t>
            </a:r>
            <a:r>
              <a:rPr lang="en-US" altLang="en-US" sz="3000" dirty="0" err="1">
                <a:latin typeface="Arial" pitchFamily="34" charset="0"/>
                <a:cs typeface="Arial" pitchFamily="34" charset="0"/>
              </a:rPr>
              <a:t>thụ</a:t>
            </a:r>
            <a:r>
              <a:rPr lang="en-US" altLang="en-US" sz="3000" dirty="0">
                <a:latin typeface="Arial" pitchFamily="34" charset="0"/>
                <a:cs typeface="Arial" pitchFamily="34" charset="0"/>
              </a:rPr>
              <a:t> </a:t>
            </a:r>
            <a:r>
              <a:rPr lang="en-US" altLang="en-US" sz="3000" dirty="0" err="1">
                <a:latin typeface="Arial" pitchFamily="34" charset="0"/>
                <a:cs typeface="Arial" pitchFamily="34" charset="0"/>
              </a:rPr>
              <a:t>động</a:t>
            </a:r>
            <a:r>
              <a:rPr lang="en-US" altLang="en-US" sz="3000" dirty="0">
                <a:latin typeface="Arial" pitchFamily="34" charset="0"/>
                <a:cs typeface="Arial" pitchFamily="34" charset="0"/>
              </a:rPr>
              <a:t> </a:t>
            </a:r>
            <a:r>
              <a:rPr lang="en-US" altLang="en-US" sz="3000" dirty="0" err="1">
                <a:latin typeface="Arial" pitchFamily="34" charset="0"/>
                <a:cs typeface="Arial" pitchFamily="34" charset="0"/>
              </a:rPr>
              <a:t>làm</a:t>
            </a:r>
            <a:r>
              <a:rPr lang="en-US" altLang="en-US" sz="3000" dirty="0">
                <a:latin typeface="Arial" pitchFamily="34" charset="0"/>
                <a:cs typeface="Arial" pitchFamily="34" charset="0"/>
              </a:rPr>
              <a:t> </a:t>
            </a:r>
            <a:r>
              <a:rPr lang="en-US" altLang="en-US" sz="3000" dirty="0" err="1">
                <a:latin typeface="Arial" pitchFamily="34" charset="0"/>
                <a:cs typeface="Arial" pitchFamily="34" charset="0"/>
              </a:rPr>
              <a:t>tăng</a:t>
            </a:r>
            <a:r>
              <a:rPr lang="en-US" altLang="en-US" sz="3000" dirty="0">
                <a:latin typeface="Arial" pitchFamily="34" charset="0"/>
                <a:cs typeface="Arial" pitchFamily="34" charset="0"/>
              </a:rPr>
              <a:t> </a:t>
            </a:r>
            <a:r>
              <a:rPr lang="en-US" altLang="en-US" sz="3000" dirty="0" err="1">
                <a:latin typeface="Arial" pitchFamily="34" charset="0"/>
                <a:cs typeface="Arial" pitchFamily="34" charset="0"/>
              </a:rPr>
              <a:t>nguy</a:t>
            </a:r>
            <a:r>
              <a:rPr lang="en-US" altLang="en-US" sz="3000" dirty="0">
                <a:latin typeface="Arial" pitchFamily="34" charset="0"/>
                <a:cs typeface="Arial" pitchFamily="34" charset="0"/>
              </a:rPr>
              <a:t> </a:t>
            </a:r>
            <a:r>
              <a:rPr lang="en-US" altLang="en-US" sz="3000" dirty="0" err="1">
                <a:latin typeface="Arial" pitchFamily="34" charset="0"/>
                <a:cs typeface="Arial" pitchFamily="34" charset="0"/>
              </a:rPr>
              <a:t>cơ</a:t>
            </a:r>
            <a:r>
              <a:rPr lang="en-US" altLang="en-US" sz="3000" dirty="0">
                <a:latin typeface="Arial" pitchFamily="34" charset="0"/>
                <a:cs typeface="Arial" pitchFamily="34" charset="0"/>
              </a:rPr>
              <a:t> hen</a:t>
            </a:r>
          </a:p>
          <a:p>
            <a:pPr marL="457200" indent="-457200" algn="l">
              <a:lnSpc>
                <a:spcPct val="150000"/>
              </a:lnSpc>
              <a:spcBef>
                <a:spcPct val="50000"/>
              </a:spcBef>
              <a:buClrTx/>
              <a:buFont typeface="Wingdings" pitchFamily="2" charset="2"/>
              <a:buChar char="§"/>
            </a:pPr>
            <a:r>
              <a:rPr lang="en-US" altLang="en-US" sz="3000" dirty="0" err="1">
                <a:latin typeface="Arial" pitchFamily="34" charset="0"/>
                <a:cs typeface="Arial" pitchFamily="34" charset="0"/>
              </a:rPr>
              <a:t>Mẹ</a:t>
            </a:r>
            <a:r>
              <a:rPr lang="en-US" altLang="en-US" sz="3000" dirty="0">
                <a:latin typeface="Arial" pitchFamily="34" charset="0"/>
                <a:cs typeface="Arial" pitchFamily="34" charset="0"/>
              </a:rPr>
              <a:t> </a:t>
            </a:r>
            <a:r>
              <a:rPr lang="en-US" altLang="en-US" sz="3000" dirty="0" err="1">
                <a:latin typeface="Arial" pitchFamily="34" charset="0"/>
                <a:cs typeface="Arial" pitchFamily="34" charset="0"/>
              </a:rPr>
              <a:t>hút</a:t>
            </a:r>
            <a:r>
              <a:rPr lang="en-US" altLang="en-US" sz="3000" dirty="0">
                <a:latin typeface="Arial" pitchFamily="34" charset="0"/>
                <a:cs typeface="Arial" pitchFamily="34" charset="0"/>
              </a:rPr>
              <a:t>: + 72% </a:t>
            </a:r>
            <a:r>
              <a:rPr lang="en-US" altLang="en-US" sz="3000" dirty="0" err="1">
                <a:latin typeface="Arial" pitchFamily="34" charset="0"/>
                <a:cs typeface="Arial" pitchFamily="34" charset="0"/>
              </a:rPr>
              <a:t>nguy</a:t>
            </a:r>
            <a:r>
              <a:rPr lang="en-US" altLang="en-US" sz="3000" dirty="0">
                <a:latin typeface="Arial" pitchFamily="34" charset="0"/>
                <a:cs typeface="Arial" pitchFamily="34" charset="0"/>
              </a:rPr>
              <a:t> </a:t>
            </a:r>
            <a:r>
              <a:rPr lang="en-US" altLang="en-US" sz="3000" dirty="0" err="1">
                <a:latin typeface="Arial" pitchFamily="34" charset="0"/>
                <a:cs typeface="Arial" pitchFamily="34" charset="0"/>
              </a:rPr>
              <a:t>cơ</a:t>
            </a:r>
            <a:r>
              <a:rPr lang="en-US" altLang="en-US" sz="3000" dirty="0">
                <a:latin typeface="Arial" pitchFamily="34" charset="0"/>
                <a:cs typeface="Arial" pitchFamily="34" charset="0"/>
              </a:rPr>
              <a:t> </a:t>
            </a:r>
            <a:r>
              <a:rPr lang="en-US" altLang="en-US" sz="3000" dirty="0" err="1">
                <a:latin typeface="Arial" pitchFamily="34" charset="0"/>
                <a:cs typeface="Arial" pitchFamily="34" charset="0"/>
              </a:rPr>
              <a:t>nhiễm</a:t>
            </a:r>
            <a:r>
              <a:rPr lang="en-US" altLang="en-US" sz="3000" dirty="0">
                <a:latin typeface="Arial" pitchFamily="34" charset="0"/>
                <a:cs typeface="Arial" pitchFamily="34" charset="0"/>
              </a:rPr>
              <a:t> </a:t>
            </a:r>
            <a:r>
              <a:rPr lang="en-US" altLang="en-US" sz="3000" dirty="0" err="1">
                <a:latin typeface="Arial" pitchFamily="34" charset="0"/>
                <a:cs typeface="Arial" pitchFamily="34" charset="0"/>
              </a:rPr>
              <a:t>khuẩn</a:t>
            </a:r>
            <a:r>
              <a:rPr lang="en-US" altLang="en-US" sz="3000" dirty="0">
                <a:latin typeface="Arial" pitchFamily="34" charset="0"/>
                <a:cs typeface="Arial" pitchFamily="34" charset="0"/>
              </a:rPr>
              <a:t> </a:t>
            </a:r>
            <a:r>
              <a:rPr lang="en-US" altLang="en-US" sz="3000" dirty="0" err="1">
                <a:latin typeface="Arial" pitchFamily="34" charset="0"/>
                <a:cs typeface="Arial" pitchFamily="34" charset="0"/>
              </a:rPr>
              <a:t>hô</a:t>
            </a:r>
            <a:r>
              <a:rPr lang="en-US" altLang="en-US" sz="3000" dirty="0">
                <a:latin typeface="Arial" pitchFamily="34" charset="0"/>
                <a:cs typeface="Arial" pitchFamily="34" charset="0"/>
              </a:rPr>
              <a:t> </a:t>
            </a:r>
            <a:r>
              <a:rPr lang="en-US" altLang="en-US" sz="3000" dirty="0" err="1">
                <a:latin typeface="Arial" pitchFamily="34" charset="0"/>
                <a:cs typeface="Arial" pitchFamily="34" charset="0"/>
              </a:rPr>
              <a:t>hấp</a:t>
            </a:r>
            <a:endParaRPr lang="en-US" altLang="en-US" sz="3000" dirty="0">
              <a:latin typeface="Arial" pitchFamily="34" charset="0"/>
              <a:cs typeface="Arial" pitchFamily="34" charset="0"/>
            </a:endParaRPr>
          </a:p>
          <a:p>
            <a:pPr marL="457200" indent="-457200" algn="l">
              <a:lnSpc>
                <a:spcPct val="150000"/>
              </a:lnSpc>
              <a:spcBef>
                <a:spcPct val="50000"/>
              </a:spcBef>
              <a:buClrTx/>
              <a:buFont typeface="Wingdings" pitchFamily="2" charset="2"/>
              <a:buChar char="§"/>
            </a:pPr>
            <a:r>
              <a:rPr lang="en-US" altLang="en-US" sz="3000" dirty="0" err="1">
                <a:latin typeface="Arial" pitchFamily="34" charset="0"/>
                <a:cs typeface="Arial" pitchFamily="34" charset="0"/>
              </a:rPr>
              <a:t>Bố</a:t>
            </a:r>
            <a:r>
              <a:rPr lang="en-US" altLang="en-US" sz="3000" dirty="0">
                <a:latin typeface="Arial" pitchFamily="34" charset="0"/>
                <a:cs typeface="Arial" pitchFamily="34" charset="0"/>
              </a:rPr>
              <a:t> + </a:t>
            </a:r>
            <a:r>
              <a:rPr lang="en-US" altLang="en-US" sz="3000" dirty="0" err="1">
                <a:latin typeface="Arial" pitchFamily="34" charset="0"/>
                <a:cs typeface="Arial" pitchFamily="34" charset="0"/>
              </a:rPr>
              <a:t>Mẹ</a:t>
            </a:r>
            <a:r>
              <a:rPr lang="en-US" altLang="en-US" sz="3000" dirty="0">
                <a:latin typeface="Arial" pitchFamily="34" charset="0"/>
                <a:cs typeface="Arial" pitchFamily="34" charset="0"/>
              </a:rPr>
              <a:t> </a:t>
            </a:r>
            <a:r>
              <a:rPr lang="en-US" altLang="en-US" sz="3000" dirty="0" err="1">
                <a:latin typeface="Arial" pitchFamily="34" charset="0"/>
                <a:cs typeface="Arial" pitchFamily="34" charset="0"/>
              </a:rPr>
              <a:t>hút</a:t>
            </a:r>
            <a:r>
              <a:rPr lang="en-US" altLang="en-US" sz="3000" dirty="0">
                <a:latin typeface="Arial" pitchFamily="34" charset="0"/>
                <a:cs typeface="Arial" pitchFamily="34" charset="0"/>
              </a:rPr>
              <a:t>: </a:t>
            </a:r>
            <a:r>
              <a:rPr lang="en-US" altLang="en-US" sz="3000" dirty="0" err="1">
                <a:latin typeface="Arial" pitchFamily="34" charset="0"/>
                <a:cs typeface="Arial" pitchFamily="34" charset="0"/>
              </a:rPr>
              <a:t>tăng</a:t>
            </a:r>
            <a:r>
              <a:rPr lang="en-US" altLang="en-US" sz="3000" dirty="0">
                <a:latin typeface="Arial" pitchFamily="34" charset="0"/>
                <a:cs typeface="Arial" pitchFamily="34" charset="0"/>
              </a:rPr>
              <a:t> 48% </a:t>
            </a:r>
            <a:r>
              <a:rPr lang="en-US" altLang="en-US" sz="3000" dirty="0" err="1">
                <a:latin typeface="Arial" pitchFamily="34" charset="0"/>
                <a:cs typeface="Arial" pitchFamily="34" charset="0"/>
              </a:rPr>
              <a:t>nguy</a:t>
            </a:r>
            <a:r>
              <a:rPr lang="en-US" altLang="en-US" sz="3000" dirty="0">
                <a:latin typeface="Arial" pitchFamily="34" charset="0"/>
                <a:cs typeface="Arial" pitchFamily="34" charset="0"/>
              </a:rPr>
              <a:t> </a:t>
            </a:r>
            <a:r>
              <a:rPr lang="en-US" altLang="en-US" sz="3000" dirty="0" err="1">
                <a:latin typeface="Arial" pitchFamily="34" charset="0"/>
                <a:cs typeface="Arial" pitchFamily="34" charset="0"/>
              </a:rPr>
              <a:t>cơ</a:t>
            </a:r>
            <a:r>
              <a:rPr lang="en-US" altLang="en-US" sz="3000" dirty="0">
                <a:latin typeface="Arial" pitchFamily="34" charset="0"/>
                <a:cs typeface="Arial" pitchFamily="34" charset="0"/>
              </a:rPr>
              <a:t> </a:t>
            </a:r>
            <a:r>
              <a:rPr lang="en-US" altLang="en-US" sz="3000" dirty="0" err="1">
                <a:latin typeface="Arial" pitchFamily="34" charset="0"/>
                <a:cs typeface="Arial" pitchFamily="34" charset="0"/>
              </a:rPr>
              <a:t>viêm</a:t>
            </a:r>
            <a:r>
              <a:rPr lang="en-US" altLang="en-US" sz="3000" dirty="0">
                <a:latin typeface="Arial" pitchFamily="34" charset="0"/>
                <a:cs typeface="Arial" pitchFamily="34" charset="0"/>
              </a:rPr>
              <a:t> tai </a:t>
            </a:r>
            <a:r>
              <a:rPr lang="en-US" altLang="en-US" sz="3000" dirty="0" err="1">
                <a:latin typeface="Arial" pitchFamily="34" charset="0"/>
                <a:cs typeface="Arial" pitchFamily="34" charset="0"/>
              </a:rPr>
              <a:t>giữa</a:t>
            </a:r>
            <a:r>
              <a:rPr lang="en-US" altLang="en-US" sz="3000" dirty="0">
                <a:latin typeface="Arial" pitchFamily="34" charset="0"/>
                <a:cs typeface="Arial" pitchFamily="34" charset="0"/>
              </a:rPr>
              <a:t> </a:t>
            </a:r>
            <a:r>
              <a:rPr lang="en-US" altLang="en-US" sz="3000" dirty="0" err="1">
                <a:latin typeface="Arial" pitchFamily="34" charset="0"/>
                <a:cs typeface="Arial" pitchFamily="34" charset="0"/>
              </a:rPr>
              <a:t>tái</a:t>
            </a:r>
            <a:r>
              <a:rPr lang="en-US" altLang="en-US" sz="3000" dirty="0">
                <a:latin typeface="Arial" pitchFamily="34" charset="0"/>
                <a:cs typeface="Arial" pitchFamily="34" charset="0"/>
              </a:rPr>
              <a:t> </a:t>
            </a:r>
            <a:r>
              <a:rPr lang="en-US" altLang="en-US" sz="3000" dirty="0" err="1">
                <a:latin typeface="Arial" pitchFamily="34" charset="0"/>
                <a:cs typeface="Arial" pitchFamily="34" charset="0"/>
              </a:rPr>
              <a:t>phát</a:t>
            </a:r>
            <a:endParaRPr lang="en-US" altLang="en-US" sz="3000" dirty="0">
              <a:latin typeface="Arial" pitchFamily="34" charset="0"/>
              <a:cs typeface="Arial" pitchFamily="34" charset="0"/>
            </a:endParaRPr>
          </a:p>
        </p:txBody>
      </p:sp>
      <p:sp>
        <p:nvSpPr>
          <p:cNvPr id="13" name="Rectangle 2"/>
          <p:cNvSpPr>
            <a:spLocks noChangeArrowheads="1"/>
          </p:cNvSpPr>
          <p:nvPr/>
        </p:nvSpPr>
        <p:spPr bwMode="auto">
          <a:xfrm>
            <a:off x="4552122" y="5414300"/>
            <a:ext cx="6829387" cy="707886"/>
          </a:xfrm>
          <a:prstGeom prst="rect">
            <a:avLst/>
          </a:prstGeom>
          <a:noFill/>
          <a:ln w="9525">
            <a:noFill/>
            <a:miter lim="800000"/>
            <a:headEnd/>
            <a:tailEnd/>
          </a:ln>
        </p:spPr>
        <p:txBody>
          <a:bodyPr wrap="square">
            <a:spAutoFit/>
          </a:bodyPr>
          <a:lstStyle/>
          <a:p>
            <a:pPr algn="r">
              <a:lnSpc>
                <a:spcPct val="100000"/>
              </a:lnSpc>
              <a:spcBef>
                <a:spcPct val="0"/>
              </a:spcBef>
              <a:buClrTx/>
              <a:buFontTx/>
              <a:buNone/>
            </a:pPr>
            <a:r>
              <a:rPr lang="en-US" sz="2000" dirty="0">
                <a:latin typeface="Arial" charset="0"/>
                <a:ea typeface="Arial" charset="0"/>
                <a:cs typeface="Arial" charset="0"/>
              </a:rPr>
              <a:t>Rapport du </a:t>
            </a:r>
            <a:r>
              <a:rPr lang="en-US" sz="2000" dirty="0" err="1">
                <a:latin typeface="Arial" charset="0"/>
                <a:ea typeface="Arial" charset="0"/>
                <a:cs typeface="Arial" charset="0"/>
              </a:rPr>
              <a:t>groupe</a:t>
            </a:r>
            <a:r>
              <a:rPr lang="en-US" sz="2000" dirty="0">
                <a:latin typeface="Arial" charset="0"/>
                <a:ea typeface="Arial" charset="0"/>
                <a:cs typeface="Arial" charset="0"/>
              </a:rPr>
              <a:t> de travail DGS TABAGISME PASSIF.  </a:t>
            </a:r>
          </a:p>
          <a:p>
            <a:pPr algn="r">
              <a:lnSpc>
                <a:spcPct val="100000"/>
              </a:lnSpc>
              <a:spcBef>
                <a:spcPct val="0"/>
              </a:spcBef>
              <a:buClrTx/>
              <a:buFontTx/>
              <a:buNone/>
            </a:pPr>
            <a:r>
              <a:rPr lang="en-US" sz="2000" dirty="0" err="1">
                <a:latin typeface="Arial" charset="0"/>
                <a:ea typeface="Arial" charset="0"/>
                <a:cs typeface="Arial" charset="0"/>
              </a:rPr>
              <a:t>Pr.Bertrand</a:t>
            </a:r>
            <a:r>
              <a:rPr lang="en-US" sz="2000" dirty="0">
                <a:latin typeface="Arial" charset="0"/>
                <a:ea typeface="Arial" charset="0"/>
                <a:cs typeface="Arial" charset="0"/>
              </a:rPr>
              <a:t> DAUTZENBERG, Paris 05- 2001 </a:t>
            </a:r>
          </a:p>
        </p:txBody>
      </p:sp>
    </p:spTree>
    <p:extLst>
      <p:ext uri="{BB962C8B-B14F-4D97-AF65-F5344CB8AC3E}">
        <p14:creationId xmlns:p14="http://schemas.microsoft.com/office/powerpoint/2010/main" val="1079436061"/>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5" descr="11 (22)"/>
          <p:cNvPicPr>
            <a:picLocks noChangeAspect="1"/>
          </p:cNvPicPr>
          <p:nvPr/>
        </p:nvPicPr>
        <p:blipFill>
          <a:blip r:embed="rId2"/>
          <a:stretch>
            <a:fillRect/>
          </a:stretch>
        </p:blipFill>
        <p:spPr>
          <a:xfrm>
            <a:off x="0" y="0"/>
            <a:ext cx="12191365" cy="6477635"/>
          </a:xfrm>
          <a:prstGeom prst="rect">
            <a:avLst/>
          </a:prstGeom>
        </p:spPr>
      </p:pic>
      <p:pic>
        <p:nvPicPr>
          <p:cNvPr id="5" name="图片 39" descr="30 (6)"/>
          <p:cNvPicPr>
            <a:picLocks noChangeAspect="1"/>
          </p:cNvPicPr>
          <p:nvPr/>
        </p:nvPicPr>
        <p:blipFill>
          <a:blip r:embed="rId3"/>
          <a:srcRect l="12018" t="4760" r="45298" b="61678"/>
          <a:stretch>
            <a:fillRect/>
          </a:stretch>
        </p:blipFill>
        <p:spPr>
          <a:xfrm>
            <a:off x="258446" y="420717"/>
            <a:ext cx="2983230" cy="2616201"/>
          </a:xfrm>
          <a:prstGeom prst="rect">
            <a:avLst/>
          </a:prstGeom>
        </p:spPr>
      </p:pic>
      <p:pic>
        <p:nvPicPr>
          <p:cNvPr id="6" name="图片 40" descr="30 (6)"/>
          <p:cNvPicPr>
            <a:picLocks noChangeAspect="1"/>
          </p:cNvPicPr>
          <p:nvPr/>
        </p:nvPicPr>
        <p:blipFill>
          <a:blip r:embed="rId3"/>
          <a:srcRect l="29260" t="40026" r="45298" b="41485"/>
          <a:stretch>
            <a:fillRect/>
          </a:stretch>
        </p:blipFill>
        <p:spPr>
          <a:xfrm>
            <a:off x="8608378" y="3897631"/>
            <a:ext cx="948690" cy="982981"/>
          </a:xfrm>
          <a:prstGeom prst="rect">
            <a:avLst/>
          </a:prstGeom>
        </p:spPr>
      </p:pic>
      <p:sp>
        <p:nvSpPr>
          <p:cNvPr id="7" name="圆角矩形 27"/>
          <p:cNvSpPr/>
          <p:nvPr/>
        </p:nvSpPr>
        <p:spPr>
          <a:xfrm>
            <a:off x="239395" y="381000"/>
            <a:ext cx="11713210" cy="60960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29"/>
          <p:cNvGrpSpPr/>
          <p:nvPr/>
        </p:nvGrpSpPr>
        <p:grpSpPr>
          <a:xfrm>
            <a:off x="1803401" y="1698626"/>
            <a:ext cx="8533765" cy="2459355"/>
            <a:chOff x="3900" y="1291"/>
            <a:chExt cx="13439" cy="3873"/>
          </a:xfrm>
        </p:grpSpPr>
        <p:grpSp>
          <p:nvGrpSpPr>
            <p:cNvPr id="9" name="组合 30"/>
            <p:cNvGrpSpPr/>
            <p:nvPr/>
          </p:nvGrpSpPr>
          <p:grpSpPr>
            <a:xfrm>
              <a:off x="3900" y="3632"/>
              <a:ext cx="13439" cy="1532"/>
              <a:chOff x="3421" y="4059"/>
              <a:chExt cx="13439" cy="1532"/>
            </a:xfrm>
          </p:grpSpPr>
          <p:grpSp>
            <p:nvGrpSpPr>
              <p:cNvPr id="11" name="组合 31"/>
              <p:cNvGrpSpPr/>
              <p:nvPr/>
            </p:nvGrpSpPr>
            <p:grpSpPr>
              <a:xfrm>
                <a:off x="6932" y="5433"/>
                <a:ext cx="6501" cy="158"/>
                <a:chOff x="6788" y="5884"/>
                <a:chExt cx="6501" cy="158"/>
              </a:xfrm>
            </p:grpSpPr>
            <p:cxnSp>
              <p:nvCxnSpPr>
                <p:cNvPr id="13" name="直接连接符 32"/>
                <p:cNvCxnSpPr/>
                <p:nvPr/>
              </p:nvCxnSpPr>
              <p:spPr>
                <a:xfrm>
                  <a:off x="6868" y="5963"/>
                  <a:ext cx="6421" cy="0"/>
                </a:xfrm>
                <a:prstGeom prst="line">
                  <a:avLst/>
                </a:prstGeom>
                <a:solidFill>
                  <a:srgbClr val="F03A38"/>
                </a:solidFill>
                <a:ln w="12700">
                  <a:solidFill>
                    <a:srgbClr val="D45032"/>
                  </a:solidFill>
                </a:ln>
              </p:spPr>
              <p:style>
                <a:lnRef idx="1">
                  <a:schemeClr val="accent1"/>
                </a:lnRef>
                <a:fillRef idx="0">
                  <a:schemeClr val="accent1"/>
                </a:fillRef>
                <a:effectRef idx="0">
                  <a:schemeClr val="accent1"/>
                </a:effectRef>
                <a:fontRef idx="minor">
                  <a:schemeClr val="tx1"/>
                </a:fontRef>
              </p:style>
            </p:cxnSp>
            <p:grpSp>
              <p:nvGrpSpPr>
                <p:cNvPr id="14" name="组合 33"/>
                <p:cNvGrpSpPr/>
                <p:nvPr/>
              </p:nvGrpSpPr>
              <p:grpSpPr>
                <a:xfrm>
                  <a:off x="6788" y="5884"/>
                  <a:ext cx="6420" cy="158"/>
                  <a:chOff x="6788" y="5884"/>
                  <a:chExt cx="6420" cy="158"/>
                </a:xfrm>
              </p:grpSpPr>
              <p:sp>
                <p:nvSpPr>
                  <p:cNvPr id="15" name="椭圆 34"/>
                  <p:cNvSpPr/>
                  <p:nvPr/>
                </p:nvSpPr>
                <p:spPr>
                  <a:xfrm>
                    <a:off x="6788" y="5884"/>
                    <a:ext cx="159" cy="159"/>
                  </a:xfrm>
                  <a:prstGeom prst="ellipse">
                    <a:avLst/>
                  </a:prstGeom>
                  <a:solidFill>
                    <a:srgbClr val="D45032"/>
                  </a:solidFill>
                  <a:ln>
                    <a:solidFill>
                      <a:srgbClr val="F0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45032"/>
                      </a:solidFill>
                      <a:cs typeface="思源黑体 CN Bold" panose="020B0800000000000000" charset="-122"/>
                    </a:endParaRPr>
                  </a:p>
                </p:txBody>
              </p:sp>
              <p:sp>
                <p:nvSpPr>
                  <p:cNvPr id="16" name="椭圆 35"/>
                  <p:cNvSpPr/>
                  <p:nvPr/>
                </p:nvSpPr>
                <p:spPr>
                  <a:xfrm>
                    <a:off x="13050" y="5884"/>
                    <a:ext cx="159" cy="159"/>
                  </a:xfrm>
                  <a:prstGeom prst="ellipse">
                    <a:avLst/>
                  </a:prstGeom>
                  <a:solidFill>
                    <a:srgbClr val="D45032"/>
                  </a:solidFill>
                  <a:ln>
                    <a:solidFill>
                      <a:srgbClr val="F03A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45032"/>
                      </a:solidFill>
                      <a:cs typeface="思源黑体 CN Bold" panose="020B0800000000000000" charset="-122"/>
                    </a:endParaRPr>
                  </a:p>
                </p:txBody>
              </p:sp>
            </p:grpSp>
          </p:grpSp>
          <p:sp>
            <p:nvSpPr>
              <p:cNvPr id="12" name="矩形 36"/>
              <p:cNvSpPr/>
              <p:nvPr/>
            </p:nvSpPr>
            <p:spPr>
              <a:xfrm>
                <a:off x="3421" y="4059"/>
                <a:ext cx="13439" cy="1056"/>
              </a:xfrm>
              <a:prstGeom prst="rect">
                <a:avLst/>
              </a:prstGeom>
            </p:spPr>
            <p:txBody>
              <a:bodyPr wrap="square" lIns="0" tIns="0" rIns="0" bIns="0">
                <a:noAutofit/>
              </a:bodyPr>
              <a:lstStyle/>
              <a:p>
                <a:pPr marL="0" marR="0" lvl="0" indent="0" algn="dist" defTabSz="914400" rtl="0" eaLnBrk="1" fontAlgn="auto" latinLnBrk="0" hangingPunct="1">
                  <a:lnSpc>
                    <a:spcPct val="100000"/>
                  </a:lnSpc>
                  <a:spcBef>
                    <a:spcPct val="0"/>
                  </a:spcBef>
                  <a:spcAft>
                    <a:spcPct val="0"/>
                  </a:spcAft>
                  <a:buClrTx/>
                  <a:buSzTx/>
                  <a:buFontTx/>
                  <a:buNone/>
                  <a:defRPr/>
                </a:pPr>
                <a:r>
                  <a:rPr lang="vi-VN" altLang="vi-VN" sz="4000" b="1" noProof="0" dirty="0" smtClean="0">
                    <a:ln>
                      <a:noFill/>
                    </a:ln>
                    <a:solidFill>
                      <a:srgbClr val="D45032"/>
                    </a:solidFill>
                    <a:effectLst/>
                    <a:uLnTx/>
                    <a:uFillTx/>
                    <a:latin typeface="Arial" charset="0"/>
                    <a:ea typeface="Arial" charset="0"/>
                    <a:cs typeface="Arial" charset="0"/>
                    <a:sym typeface="+mn-ea"/>
                  </a:rPr>
                  <a:t>TÁC HẠI CỦA THUỐC LÁ MỚI NỔI</a:t>
                </a:r>
                <a:endParaRPr kumimoji="0" lang="zh-CN" altLang="en-US" sz="4000" b="1" i="0" u="none" strike="noStrike" kern="1200" cap="none" spc="0" normalizeH="0" baseline="0" noProof="0" dirty="0">
                  <a:ln>
                    <a:noFill/>
                  </a:ln>
                  <a:solidFill>
                    <a:srgbClr val="D45032"/>
                  </a:solidFill>
                  <a:effectLst/>
                  <a:uLnTx/>
                  <a:uFillTx/>
                  <a:latin typeface="Arial" charset="0"/>
                  <a:ea typeface="Arial" charset="0"/>
                  <a:cs typeface="Arial" charset="0"/>
                </a:endParaRPr>
              </a:p>
            </p:txBody>
          </p:sp>
        </p:grpSp>
        <p:sp>
          <p:nvSpPr>
            <p:cNvPr id="10" name="矩形 37"/>
            <p:cNvSpPr/>
            <p:nvPr/>
          </p:nvSpPr>
          <p:spPr>
            <a:xfrm>
              <a:off x="9522" y="1291"/>
              <a:ext cx="2196" cy="2132"/>
            </a:xfrm>
            <a:prstGeom prst="rect">
              <a:avLst/>
            </a:prstGeom>
          </p:spPr>
          <p:txBody>
            <a:bodyPr wrap="square" lIns="0" tIns="0" rIns="0" bIns="0">
              <a:normAutofit/>
            </a:bodyPr>
            <a:lstStyle/>
            <a:p>
              <a:pPr marL="0" marR="0" lvl="0" indent="0" algn="dist" defTabSz="914400" rtl="0" eaLnBrk="1" fontAlgn="auto" latinLnBrk="0" hangingPunct="1">
                <a:lnSpc>
                  <a:spcPct val="100000"/>
                </a:lnSpc>
                <a:spcBef>
                  <a:spcPct val="0"/>
                </a:spcBef>
                <a:spcAft>
                  <a:spcPct val="0"/>
                </a:spcAft>
                <a:buClrTx/>
                <a:buSzTx/>
                <a:buFontTx/>
                <a:buNone/>
                <a:defRPr/>
              </a:pPr>
              <a:r>
                <a:rPr kumimoji="0" lang="vi-VN" altLang="vi-VN" sz="8800" b="0" i="0" u="none" strike="noStrike" kern="1200" cap="none" spc="0" normalizeH="0" baseline="0" noProof="0" dirty="0" smtClean="0">
                  <a:ln>
                    <a:noFill/>
                  </a:ln>
                  <a:solidFill>
                    <a:srgbClr val="D45032"/>
                  </a:solidFill>
                  <a:effectLst/>
                  <a:uLnTx/>
                  <a:uFillTx/>
                  <a:latin typeface="Arial" charset="0"/>
                  <a:ea typeface="Arial" charset="0"/>
                  <a:cs typeface="Arial" charset="0"/>
                </a:rPr>
                <a:t>05</a:t>
              </a:r>
              <a:endParaRPr kumimoji="0" lang="en-US" altLang="zh-CN" sz="8800" b="0" i="0" u="none" strike="noStrike" kern="1200" cap="none" spc="0" normalizeH="0" baseline="0" noProof="0" dirty="0">
                <a:ln>
                  <a:noFill/>
                </a:ln>
                <a:solidFill>
                  <a:srgbClr val="D45032"/>
                </a:solidFill>
                <a:effectLst/>
                <a:uLnTx/>
                <a:uFillTx/>
                <a:latin typeface="Arial" charset="0"/>
                <a:ea typeface="Arial" charset="0"/>
                <a:cs typeface="Arial" charset="0"/>
              </a:endParaRPr>
            </a:p>
          </p:txBody>
        </p:sp>
      </p:grpSp>
      <p:pic>
        <p:nvPicPr>
          <p:cNvPr id="17" name="图片 7" descr="8 (23)"/>
          <p:cNvPicPr>
            <a:picLocks noChangeAspect="1"/>
          </p:cNvPicPr>
          <p:nvPr/>
        </p:nvPicPr>
        <p:blipFill>
          <a:blip r:embed="rId4"/>
          <a:srcRect t="86667"/>
          <a:stretch>
            <a:fillRect/>
          </a:stretch>
        </p:blipFill>
        <p:spPr>
          <a:xfrm>
            <a:off x="635" y="6477000"/>
            <a:ext cx="12192000" cy="381000"/>
          </a:xfrm>
          <a:prstGeom prst="rect">
            <a:avLst/>
          </a:prstGeom>
        </p:spPr>
      </p:pic>
    </p:spTree>
    <p:extLst>
      <p:ext uri="{BB962C8B-B14F-4D97-AF65-F5344CB8AC3E}">
        <p14:creationId xmlns:p14="http://schemas.microsoft.com/office/powerpoint/2010/main" val="1489020490"/>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635" y="0"/>
            <a:ext cx="12193270" cy="6879590"/>
            <a:chOff x="-1" y="-34"/>
            <a:chExt cx="19202" cy="10834"/>
          </a:xfrm>
        </p:grpSpPr>
        <p:grpSp>
          <p:nvGrpSpPr>
            <p:cNvPr id="5" name="组合 1"/>
            <p:cNvGrpSpPr/>
            <p:nvPr/>
          </p:nvGrpSpPr>
          <p:grpSpPr>
            <a:xfrm>
              <a:off x="-1" y="-34"/>
              <a:ext cx="19202" cy="10835"/>
              <a:chOff x="-1" y="-34"/>
              <a:chExt cx="19202" cy="10835"/>
            </a:xfrm>
          </p:grpSpPr>
          <p:pic>
            <p:nvPicPr>
              <p:cNvPr id="7" name="图片 24"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8" name="图片 23"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6"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7" descr="8 (23)"/>
          <p:cNvPicPr>
            <a:picLocks noChangeAspect="1"/>
          </p:cNvPicPr>
          <p:nvPr/>
        </p:nvPicPr>
        <p:blipFill>
          <a:blip r:embed="rId4"/>
          <a:srcRect t="86667"/>
          <a:stretch>
            <a:fillRect/>
          </a:stretch>
        </p:blipFill>
        <p:spPr>
          <a:xfrm>
            <a:off x="635" y="6477000"/>
            <a:ext cx="12192000" cy="381000"/>
          </a:xfrm>
          <a:prstGeom prst="rect">
            <a:avLst/>
          </a:prstGeom>
        </p:spPr>
      </p:pic>
      <p:grpSp>
        <p:nvGrpSpPr>
          <p:cNvPr id="10" name="Group 9">
            <a:extLst>
              <a:ext uri="{FF2B5EF4-FFF2-40B4-BE49-F238E27FC236}">
                <a16:creationId xmlns="" xmlns:a16="http://schemas.microsoft.com/office/drawing/2014/main" id="{E9E29952-FC2C-E395-3B95-9CA55E562304}"/>
              </a:ext>
            </a:extLst>
          </p:cNvPr>
          <p:cNvGrpSpPr/>
          <p:nvPr/>
        </p:nvGrpSpPr>
        <p:grpSpPr>
          <a:xfrm>
            <a:off x="6061974" y="644236"/>
            <a:ext cx="5579336" cy="5294437"/>
            <a:chOff x="6061974" y="1280450"/>
            <a:chExt cx="5579336" cy="4658222"/>
          </a:xfrm>
        </p:grpSpPr>
        <p:sp>
          <p:nvSpPr>
            <p:cNvPr id="11" name="Freeform: Shape 9">
              <a:extLst>
                <a:ext uri="{FF2B5EF4-FFF2-40B4-BE49-F238E27FC236}">
                  <a16:creationId xmlns="" xmlns:a16="http://schemas.microsoft.com/office/drawing/2014/main" id="{F11BC1EA-360C-F137-5556-5FD10D8A2C1A}"/>
                </a:ext>
              </a:extLst>
            </p:cNvPr>
            <p:cNvSpPr/>
            <p:nvPr/>
          </p:nvSpPr>
          <p:spPr>
            <a:xfrm>
              <a:off x="6061974" y="1302039"/>
              <a:ext cx="5394372" cy="4636633"/>
            </a:xfrm>
            <a:custGeom>
              <a:avLst/>
              <a:gdLst>
                <a:gd name="connsiteX0" fmla="*/ 5394025 w 5394372"/>
                <a:gd name="connsiteY0" fmla="*/ 382751 h 4259972"/>
                <a:gd name="connsiteX1" fmla="*/ 5394025 w 5394372"/>
                <a:gd name="connsiteY1" fmla="*/ 3877241 h 4259972"/>
                <a:gd name="connsiteX2" fmla="*/ 5011366 w 5394372"/>
                <a:gd name="connsiteY2" fmla="*/ 4259901 h 4259972"/>
                <a:gd name="connsiteX3" fmla="*/ 728816 w 5394372"/>
                <a:gd name="connsiteY3" fmla="*/ 4259901 h 4259972"/>
                <a:gd name="connsiteX4" fmla="*/ 346156 w 5394372"/>
                <a:gd name="connsiteY4" fmla="*/ 3877241 h 4259972"/>
                <a:gd name="connsiteX5" fmla="*/ 346156 w 5394372"/>
                <a:gd name="connsiteY5" fmla="*/ 1543000 h 4259972"/>
                <a:gd name="connsiteX6" fmla="*/ -348 w 5394372"/>
                <a:gd name="connsiteY6" fmla="*/ 1163449 h 4259972"/>
                <a:gd name="connsiteX7" fmla="*/ 346647 w 5394372"/>
                <a:gd name="connsiteY7" fmla="*/ 783898 h 4259972"/>
                <a:gd name="connsiteX8" fmla="*/ 346647 w 5394372"/>
                <a:gd name="connsiteY8" fmla="*/ 382751 h 4259972"/>
                <a:gd name="connsiteX9" fmla="*/ 728816 w 5394372"/>
                <a:gd name="connsiteY9" fmla="*/ -72 h 4259972"/>
                <a:gd name="connsiteX10" fmla="*/ 5011366 w 5394372"/>
                <a:gd name="connsiteY10" fmla="*/ -72 h 4259972"/>
                <a:gd name="connsiteX11" fmla="*/ 5394025 w 5394372"/>
                <a:gd name="connsiteY11" fmla="*/ 382588 h 4259972"/>
                <a:gd name="connsiteX12" fmla="*/ 5394025 w 5394372"/>
                <a:gd name="connsiteY12" fmla="*/ 382751 h 42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4372" h="4259972">
                  <a:moveTo>
                    <a:pt x="5394025" y="382751"/>
                  </a:moveTo>
                  <a:lnTo>
                    <a:pt x="5394025" y="3877241"/>
                  </a:lnTo>
                  <a:cubicBezTo>
                    <a:pt x="5394025" y="4088579"/>
                    <a:pt x="5222703" y="4259901"/>
                    <a:pt x="5011366" y="4259901"/>
                  </a:cubicBezTo>
                  <a:lnTo>
                    <a:pt x="728816" y="4259901"/>
                  </a:lnTo>
                  <a:cubicBezTo>
                    <a:pt x="517478" y="4259901"/>
                    <a:pt x="346156" y="4088579"/>
                    <a:pt x="346156" y="3877241"/>
                  </a:cubicBezTo>
                  <a:lnTo>
                    <a:pt x="346156" y="1543000"/>
                  </a:lnTo>
                  <a:lnTo>
                    <a:pt x="-348" y="1163449"/>
                  </a:lnTo>
                  <a:lnTo>
                    <a:pt x="346647" y="783898"/>
                  </a:lnTo>
                  <a:lnTo>
                    <a:pt x="346647" y="382751"/>
                  </a:lnTo>
                  <a:cubicBezTo>
                    <a:pt x="346549" y="171542"/>
                    <a:pt x="517609" y="200"/>
                    <a:pt x="728816" y="-72"/>
                  </a:cubicBezTo>
                  <a:lnTo>
                    <a:pt x="5011366" y="-72"/>
                  </a:lnTo>
                  <a:cubicBezTo>
                    <a:pt x="5222703" y="-72"/>
                    <a:pt x="5394025" y="171251"/>
                    <a:pt x="5394025" y="382588"/>
                  </a:cubicBezTo>
                  <a:cubicBezTo>
                    <a:pt x="5394025" y="382642"/>
                    <a:pt x="5394025" y="382697"/>
                    <a:pt x="5394025" y="382751"/>
                  </a:cubicBezTo>
                  <a:close/>
                </a:path>
              </a:pathLst>
            </a:custGeom>
            <a:solidFill>
              <a:srgbClr val="1C75BC">
                <a:alpha val="20000"/>
              </a:srgbClr>
            </a:solidFill>
            <a:ln w="16337" cap="flat">
              <a:noFill/>
              <a:prstDash val="solid"/>
              <a:miter/>
            </a:ln>
          </p:spPr>
          <p:txBody>
            <a:bodyPr rtlCol="0" anchor="ctr"/>
            <a:lstStyle/>
            <a:p>
              <a:endParaRPr lang="en-GB" dirty="0"/>
            </a:p>
          </p:txBody>
        </p:sp>
        <p:sp>
          <p:nvSpPr>
            <p:cNvPr id="12" name="TextBox 11">
              <a:extLst>
                <a:ext uri="{FF2B5EF4-FFF2-40B4-BE49-F238E27FC236}">
                  <a16:creationId xmlns="" xmlns:a16="http://schemas.microsoft.com/office/drawing/2014/main" id="{3CAEF941-C6C1-2F4F-5BB7-170AD01A1763}"/>
                </a:ext>
              </a:extLst>
            </p:cNvPr>
            <p:cNvSpPr txBox="1"/>
            <p:nvPr/>
          </p:nvSpPr>
          <p:spPr>
            <a:xfrm>
              <a:off x="6896100" y="1280450"/>
              <a:ext cx="4745210" cy="487426"/>
            </a:xfrm>
            <a:prstGeom prst="rect">
              <a:avLst/>
            </a:prstGeom>
            <a:noFill/>
          </p:spPr>
          <p:txBody>
            <a:bodyPr wrap="none" rtlCol="0">
              <a:spAutoFit/>
            </a:bodyPr>
            <a:lstStyle/>
            <a:p>
              <a:pPr algn="l"/>
              <a:r>
                <a:rPr lang="en-GB" sz="3000" b="1" spc="0" baseline="0" dirty="0" err="1">
                  <a:ln/>
                  <a:solidFill>
                    <a:srgbClr val="ED1C24"/>
                  </a:solidFill>
                  <a:latin typeface="Arial" charset="0"/>
                  <a:ea typeface="Arial" charset="0"/>
                  <a:cs typeface="Arial" charset="0"/>
                  <a:sym typeface="Montserrat"/>
                </a:rPr>
                <a:t>Thuốc</a:t>
              </a:r>
              <a:r>
                <a:rPr lang="en-GB" sz="3000" b="1" spc="0" baseline="0" dirty="0">
                  <a:ln/>
                  <a:solidFill>
                    <a:srgbClr val="ED1C24"/>
                  </a:solidFill>
                  <a:latin typeface="Arial" charset="0"/>
                  <a:ea typeface="Arial" charset="0"/>
                  <a:cs typeface="Arial" charset="0"/>
                  <a:sym typeface="Montserrat"/>
                </a:rPr>
                <a:t> </a:t>
              </a:r>
              <a:r>
                <a:rPr lang="en-GB" sz="3000" b="1" spc="0" baseline="0" dirty="0" err="1">
                  <a:ln/>
                  <a:solidFill>
                    <a:srgbClr val="ED1C24"/>
                  </a:solidFill>
                  <a:latin typeface="Arial" charset="0"/>
                  <a:ea typeface="Arial" charset="0"/>
                  <a:cs typeface="Arial" charset="0"/>
                  <a:sym typeface="Montserrat"/>
                </a:rPr>
                <a:t>lá</a:t>
              </a:r>
              <a:r>
                <a:rPr lang="en-GB" sz="3000" b="1" spc="0" baseline="0" dirty="0">
                  <a:ln/>
                  <a:solidFill>
                    <a:srgbClr val="ED1C24"/>
                  </a:solidFill>
                  <a:latin typeface="Arial" charset="0"/>
                  <a:ea typeface="Arial" charset="0"/>
                  <a:cs typeface="Arial" charset="0"/>
                  <a:sym typeface="Montserrat"/>
                </a:rPr>
                <a:t> </a:t>
              </a:r>
              <a:r>
                <a:rPr lang="en-GB" sz="3000" b="1" spc="0" baseline="0" dirty="0" err="1">
                  <a:ln/>
                  <a:solidFill>
                    <a:srgbClr val="ED1C24"/>
                  </a:solidFill>
                  <a:latin typeface="Arial" charset="0"/>
                  <a:ea typeface="Arial" charset="0"/>
                  <a:cs typeface="Arial" charset="0"/>
                  <a:sym typeface="Montserrat"/>
                </a:rPr>
                <a:t>điện</a:t>
              </a:r>
              <a:r>
                <a:rPr lang="en-GB" sz="3000" b="1" spc="0" baseline="0" dirty="0">
                  <a:ln/>
                  <a:solidFill>
                    <a:srgbClr val="ED1C24"/>
                  </a:solidFill>
                  <a:latin typeface="Arial" charset="0"/>
                  <a:ea typeface="Arial" charset="0"/>
                  <a:cs typeface="Arial" charset="0"/>
                  <a:sym typeface="Montserrat"/>
                </a:rPr>
                <a:t> </a:t>
              </a:r>
              <a:r>
                <a:rPr lang="en-GB" sz="3000" b="1" spc="0" baseline="0" dirty="0" err="1" smtClean="0">
                  <a:ln/>
                  <a:solidFill>
                    <a:srgbClr val="ED1C24"/>
                  </a:solidFill>
                  <a:latin typeface="Arial" charset="0"/>
                  <a:ea typeface="Arial" charset="0"/>
                  <a:cs typeface="Arial" charset="0"/>
                  <a:sym typeface="Montserrat"/>
                </a:rPr>
                <a:t>tử</a:t>
              </a:r>
              <a:r>
                <a:rPr lang="en-GB" sz="3000" b="1" spc="0" baseline="0" dirty="0" smtClean="0">
                  <a:ln/>
                  <a:solidFill>
                    <a:srgbClr val="ED1C24"/>
                  </a:solidFill>
                  <a:latin typeface="Arial" charset="0"/>
                  <a:ea typeface="Arial" charset="0"/>
                  <a:cs typeface="Arial" charset="0"/>
                  <a:sym typeface="Montserrat"/>
                </a:rPr>
                <a:t> (TLĐT)  </a:t>
              </a:r>
              <a:endParaRPr lang="en-GB" sz="3000" b="1" spc="0" baseline="0" dirty="0">
                <a:ln/>
                <a:solidFill>
                  <a:srgbClr val="ED1C24"/>
                </a:solidFill>
                <a:latin typeface="Arial" charset="0"/>
                <a:ea typeface="Arial" charset="0"/>
                <a:cs typeface="Arial" charset="0"/>
                <a:sym typeface="Montserrat"/>
              </a:endParaRPr>
            </a:p>
          </p:txBody>
        </p:sp>
        <p:sp>
          <p:nvSpPr>
            <p:cNvPr id="13" name="TextBox 12">
              <a:extLst>
                <a:ext uri="{FF2B5EF4-FFF2-40B4-BE49-F238E27FC236}">
                  <a16:creationId xmlns="" xmlns:a16="http://schemas.microsoft.com/office/drawing/2014/main" id="{38C1B0ED-D7A8-EE53-4F48-3408604B2408}"/>
                </a:ext>
              </a:extLst>
            </p:cNvPr>
            <p:cNvSpPr txBox="1"/>
            <p:nvPr/>
          </p:nvSpPr>
          <p:spPr>
            <a:xfrm>
              <a:off x="7269189" y="1885852"/>
              <a:ext cx="248319" cy="434999"/>
            </a:xfrm>
            <a:prstGeom prst="rect">
              <a:avLst/>
            </a:prstGeom>
            <a:noFill/>
          </p:spPr>
          <p:txBody>
            <a:bodyPr wrap="none" rtlCol="0">
              <a:spAutoFit/>
            </a:bodyPr>
            <a:lstStyle/>
            <a:p>
              <a:pPr algn="l"/>
              <a:r>
                <a:rPr lang="en-GB" sz="2061" spc="412" baseline="0">
                  <a:ln/>
                  <a:solidFill>
                    <a:srgbClr val="000000"/>
                  </a:solidFill>
                  <a:latin typeface="Oxy Helveltica"/>
                  <a:sym typeface="Oxy Helveltica"/>
                </a:rPr>
                <a:t> </a:t>
              </a:r>
            </a:p>
          </p:txBody>
        </p:sp>
        <p:sp>
          <p:nvSpPr>
            <p:cNvPr id="14" name="TextBox 13">
              <a:extLst>
                <a:ext uri="{FF2B5EF4-FFF2-40B4-BE49-F238E27FC236}">
                  <a16:creationId xmlns="" xmlns:a16="http://schemas.microsoft.com/office/drawing/2014/main" id="{5C034A7D-8D95-C9EC-6C3C-124A879FE08C}"/>
                </a:ext>
              </a:extLst>
            </p:cNvPr>
            <p:cNvSpPr txBox="1"/>
            <p:nvPr/>
          </p:nvSpPr>
          <p:spPr>
            <a:xfrm>
              <a:off x="8568007" y="1885852"/>
              <a:ext cx="248319" cy="434999"/>
            </a:xfrm>
            <a:prstGeom prst="rect">
              <a:avLst/>
            </a:prstGeom>
            <a:noFill/>
          </p:spPr>
          <p:txBody>
            <a:bodyPr wrap="none" rtlCol="0">
              <a:spAutoFit/>
            </a:bodyPr>
            <a:lstStyle/>
            <a:p>
              <a:pPr algn="l"/>
              <a:r>
                <a:rPr lang="en-GB" sz="2061" spc="412" baseline="0">
                  <a:ln/>
                  <a:solidFill>
                    <a:srgbClr val="000000"/>
                  </a:solidFill>
                  <a:latin typeface="Oxy Helveltica"/>
                  <a:sym typeface="Oxy Helveltica"/>
                </a:rPr>
                <a:t> </a:t>
              </a:r>
            </a:p>
          </p:txBody>
        </p:sp>
        <p:sp>
          <p:nvSpPr>
            <p:cNvPr id="15" name="TextBox 14">
              <a:extLst>
                <a:ext uri="{FF2B5EF4-FFF2-40B4-BE49-F238E27FC236}">
                  <a16:creationId xmlns="" xmlns:a16="http://schemas.microsoft.com/office/drawing/2014/main" id="{3B3EBB00-ED6B-197D-8954-74C4E0B01FD3}"/>
                </a:ext>
              </a:extLst>
            </p:cNvPr>
            <p:cNvSpPr txBox="1"/>
            <p:nvPr/>
          </p:nvSpPr>
          <p:spPr>
            <a:xfrm>
              <a:off x="9193285" y="1885852"/>
              <a:ext cx="248319" cy="434999"/>
            </a:xfrm>
            <a:prstGeom prst="rect">
              <a:avLst/>
            </a:prstGeom>
            <a:noFill/>
          </p:spPr>
          <p:txBody>
            <a:bodyPr wrap="none" rtlCol="0">
              <a:spAutoFit/>
            </a:bodyPr>
            <a:lstStyle/>
            <a:p>
              <a:pPr algn="l"/>
              <a:r>
                <a:rPr lang="en-GB" sz="2061" spc="412" baseline="0">
                  <a:ln/>
                  <a:solidFill>
                    <a:srgbClr val="000000"/>
                  </a:solidFill>
                  <a:latin typeface="Oxy Helveltica"/>
                  <a:sym typeface="Oxy Helveltica"/>
                </a:rPr>
                <a:t> </a:t>
              </a:r>
            </a:p>
          </p:txBody>
        </p:sp>
        <p:sp>
          <p:nvSpPr>
            <p:cNvPr id="16" name="TextBox 15">
              <a:extLst>
                <a:ext uri="{FF2B5EF4-FFF2-40B4-BE49-F238E27FC236}">
                  <a16:creationId xmlns="" xmlns:a16="http://schemas.microsoft.com/office/drawing/2014/main" id="{CF6D4DB3-A053-4907-5D8B-B776005926D9}"/>
                </a:ext>
              </a:extLst>
            </p:cNvPr>
            <p:cNvSpPr txBox="1"/>
            <p:nvPr/>
          </p:nvSpPr>
          <p:spPr>
            <a:xfrm>
              <a:off x="10177500" y="1885852"/>
              <a:ext cx="248319" cy="434999"/>
            </a:xfrm>
            <a:prstGeom prst="rect">
              <a:avLst/>
            </a:prstGeom>
            <a:noFill/>
          </p:spPr>
          <p:txBody>
            <a:bodyPr wrap="none" rtlCol="0">
              <a:spAutoFit/>
            </a:bodyPr>
            <a:lstStyle/>
            <a:p>
              <a:pPr algn="l"/>
              <a:r>
                <a:rPr lang="en-GB" sz="2061" spc="412" baseline="0">
                  <a:ln/>
                  <a:solidFill>
                    <a:srgbClr val="000000"/>
                  </a:solidFill>
                  <a:latin typeface="Oxy Helveltica"/>
                  <a:sym typeface="Oxy Helveltica"/>
                </a:rPr>
                <a:t> </a:t>
              </a:r>
            </a:p>
          </p:txBody>
        </p:sp>
        <p:sp>
          <p:nvSpPr>
            <p:cNvPr id="17" name="TextBox 16">
              <a:extLst>
                <a:ext uri="{FF2B5EF4-FFF2-40B4-BE49-F238E27FC236}">
                  <a16:creationId xmlns="" xmlns:a16="http://schemas.microsoft.com/office/drawing/2014/main" id="{14B41102-0A98-3289-DE97-CBEAE63A4F16}"/>
                </a:ext>
              </a:extLst>
            </p:cNvPr>
            <p:cNvSpPr txBox="1"/>
            <p:nvPr/>
          </p:nvSpPr>
          <p:spPr>
            <a:xfrm>
              <a:off x="10729977" y="1885852"/>
              <a:ext cx="248319" cy="434999"/>
            </a:xfrm>
            <a:prstGeom prst="rect">
              <a:avLst/>
            </a:prstGeom>
            <a:noFill/>
          </p:spPr>
          <p:txBody>
            <a:bodyPr wrap="none" rtlCol="0">
              <a:spAutoFit/>
            </a:bodyPr>
            <a:lstStyle/>
            <a:p>
              <a:pPr algn="l"/>
              <a:r>
                <a:rPr lang="en-GB" sz="2061" spc="412" baseline="0">
                  <a:ln/>
                  <a:solidFill>
                    <a:srgbClr val="000000"/>
                  </a:solidFill>
                  <a:latin typeface="Oxy Helveltica"/>
                  <a:sym typeface="Oxy Helveltica"/>
                </a:rPr>
                <a:t> </a:t>
              </a:r>
            </a:p>
          </p:txBody>
        </p:sp>
        <p:sp>
          <p:nvSpPr>
            <p:cNvPr id="19" name="TextBox 18">
              <a:extLst>
                <a:ext uri="{FF2B5EF4-FFF2-40B4-BE49-F238E27FC236}">
                  <a16:creationId xmlns="" xmlns:a16="http://schemas.microsoft.com/office/drawing/2014/main" id="{99F6C1D6-EF45-5B04-7FFC-13CF22687538}"/>
                </a:ext>
              </a:extLst>
            </p:cNvPr>
            <p:cNvSpPr txBox="1"/>
            <p:nvPr/>
          </p:nvSpPr>
          <p:spPr>
            <a:xfrm>
              <a:off x="6463145" y="1952967"/>
              <a:ext cx="4908860" cy="3127648"/>
            </a:xfrm>
            <a:prstGeom prst="rect">
              <a:avLst/>
            </a:prstGeom>
            <a:noFill/>
          </p:spPr>
          <p:txBody>
            <a:bodyPr wrap="square" rtlCol="0">
              <a:spAutoFit/>
            </a:bodyPr>
            <a:lstStyle/>
            <a:p>
              <a:pPr marL="342900" indent="-342900" algn="just">
                <a:buFont typeface="Arial" charset="0"/>
                <a:buChar char="•"/>
              </a:pPr>
              <a:r>
                <a:rPr lang="vi-VN" sz="2500" spc="0" baseline="0" dirty="0">
                  <a:ln/>
                  <a:solidFill>
                    <a:srgbClr val="000000"/>
                  </a:solidFill>
                  <a:latin typeface="Arial" charset="0"/>
                  <a:ea typeface="Arial" charset="0"/>
                  <a:cs typeface="Arial" charset="0"/>
                  <a:sym typeface="Oxy Helveltica"/>
                </a:rPr>
                <a:t>TLĐT là thiết bị điện tử cầm tay, sử dụng pin để làm nóng dung dịch </a:t>
              </a:r>
              <a:r>
                <a:rPr lang="vi-VN" sz="2500" spc="0" baseline="0">
                  <a:ln/>
                  <a:solidFill>
                    <a:srgbClr val="000000"/>
                  </a:solidFill>
                  <a:latin typeface="Arial" charset="0"/>
                  <a:ea typeface="Arial" charset="0"/>
                  <a:cs typeface="Arial" charset="0"/>
                  <a:sym typeface="Oxy Helveltica"/>
                </a:rPr>
                <a:t>điện </a:t>
              </a:r>
              <a:r>
                <a:rPr lang="vi-VN" sz="2500" spc="0" baseline="0" smtClean="0">
                  <a:ln/>
                  <a:solidFill>
                    <a:srgbClr val="000000"/>
                  </a:solidFill>
                  <a:latin typeface="Arial" charset="0"/>
                  <a:ea typeface="Arial" charset="0"/>
                  <a:cs typeface="Arial" charset="0"/>
                  <a:sym typeface="Oxy Helveltica"/>
                </a:rPr>
                <a:t>tử, </a:t>
              </a:r>
              <a:r>
                <a:rPr lang="vi-VN" sz="2500" spc="0" baseline="0" dirty="0">
                  <a:ln/>
                  <a:solidFill>
                    <a:srgbClr val="000000"/>
                  </a:solidFill>
                  <a:latin typeface="Arial" charset="0"/>
                  <a:ea typeface="Arial" charset="0"/>
                  <a:cs typeface="Arial" charset="0"/>
                  <a:sym typeface="Oxy Helveltica"/>
                </a:rPr>
                <a:t>tạo ra các hạt khí dung (còn gọi là sol khí) cho người dùng hít vào.</a:t>
              </a:r>
            </a:p>
            <a:p>
              <a:pPr marL="342900" indent="-342900" algn="just">
                <a:buFont typeface="Arial" charset="0"/>
                <a:buChar char="•"/>
              </a:pPr>
              <a:r>
                <a:rPr lang="vi-VN" sz="2500" spc="0" baseline="0" dirty="0" err="1">
                  <a:ln/>
                  <a:solidFill>
                    <a:srgbClr val="000000"/>
                  </a:solidFill>
                  <a:latin typeface="Arial" charset="0"/>
                  <a:ea typeface="Arial" charset="0"/>
                  <a:cs typeface="Arial" charset="0"/>
                  <a:sym typeface="Oxy Helveltica"/>
                </a:rPr>
                <a:t>Có</a:t>
              </a:r>
              <a:r>
                <a:rPr lang="vi-VN" sz="2500" spc="0" baseline="0" dirty="0">
                  <a:ln/>
                  <a:solidFill>
                    <a:srgbClr val="000000"/>
                  </a:solidFill>
                  <a:latin typeface="Arial" charset="0"/>
                  <a:ea typeface="Arial" charset="0"/>
                  <a:cs typeface="Arial" charset="0"/>
                  <a:sym typeface="Oxy Helveltica"/>
                </a:rPr>
                <a:t> </a:t>
              </a:r>
              <a:r>
                <a:rPr lang="vi-VN" sz="2500" spc="0" baseline="0" dirty="0" err="1">
                  <a:ln/>
                  <a:solidFill>
                    <a:srgbClr val="000000"/>
                  </a:solidFill>
                  <a:latin typeface="Arial" charset="0"/>
                  <a:ea typeface="Arial" charset="0"/>
                  <a:cs typeface="Arial" charset="0"/>
                  <a:sym typeface="Oxy Helveltica"/>
                </a:rPr>
                <a:t>nhiều</a:t>
              </a:r>
              <a:r>
                <a:rPr lang="vi-VN" sz="2500" spc="0" baseline="0" dirty="0">
                  <a:ln/>
                  <a:solidFill>
                    <a:srgbClr val="000000"/>
                  </a:solidFill>
                  <a:latin typeface="Arial" charset="0"/>
                  <a:ea typeface="Arial" charset="0"/>
                  <a:cs typeface="Arial" charset="0"/>
                  <a:sym typeface="Oxy Helveltica"/>
                </a:rPr>
                <a:t> </a:t>
              </a:r>
              <a:r>
                <a:rPr lang="vi-VN" sz="2500" spc="0" baseline="0" dirty="0" err="1">
                  <a:ln/>
                  <a:solidFill>
                    <a:srgbClr val="000000"/>
                  </a:solidFill>
                  <a:latin typeface="Arial" charset="0"/>
                  <a:ea typeface="Arial" charset="0"/>
                  <a:cs typeface="Arial" charset="0"/>
                  <a:sym typeface="Oxy Helveltica"/>
                </a:rPr>
                <a:t>hình</a:t>
              </a:r>
              <a:r>
                <a:rPr lang="vi-VN" sz="2500" spc="0" baseline="0" dirty="0">
                  <a:ln/>
                  <a:solidFill>
                    <a:srgbClr val="000000"/>
                  </a:solidFill>
                  <a:latin typeface="Arial" charset="0"/>
                  <a:ea typeface="Arial" charset="0"/>
                  <a:cs typeface="Arial" charset="0"/>
                  <a:sym typeface="Oxy Helveltica"/>
                </a:rPr>
                <a:t> </a:t>
              </a:r>
              <a:r>
                <a:rPr lang="vi-VN" sz="2500" spc="0" baseline="0" dirty="0" err="1">
                  <a:ln/>
                  <a:solidFill>
                    <a:srgbClr val="000000"/>
                  </a:solidFill>
                  <a:latin typeface="Arial" charset="0"/>
                  <a:ea typeface="Arial" charset="0"/>
                  <a:cs typeface="Arial" charset="0"/>
                  <a:sym typeface="Oxy Helveltica"/>
                </a:rPr>
                <a:t>dáng</a:t>
              </a:r>
              <a:r>
                <a:rPr lang="vi-VN" sz="2500" spc="0" baseline="0" dirty="0">
                  <a:ln/>
                  <a:solidFill>
                    <a:srgbClr val="000000"/>
                  </a:solidFill>
                  <a:latin typeface="Arial" charset="0"/>
                  <a:ea typeface="Arial" charset="0"/>
                  <a:cs typeface="Arial" charset="0"/>
                  <a:sym typeface="Oxy Helveltica"/>
                </a:rPr>
                <a:t>, </a:t>
              </a:r>
              <a:r>
                <a:rPr lang="vi-VN" sz="2500" spc="0" baseline="0" dirty="0" err="1">
                  <a:ln/>
                  <a:solidFill>
                    <a:srgbClr val="000000"/>
                  </a:solidFill>
                  <a:latin typeface="Arial" charset="0"/>
                  <a:ea typeface="Arial" charset="0"/>
                  <a:cs typeface="Arial" charset="0"/>
                  <a:sym typeface="Oxy Helveltica"/>
                </a:rPr>
                <a:t>kích</a:t>
              </a:r>
              <a:r>
                <a:rPr lang="vi-VN" sz="2500" spc="0" baseline="0" dirty="0">
                  <a:ln/>
                  <a:solidFill>
                    <a:srgbClr val="000000"/>
                  </a:solidFill>
                  <a:latin typeface="Arial" charset="0"/>
                  <a:ea typeface="Arial" charset="0"/>
                  <a:cs typeface="Arial" charset="0"/>
                  <a:sym typeface="Oxy Helveltica"/>
                </a:rPr>
                <a:t> </a:t>
              </a:r>
              <a:r>
                <a:rPr lang="vi-VN" sz="2500" spc="0" baseline="0" dirty="0" err="1">
                  <a:ln/>
                  <a:solidFill>
                    <a:srgbClr val="000000"/>
                  </a:solidFill>
                  <a:latin typeface="Arial" charset="0"/>
                  <a:ea typeface="Arial" charset="0"/>
                  <a:cs typeface="Arial" charset="0"/>
                  <a:sym typeface="Oxy Helveltica"/>
                </a:rPr>
                <a:t>thước</a:t>
              </a:r>
              <a:r>
                <a:rPr lang="vi-VN" sz="2500" spc="0" baseline="0" dirty="0">
                  <a:ln/>
                  <a:solidFill>
                    <a:srgbClr val="000000"/>
                  </a:solidFill>
                  <a:latin typeface="Arial" charset="0"/>
                  <a:ea typeface="Arial" charset="0"/>
                  <a:cs typeface="Arial" charset="0"/>
                  <a:sym typeface="Oxy Helveltica"/>
                </a:rPr>
                <a:t>,</a:t>
              </a:r>
              <a:r>
                <a:rPr lang="en-US" sz="2500" spc="0" baseline="0" dirty="0">
                  <a:ln/>
                  <a:solidFill>
                    <a:srgbClr val="000000"/>
                  </a:solidFill>
                  <a:latin typeface="Arial" charset="0"/>
                  <a:ea typeface="Arial" charset="0"/>
                  <a:cs typeface="Arial" charset="0"/>
                  <a:sym typeface="Oxy Helveltica"/>
                </a:rPr>
                <a:t> </a:t>
              </a:r>
              <a:r>
                <a:rPr lang="vi-VN" sz="2500" spc="0" baseline="0" dirty="0" err="1">
                  <a:ln/>
                  <a:solidFill>
                    <a:srgbClr val="000000"/>
                  </a:solidFill>
                  <a:latin typeface="Arial" charset="0"/>
                  <a:ea typeface="Arial" charset="0"/>
                  <a:cs typeface="Arial" charset="0"/>
                  <a:sym typeface="Oxy Helveltica"/>
                </a:rPr>
                <a:t>thiết</a:t>
              </a:r>
              <a:r>
                <a:rPr lang="vi-VN" sz="2500" spc="0" baseline="0" dirty="0">
                  <a:ln/>
                  <a:solidFill>
                    <a:srgbClr val="000000"/>
                  </a:solidFill>
                  <a:latin typeface="Arial" charset="0"/>
                  <a:ea typeface="Arial" charset="0"/>
                  <a:cs typeface="Arial" charset="0"/>
                  <a:sym typeface="Oxy Helveltica"/>
                </a:rPr>
                <a:t> </a:t>
              </a:r>
              <a:r>
                <a:rPr lang="vi-VN" sz="2500" spc="0" baseline="0" dirty="0" err="1">
                  <a:ln/>
                  <a:solidFill>
                    <a:srgbClr val="000000"/>
                  </a:solidFill>
                  <a:latin typeface="Arial" charset="0"/>
                  <a:ea typeface="Arial" charset="0"/>
                  <a:cs typeface="Arial" charset="0"/>
                  <a:sym typeface="Oxy Helveltica"/>
                </a:rPr>
                <a:t>kế</a:t>
              </a:r>
              <a:r>
                <a:rPr lang="vi-VN" sz="2500" spc="0" baseline="0" dirty="0">
                  <a:ln/>
                  <a:solidFill>
                    <a:srgbClr val="000000"/>
                  </a:solidFill>
                  <a:latin typeface="Arial" charset="0"/>
                  <a:ea typeface="Arial" charset="0"/>
                  <a:cs typeface="Arial" charset="0"/>
                  <a:sym typeface="Oxy Helveltica"/>
                </a:rPr>
                <a:t> </a:t>
              </a:r>
              <a:r>
                <a:rPr lang="vi-VN" sz="2500" spc="0" baseline="0" dirty="0" err="1">
                  <a:ln/>
                  <a:solidFill>
                    <a:srgbClr val="000000"/>
                  </a:solidFill>
                  <a:latin typeface="Arial" charset="0"/>
                  <a:ea typeface="Arial" charset="0"/>
                  <a:cs typeface="Arial" charset="0"/>
                  <a:sym typeface="Oxy Helveltica"/>
                </a:rPr>
                <a:t>khác</a:t>
              </a:r>
              <a:r>
                <a:rPr lang="vi-VN" sz="2500" spc="0" baseline="0" dirty="0">
                  <a:ln/>
                  <a:solidFill>
                    <a:srgbClr val="000000"/>
                  </a:solidFill>
                  <a:latin typeface="Arial" charset="0"/>
                  <a:ea typeface="Arial" charset="0"/>
                  <a:cs typeface="Arial" charset="0"/>
                  <a:sym typeface="Oxy Helveltica"/>
                </a:rPr>
                <a:t> nhau.</a:t>
              </a:r>
            </a:p>
            <a:p>
              <a:pPr marL="342900" indent="-342900" algn="just">
                <a:buFont typeface="Arial" charset="0"/>
                <a:buChar char="•"/>
              </a:pPr>
              <a:r>
                <a:rPr lang="vi-VN" sz="2500" spc="0" baseline="0" dirty="0" err="1">
                  <a:ln/>
                  <a:solidFill>
                    <a:srgbClr val="000000"/>
                  </a:solidFill>
                  <a:latin typeface="Arial" charset="0"/>
                  <a:ea typeface="Arial" charset="0"/>
                  <a:cs typeface="Arial" charset="0"/>
                  <a:sym typeface="Oxy Helveltica"/>
                </a:rPr>
                <a:t>Hàm</a:t>
              </a:r>
              <a:r>
                <a:rPr lang="vi-VN" sz="2500" spc="0" baseline="0" dirty="0">
                  <a:ln/>
                  <a:solidFill>
                    <a:srgbClr val="000000"/>
                  </a:solidFill>
                  <a:latin typeface="Arial" charset="0"/>
                  <a:ea typeface="Arial" charset="0"/>
                  <a:cs typeface="Arial" charset="0"/>
                  <a:sym typeface="Oxy Helveltica"/>
                </a:rPr>
                <a:t> </a:t>
              </a:r>
              <a:r>
                <a:rPr lang="vi-VN" sz="2500" spc="0" baseline="0" dirty="0" err="1">
                  <a:ln/>
                  <a:solidFill>
                    <a:srgbClr val="000000"/>
                  </a:solidFill>
                  <a:latin typeface="Arial" charset="0"/>
                  <a:ea typeface="Arial" charset="0"/>
                  <a:cs typeface="Arial" charset="0"/>
                  <a:sym typeface="Oxy Helveltica"/>
                </a:rPr>
                <a:t>lượng</a:t>
              </a:r>
              <a:r>
                <a:rPr lang="vi-VN" sz="2500" spc="0" baseline="0" dirty="0">
                  <a:ln/>
                  <a:solidFill>
                    <a:srgbClr val="000000"/>
                  </a:solidFill>
                  <a:latin typeface="Arial" charset="0"/>
                  <a:ea typeface="Arial" charset="0"/>
                  <a:cs typeface="Arial" charset="0"/>
                  <a:sym typeface="Oxy Helveltica"/>
                </a:rPr>
                <a:t> </a:t>
              </a:r>
              <a:r>
                <a:rPr lang="vi-VN" sz="2500" spc="0" baseline="0" dirty="0" err="1">
                  <a:ln/>
                  <a:solidFill>
                    <a:srgbClr val="000000"/>
                  </a:solidFill>
                  <a:latin typeface="Arial" charset="0"/>
                  <a:ea typeface="Arial" charset="0"/>
                  <a:cs typeface="Arial" charset="0"/>
                  <a:sym typeface="Oxy Helveltica"/>
                </a:rPr>
                <a:t>nicotine</a:t>
              </a:r>
              <a:r>
                <a:rPr lang="vi-VN" sz="2500" spc="0" baseline="0" dirty="0">
                  <a:ln/>
                  <a:solidFill>
                    <a:srgbClr val="000000"/>
                  </a:solidFill>
                  <a:latin typeface="Arial" charset="0"/>
                  <a:ea typeface="Arial" charset="0"/>
                  <a:cs typeface="Arial" charset="0"/>
                  <a:sym typeface="Oxy Helveltica"/>
                </a:rPr>
                <a:t> trong </a:t>
              </a:r>
              <a:r>
                <a:rPr lang="vi-VN" sz="2500" spc="0" baseline="0" dirty="0" err="1">
                  <a:ln/>
                  <a:solidFill>
                    <a:srgbClr val="000000"/>
                  </a:solidFill>
                  <a:latin typeface="Arial" charset="0"/>
                  <a:ea typeface="Arial" charset="0"/>
                  <a:cs typeface="Arial" charset="0"/>
                  <a:sym typeface="Oxy Helveltica"/>
                </a:rPr>
                <a:t>mỗi</a:t>
              </a:r>
              <a:r>
                <a:rPr lang="vi-VN" sz="2500" spc="0" baseline="0" dirty="0">
                  <a:ln/>
                  <a:solidFill>
                    <a:srgbClr val="000000"/>
                  </a:solidFill>
                  <a:latin typeface="Arial" charset="0"/>
                  <a:ea typeface="Arial" charset="0"/>
                  <a:cs typeface="Arial" charset="0"/>
                  <a:sym typeface="Oxy Helveltica"/>
                </a:rPr>
                <a:t> </a:t>
              </a:r>
              <a:r>
                <a:rPr lang="vi-VN" sz="2500" spc="0" baseline="0" dirty="0" err="1">
                  <a:ln/>
                  <a:solidFill>
                    <a:srgbClr val="000000"/>
                  </a:solidFill>
                  <a:latin typeface="Arial" charset="0"/>
                  <a:ea typeface="Arial" charset="0"/>
                  <a:cs typeface="Arial" charset="0"/>
                  <a:sym typeface="Oxy Helveltica"/>
                </a:rPr>
                <a:t>ống</a:t>
              </a:r>
              <a:r>
                <a:rPr lang="vi-VN" sz="2500" spc="0" baseline="0" dirty="0">
                  <a:ln/>
                  <a:solidFill>
                    <a:srgbClr val="000000"/>
                  </a:solidFill>
                  <a:latin typeface="Arial" charset="0"/>
                  <a:ea typeface="Arial" charset="0"/>
                  <a:cs typeface="Arial" charset="0"/>
                  <a:sym typeface="Oxy Helveltica"/>
                </a:rPr>
                <a:t> tinh </a:t>
              </a:r>
              <a:r>
                <a:rPr lang="vi-VN" sz="2500" spc="0" baseline="0" dirty="0" err="1">
                  <a:ln/>
                  <a:solidFill>
                    <a:srgbClr val="000000"/>
                  </a:solidFill>
                  <a:latin typeface="Arial" charset="0"/>
                  <a:ea typeface="Arial" charset="0"/>
                  <a:cs typeface="Arial" charset="0"/>
                  <a:sym typeface="Oxy Helveltica"/>
                </a:rPr>
                <a:t>dầu</a:t>
              </a:r>
              <a:r>
                <a:rPr lang="vi-VN" sz="2500" spc="0" baseline="0" dirty="0">
                  <a:ln/>
                  <a:solidFill>
                    <a:srgbClr val="000000"/>
                  </a:solidFill>
                  <a:latin typeface="Arial" charset="0"/>
                  <a:ea typeface="Arial" charset="0"/>
                  <a:cs typeface="Arial" charset="0"/>
                  <a:sym typeface="Oxy Helveltica"/>
                </a:rPr>
                <a:t> </a:t>
              </a:r>
              <a:r>
                <a:rPr lang="vi-VN" sz="2500" spc="0" baseline="0" dirty="0" err="1">
                  <a:ln/>
                  <a:solidFill>
                    <a:srgbClr val="000000"/>
                  </a:solidFill>
                  <a:latin typeface="Arial" charset="0"/>
                  <a:ea typeface="Arial" charset="0"/>
                  <a:cs typeface="Arial" charset="0"/>
                  <a:sym typeface="Oxy Helveltica"/>
                </a:rPr>
                <a:t>khác</a:t>
              </a:r>
              <a:r>
                <a:rPr lang="vi-VN" sz="2500" spc="0" baseline="0" dirty="0">
                  <a:ln/>
                  <a:solidFill>
                    <a:srgbClr val="000000"/>
                  </a:solidFill>
                  <a:latin typeface="Arial" charset="0"/>
                  <a:ea typeface="Arial" charset="0"/>
                  <a:cs typeface="Arial" charset="0"/>
                  <a:sym typeface="Oxy Helveltica"/>
                </a:rPr>
                <a:t> nhau</a:t>
              </a:r>
              <a:r>
                <a:rPr lang="en-US" sz="2500" spc="0" baseline="0" dirty="0">
                  <a:ln/>
                  <a:solidFill>
                    <a:srgbClr val="000000"/>
                  </a:solidFill>
                  <a:latin typeface="Arial" charset="0"/>
                  <a:ea typeface="Arial" charset="0"/>
                  <a:cs typeface="Arial" charset="0"/>
                  <a:sym typeface="Oxy Helveltica"/>
                </a:rPr>
                <a:t>.</a:t>
              </a:r>
              <a:endParaRPr lang="vi-VN" sz="2500" spc="0" baseline="0" dirty="0">
                <a:ln/>
                <a:solidFill>
                  <a:srgbClr val="000000"/>
                </a:solidFill>
                <a:latin typeface="Arial" charset="0"/>
                <a:ea typeface="Arial" charset="0"/>
                <a:cs typeface="Arial" charset="0"/>
                <a:sym typeface="Oxy Helveltica"/>
              </a:endParaRPr>
            </a:p>
          </p:txBody>
        </p:sp>
      </p:grpSp>
      <p:pic>
        <p:nvPicPr>
          <p:cNvPr id="22" name="Graphic 8">
            <a:extLst>
              <a:ext uri="{FF2B5EF4-FFF2-40B4-BE49-F238E27FC236}">
                <a16:creationId xmlns="" xmlns:a16="http://schemas.microsoft.com/office/drawing/2014/main" id="{8390A7B5-7A4F-BB45-1EAD-7E8283471A22}"/>
              </a:ext>
            </a:extLst>
          </p:cNvPr>
          <p:cNvPicPr>
            <a:picLocks noChangeAspect="1"/>
          </p:cNvPicPr>
          <p:nvPr/>
        </p:nvPicPr>
        <p:blipFill>
          <a:blip r:embed="rId5" cstate="print">
            <a:extLst>
              <a:ext uri="{96DAC541-7B7A-43D3-8B79-37D633B846F1}">
                <asvg:svgBlip xmlns="" xmlns:asvg="http://schemas.microsoft.com/office/drawing/2016/SVG/main" r:embed="rId6"/>
              </a:ext>
            </a:extLst>
          </a:blip>
          <a:stretch>
            <a:fillRect/>
          </a:stretch>
        </p:blipFill>
        <p:spPr>
          <a:xfrm>
            <a:off x="838680" y="1826734"/>
            <a:ext cx="4846335" cy="2647270"/>
          </a:xfrm>
          <a:prstGeom prst="rect">
            <a:avLst/>
          </a:prstGeom>
        </p:spPr>
      </p:pic>
    </p:spTree>
    <p:extLst>
      <p:ext uri="{BB962C8B-B14F-4D97-AF65-F5344CB8AC3E}">
        <p14:creationId xmlns:p14="http://schemas.microsoft.com/office/powerpoint/2010/main" val="1691372091"/>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80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1300"/>
                            </p:stCondLst>
                            <p:childTnLst>
                              <p:par>
                                <p:cTn id="9" presetID="42"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635" y="0"/>
            <a:ext cx="12193270" cy="6879590"/>
            <a:chOff x="-1" y="-34"/>
            <a:chExt cx="19202" cy="10834"/>
          </a:xfrm>
        </p:grpSpPr>
        <p:grpSp>
          <p:nvGrpSpPr>
            <p:cNvPr id="5" name="组合 1"/>
            <p:cNvGrpSpPr/>
            <p:nvPr/>
          </p:nvGrpSpPr>
          <p:grpSpPr>
            <a:xfrm>
              <a:off x="-1" y="-34"/>
              <a:ext cx="19202" cy="10835"/>
              <a:chOff x="-1" y="-34"/>
              <a:chExt cx="19202" cy="10835"/>
            </a:xfrm>
          </p:grpSpPr>
          <p:pic>
            <p:nvPicPr>
              <p:cNvPr id="7" name="图片 24"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8" name="图片 23"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6"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7" descr="8 (23)"/>
          <p:cNvPicPr>
            <a:picLocks noChangeAspect="1"/>
          </p:cNvPicPr>
          <p:nvPr/>
        </p:nvPicPr>
        <p:blipFill>
          <a:blip r:embed="rId4"/>
          <a:srcRect t="86667"/>
          <a:stretch>
            <a:fillRect/>
          </a:stretch>
        </p:blipFill>
        <p:spPr>
          <a:xfrm>
            <a:off x="635" y="6477000"/>
            <a:ext cx="12192000" cy="381000"/>
          </a:xfrm>
          <a:prstGeom prst="rect">
            <a:avLst/>
          </a:prstGeom>
        </p:spPr>
      </p:pic>
      <p:pic>
        <p:nvPicPr>
          <p:cNvPr id="10" name="Graphic 8">
            <a:extLst>
              <a:ext uri="{FF2B5EF4-FFF2-40B4-BE49-F238E27FC236}">
                <a16:creationId xmlns="" xmlns:a16="http://schemas.microsoft.com/office/drawing/2014/main" id="{880F29C4-DD66-3A2E-056E-73BFB7D2DAC4}"/>
              </a:ext>
            </a:extLst>
          </p:cNvPr>
          <p:cNvPicPr>
            <a:picLocks noChangeAspect="1"/>
          </p:cNvPicPr>
          <p:nvPr/>
        </p:nvPicPr>
        <p:blipFill>
          <a:blip r:embed="rId5" cstate="print">
            <a:extLst>
              <a:ext uri="{96DAC541-7B7A-43D3-8B79-37D633B846F1}">
                <asvg:svgBlip xmlns="" xmlns:asvg="http://schemas.microsoft.com/office/drawing/2016/SVG/main" r:embed="rId6"/>
              </a:ext>
            </a:extLst>
          </a:blip>
          <a:stretch>
            <a:fillRect/>
          </a:stretch>
        </p:blipFill>
        <p:spPr>
          <a:xfrm>
            <a:off x="1690067" y="1721848"/>
            <a:ext cx="3849974" cy="3424313"/>
          </a:xfrm>
          <a:prstGeom prst="rect">
            <a:avLst/>
          </a:prstGeom>
        </p:spPr>
      </p:pic>
      <p:grpSp>
        <p:nvGrpSpPr>
          <p:cNvPr id="11" name="Group 10">
            <a:extLst>
              <a:ext uri="{FF2B5EF4-FFF2-40B4-BE49-F238E27FC236}">
                <a16:creationId xmlns="" xmlns:a16="http://schemas.microsoft.com/office/drawing/2014/main" id="{42FA7032-1EB2-152F-CCF0-B285184F2FF8}"/>
              </a:ext>
            </a:extLst>
          </p:cNvPr>
          <p:cNvGrpSpPr/>
          <p:nvPr/>
        </p:nvGrpSpPr>
        <p:grpSpPr>
          <a:xfrm>
            <a:off x="6239891" y="1014237"/>
            <a:ext cx="5198165" cy="5488073"/>
            <a:chOff x="6370592" y="1258101"/>
            <a:chExt cx="5175477" cy="5488073"/>
          </a:xfrm>
        </p:grpSpPr>
        <p:sp>
          <p:nvSpPr>
            <p:cNvPr id="12" name="Freeform: Shape 7">
              <a:extLst>
                <a:ext uri="{FF2B5EF4-FFF2-40B4-BE49-F238E27FC236}">
                  <a16:creationId xmlns="" xmlns:a16="http://schemas.microsoft.com/office/drawing/2014/main" id="{C87093D9-1555-15B1-1F6B-CFAFFE630E0C}"/>
                </a:ext>
              </a:extLst>
            </p:cNvPr>
            <p:cNvSpPr/>
            <p:nvPr/>
          </p:nvSpPr>
          <p:spPr>
            <a:xfrm>
              <a:off x="6370592" y="1258101"/>
              <a:ext cx="5175477" cy="5103353"/>
            </a:xfrm>
            <a:custGeom>
              <a:avLst/>
              <a:gdLst>
                <a:gd name="connsiteX0" fmla="*/ 4474996 w 4475390"/>
                <a:gd name="connsiteY0" fmla="*/ 390523 h 4348644"/>
                <a:gd name="connsiteX1" fmla="*/ 4474996 w 4475390"/>
                <a:gd name="connsiteY1" fmla="*/ 3957978 h 4348644"/>
                <a:gd name="connsiteX2" fmla="*/ 4084402 w 4475390"/>
                <a:gd name="connsiteY2" fmla="*/ 4348572 h 4348644"/>
                <a:gd name="connsiteX3" fmla="*/ 753909 w 4475390"/>
                <a:gd name="connsiteY3" fmla="*/ 4348572 h 4348644"/>
                <a:gd name="connsiteX4" fmla="*/ 363314 w 4475390"/>
                <a:gd name="connsiteY4" fmla="*/ 3957978 h 4348644"/>
                <a:gd name="connsiteX5" fmla="*/ 363314 w 4475390"/>
                <a:gd name="connsiteY5" fmla="*/ 1770379 h 4348644"/>
                <a:gd name="connsiteX6" fmla="*/ -395 w 4475390"/>
                <a:gd name="connsiteY6" fmla="*/ 1382957 h 4348644"/>
                <a:gd name="connsiteX7" fmla="*/ 363314 w 4475390"/>
                <a:gd name="connsiteY7" fmla="*/ 995535 h 4348644"/>
                <a:gd name="connsiteX8" fmla="*/ 363314 w 4475390"/>
                <a:gd name="connsiteY8" fmla="*/ 390523 h 4348644"/>
                <a:gd name="connsiteX9" fmla="*/ 753909 w 4475390"/>
                <a:gd name="connsiteY9" fmla="*/ -72 h 4348644"/>
                <a:gd name="connsiteX10" fmla="*/ 4084402 w 4475390"/>
                <a:gd name="connsiteY10" fmla="*/ -72 h 4348644"/>
                <a:gd name="connsiteX11" fmla="*/ 4474996 w 4475390"/>
                <a:gd name="connsiteY11" fmla="*/ 390523 h 434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5390" h="4348644">
                  <a:moveTo>
                    <a:pt x="4474996" y="390523"/>
                  </a:moveTo>
                  <a:lnTo>
                    <a:pt x="4474996" y="3957978"/>
                  </a:lnTo>
                  <a:cubicBezTo>
                    <a:pt x="4474996" y="4173698"/>
                    <a:pt x="4300122" y="4348572"/>
                    <a:pt x="4084402" y="4348572"/>
                  </a:cubicBezTo>
                  <a:lnTo>
                    <a:pt x="753909" y="4348572"/>
                  </a:lnTo>
                  <a:cubicBezTo>
                    <a:pt x="538188" y="4348572"/>
                    <a:pt x="363314" y="4173698"/>
                    <a:pt x="363314" y="3957978"/>
                  </a:cubicBezTo>
                  <a:lnTo>
                    <a:pt x="363314" y="1770379"/>
                  </a:lnTo>
                  <a:lnTo>
                    <a:pt x="-395" y="1382957"/>
                  </a:lnTo>
                  <a:lnTo>
                    <a:pt x="363314" y="995535"/>
                  </a:lnTo>
                  <a:lnTo>
                    <a:pt x="363314" y="390523"/>
                  </a:lnTo>
                  <a:cubicBezTo>
                    <a:pt x="363314" y="174804"/>
                    <a:pt x="538188" y="-72"/>
                    <a:pt x="753909" y="-72"/>
                  </a:cubicBezTo>
                  <a:lnTo>
                    <a:pt x="4084402" y="-72"/>
                  </a:lnTo>
                  <a:cubicBezTo>
                    <a:pt x="4300122" y="-72"/>
                    <a:pt x="4474996" y="174804"/>
                    <a:pt x="4474996" y="390523"/>
                  </a:cubicBezTo>
                  <a:close/>
                </a:path>
              </a:pathLst>
            </a:custGeom>
            <a:solidFill>
              <a:srgbClr val="1C75BC">
                <a:alpha val="20000"/>
              </a:srgbClr>
            </a:solidFill>
            <a:ln w="16669" cap="flat">
              <a:noFill/>
              <a:prstDash val="solid"/>
              <a:miter/>
            </a:ln>
          </p:spPr>
          <p:txBody>
            <a:bodyPr rtlCol="0" anchor="ctr"/>
            <a:lstStyle/>
            <a:p>
              <a:endParaRPr lang="en-GB"/>
            </a:p>
          </p:txBody>
        </p:sp>
        <p:sp>
          <p:nvSpPr>
            <p:cNvPr id="14" name="TextBox 13">
              <a:extLst>
                <a:ext uri="{FF2B5EF4-FFF2-40B4-BE49-F238E27FC236}">
                  <a16:creationId xmlns="" xmlns:a16="http://schemas.microsoft.com/office/drawing/2014/main" id="{5B8BF5B5-861C-6C36-ED5B-B8FD1016BAFC}"/>
                </a:ext>
              </a:extLst>
            </p:cNvPr>
            <p:cNvSpPr txBox="1"/>
            <p:nvPr/>
          </p:nvSpPr>
          <p:spPr>
            <a:xfrm>
              <a:off x="7175608" y="1522519"/>
              <a:ext cx="3851483" cy="553998"/>
            </a:xfrm>
            <a:prstGeom prst="rect">
              <a:avLst/>
            </a:prstGeom>
            <a:noFill/>
          </p:spPr>
          <p:txBody>
            <a:bodyPr wrap="none" rtlCol="0">
              <a:spAutoFit/>
            </a:bodyPr>
            <a:lstStyle/>
            <a:p>
              <a:pPr algn="l"/>
              <a:r>
                <a:rPr lang="en-GB" sz="3000" b="1" spc="0" baseline="0" dirty="0" err="1">
                  <a:ln/>
                  <a:solidFill>
                    <a:srgbClr val="ED1C24"/>
                  </a:solidFill>
                  <a:latin typeface="Arial" charset="0"/>
                  <a:ea typeface="Arial" charset="0"/>
                  <a:cs typeface="Arial" charset="0"/>
                  <a:sym typeface="Montserrat"/>
                </a:rPr>
                <a:t>Thuốc</a:t>
              </a:r>
              <a:r>
                <a:rPr lang="en-GB" sz="3000" b="1" spc="0" baseline="0" dirty="0">
                  <a:ln/>
                  <a:solidFill>
                    <a:srgbClr val="ED1C24"/>
                  </a:solidFill>
                  <a:latin typeface="Arial" charset="0"/>
                  <a:ea typeface="Arial" charset="0"/>
                  <a:cs typeface="Arial" charset="0"/>
                  <a:sym typeface="Montserrat"/>
                </a:rPr>
                <a:t> </a:t>
              </a:r>
              <a:r>
                <a:rPr lang="en-GB" sz="3000" b="1" spc="0" baseline="0" dirty="0" err="1">
                  <a:ln/>
                  <a:solidFill>
                    <a:srgbClr val="ED1C24"/>
                  </a:solidFill>
                  <a:latin typeface="Arial" charset="0"/>
                  <a:ea typeface="Arial" charset="0"/>
                  <a:cs typeface="Arial" charset="0"/>
                  <a:sym typeface="Montserrat"/>
                </a:rPr>
                <a:t>lá</a:t>
              </a:r>
              <a:r>
                <a:rPr lang="en-GB" sz="3000" b="1" spc="0" baseline="0" dirty="0">
                  <a:ln/>
                  <a:solidFill>
                    <a:srgbClr val="ED1C24"/>
                  </a:solidFill>
                  <a:latin typeface="Arial" charset="0"/>
                  <a:ea typeface="Arial" charset="0"/>
                  <a:cs typeface="Arial" charset="0"/>
                  <a:sym typeface="Montserrat"/>
                </a:rPr>
                <a:t> </a:t>
              </a:r>
              <a:r>
                <a:rPr lang="en-GB" sz="3000" b="1" spc="0" baseline="0" dirty="0" err="1" smtClean="0">
                  <a:ln/>
                  <a:solidFill>
                    <a:srgbClr val="ED1C24"/>
                  </a:solidFill>
                  <a:latin typeface="Arial" charset="0"/>
                  <a:ea typeface="Arial" charset="0"/>
                  <a:cs typeface="Arial" charset="0"/>
                  <a:sym typeface="Montserrat"/>
                </a:rPr>
                <a:t>nung</a:t>
              </a:r>
              <a:r>
                <a:rPr lang="en-GB" sz="3000" b="1" spc="0" baseline="0" dirty="0" smtClean="0">
                  <a:ln/>
                  <a:solidFill>
                    <a:srgbClr val="ED1C24"/>
                  </a:solidFill>
                  <a:latin typeface="Arial" charset="0"/>
                  <a:ea typeface="Arial" charset="0"/>
                  <a:cs typeface="Arial" charset="0"/>
                  <a:sym typeface="Montserrat"/>
                </a:rPr>
                <a:t> </a:t>
              </a:r>
              <a:r>
                <a:rPr lang="en-GB" sz="3000" b="1" spc="0" baseline="0" dirty="0" err="1" smtClean="0">
                  <a:ln/>
                  <a:solidFill>
                    <a:srgbClr val="ED1C24"/>
                  </a:solidFill>
                  <a:latin typeface="Arial" charset="0"/>
                  <a:ea typeface="Arial" charset="0"/>
                  <a:cs typeface="Arial" charset="0"/>
                  <a:sym typeface="Montserrat"/>
                </a:rPr>
                <a:t>nóng</a:t>
              </a:r>
              <a:endParaRPr lang="en-GB" sz="3000" b="1" spc="0" baseline="0" dirty="0">
                <a:ln/>
                <a:solidFill>
                  <a:srgbClr val="ED1C24"/>
                </a:solidFill>
                <a:latin typeface="Arial" charset="0"/>
                <a:ea typeface="Arial" charset="0"/>
                <a:cs typeface="Arial" charset="0"/>
                <a:sym typeface="Montserrat"/>
              </a:endParaRPr>
            </a:p>
          </p:txBody>
        </p:sp>
        <p:sp>
          <p:nvSpPr>
            <p:cNvPr id="23" name="TextBox 22">
              <a:extLst>
                <a:ext uri="{FF2B5EF4-FFF2-40B4-BE49-F238E27FC236}">
                  <a16:creationId xmlns="" xmlns:a16="http://schemas.microsoft.com/office/drawing/2014/main" id="{FC063E86-DF24-E7DE-7C09-707836C20395}"/>
                </a:ext>
              </a:extLst>
            </p:cNvPr>
            <p:cNvSpPr txBox="1"/>
            <p:nvPr/>
          </p:nvSpPr>
          <p:spPr>
            <a:xfrm>
              <a:off x="6752707" y="2098107"/>
              <a:ext cx="4456324" cy="4648067"/>
            </a:xfrm>
            <a:prstGeom prst="rect">
              <a:avLst/>
            </a:prstGeom>
            <a:noFill/>
          </p:spPr>
          <p:txBody>
            <a:bodyPr wrap="square" rtlCol="0">
              <a:spAutoFit/>
            </a:bodyPr>
            <a:lstStyle/>
            <a:p>
              <a:pPr marL="342900" indent="-342900" algn="just">
                <a:buFont typeface="Arial" charset="0"/>
                <a:buChar char="•"/>
              </a:pPr>
              <a:r>
                <a:rPr lang="en-US" sz="2500" spc="0" baseline="0" dirty="0" smtClean="0">
                  <a:ln/>
                  <a:solidFill>
                    <a:srgbClr val="000000"/>
                  </a:solidFill>
                  <a:latin typeface="Arial" charset="0"/>
                  <a:ea typeface="Arial" charset="0"/>
                  <a:cs typeface="Arial" charset="0"/>
                  <a:sym typeface="Oxy Helveltica"/>
                </a:rPr>
                <a:t>TLNN </a:t>
              </a:r>
              <a:r>
                <a:rPr lang="en-US" sz="2500" spc="0" baseline="0" dirty="0" err="1" smtClean="0">
                  <a:ln/>
                  <a:solidFill>
                    <a:srgbClr val="000000"/>
                  </a:solidFill>
                  <a:latin typeface="Arial" charset="0"/>
                  <a:ea typeface="Arial" charset="0"/>
                  <a:cs typeface="Arial" charset="0"/>
                  <a:sym typeface="Oxy Helveltica"/>
                </a:rPr>
                <a:t>là</a:t>
              </a:r>
              <a:r>
                <a:rPr lang="en-US" sz="2500" spc="0" dirty="0" smtClean="0">
                  <a:ln/>
                  <a:solidFill>
                    <a:srgbClr val="000000"/>
                  </a:solidFill>
                  <a:latin typeface="Arial" charset="0"/>
                  <a:ea typeface="Arial" charset="0"/>
                  <a:cs typeface="Arial" charset="0"/>
                  <a:sym typeface="Oxy Helveltica"/>
                </a:rPr>
                <a:t> t</a:t>
              </a:r>
              <a:r>
                <a:rPr lang="vi-VN" sz="2500" spc="0" baseline="0" dirty="0" smtClean="0">
                  <a:ln/>
                  <a:solidFill>
                    <a:srgbClr val="000000"/>
                  </a:solidFill>
                  <a:latin typeface="Arial" charset="0"/>
                  <a:ea typeface="Arial" charset="0"/>
                  <a:cs typeface="Arial" charset="0"/>
                  <a:sym typeface="Oxy Helveltica"/>
                </a:rPr>
                <a:t>hiết </a:t>
              </a:r>
              <a:r>
                <a:rPr lang="vi-VN" sz="2500" spc="0" baseline="0" dirty="0">
                  <a:ln/>
                  <a:solidFill>
                    <a:srgbClr val="000000"/>
                  </a:solidFill>
                  <a:latin typeface="Arial" charset="0"/>
                  <a:ea typeface="Arial" charset="0"/>
                  <a:cs typeface="Arial" charset="0"/>
                  <a:sym typeface="Oxy Helveltica"/>
                </a:rPr>
                <a:t>bị điện tử sử dụng pin làm nóng sợi thuốc lá tới nhiệt độ nhất định tạo ra sol khí chứa nicotine và các chất phụ gia tạo hương vị cho người dùng hít vào</a:t>
              </a:r>
              <a:r>
                <a:rPr lang="vi-VN" sz="2500" spc="0" baseline="0" dirty="0" smtClean="0">
                  <a:ln/>
                  <a:solidFill>
                    <a:srgbClr val="000000"/>
                  </a:solidFill>
                  <a:latin typeface="Arial" charset="0"/>
                  <a:ea typeface="Arial" charset="0"/>
                  <a:cs typeface="Arial" charset="0"/>
                  <a:sym typeface="Oxy Helveltica"/>
                </a:rPr>
                <a:t>.</a:t>
              </a:r>
              <a:endParaRPr lang="en-US" sz="2500" spc="0" baseline="0" dirty="0" smtClean="0">
                <a:ln/>
                <a:solidFill>
                  <a:srgbClr val="000000"/>
                </a:solidFill>
                <a:latin typeface="Arial" charset="0"/>
                <a:ea typeface="Arial" charset="0"/>
                <a:cs typeface="Arial" charset="0"/>
                <a:sym typeface="Oxy Helveltica"/>
              </a:endParaRPr>
            </a:p>
            <a:p>
              <a:pPr marL="342900" indent="-342900" algn="just">
                <a:buFont typeface="Arial" charset="0"/>
                <a:buChar char="•"/>
              </a:pPr>
              <a:r>
                <a:rPr lang="vi-VN" sz="2500" dirty="0">
                  <a:ln/>
                  <a:solidFill>
                    <a:srgbClr val="000000"/>
                  </a:solidFill>
                  <a:latin typeface="Arial" charset="0"/>
                  <a:ea typeface="Arial" charset="0"/>
                  <a:cs typeface="Arial" charset="0"/>
                  <a:sym typeface="Oxy Helveltica"/>
                </a:rPr>
                <a:t>TLNN </a:t>
              </a:r>
              <a:r>
                <a:rPr lang="en-US" sz="2500" dirty="0" err="1" smtClean="0">
                  <a:ln/>
                  <a:solidFill>
                    <a:srgbClr val="000000"/>
                  </a:solidFill>
                  <a:latin typeface="Arial" charset="0"/>
                  <a:ea typeface="Arial" charset="0"/>
                  <a:cs typeface="Arial" charset="0"/>
                  <a:sym typeface="Oxy Helveltica"/>
                </a:rPr>
                <a:t>sử</a:t>
              </a:r>
              <a:r>
                <a:rPr lang="en-US" sz="2500" dirty="0" smtClean="0">
                  <a:ln/>
                  <a:solidFill>
                    <a:srgbClr val="000000"/>
                  </a:solidFill>
                  <a:latin typeface="Arial" charset="0"/>
                  <a:ea typeface="Arial" charset="0"/>
                  <a:cs typeface="Arial" charset="0"/>
                  <a:sym typeface="Oxy Helveltica"/>
                </a:rPr>
                <a:t> </a:t>
              </a:r>
              <a:r>
                <a:rPr lang="en-US" sz="2500" dirty="0" err="1" smtClean="0">
                  <a:ln/>
                  <a:solidFill>
                    <a:srgbClr val="000000"/>
                  </a:solidFill>
                  <a:latin typeface="Arial" charset="0"/>
                  <a:ea typeface="Arial" charset="0"/>
                  <a:cs typeface="Arial" charset="0"/>
                  <a:sym typeface="Oxy Helveltica"/>
                </a:rPr>
                <a:t>dụng</a:t>
              </a:r>
              <a:r>
                <a:rPr lang="vi-VN" sz="2500" dirty="0" smtClean="0">
                  <a:ln/>
                  <a:solidFill>
                    <a:srgbClr val="000000"/>
                  </a:solidFill>
                  <a:latin typeface="Arial" charset="0"/>
                  <a:ea typeface="Arial" charset="0"/>
                  <a:cs typeface="Arial" charset="0"/>
                  <a:sym typeface="Oxy Helveltica"/>
                </a:rPr>
                <a:t> </a:t>
              </a:r>
              <a:r>
                <a:rPr lang="vi-VN" sz="2500" dirty="0">
                  <a:ln/>
                  <a:solidFill>
                    <a:srgbClr val="000000"/>
                  </a:solidFill>
                  <a:latin typeface="Arial" charset="0"/>
                  <a:ea typeface="Arial" charset="0"/>
                  <a:cs typeface="Arial" charset="0"/>
                  <a:sym typeface="Oxy Helveltica"/>
                </a:rPr>
                <a:t>sản phẩm thuốc lá chuyên </a:t>
              </a:r>
              <a:r>
                <a:rPr lang="vi-VN" sz="2500" dirty="0" smtClean="0">
                  <a:ln/>
                  <a:solidFill>
                    <a:srgbClr val="000000"/>
                  </a:solidFill>
                  <a:latin typeface="Arial" charset="0"/>
                  <a:ea typeface="Arial" charset="0"/>
                  <a:cs typeface="Arial" charset="0"/>
                  <a:sym typeface="Oxy Helveltica"/>
                </a:rPr>
                <a:t>d</a:t>
              </a:r>
              <a:r>
                <a:rPr lang="en-US" sz="2500" dirty="0" smtClean="0">
                  <a:ln/>
                  <a:solidFill>
                    <a:srgbClr val="000000"/>
                  </a:solidFill>
                  <a:latin typeface="Arial" charset="0"/>
                  <a:ea typeface="Arial" charset="0"/>
                  <a:cs typeface="Arial" charset="0"/>
                  <a:sym typeface="Oxy Helveltica"/>
                </a:rPr>
                <a:t>ụ</a:t>
              </a:r>
              <a:r>
                <a:rPr lang="vi-VN" sz="2500" dirty="0" smtClean="0">
                  <a:ln/>
                  <a:solidFill>
                    <a:srgbClr val="000000"/>
                  </a:solidFill>
                  <a:latin typeface="Arial" charset="0"/>
                  <a:ea typeface="Arial" charset="0"/>
                  <a:cs typeface="Arial" charset="0"/>
                  <a:sym typeface="Oxy Helveltica"/>
                </a:rPr>
                <a:t>ng</a:t>
              </a:r>
              <a:r>
                <a:rPr lang="en-US" sz="2500" dirty="0" smtClean="0">
                  <a:ln/>
                  <a:solidFill>
                    <a:srgbClr val="000000"/>
                  </a:solidFill>
                  <a:latin typeface="Arial" charset="0"/>
                  <a:ea typeface="Arial" charset="0"/>
                  <a:cs typeface="Arial" charset="0"/>
                  <a:sym typeface="Oxy Helveltica"/>
                </a:rPr>
                <a:t> (</a:t>
              </a:r>
              <a:r>
                <a:rPr lang="en-US" sz="2500" dirty="0" err="1" smtClean="0">
                  <a:ln/>
                  <a:solidFill>
                    <a:srgbClr val="000000"/>
                  </a:solidFill>
                  <a:latin typeface="Arial" charset="0"/>
                  <a:ea typeface="Arial" charset="0"/>
                  <a:cs typeface="Arial" charset="0"/>
                  <a:sym typeface="Oxy Helveltica"/>
                </a:rPr>
                <a:t>dạng</a:t>
              </a:r>
              <a:r>
                <a:rPr lang="en-US" sz="2500" dirty="0" smtClean="0">
                  <a:ln/>
                  <a:solidFill>
                    <a:srgbClr val="000000"/>
                  </a:solidFill>
                  <a:latin typeface="Arial" charset="0"/>
                  <a:ea typeface="Arial" charset="0"/>
                  <a:cs typeface="Arial" charset="0"/>
                  <a:sym typeface="Oxy Helveltica"/>
                </a:rPr>
                <a:t> </a:t>
              </a:r>
              <a:r>
                <a:rPr lang="en-US" sz="2500" dirty="0" err="1" smtClean="0">
                  <a:ln/>
                  <a:solidFill>
                    <a:srgbClr val="000000"/>
                  </a:solidFill>
                  <a:latin typeface="Arial" charset="0"/>
                  <a:ea typeface="Arial" charset="0"/>
                  <a:cs typeface="Arial" charset="0"/>
                  <a:sym typeface="Oxy Helveltica"/>
                </a:rPr>
                <a:t>điếu</a:t>
              </a:r>
              <a:r>
                <a:rPr lang="en-US" sz="2500" dirty="0" smtClean="0">
                  <a:ln/>
                  <a:solidFill>
                    <a:srgbClr val="000000"/>
                  </a:solidFill>
                  <a:latin typeface="Arial" charset="0"/>
                  <a:ea typeface="Arial" charset="0"/>
                  <a:cs typeface="Arial" charset="0"/>
                  <a:sym typeface="Oxy Helveltica"/>
                </a:rPr>
                <a:t>, </a:t>
              </a:r>
              <a:r>
                <a:rPr lang="en-US" sz="2500" dirty="0" err="1" smtClean="0">
                  <a:ln/>
                  <a:solidFill>
                    <a:srgbClr val="000000"/>
                  </a:solidFill>
                  <a:latin typeface="Arial" charset="0"/>
                  <a:ea typeface="Arial" charset="0"/>
                  <a:cs typeface="Arial" charset="0"/>
                  <a:sym typeface="Oxy Helveltica"/>
                </a:rPr>
                <a:t>thuốc</a:t>
              </a:r>
              <a:r>
                <a:rPr lang="en-US" sz="2500" dirty="0" smtClean="0">
                  <a:ln/>
                  <a:solidFill>
                    <a:srgbClr val="000000"/>
                  </a:solidFill>
                  <a:latin typeface="Arial" charset="0"/>
                  <a:ea typeface="Arial" charset="0"/>
                  <a:cs typeface="Arial" charset="0"/>
                  <a:sym typeface="Oxy Helveltica"/>
                </a:rPr>
                <a:t> </a:t>
              </a:r>
              <a:r>
                <a:rPr lang="en-US" sz="2500" dirty="0" err="1" smtClean="0">
                  <a:ln/>
                  <a:solidFill>
                    <a:srgbClr val="000000"/>
                  </a:solidFill>
                  <a:latin typeface="Arial" charset="0"/>
                  <a:ea typeface="Arial" charset="0"/>
                  <a:cs typeface="Arial" charset="0"/>
                  <a:sym typeface="Oxy Helveltica"/>
                </a:rPr>
                <a:t>lá</a:t>
              </a:r>
              <a:r>
                <a:rPr lang="en-US" sz="2500" dirty="0" smtClean="0">
                  <a:ln/>
                  <a:solidFill>
                    <a:srgbClr val="000000"/>
                  </a:solidFill>
                  <a:latin typeface="Arial" charset="0"/>
                  <a:ea typeface="Arial" charset="0"/>
                  <a:cs typeface="Arial" charset="0"/>
                  <a:sym typeface="Oxy Helveltica"/>
                </a:rPr>
                <a:t> </a:t>
              </a:r>
              <a:r>
                <a:rPr lang="en-US" sz="2500" dirty="0" err="1" smtClean="0">
                  <a:ln/>
                  <a:solidFill>
                    <a:srgbClr val="000000"/>
                  </a:solidFill>
                  <a:latin typeface="Arial" charset="0"/>
                  <a:ea typeface="Arial" charset="0"/>
                  <a:cs typeface="Arial" charset="0"/>
                  <a:sym typeface="Oxy Helveltica"/>
                </a:rPr>
                <a:t>băm</a:t>
              </a:r>
              <a:r>
                <a:rPr lang="en-US" sz="2500" dirty="0" smtClean="0">
                  <a:ln/>
                  <a:solidFill>
                    <a:srgbClr val="000000"/>
                  </a:solidFill>
                  <a:latin typeface="Arial" charset="0"/>
                  <a:ea typeface="Arial" charset="0"/>
                  <a:cs typeface="Arial" charset="0"/>
                  <a:sym typeface="Oxy Helveltica"/>
                </a:rPr>
                <a:t> </a:t>
              </a:r>
              <a:r>
                <a:rPr lang="en-US" sz="2500" dirty="0" err="1" smtClean="0">
                  <a:ln/>
                  <a:solidFill>
                    <a:srgbClr val="000000"/>
                  </a:solidFill>
                  <a:latin typeface="Arial" charset="0"/>
                  <a:ea typeface="Arial" charset="0"/>
                  <a:cs typeface="Arial" charset="0"/>
                  <a:sym typeface="Oxy Helveltica"/>
                </a:rPr>
                <a:t>nhỏ</a:t>
              </a:r>
              <a:r>
                <a:rPr lang="en-US" sz="2500" dirty="0">
                  <a:ln/>
                  <a:solidFill>
                    <a:srgbClr val="000000"/>
                  </a:solidFill>
                  <a:latin typeface="Arial" charset="0"/>
                  <a:ea typeface="Arial" charset="0"/>
                  <a:cs typeface="Arial" charset="0"/>
                  <a:sym typeface="Oxy Helveltica"/>
                </a:rPr>
                <a:t>)</a:t>
              </a:r>
              <a:r>
                <a:rPr lang="vi-VN" sz="2500" dirty="0" smtClean="0">
                  <a:ln/>
                  <a:solidFill>
                    <a:srgbClr val="000000"/>
                  </a:solidFill>
                  <a:latin typeface="Arial" charset="0"/>
                  <a:ea typeface="Arial" charset="0"/>
                  <a:cs typeface="Arial" charset="0"/>
                  <a:sym typeface="Oxy Helveltica"/>
                </a:rPr>
                <a:t>. </a:t>
              </a:r>
              <a:endParaRPr lang="vi-VN" sz="2500" dirty="0">
                <a:ln/>
                <a:solidFill>
                  <a:srgbClr val="000000"/>
                </a:solidFill>
                <a:latin typeface="Arial" charset="0"/>
                <a:ea typeface="Arial" charset="0"/>
                <a:cs typeface="Arial" charset="0"/>
                <a:sym typeface="Oxy Helveltica"/>
              </a:endParaRPr>
            </a:p>
            <a:p>
              <a:pPr algn="just"/>
              <a:endParaRPr lang="vi-VN" sz="2104" spc="0" baseline="0" dirty="0">
                <a:ln/>
                <a:solidFill>
                  <a:srgbClr val="000000"/>
                </a:solidFill>
                <a:latin typeface="Oxy Helveltica"/>
                <a:sym typeface="Oxy Helveltica"/>
              </a:endParaRPr>
            </a:p>
          </p:txBody>
        </p:sp>
        <p:sp>
          <p:nvSpPr>
            <p:cNvPr id="24" name="TextBox 23">
              <a:extLst>
                <a:ext uri="{FF2B5EF4-FFF2-40B4-BE49-F238E27FC236}">
                  <a16:creationId xmlns="" xmlns:a16="http://schemas.microsoft.com/office/drawing/2014/main" id="{1CCB8416-B651-828E-AC6E-6C77EAB5F66A}"/>
                </a:ext>
              </a:extLst>
            </p:cNvPr>
            <p:cNvSpPr txBox="1"/>
            <p:nvPr/>
          </p:nvSpPr>
          <p:spPr>
            <a:xfrm>
              <a:off x="8146299" y="2098107"/>
              <a:ext cx="249676" cy="442123"/>
            </a:xfrm>
            <a:prstGeom prst="rect">
              <a:avLst/>
            </a:prstGeom>
            <a:noFill/>
          </p:spPr>
          <p:txBody>
            <a:bodyPr wrap="none" rtlCol="0">
              <a:spAutoFit/>
            </a:bodyPr>
            <a:lstStyle/>
            <a:p>
              <a:pPr algn="l"/>
              <a:r>
                <a:rPr lang="en-GB" sz="2104" spc="295" baseline="0">
                  <a:ln/>
                  <a:solidFill>
                    <a:srgbClr val="000000"/>
                  </a:solidFill>
                  <a:latin typeface="Oxy Helveltica"/>
                  <a:sym typeface="Oxy Helveltica"/>
                </a:rPr>
                <a:t> </a:t>
              </a:r>
            </a:p>
          </p:txBody>
        </p:sp>
        <p:sp>
          <p:nvSpPr>
            <p:cNvPr id="25" name="TextBox 24">
              <a:extLst>
                <a:ext uri="{FF2B5EF4-FFF2-40B4-BE49-F238E27FC236}">
                  <a16:creationId xmlns="" xmlns:a16="http://schemas.microsoft.com/office/drawing/2014/main" id="{49E5A2EF-ED79-5BC8-F8D5-FAB90A0E3399}"/>
                </a:ext>
              </a:extLst>
            </p:cNvPr>
            <p:cNvSpPr txBox="1"/>
            <p:nvPr/>
          </p:nvSpPr>
          <p:spPr>
            <a:xfrm>
              <a:off x="8851674" y="2098107"/>
              <a:ext cx="249676" cy="442123"/>
            </a:xfrm>
            <a:prstGeom prst="rect">
              <a:avLst/>
            </a:prstGeom>
            <a:noFill/>
          </p:spPr>
          <p:txBody>
            <a:bodyPr wrap="none" rtlCol="0">
              <a:spAutoFit/>
            </a:bodyPr>
            <a:lstStyle/>
            <a:p>
              <a:pPr algn="l"/>
              <a:r>
                <a:rPr lang="en-GB" sz="2104" spc="295" baseline="0">
                  <a:ln/>
                  <a:solidFill>
                    <a:srgbClr val="000000"/>
                  </a:solidFill>
                  <a:latin typeface="Oxy Helveltica"/>
                  <a:sym typeface="Oxy Helveltica"/>
                </a:rPr>
                <a:t> </a:t>
              </a:r>
            </a:p>
          </p:txBody>
        </p:sp>
        <p:sp>
          <p:nvSpPr>
            <p:cNvPr id="26" name="TextBox 25">
              <a:extLst>
                <a:ext uri="{FF2B5EF4-FFF2-40B4-BE49-F238E27FC236}">
                  <a16:creationId xmlns="" xmlns:a16="http://schemas.microsoft.com/office/drawing/2014/main" id="{F4AC2CA0-52E6-6409-14DE-CFED3CE24065}"/>
                </a:ext>
              </a:extLst>
            </p:cNvPr>
            <p:cNvSpPr txBox="1"/>
            <p:nvPr/>
          </p:nvSpPr>
          <p:spPr>
            <a:xfrm>
              <a:off x="9328103" y="2098107"/>
              <a:ext cx="249676" cy="442123"/>
            </a:xfrm>
            <a:prstGeom prst="rect">
              <a:avLst/>
            </a:prstGeom>
            <a:noFill/>
          </p:spPr>
          <p:txBody>
            <a:bodyPr wrap="none" rtlCol="0">
              <a:spAutoFit/>
            </a:bodyPr>
            <a:lstStyle/>
            <a:p>
              <a:pPr algn="l"/>
              <a:r>
                <a:rPr lang="en-GB" sz="2104" spc="295" baseline="0">
                  <a:ln/>
                  <a:solidFill>
                    <a:srgbClr val="000000"/>
                  </a:solidFill>
                  <a:latin typeface="Oxy Helveltica"/>
                  <a:sym typeface="Oxy Helveltica"/>
                </a:rPr>
                <a:t> </a:t>
              </a:r>
            </a:p>
          </p:txBody>
        </p:sp>
        <p:sp>
          <p:nvSpPr>
            <p:cNvPr id="27" name="TextBox 26">
              <a:extLst>
                <a:ext uri="{FF2B5EF4-FFF2-40B4-BE49-F238E27FC236}">
                  <a16:creationId xmlns="" xmlns:a16="http://schemas.microsoft.com/office/drawing/2014/main" id="{65A5A519-4279-EA27-0B9E-497CA86EBB65}"/>
                </a:ext>
              </a:extLst>
            </p:cNvPr>
            <p:cNvSpPr txBox="1"/>
            <p:nvPr/>
          </p:nvSpPr>
          <p:spPr>
            <a:xfrm>
              <a:off x="9894374" y="2098107"/>
              <a:ext cx="249676" cy="442123"/>
            </a:xfrm>
            <a:prstGeom prst="rect">
              <a:avLst/>
            </a:prstGeom>
            <a:noFill/>
          </p:spPr>
          <p:txBody>
            <a:bodyPr wrap="none" rtlCol="0">
              <a:spAutoFit/>
            </a:bodyPr>
            <a:lstStyle/>
            <a:p>
              <a:pPr algn="l"/>
              <a:r>
                <a:rPr lang="en-GB" sz="2104" spc="295" baseline="0">
                  <a:ln/>
                  <a:solidFill>
                    <a:srgbClr val="000000"/>
                  </a:solidFill>
                  <a:latin typeface="Oxy Helveltica"/>
                  <a:sym typeface="Oxy Helveltica"/>
                </a:rPr>
                <a:t> </a:t>
              </a:r>
            </a:p>
          </p:txBody>
        </p:sp>
        <p:sp>
          <p:nvSpPr>
            <p:cNvPr id="28" name="TextBox 27">
              <a:extLst>
                <a:ext uri="{FF2B5EF4-FFF2-40B4-BE49-F238E27FC236}">
                  <a16:creationId xmlns="" xmlns:a16="http://schemas.microsoft.com/office/drawing/2014/main" id="{17B9C001-ECF7-6AB9-6D42-AE950B0C17C7}"/>
                </a:ext>
              </a:extLst>
            </p:cNvPr>
            <p:cNvSpPr txBox="1"/>
            <p:nvPr/>
          </p:nvSpPr>
          <p:spPr>
            <a:xfrm>
              <a:off x="10524101" y="2098107"/>
              <a:ext cx="249676" cy="442123"/>
            </a:xfrm>
            <a:prstGeom prst="rect">
              <a:avLst/>
            </a:prstGeom>
            <a:noFill/>
          </p:spPr>
          <p:txBody>
            <a:bodyPr wrap="none" rtlCol="0">
              <a:spAutoFit/>
            </a:bodyPr>
            <a:lstStyle/>
            <a:p>
              <a:pPr algn="l"/>
              <a:r>
                <a:rPr lang="en-GB" sz="2104" spc="295" baseline="0">
                  <a:ln/>
                  <a:solidFill>
                    <a:srgbClr val="000000"/>
                  </a:solidFill>
                  <a:latin typeface="Oxy Helveltica"/>
                  <a:sym typeface="Oxy Helveltica"/>
                </a:rPr>
                <a:t> </a:t>
              </a:r>
            </a:p>
          </p:txBody>
        </p:sp>
      </p:grpSp>
    </p:spTree>
    <p:extLst>
      <p:ext uri="{BB962C8B-B14F-4D97-AF65-F5344CB8AC3E}">
        <p14:creationId xmlns:p14="http://schemas.microsoft.com/office/powerpoint/2010/main" val="1657303452"/>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80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635" y="0"/>
            <a:ext cx="12193270" cy="6879590"/>
            <a:chOff x="-1" y="-34"/>
            <a:chExt cx="19202" cy="10834"/>
          </a:xfrm>
        </p:grpSpPr>
        <p:grpSp>
          <p:nvGrpSpPr>
            <p:cNvPr id="5" name="组合 1"/>
            <p:cNvGrpSpPr/>
            <p:nvPr/>
          </p:nvGrpSpPr>
          <p:grpSpPr>
            <a:xfrm>
              <a:off x="-1" y="-34"/>
              <a:ext cx="19202" cy="10835"/>
              <a:chOff x="-1" y="-34"/>
              <a:chExt cx="19202" cy="10835"/>
            </a:xfrm>
          </p:grpSpPr>
          <p:pic>
            <p:nvPicPr>
              <p:cNvPr id="7" name="图片 24"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8" name="图片 23"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6"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4" descr="8 (23)"/>
          <p:cNvPicPr>
            <a:picLocks noChangeAspect="1"/>
          </p:cNvPicPr>
          <p:nvPr/>
        </p:nvPicPr>
        <p:blipFill>
          <a:blip r:embed="rId4"/>
          <a:srcRect t="86667"/>
          <a:stretch>
            <a:fillRect/>
          </a:stretch>
        </p:blipFill>
        <p:spPr>
          <a:xfrm>
            <a:off x="635" y="6477000"/>
            <a:ext cx="12192000" cy="381000"/>
          </a:xfrm>
          <a:prstGeom prst="rect">
            <a:avLst/>
          </a:prstGeom>
        </p:spPr>
      </p:pic>
      <p:sp>
        <p:nvSpPr>
          <p:cNvPr id="10" name="矩形 8"/>
          <p:cNvSpPr/>
          <p:nvPr/>
        </p:nvSpPr>
        <p:spPr>
          <a:xfrm>
            <a:off x="1700645" y="534280"/>
            <a:ext cx="8790710" cy="733411"/>
          </a:xfrm>
          <a:prstGeom prst="rect">
            <a:avLst/>
          </a:prstGeom>
          <a:solidFill>
            <a:srgbClr val="D93B2A"/>
          </a:solidFill>
        </p:spPr>
        <p:txBody>
          <a:bodyPr wrap="square">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vi-VN" altLang="zh-CN" sz="3400" b="1" dirty="0" smtClean="0">
                <a:solidFill>
                  <a:schemeClr val="bg1"/>
                </a:solidFill>
                <a:latin typeface="Arial" charset="0"/>
                <a:ea typeface="Arial" charset="0"/>
                <a:cs typeface="Arial" charset="0"/>
              </a:rPr>
              <a:t>TÌNH HÌNH SỬ DỤNG TLĐT Ở VIỆT NAM</a:t>
            </a:r>
            <a:endParaRPr kumimoji="0" lang="zh-CN" altLang="en-US" sz="3400" b="1" i="0" u="none" strike="noStrike" kern="1200" cap="none" spc="0" normalizeH="0" baseline="0" noProof="0" dirty="0">
              <a:ln>
                <a:noFill/>
              </a:ln>
              <a:solidFill>
                <a:schemeClr val="bg1"/>
              </a:solidFill>
              <a:effectLst/>
              <a:uLnTx/>
              <a:uFillTx/>
              <a:latin typeface="Arial" charset="0"/>
              <a:ea typeface="Arial" charset="0"/>
              <a:cs typeface="Arial" charset="0"/>
            </a:endParaRPr>
          </a:p>
        </p:txBody>
      </p:sp>
      <p:pic>
        <p:nvPicPr>
          <p:cNvPr id="11" name="Graphic 6">
            <a:extLst>
              <a:ext uri="{FF2B5EF4-FFF2-40B4-BE49-F238E27FC236}">
                <a16:creationId xmlns="" xmlns:a16="http://schemas.microsoft.com/office/drawing/2014/main" id="{856E8EFD-E6A9-DBFD-C764-BFFB8DAF0B80}"/>
              </a:ext>
            </a:extLst>
          </p:cNvPr>
          <p:cNvPicPr>
            <a:picLocks noChangeAspect="1"/>
          </p:cNvPicPr>
          <p:nvPr/>
        </p:nvPicPr>
        <p:blipFill>
          <a:blip r:embed="rId5" cstate="print">
            <a:extLst>
              <a:ext uri="{96DAC541-7B7A-43D3-8B79-37D633B846F1}">
                <asvg:svgBlip xmlns="" xmlns:asvg="http://schemas.microsoft.com/office/drawing/2016/SVG/main" r:embed="rId9"/>
              </a:ext>
            </a:extLst>
          </a:blip>
          <a:stretch>
            <a:fillRect/>
          </a:stretch>
        </p:blipFill>
        <p:spPr>
          <a:xfrm>
            <a:off x="500270" y="1820370"/>
            <a:ext cx="5370652" cy="4297220"/>
          </a:xfrm>
          <a:prstGeom prst="rect">
            <a:avLst/>
          </a:prstGeom>
        </p:spPr>
      </p:pic>
      <p:grpSp>
        <p:nvGrpSpPr>
          <p:cNvPr id="12" name="Group 11">
            <a:extLst>
              <a:ext uri="{FF2B5EF4-FFF2-40B4-BE49-F238E27FC236}">
                <a16:creationId xmlns="" xmlns:a16="http://schemas.microsoft.com/office/drawing/2014/main" id="{58BD6B07-0315-77B0-1E0D-9D7BBAEFF469}"/>
              </a:ext>
            </a:extLst>
          </p:cNvPr>
          <p:cNvGrpSpPr/>
          <p:nvPr/>
        </p:nvGrpSpPr>
        <p:grpSpPr>
          <a:xfrm>
            <a:off x="6463080" y="1399381"/>
            <a:ext cx="5489525" cy="1821990"/>
            <a:chOff x="6281928" y="1124712"/>
            <a:chExt cx="4745736" cy="1924371"/>
          </a:xfrm>
        </p:grpSpPr>
        <p:sp>
          <p:nvSpPr>
            <p:cNvPr id="13" name="Rectangle: Rounded Corners 5">
              <a:extLst>
                <a:ext uri="{FF2B5EF4-FFF2-40B4-BE49-F238E27FC236}">
                  <a16:creationId xmlns="" xmlns:a16="http://schemas.microsoft.com/office/drawing/2014/main" id="{61711628-1D09-07F2-72E6-22CCE111DB5A}"/>
                </a:ext>
              </a:extLst>
            </p:cNvPr>
            <p:cNvSpPr/>
            <p:nvPr/>
          </p:nvSpPr>
          <p:spPr>
            <a:xfrm>
              <a:off x="6281928" y="1124712"/>
              <a:ext cx="4745736" cy="1924371"/>
            </a:xfrm>
            <a:prstGeom prst="roundRect">
              <a:avLst>
                <a:gd name="adj" fmla="val 4662"/>
              </a:avLst>
            </a:prstGeom>
            <a:solidFill>
              <a:srgbClr val="1C75BC"/>
            </a:solidFill>
            <a:ln w="17893" cap="flat">
              <a:noFill/>
              <a:prstDash val="solid"/>
              <a:miter/>
            </a:ln>
          </p:spPr>
          <p:txBody>
            <a:bodyPr rtlCol="0" anchor="ctr"/>
            <a:lstStyle/>
            <a:p>
              <a:r>
                <a:rPr lang="en-US" dirty="0"/>
                <a:t> </a:t>
              </a:r>
            </a:p>
          </p:txBody>
        </p:sp>
        <p:sp>
          <p:nvSpPr>
            <p:cNvPr id="14" name="TextBox 13">
              <a:extLst>
                <a:ext uri="{FF2B5EF4-FFF2-40B4-BE49-F238E27FC236}">
                  <a16:creationId xmlns="" xmlns:a16="http://schemas.microsoft.com/office/drawing/2014/main" id="{D6875C69-06B3-21C0-1C7E-3736A2675D41}"/>
                </a:ext>
              </a:extLst>
            </p:cNvPr>
            <p:cNvSpPr txBox="1"/>
            <p:nvPr/>
          </p:nvSpPr>
          <p:spPr>
            <a:xfrm>
              <a:off x="6404536" y="1255028"/>
              <a:ext cx="4462089" cy="1560342"/>
            </a:xfrm>
            <a:prstGeom prst="rect">
              <a:avLst/>
            </a:prstGeom>
            <a:noFill/>
          </p:spPr>
          <p:txBody>
            <a:bodyPr wrap="square" rtlCol="0">
              <a:spAutoFit/>
            </a:bodyPr>
            <a:lstStyle/>
            <a:p>
              <a:pPr algn="just"/>
              <a:r>
                <a:rPr lang="vi-VN" b="1" dirty="0" err="1">
                  <a:solidFill>
                    <a:schemeClr val="bg1"/>
                  </a:solidFill>
                  <a:latin typeface="Arial" charset="0"/>
                  <a:ea typeface="Arial" charset="0"/>
                  <a:cs typeface="Arial" charset="0"/>
                </a:rPr>
                <a:t>Đáng</a:t>
              </a:r>
              <a:r>
                <a:rPr lang="vi-VN" b="1" dirty="0">
                  <a:solidFill>
                    <a:schemeClr val="bg1"/>
                  </a:solidFill>
                  <a:latin typeface="Arial" charset="0"/>
                  <a:ea typeface="Arial" charset="0"/>
                  <a:cs typeface="Arial" charset="0"/>
                </a:rPr>
                <a:t> lưu ý: </a:t>
              </a:r>
              <a:r>
                <a:rPr lang="vi-VN" dirty="0">
                  <a:solidFill>
                    <a:schemeClr val="bg1"/>
                  </a:solidFill>
                  <a:latin typeface="Arial" charset="0"/>
                  <a:ea typeface="Arial" charset="0"/>
                  <a:cs typeface="Arial" charset="0"/>
                </a:rPr>
                <a:t>TLĐT </a:t>
              </a:r>
              <a:r>
                <a:rPr lang="vi-VN" dirty="0" err="1">
                  <a:solidFill>
                    <a:schemeClr val="bg1"/>
                  </a:solidFill>
                  <a:latin typeface="Arial" charset="0"/>
                  <a:ea typeface="Arial" charset="0"/>
                  <a:cs typeface="Arial" charset="0"/>
                </a:rPr>
                <a:t>dù</a:t>
              </a:r>
              <a:r>
                <a:rPr lang="vi-VN" dirty="0">
                  <a:solidFill>
                    <a:schemeClr val="bg1"/>
                  </a:solidFill>
                  <a:latin typeface="Arial" charset="0"/>
                  <a:ea typeface="Arial" charset="0"/>
                  <a:cs typeface="Arial" charset="0"/>
                </a:rPr>
                <a:t> </a:t>
              </a:r>
              <a:r>
                <a:rPr lang="vi-VN" dirty="0" err="1">
                  <a:solidFill>
                    <a:schemeClr val="bg1"/>
                  </a:solidFill>
                  <a:latin typeface="Arial" charset="0"/>
                  <a:ea typeface="Arial" charset="0"/>
                  <a:cs typeface="Arial" charset="0"/>
                </a:rPr>
                <a:t>mới</a:t>
              </a:r>
              <a:r>
                <a:rPr lang="vi-VN" dirty="0">
                  <a:solidFill>
                    <a:schemeClr val="bg1"/>
                  </a:solidFill>
                  <a:latin typeface="Arial" charset="0"/>
                  <a:ea typeface="Arial" charset="0"/>
                  <a:cs typeface="Arial" charset="0"/>
                </a:rPr>
                <a:t> </a:t>
              </a:r>
              <a:r>
                <a:rPr lang="vi-VN" dirty="0" err="1">
                  <a:solidFill>
                    <a:schemeClr val="bg1"/>
                  </a:solidFill>
                  <a:latin typeface="Arial" charset="0"/>
                  <a:ea typeface="Arial" charset="0"/>
                  <a:cs typeface="Arial" charset="0"/>
                </a:rPr>
                <a:t>xuất</a:t>
              </a:r>
              <a:r>
                <a:rPr lang="vi-VN" dirty="0">
                  <a:solidFill>
                    <a:schemeClr val="bg1"/>
                  </a:solidFill>
                  <a:latin typeface="Arial" charset="0"/>
                  <a:ea typeface="Arial" charset="0"/>
                  <a:cs typeface="Arial" charset="0"/>
                </a:rPr>
                <a:t> </a:t>
              </a:r>
              <a:r>
                <a:rPr lang="vi-VN" dirty="0" err="1">
                  <a:solidFill>
                    <a:schemeClr val="bg1"/>
                  </a:solidFill>
                  <a:latin typeface="Arial" charset="0"/>
                  <a:ea typeface="Arial" charset="0"/>
                  <a:cs typeface="Arial" charset="0"/>
                </a:rPr>
                <a:t>hiện</a:t>
              </a:r>
              <a:r>
                <a:rPr lang="vi-VN" dirty="0">
                  <a:solidFill>
                    <a:schemeClr val="bg1"/>
                  </a:solidFill>
                  <a:latin typeface="Arial" charset="0"/>
                  <a:ea typeface="Arial" charset="0"/>
                  <a:cs typeface="Arial" charset="0"/>
                </a:rPr>
                <a:t> trên </a:t>
              </a:r>
              <a:r>
                <a:rPr lang="vi-VN" dirty="0" err="1">
                  <a:solidFill>
                    <a:schemeClr val="bg1"/>
                  </a:solidFill>
                  <a:latin typeface="Arial" charset="0"/>
                  <a:ea typeface="Arial" charset="0"/>
                  <a:cs typeface="Arial" charset="0"/>
                </a:rPr>
                <a:t>thị</a:t>
              </a:r>
              <a:r>
                <a:rPr lang="vi-VN" dirty="0">
                  <a:solidFill>
                    <a:schemeClr val="bg1"/>
                  </a:solidFill>
                  <a:latin typeface="Arial" charset="0"/>
                  <a:ea typeface="Arial" charset="0"/>
                  <a:cs typeface="Arial" charset="0"/>
                </a:rPr>
                <a:t> </a:t>
              </a:r>
              <a:r>
                <a:rPr lang="vi-VN" dirty="0" err="1">
                  <a:solidFill>
                    <a:schemeClr val="bg1"/>
                  </a:solidFill>
                  <a:latin typeface="Arial" charset="0"/>
                  <a:ea typeface="Arial" charset="0"/>
                  <a:cs typeface="Arial" charset="0"/>
                </a:rPr>
                <a:t>trường</a:t>
              </a:r>
              <a:r>
                <a:rPr lang="vi-VN" dirty="0">
                  <a:solidFill>
                    <a:schemeClr val="bg1"/>
                  </a:solidFill>
                  <a:latin typeface="Arial" charset="0"/>
                  <a:ea typeface="Arial" charset="0"/>
                  <a:cs typeface="Arial" charset="0"/>
                </a:rPr>
                <a:t> </a:t>
              </a:r>
              <a:r>
                <a:rPr lang="vi-VN" dirty="0" err="1">
                  <a:solidFill>
                    <a:schemeClr val="bg1"/>
                  </a:solidFill>
                  <a:latin typeface="Arial" charset="0"/>
                  <a:ea typeface="Arial" charset="0"/>
                  <a:cs typeface="Arial" charset="0"/>
                </a:rPr>
                <a:t>và</a:t>
              </a:r>
              <a:r>
                <a:rPr lang="vi-VN" dirty="0">
                  <a:solidFill>
                    <a:schemeClr val="bg1"/>
                  </a:solidFill>
                  <a:latin typeface="Arial" charset="0"/>
                  <a:ea typeface="Arial" charset="0"/>
                  <a:cs typeface="Arial" charset="0"/>
                </a:rPr>
                <a:t> chưa </a:t>
              </a:r>
              <a:r>
                <a:rPr lang="vi-VN" dirty="0" err="1">
                  <a:solidFill>
                    <a:schemeClr val="bg1"/>
                  </a:solidFill>
                  <a:latin typeface="Arial" charset="0"/>
                  <a:ea typeface="Arial" charset="0"/>
                  <a:cs typeface="Arial" charset="0"/>
                </a:rPr>
                <a:t>được</a:t>
              </a:r>
              <a:r>
                <a:rPr lang="vi-VN" dirty="0">
                  <a:solidFill>
                    <a:schemeClr val="bg1"/>
                  </a:solidFill>
                  <a:latin typeface="Arial" charset="0"/>
                  <a:ea typeface="Arial" charset="0"/>
                  <a:cs typeface="Arial" charset="0"/>
                </a:rPr>
                <a:t> </a:t>
              </a:r>
              <a:r>
                <a:rPr lang="vi-VN" dirty="0" err="1">
                  <a:solidFill>
                    <a:schemeClr val="bg1"/>
                  </a:solidFill>
                  <a:latin typeface="Arial" charset="0"/>
                  <a:ea typeface="Arial" charset="0"/>
                  <a:cs typeface="Arial" charset="0"/>
                </a:rPr>
                <a:t>phép</a:t>
              </a:r>
              <a:r>
                <a:rPr lang="vi-VN" dirty="0">
                  <a:solidFill>
                    <a:schemeClr val="bg1"/>
                  </a:solidFill>
                  <a:latin typeface="Arial" charset="0"/>
                  <a:ea typeface="Arial" charset="0"/>
                  <a:cs typeface="Arial" charset="0"/>
                </a:rPr>
                <a:t> lưu </a:t>
              </a:r>
              <a:r>
                <a:rPr lang="vi-VN" dirty="0" err="1">
                  <a:solidFill>
                    <a:schemeClr val="bg1"/>
                  </a:solidFill>
                  <a:latin typeface="Arial" charset="0"/>
                  <a:ea typeface="Arial" charset="0"/>
                  <a:cs typeface="Arial" charset="0"/>
                </a:rPr>
                <a:t>hành</a:t>
              </a:r>
              <a:r>
                <a:rPr lang="vi-VN" dirty="0">
                  <a:solidFill>
                    <a:schemeClr val="bg1"/>
                  </a:solidFill>
                  <a:latin typeface="Arial" charset="0"/>
                  <a:ea typeface="Arial" charset="0"/>
                  <a:cs typeface="Arial" charset="0"/>
                </a:rPr>
                <a:t> nhưng </a:t>
              </a:r>
              <a:r>
                <a:rPr lang="vi-VN" dirty="0" err="1">
                  <a:solidFill>
                    <a:schemeClr val="bg1"/>
                  </a:solidFill>
                  <a:latin typeface="Arial" charset="0"/>
                  <a:ea typeface="Arial" charset="0"/>
                  <a:cs typeface="Arial" charset="0"/>
                </a:rPr>
                <a:t>tỷ</a:t>
              </a:r>
              <a:r>
                <a:rPr lang="vi-VN" dirty="0">
                  <a:solidFill>
                    <a:schemeClr val="bg1"/>
                  </a:solidFill>
                  <a:latin typeface="Arial" charset="0"/>
                  <a:ea typeface="Arial" charset="0"/>
                  <a:cs typeface="Arial" charset="0"/>
                </a:rPr>
                <a:t> </a:t>
              </a:r>
              <a:r>
                <a:rPr lang="vi-VN" dirty="0" err="1">
                  <a:solidFill>
                    <a:schemeClr val="bg1"/>
                  </a:solidFill>
                  <a:latin typeface="Arial" charset="0"/>
                  <a:ea typeface="Arial" charset="0"/>
                  <a:cs typeface="Arial" charset="0"/>
                </a:rPr>
                <a:t>lệ</a:t>
              </a:r>
              <a:r>
                <a:rPr lang="vi-VN" dirty="0">
                  <a:solidFill>
                    <a:schemeClr val="bg1"/>
                  </a:solidFill>
                  <a:latin typeface="Arial" charset="0"/>
                  <a:ea typeface="Arial" charset="0"/>
                  <a:cs typeface="Arial" charset="0"/>
                </a:rPr>
                <a:t> </a:t>
              </a:r>
              <a:r>
                <a:rPr lang="vi-VN" dirty="0" err="1">
                  <a:solidFill>
                    <a:schemeClr val="bg1"/>
                  </a:solidFill>
                  <a:latin typeface="Arial" charset="0"/>
                  <a:ea typeface="Arial" charset="0"/>
                  <a:cs typeface="Arial" charset="0"/>
                </a:rPr>
                <a:t>sử</a:t>
              </a:r>
              <a:r>
                <a:rPr lang="vi-VN" dirty="0">
                  <a:solidFill>
                    <a:schemeClr val="bg1"/>
                  </a:solidFill>
                  <a:latin typeface="Arial" charset="0"/>
                  <a:ea typeface="Arial" charset="0"/>
                  <a:cs typeface="Arial" charset="0"/>
                </a:rPr>
                <a:t> </a:t>
              </a:r>
              <a:r>
                <a:rPr lang="vi-VN" dirty="0" err="1">
                  <a:solidFill>
                    <a:schemeClr val="bg1"/>
                  </a:solidFill>
                  <a:latin typeface="Arial" charset="0"/>
                  <a:ea typeface="Arial" charset="0"/>
                  <a:cs typeface="Arial" charset="0"/>
                </a:rPr>
                <a:t>dụng</a:t>
              </a:r>
              <a:r>
                <a:rPr lang="vi-VN" dirty="0">
                  <a:solidFill>
                    <a:schemeClr val="bg1"/>
                  </a:solidFill>
                  <a:latin typeface="Arial" charset="0"/>
                  <a:ea typeface="Arial" charset="0"/>
                  <a:cs typeface="Arial" charset="0"/>
                </a:rPr>
                <a:t> </a:t>
              </a:r>
              <a:r>
                <a:rPr lang="vi-VN" dirty="0" err="1">
                  <a:solidFill>
                    <a:schemeClr val="bg1"/>
                  </a:solidFill>
                  <a:latin typeface="Arial" charset="0"/>
                  <a:ea typeface="Arial" charset="0"/>
                  <a:cs typeface="Arial" charset="0"/>
                </a:rPr>
                <a:t>đã</a:t>
              </a:r>
              <a:r>
                <a:rPr lang="vi-VN" dirty="0">
                  <a:solidFill>
                    <a:schemeClr val="bg1"/>
                  </a:solidFill>
                  <a:latin typeface="Arial" charset="0"/>
                  <a:ea typeface="Arial" charset="0"/>
                  <a:cs typeface="Arial" charset="0"/>
                </a:rPr>
                <a:t> ở </a:t>
              </a:r>
              <a:r>
                <a:rPr lang="vi-VN" dirty="0" err="1">
                  <a:solidFill>
                    <a:schemeClr val="bg1"/>
                  </a:solidFill>
                  <a:latin typeface="Arial" charset="0"/>
                  <a:ea typeface="Arial" charset="0"/>
                  <a:cs typeface="Arial" charset="0"/>
                </a:rPr>
                <a:t>mức</a:t>
              </a:r>
              <a:r>
                <a:rPr lang="vi-VN" dirty="0">
                  <a:solidFill>
                    <a:schemeClr val="bg1"/>
                  </a:solidFill>
                  <a:latin typeface="Arial" charset="0"/>
                  <a:ea typeface="Arial" charset="0"/>
                  <a:cs typeface="Arial" charset="0"/>
                </a:rPr>
                <a:t> cao hơn </a:t>
              </a:r>
              <a:r>
                <a:rPr lang="vi-VN" dirty="0" err="1">
                  <a:solidFill>
                    <a:schemeClr val="bg1"/>
                  </a:solidFill>
                  <a:latin typeface="Arial" charset="0"/>
                  <a:ea typeface="Arial" charset="0"/>
                  <a:cs typeface="Arial" charset="0"/>
                </a:rPr>
                <a:t>tỷ</a:t>
              </a:r>
              <a:r>
                <a:rPr lang="vi-VN" dirty="0">
                  <a:solidFill>
                    <a:schemeClr val="bg1"/>
                  </a:solidFill>
                  <a:latin typeface="Arial" charset="0"/>
                  <a:ea typeface="Arial" charset="0"/>
                  <a:cs typeface="Arial" charset="0"/>
                </a:rPr>
                <a:t> </a:t>
              </a:r>
              <a:r>
                <a:rPr lang="vi-VN" dirty="0" err="1">
                  <a:solidFill>
                    <a:schemeClr val="bg1"/>
                  </a:solidFill>
                  <a:latin typeface="Arial" charset="0"/>
                  <a:ea typeface="Arial" charset="0"/>
                  <a:cs typeface="Arial" charset="0"/>
                </a:rPr>
                <a:t>lệ</a:t>
              </a:r>
              <a:r>
                <a:rPr lang="vi-VN" dirty="0">
                  <a:solidFill>
                    <a:schemeClr val="bg1"/>
                  </a:solidFill>
                  <a:latin typeface="Arial" charset="0"/>
                  <a:ea typeface="Arial" charset="0"/>
                  <a:cs typeface="Arial" charset="0"/>
                </a:rPr>
                <a:t> </a:t>
              </a:r>
              <a:r>
                <a:rPr lang="vi-VN" dirty="0" err="1">
                  <a:solidFill>
                    <a:schemeClr val="bg1"/>
                  </a:solidFill>
                  <a:latin typeface="Arial" charset="0"/>
                  <a:ea typeface="Arial" charset="0"/>
                  <a:cs typeface="Arial" charset="0"/>
                </a:rPr>
                <a:t>sử</a:t>
              </a:r>
              <a:r>
                <a:rPr lang="vi-VN" dirty="0">
                  <a:solidFill>
                    <a:schemeClr val="bg1"/>
                  </a:solidFill>
                  <a:latin typeface="Arial" charset="0"/>
                  <a:ea typeface="Arial" charset="0"/>
                  <a:cs typeface="Arial" charset="0"/>
                </a:rPr>
                <a:t> </a:t>
              </a:r>
              <a:r>
                <a:rPr lang="vi-VN" dirty="0" err="1">
                  <a:solidFill>
                    <a:schemeClr val="bg1"/>
                  </a:solidFill>
                  <a:latin typeface="Arial" charset="0"/>
                  <a:ea typeface="Arial" charset="0"/>
                  <a:cs typeface="Arial" charset="0"/>
                </a:rPr>
                <a:t>dụng</a:t>
              </a:r>
              <a:r>
                <a:rPr lang="vi-VN" dirty="0">
                  <a:solidFill>
                    <a:schemeClr val="bg1"/>
                  </a:solidFill>
                  <a:latin typeface="Arial" charset="0"/>
                  <a:ea typeface="Arial" charset="0"/>
                  <a:cs typeface="Arial" charset="0"/>
                </a:rPr>
                <a:t> </a:t>
              </a:r>
              <a:r>
                <a:rPr lang="vi-VN" dirty="0" err="1">
                  <a:solidFill>
                    <a:schemeClr val="bg1"/>
                  </a:solidFill>
                  <a:latin typeface="Arial" charset="0"/>
                  <a:ea typeface="Arial" charset="0"/>
                  <a:cs typeface="Arial" charset="0"/>
                </a:rPr>
                <a:t>thuốc</a:t>
              </a:r>
              <a:r>
                <a:rPr lang="vi-VN" dirty="0">
                  <a:solidFill>
                    <a:schemeClr val="bg1"/>
                  </a:solidFill>
                  <a:latin typeface="Arial" charset="0"/>
                  <a:ea typeface="Arial" charset="0"/>
                  <a:cs typeface="Arial" charset="0"/>
                </a:rPr>
                <a:t> </a:t>
              </a:r>
              <a:r>
                <a:rPr lang="vi-VN" dirty="0" err="1">
                  <a:solidFill>
                    <a:schemeClr val="bg1"/>
                  </a:solidFill>
                  <a:latin typeface="Arial" charset="0"/>
                  <a:ea typeface="Arial" charset="0"/>
                  <a:cs typeface="Arial" charset="0"/>
                </a:rPr>
                <a:t>lá</a:t>
              </a:r>
              <a:r>
                <a:rPr lang="vi-VN" dirty="0">
                  <a:solidFill>
                    <a:schemeClr val="bg1"/>
                  </a:solidFill>
                  <a:latin typeface="Arial" charset="0"/>
                  <a:ea typeface="Arial" charset="0"/>
                  <a:cs typeface="Arial" charset="0"/>
                </a:rPr>
                <a:t> </a:t>
              </a:r>
              <a:r>
                <a:rPr lang="vi-VN" dirty="0" err="1">
                  <a:solidFill>
                    <a:schemeClr val="bg1"/>
                  </a:solidFill>
                  <a:latin typeface="Arial" charset="0"/>
                  <a:ea typeface="Arial" charset="0"/>
                  <a:cs typeface="Arial" charset="0"/>
                </a:rPr>
                <a:t>điếu</a:t>
              </a:r>
              <a:r>
                <a:rPr lang="vi-VN" dirty="0">
                  <a:solidFill>
                    <a:schemeClr val="bg1"/>
                  </a:solidFill>
                  <a:latin typeface="Arial" charset="0"/>
                  <a:ea typeface="Arial" charset="0"/>
                  <a:cs typeface="Arial" charset="0"/>
                </a:rPr>
                <a:t> </a:t>
              </a:r>
              <a:r>
                <a:rPr lang="vi-VN" dirty="0" err="1">
                  <a:solidFill>
                    <a:schemeClr val="bg1"/>
                  </a:solidFill>
                  <a:latin typeface="Arial" charset="0"/>
                  <a:ea typeface="Arial" charset="0"/>
                  <a:cs typeface="Arial" charset="0"/>
                </a:rPr>
                <a:t>truyền</a:t>
              </a:r>
              <a:r>
                <a:rPr lang="vi-VN" dirty="0">
                  <a:solidFill>
                    <a:schemeClr val="bg1"/>
                  </a:solidFill>
                  <a:latin typeface="Arial" charset="0"/>
                  <a:ea typeface="Arial" charset="0"/>
                  <a:cs typeface="Arial" charset="0"/>
                </a:rPr>
                <a:t> </a:t>
              </a:r>
              <a:r>
                <a:rPr lang="vi-VN" dirty="0" err="1">
                  <a:solidFill>
                    <a:schemeClr val="bg1"/>
                  </a:solidFill>
                  <a:latin typeface="Arial" charset="0"/>
                  <a:ea typeface="Arial" charset="0"/>
                  <a:cs typeface="Arial" charset="0"/>
                </a:rPr>
                <a:t>thống</a:t>
              </a:r>
              <a:r>
                <a:rPr lang="vi-VN" dirty="0">
                  <a:solidFill>
                    <a:schemeClr val="bg1"/>
                  </a:solidFill>
                  <a:latin typeface="Arial" charset="0"/>
                  <a:ea typeface="Arial" charset="0"/>
                  <a:cs typeface="Arial" charset="0"/>
                </a:rPr>
                <a:t> ở </a:t>
              </a:r>
              <a:r>
                <a:rPr lang="vi-VN" dirty="0" err="1">
                  <a:solidFill>
                    <a:schemeClr val="bg1"/>
                  </a:solidFill>
                  <a:latin typeface="Arial" charset="0"/>
                  <a:ea typeface="Arial" charset="0"/>
                  <a:cs typeface="Arial" charset="0"/>
                </a:rPr>
                <a:t>học</a:t>
              </a:r>
              <a:r>
                <a:rPr lang="vi-VN" dirty="0">
                  <a:solidFill>
                    <a:schemeClr val="bg1"/>
                  </a:solidFill>
                  <a:latin typeface="Arial" charset="0"/>
                  <a:ea typeface="Arial" charset="0"/>
                  <a:cs typeface="Arial" charset="0"/>
                </a:rPr>
                <a:t> sinh </a:t>
              </a:r>
              <a:r>
                <a:rPr lang="vi-VN" dirty="0" err="1">
                  <a:solidFill>
                    <a:schemeClr val="bg1"/>
                  </a:solidFill>
                  <a:latin typeface="Arial" charset="0"/>
                  <a:ea typeface="Arial" charset="0"/>
                  <a:cs typeface="Arial" charset="0"/>
                </a:rPr>
                <a:t>nữ</a:t>
              </a:r>
              <a:r>
                <a:rPr lang="vi-VN" dirty="0">
                  <a:solidFill>
                    <a:schemeClr val="bg1"/>
                  </a:solidFill>
                  <a:latin typeface="Arial" charset="0"/>
                  <a:ea typeface="Arial" charset="0"/>
                  <a:cs typeface="Arial" charset="0"/>
                </a:rPr>
                <a:t>, </a:t>
              </a:r>
              <a:r>
                <a:rPr lang="vi-VN" dirty="0" err="1">
                  <a:solidFill>
                    <a:schemeClr val="bg1"/>
                  </a:solidFill>
                  <a:latin typeface="Arial" charset="0"/>
                  <a:ea typeface="Arial" charset="0"/>
                  <a:cs typeface="Arial" charset="0"/>
                </a:rPr>
                <a:t>và</a:t>
              </a:r>
              <a:r>
                <a:rPr lang="vi-VN" dirty="0">
                  <a:solidFill>
                    <a:schemeClr val="bg1"/>
                  </a:solidFill>
                  <a:latin typeface="Arial" charset="0"/>
                  <a:ea typeface="Arial" charset="0"/>
                  <a:cs typeface="Arial" charset="0"/>
                </a:rPr>
                <a:t> </a:t>
              </a:r>
              <a:r>
                <a:rPr lang="vi-VN" dirty="0" err="1">
                  <a:solidFill>
                    <a:schemeClr val="bg1"/>
                  </a:solidFill>
                  <a:latin typeface="Arial" charset="0"/>
                  <a:ea typeface="Arial" charset="0"/>
                  <a:cs typeface="Arial" charset="0"/>
                </a:rPr>
                <a:t>gần</a:t>
              </a:r>
              <a:r>
                <a:rPr lang="vi-VN" dirty="0">
                  <a:solidFill>
                    <a:schemeClr val="bg1"/>
                  </a:solidFill>
                  <a:latin typeface="Arial" charset="0"/>
                  <a:ea typeface="Arial" charset="0"/>
                  <a:cs typeface="Arial" charset="0"/>
                </a:rPr>
                <a:t> </a:t>
              </a:r>
              <a:r>
                <a:rPr lang="vi-VN" dirty="0" err="1">
                  <a:solidFill>
                    <a:schemeClr val="bg1"/>
                  </a:solidFill>
                  <a:latin typeface="Arial" charset="0"/>
                  <a:ea typeface="Arial" charset="0"/>
                  <a:cs typeface="Arial" charset="0"/>
                </a:rPr>
                <a:t>bằng</a:t>
              </a:r>
              <a:r>
                <a:rPr lang="vi-VN" dirty="0">
                  <a:solidFill>
                    <a:schemeClr val="bg1"/>
                  </a:solidFill>
                  <a:latin typeface="Arial" charset="0"/>
                  <a:ea typeface="Arial" charset="0"/>
                  <a:cs typeface="Arial" charset="0"/>
                </a:rPr>
                <a:t> </a:t>
              </a:r>
              <a:r>
                <a:rPr lang="vi-VN" dirty="0" err="1">
                  <a:solidFill>
                    <a:schemeClr val="bg1"/>
                  </a:solidFill>
                  <a:latin typeface="Arial" charset="0"/>
                  <a:ea typeface="Arial" charset="0"/>
                  <a:cs typeface="Arial" charset="0"/>
                </a:rPr>
                <a:t>tỷ</a:t>
              </a:r>
              <a:r>
                <a:rPr lang="vi-VN" dirty="0">
                  <a:solidFill>
                    <a:schemeClr val="bg1"/>
                  </a:solidFill>
                  <a:latin typeface="Arial" charset="0"/>
                  <a:ea typeface="Arial" charset="0"/>
                  <a:cs typeface="Arial" charset="0"/>
                </a:rPr>
                <a:t> </a:t>
              </a:r>
              <a:r>
                <a:rPr lang="vi-VN" dirty="0" err="1">
                  <a:solidFill>
                    <a:schemeClr val="bg1"/>
                  </a:solidFill>
                  <a:latin typeface="Arial" charset="0"/>
                  <a:ea typeface="Arial" charset="0"/>
                  <a:cs typeface="Arial" charset="0"/>
                </a:rPr>
                <a:t>lệ</a:t>
              </a:r>
              <a:r>
                <a:rPr lang="vi-VN" dirty="0">
                  <a:solidFill>
                    <a:schemeClr val="bg1"/>
                  </a:solidFill>
                  <a:latin typeface="Arial" charset="0"/>
                  <a:ea typeface="Arial" charset="0"/>
                  <a:cs typeface="Arial" charset="0"/>
                </a:rPr>
                <a:t> </a:t>
              </a:r>
              <a:r>
                <a:rPr lang="vi-VN" dirty="0" err="1">
                  <a:solidFill>
                    <a:schemeClr val="bg1"/>
                  </a:solidFill>
                  <a:latin typeface="Arial" charset="0"/>
                  <a:ea typeface="Arial" charset="0"/>
                  <a:cs typeface="Arial" charset="0"/>
                </a:rPr>
                <a:t>sử</a:t>
              </a:r>
              <a:r>
                <a:rPr lang="vi-VN" dirty="0">
                  <a:solidFill>
                    <a:schemeClr val="bg1"/>
                  </a:solidFill>
                  <a:latin typeface="Arial" charset="0"/>
                  <a:ea typeface="Arial" charset="0"/>
                  <a:cs typeface="Arial" charset="0"/>
                </a:rPr>
                <a:t> </a:t>
              </a:r>
              <a:r>
                <a:rPr lang="vi-VN" dirty="0" err="1">
                  <a:solidFill>
                    <a:schemeClr val="bg1"/>
                  </a:solidFill>
                  <a:latin typeface="Arial" charset="0"/>
                  <a:ea typeface="Arial" charset="0"/>
                  <a:cs typeface="Arial" charset="0"/>
                </a:rPr>
                <a:t>dụng</a:t>
              </a:r>
              <a:r>
                <a:rPr lang="vi-VN" dirty="0">
                  <a:solidFill>
                    <a:schemeClr val="bg1"/>
                  </a:solidFill>
                  <a:latin typeface="Arial" charset="0"/>
                  <a:ea typeface="Arial" charset="0"/>
                  <a:cs typeface="Arial" charset="0"/>
                </a:rPr>
                <a:t> </a:t>
              </a:r>
              <a:r>
                <a:rPr lang="vi-VN" dirty="0" err="1">
                  <a:solidFill>
                    <a:schemeClr val="bg1"/>
                  </a:solidFill>
                  <a:latin typeface="Arial" charset="0"/>
                  <a:ea typeface="Arial" charset="0"/>
                  <a:cs typeface="Arial" charset="0"/>
                </a:rPr>
                <a:t>thuốc</a:t>
              </a:r>
              <a:r>
                <a:rPr lang="vi-VN" dirty="0">
                  <a:solidFill>
                    <a:schemeClr val="bg1"/>
                  </a:solidFill>
                  <a:latin typeface="Arial" charset="0"/>
                  <a:ea typeface="Arial" charset="0"/>
                  <a:cs typeface="Arial" charset="0"/>
                </a:rPr>
                <a:t> </a:t>
              </a:r>
              <a:r>
                <a:rPr lang="vi-VN" dirty="0" err="1">
                  <a:solidFill>
                    <a:schemeClr val="bg1"/>
                  </a:solidFill>
                  <a:latin typeface="Arial" charset="0"/>
                  <a:ea typeface="Arial" charset="0"/>
                  <a:cs typeface="Arial" charset="0"/>
                </a:rPr>
                <a:t>lá</a:t>
              </a:r>
              <a:r>
                <a:rPr lang="vi-VN" dirty="0">
                  <a:solidFill>
                    <a:schemeClr val="bg1"/>
                  </a:solidFill>
                  <a:latin typeface="Arial" charset="0"/>
                  <a:ea typeface="Arial" charset="0"/>
                  <a:cs typeface="Arial" charset="0"/>
                </a:rPr>
                <a:t> </a:t>
              </a:r>
              <a:r>
                <a:rPr lang="vi-VN" dirty="0" err="1">
                  <a:solidFill>
                    <a:schemeClr val="bg1"/>
                  </a:solidFill>
                  <a:latin typeface="Arial" charset="0"/>
                  <a:ea typeface="Arial" charset="0"/>
                  <a:cs typeface="Arial" charset="0"/>
                </a:rPr>
                <a:t>điếu</a:t>
              </a:r>
              <a:r>
                <a:rPr lang="vi-VN" dirty="0">
                  <a:solidFill>
                    <a:schemeClr val="bg1"/>
                  </a:solidFill>
                  <a:latin typeface="Arial" charset="0"/>
                  <a:ea typeface="Arial" charset="0"/>
                  <a:cs typeface="Arial" charset="0"/>
                </a:rPr>
                <a:t>  ở </a:t>
              </a:r>
              <a:r>
                <a:rPr lang="vi-VN" dirty="0" err="1">
                  <a:solidFill>
                    <a:schemeClr val="bg1"/>
                  </a:solidFill>
                  <a:latin typeface="Arial" charset="0"/>
                  <a:ea typeface="Arial" charset="0"/>
                  <a:cs typeface="Arial" charset="0"/>
                </a:rPr>
                <a:t>học</a:t>
              </a:r>
              <a:r>
                <a:rPr lang="vi-VN" dirty="0">
                  <a:solidFill>
                    <a:schemeClr val="bg1"/>
                  </a:solidFill>
                  <a:latin typeface="Arial" charset="0"/>
                  <a:ea typeface="Arial" charset="0"/>
                  <a:cs typeface="Arial" charset="0"/>
                </a:rPr>
                <a:t> sinh nam</a:t>
              </a:r>
              <a:r>
                <a:rPr lang="vi-VN" dirty="0">
                  <a:solidFill>
                    <a:schemeClr val="bg1"/>
                  </a:solidFill>
                </a:rPr>
                <a:t>.</a:t>
              </a:r>
            </a:p>
          </p:txBody>
        </p:sp>
      </p:grpSp>
      <p:pic>
        <p:nvPicPr>
          <p:cNvPr id="15" name="Graphic 10">
            <a:extLst>
              <a:ext uri="{FF2B5EF4-FFF2-40B4-BE49-F238E27FC236}">
                <a16:creationId xmlns="" xmlns:a16="http://schemas.microsoft.com/office/drawing/2014/main" id="{91A78A61-48C4-7627-0CB0-871C491FC685}"/>
              </a:ext>
            </a:extLst>
          </p:cNvPr>
          <p:cNvPicPr>
            <a:picLocks noChangeAspect="1"/>
          </p:cNvPicPr>
          <p:nvPr/>
        </p:nvPicPr>
        <p:blipFill>
          <a:blip r:embed="rId10" cstate="print">
            <a:extLst>
              <a:ext uri="{96DAC541-7B7A-43D3-8B79-37D633B846F1}">
                <asvg:svgBlip xmlns="" xmlns:asvg="http://schemas.microsoft.com/office/drawing/2016/SVG/main" r:embed="rId11"/>
              </a:ext>
            </a:extLst>
          </a:blip>
          <a:stretch>
            <a:fillRect/>
          </a:stretch>
        </p:blipFill>
        <p:spPr>
          <a:xfrm>
            <a:off x="6279729" y="3292587"/>
            <a:ext cx="5486598" cy="2825003"/>
          </a:xfrm>
          <a:prstGeom prst="rect">
            <a:avLst/>
          </a:prstGeom>
        </p:spPr>
      </p:pic>
    </p:spTree>
    <p:extLst>
      <p:ext uri="{BB962C8B-B14F-4D97-AF65-F5344CB8AC3E}">
        <p14:creationId xmlns:p14="http://schemas.microsoft.com/office/powerpoint/2010/main" val="1049635428"/>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635" y="0"/>
            <a:ext cx="12193270" cy="6879590"/>
            <a:chOff x="-1" y="-34"/>
            <a:chExt cx="19202" cy="10834"/>
          </a:xfrm>
        </p:grpSpPr>
        <p:grpSp>
          <p:nvGrpSpPr>
            <p:cNvPr id="5" name="组合 1"/>
            <p:cNvGrpSpPr/>
            <p:nvPr/>
          </p:nvGrpSpPr>
          <p:grpSpPr>
            <a:xfrm>
              <a:off x="-1" y="-34"/>
              <a:ext cx="19202" cy="10835"/>
              <a:chOff x="-1" y="-34"/>
              <a:chExt cx="19202" cy="10835"/>
            </a:xfrm>
          </p:grpSpPr>
          <p:pic>
            <p:nvPicPr>
              <p:cNvPr id="7" name="图片 24"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8" name="图片 23"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6"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4" descr="8 (23)"/>
          <p:cNvPicPr>
            <a:picLocks noChangeAspect="1"/>
          </p:cNvPicPr>
          <p:nvPr/>
        </p:nvPicPr>
        <p:blipFill>
          <a:blip r:embed="rId4"/>
          <a:srcRect t="86667"/>
          <a:stretch>
            <a:fillRect/>
          </a:stretch>
        </p:blipFill>
        <p:spPr>
          <a:xfrm>
            <a:off x="635" y="6477000"/>
            <a:ext cx="12192000" cy="381000"/>
          </a:xfrm>
          <a:prstGeom prst="rect">
            <a:avLst/>
          </a:prstGeom>
        </p:spPr>
      </p:pic>
      <p:sp>
        <p:nvSpPr>
          <p:cNvPr id="10" name="矩形 8"/>
          <p:cNvSpPr/>
          <p:nvPr/>
        </p:nvSpPr>
        <p:spPr>
          <a:xfrm>
            <a:off x="2577463" y="873075"/>
            <a:ext cx="6799119" cy="671065"/>
          </a:xfrm>
          <a:prstGeom prst="rect">
            <a:avLst/>
          </a:prstGeom>
          <a:solidFill>
            <a:srgbClr val="D93B2A"/>
          </a:solidFill>
        </p:spPr>
        <p:txBody>
          <a:bodyPr wrap="square">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vi-VN" altLang="zh-CN" sz="3400" b="1" dirty="0" smtClean="0">
                <a:solidFill>
                  <a:schemeClr val="bg1"/>
                </a:solidFill>
                <a:latin typeface="Arial" charset="0"/>
                <a:ea typeface="Arial" charset="0"/>
                <a:cs typeface="Arial" charset="0"/>
              </a:rPr>
              <a:t>CÁC LOẠI THUỐC LÁ ĐIỆN TỬ</a:t>
            </a:r>
            <a:endParaRPr kumimoji="0" lang="zh-CN" altLang="en-US" sz="3400" b="1" i="0" u="none" strike="noStrike" kern="1200" cap="none" spc="0" normalizeH="0" baseline="0" noProof="0" dirty="0">
              <a:ln>
                <a:noFill/>
              </a:ln>
              <a:solidFill>
                <a:schemeClr val="bg1"/>
              </a:solidFill>
              <a:effectLst/>
              <a:uLnTx/>
              <a:uFillTx/>
              <a:latin typeface="Arial" charset="0"/>
              <a:ea typeface="Arial" charset="0"/>
              <a:cs typeface="Arial" charset="0"/>
            </a:endParaRPr>
          </a:p>
        </p:txBody>
      </p:sp>
      <p:sp>
        <p:nvSpPr>
          <p:cNvPr id="11" name="object 19"/>
          <p:cNvSpPr/>
          <p:nvPr/>
        </p:nvSpPr>
        <p:spPr>
          <a:xfrm>
            <a:off x="3660741" y="2602618"/>
            <a:ext cx="2155109" cy="1674354"/>
          </a:xfrm>
          <a:prstGeom prst="rect">
            <a:avLst/>
          </a:prstGeom>
          <a:blipFill>
            <a:blip r:embed="rId5" cstate="print"/>
            <a:stretch>
              <a:fillRect/>
            </a:stretch>
          </a:blipFill>
        </p:spPr>
        <p:txBody>
          <a:bodyPr wrap="square" lIns="0" tIns="0" rIns="0" bIns="0" rtlCol="0">
            <a:noAutofit/>
          </a:bodyPr>
          <a:lstStyle/>
          <a:p>
            <a:endParaRPr sz="1350"/>
          </a:p>
        </p:txBody>
      </p:sp>
      <p:sp>
        <p:nvSpPr>
          <p:cNvPr id="12" name="object 18"/>
          <p:cNvSpPr/>
          <p:nvPr/>
        </p:nvSpPr>
        <p:spPr>
          <a:xfrm>
            <a:off x="6525491" y="2549272"/>
            <a:ext cx="2015836" cy="1690218"/>
          </a:xfrm>
          <a:prstGeom prst="rect">
            <a:avLst/>
          </a:prstGeom>
          <a:blipFill>
            <a:blip r:embed="rId6" cstate="print"/>
            <a:stretch>
              <a:fillRect/>
            </a:stretch>
          </a:blipFill>
        </p:spPr>
        <p:txBody>
          <a:bodyPr wrap="square" lIns="0" tIns="0" rIns="0" bIns="0" rtlCol="0">
            <a:noAutofit/>
          </a:bodyPr>
          <a:lstStyle/>
          <a:p>
            <a:endParaRPr sz="1350"/>
          </a:p>
        </p:txBody>
      </p:sp>
      <p:sp>
        <p:nvSpPr>
          <p:cNvPr id="13" name="object 17"/>
          <p:cNvSpPr/>
          <p:nvPr/>
        </p:nvSpPr>
        <p:spPr>
          <a:xfrm>
            <a:off x="949847" y="2519001"/>
            <a:ext cx="2225811" cy="1720489"/>
          </a:xfrm>
          <a:prstGeom prst="rect">
            <a:avLst/>
          </a:prstGeom>
          <a:blipFill>
            <a:blip r:embed="rId7" cstate="print"/>
            <a:stretch>
              <a:fillRect/>
            </a:stretch>
          </a:blipFill>
        </p:spPr>
        <p:txBody>
          <a:bodyPr wrap="square" lIns="0" tIns="0" rIns="0" bIns="0" rtlCol="0">
            <a:noAutofit/>
          </a:bodyPr>
          <a:lstStyle/>
          <a:p>
            <a:endParaRPr sz="1350"/>
          </a:p>
        </p:txBody>
      </p:sp>
      <p:sp>
        <p:nvSpPr>
          <p:cNvPr id="14" name="object 16"/>
          <p:cNvSpPr/>
          <p:nvPr/>
        </p:nvSpPr>
        <p:spPr>
          <a:xfrm>
            <a:off x="9085681" y="2519001"/>
            <a:ext cx="2157283" cy="1720489"/>
          </a:xfrm>
          <a:prstGeom prst="rect">
            <a:avLst/>
          </a:prstGeom>
          <a:blipFill>
            <a:blip r:embed="rId8" cstate="print"/>
            <a:stretch>
              <a:fillRect/>
            </a:stretch>
          </a:blipFill>
        </p:spPr>
        <p:txBody>
          <a:bodyPr wrap="square" lIns="0" tIns="0" rIns="0" bIns="0" rtlCol="0">
            <a:noAutofit/>
          </a:bodyPr>
          <a:lstStyle/>
          <a:p>
            <a:endParaRPr sz="1350"/>
          </a:p>
        </p:txBody>
      </p:sp>
      <p:sp>
        <p:nvSpPr>
          <p:cNvPr id="15" name="object 9"/>
          <p:cNvSpPr txBox="1"/>
          <p:nvPr/>
        </p:nvSpPr>
        <p:spPr>
          <a:xfrm>
            <a:off x="3832918" y="5056205"/>
            <a:ext cx="2210256" cy="229571"/>
          </a:xfrm>
          <a:prstGeom prst="rect">
            <a:avLst/>
          </a:prstGeom>
        </p:spPr>
        <p:txBody>
          <a:bodyPr wrap="square" lIns="0" tIns="0" rIns="0" bIns="0" rtlCol="0">
            <a:noAutofit/>
          </a:bodyPr>
          <a:lstStyle/>
          <a:p>
            <a:pPr marL="9525">
              <a:lnSpc>
                <a:spcPts val="1916"/>
              </a:lnSpc>
              <a:spcBef>
                <a:spcPts val="95"/>
              </a:spcBef>
            </a:pPr>
            <a:r>
              <a:rPr sz="2800" spc="-3" dirty="0" smtClean="0">
                <a:latin typeface="Arial"/>
                <a:cs typeface="Arial"/>
              </a:rPr>
              <a:t>T</a:t>
            </a:r>
            <a:r>
              <a:rPr sz="2800" spc="3" dirty="0" smtClean="0">
                <a:latin typeface="Arial"/>
                <a:cs typeface="Arial"/>
              </a:rPr>
              <a:t>h</a:t>
            </a:r>
            <a:r>
              <a:rPr sz="2800" dirty="0" smtClean="0">
                <a:latin typeface="Arial"/>
                <a:cs typeface="Arial"/>
              </a:rPr>
              <a:t>ế</a:t>
            </a:r>
            <a:r>
              <a:rPr lang="vi-VN" sz="2800" dirty="0" smtClean="0">
                <a:latin typeface="Arial"/>
                <a:cs typeface="Arial"/>
              </a:rPr>
              <a:t> hệ thứ 2</a:t>
            </a:r>
            <a:endParaRPr sz="2800" dirty="0">
              <a:latin typeface="Arial"/>
              <a:cs typeface="Arial"/>
            </a:endParaRPr>
          </a:p>
        </p:txBody>
      </p:sp>
      <p:sp>
        <p:nvSpPr>
          <p:cNvPr id="16" name="object 7"/>
          <p:cNvSpPr txBox="1"/>
          <p:nvPr/>
        </p:nvSpPr>
        <p:spPr>
          <a:xfrm>
            <a:off x="6525491" y="5063399"/>
            <a:ext cx="2140991" cy="433772"/>
          </a:xfrm>
          <a:prstGeom prst="rect">
            <a:avLst/>
          </a:prstGeom>
        </p:spPr>
        <p:txBody>
          <a:bodyPr wrap="square" lIns="0" tIns="0" rIns="0" bIns="0" rtlCol="0">
            <a:noAutofit/>
          </a:bodyPr>
          <a:lstStyle/>
          <a:p>
            <a:pPr marL="9525">
              <a:lnSpc>
                <a:spcPts val="1916"/>
              </a:lnSpc>
              <a:spcBef>
                <a:spcPts val="95"/>
              </a:spcBef>
            </a:pPr>
            <a:r>
              <a:rPr sz="2800" spc="-3" dirty="0">
                <a:latin typeface="Arial"/>
                <a:cs typeface="Arial"/>
              </a:rPr>
              <a:t>T</a:t>
            </a:r>
            <a:r>
              <a:rPr sz="2800" spc="3" dirty="0">
                <a:latin typeface="Arial"/>
                <a:cs typeface="Arial"/>
              </a:rPr>
              <a:t>h</a:t>
            </a:r>
            <a:r>
              <a:rPr sz="2800" dirty="0">
                <a:latin typeface="Arial"/>
                <a:cs typeface="Arial"/>
              </a:rPr>
              <a:t>ế </a:t>
            </a:r>
            <a:r>
              <a:rPr sz="2800" spc="3" dirty="0" smtClean="0">
                <a:latin typeface="Arial"/>
                <a:cs typeface="Arial"/>
              </a:rPr>
              <a:t>hệ</a:t>
            </a:r>
            <a:r>
              <a:rPr lang="vi-VN" sz="2800" spc="3" dirty="0" smtClean="0">
                <a:latin typeface="Arial"/>
                <a:cs typeface="Arial"/>
              </a:rPr>
              <a:t> thứ 3</a:t>
            </a:r>
            <a:endParaRPr sz="2800" dirty="0">
              <a:latin typeface="Arial"/>
              <a:cs typeface="Arial"/>
            </a:endParaRPr>
          </a:p>
        </p:txBody>
      </p:sp>
      <p:sp>
        <p:nvSpPr>
          <p:cNvPr id="17" name="object 5"/>
          <p:cNvSpPr txBox="1"/>
          <p:nvPr/>
        </p:nvSpPr>
        <p:spPr>
          <a:xfrm>
            <a:off x="949847" y="5056205"/>
            <a:ext cx="2172619" cy="326189"/>
          </a:xfrm>
          <a:prstGeom prst="rect">
            <a:avLst/>
          </a:prstGeom>
        </p:spPr>
        <p:txBody>
          <a:bodyPr wrap="square" lIns="0" tIns="0" rIns="0" bIns="0" rtlCol="0">
            <a:noAutofit/>
          </a:bodyPr>
          <a:lstStyle/>
          <a:p>
            <a:pPr marL="9525">
              <a:lnSpc>
                <a:spcPts val="1916"/>
              </a:lnSpc>
              <a:spcBef>
                <a:spcPts val="95"/>
              </a:spcBef>
            </a:pPr>
            <a:r>
              <a:rPr sz="2800" spc="-3" dirty="0">
                <a:latin typeface="Arial"/>
                <a:cs typeface="Arial"/>
              </a:rPr>
              <a:t>T</a:t>
            </a:r>
            <a:r>
              <a:rPr sz="2800" spc="3" dirty="0">
                <a:latin typeface="Arial"/>
                <a:cs typeface="Arial"/>
              </a:rPr>
              <a:t>h</a:t>
            </a:r>
            <a:r>
              <a:rPr sz="2800" dirty="0">
                <a:latin typeface="Arial"/>
                <a:cs typeface="Arial"/>
              </a:rPr>
              <a:t>ế </a:t>
            </a:r>
            <a:r>
              <a:rPr sz="2800" spc="3" dirty="0">
                <a:latin typeface="Arial"/>
                <a:cs typeface="Arial"/>
              </a:rPr>
              <a:t>h</a:t>
            </a:r>
            <a:r>
              <a:rPr sz="2800" dirty="0">
                <a:latin typeface="Arial"/>
                <a:cs typeface="Arial"/>
              </a:rPr>
              <a:t>ệ </a:t>
            </a:r>
            <a:r>
              <a:rPr sz="2800" spc="-3" dirty="0">
                <a:latin typeface="Arial"/>
                <a:cs typeface="Arial"/>
              </a:rPr>
              <a:t>t</a:t>
            </a:r>
            <a:r>
              <a:rPr sz="2800" dirty="0">
                <a:latin typeface="Arial"/>
                <a:cs typeface="Arial"/>
              </a:rPr>
              <a:t>hứ 1</a:t>
            </a:r>
          </a:p>
        </p:txBody>
      </p:sp>
      <p:sp>
        <p:nvSpPr>
          <p:cNvPr id="18" name="object 4"/>
          <p:cNvSpPr txBox="1"/>
          <p:nvPr/>
        </p:nvSpPr>
        <p:spPr>
          <a:xfrm>
            <a:off x="9174133" y="5033158"/>
            <a:ext cx="2270820" cy="464013"/>
          </a:xfrm>
          <a:prstGeom prst="rect">
            <a:avLst/>
          </a:prstGeom>
        </p:spPr>
        <p:txBody>
          <a:bodyPr wrap="square" lIns="0" tIns="0" rIns="0" bIns="0" rtlCol="0">
            <a:noAutofit/>
          </a:bodyPr>
          <a:lstStyle/>
          <a:p>
            <a:pPr marL="9525">
              <a:lnSpc>
                <a:spcPts val="1916"/>
              </a:lnSpc>
              <a:spcBef>
                <a:spcPts val="95"/>
              </a:spcBef>
            </a:pPr>
            <a:r>
              <a:rPr sz="2800" spc="-3" dirty="0" smtClean="0">
                <a:latin typeface="Arial"/>
                <a:cs typeface="Arial"/>
              </a:rPr>
              <a:t>T</a:t>
            </a:r>
            <a:r>
              <a:rPr sz="2800" spc="3" dirty="0" smtClean="0">
                <a:latin typeface="Arial"/>
                <a:cs typeface="Arial"/>
              </a:rPr>
              <a:t>h</a:t>
            </a:r>
            <a:r>
              <a:rPr sz="2800" dirty="0" smtClean="0">
                <a:latin typeface="Arial"/>
                <a:cs typeface="Arial"/>
              </a:rPr>
              <a:t>ế</a:t>
            </a:r>
            <a:r>
              <a:rPr lang="vi-VN" sz="2800" dirty="0" smtClean="0">
                <a:latin typeface="Arial"/>
                <a:cs typeface="Arial"/>
              </a:rPr>
              <a:t> hệ thứ 4</a:t>
            </a:r>
            <a:endParaRPr sz="2800" dirty="0">
              <a:latin typeface="Arial"/>
              <a:cs typeface="Arial"/>
            </a:endParaRPr>
          </a:p>
        </p:txBody>
      </p:sp>
    </p:spTree>
    <p:extLst>
      <p:ext uri="{BB962C8B-B14F-4D97-AF65-F5344CB8AC3E}">
        <p14:creationId xmlns:p14="http://schemas.microsoft.com/office/powerpoint/2010/main" val="1879881167"/>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53BF0ED-9E59-42E2-4318-9A4B1FC5CC20}"/>
              </a:ext>
            </a:extLst>
          </p:cNvPr>
          <p:cNvSpPr>
            <a:spLocks noGrp="1"/>
          </p:cNvSpPr>
          <p:nvPr>
            <p:ph type="title"/>
          </p:nvPr>
        </p:nvSpPr>
        <p:spPr>
          <a:xfrm>
            <a:off x="1271464" y="21152"/>
            <a:ext cx="10515600" cy="1325563"/>
          </a:xfrm>
        </p:spPr>
        <p:txBody>
          <a:bodyPr/>
          <a:lstStyle/>
          <a:p>
            <a:r>
              <a:rPr lang="en-US" altLang="zh-CN" sz="4400" b="1" dirty="0">
                <a:solidFill>
                  <a:srgbClr val="FF0000"/>
                </a:solidFill>
                <a:latin typeface="Arial" charset="0"/>
                <a:ea typeface="Arial" charset="0"/>
                <a:cs typeface="Arial" charset="0"/>
              </a:rPr>
              <a:t>MỘT SỐ MẪU </a:t>
            </a:r>
            <a:r>
              <a:rPr lang="vi-VN" altLang="zh-CN" sz="4400" b="1" dirty="0">
                <a:solidFill>
                  <a:srgbClr val="FF0000"/>
                </a:solidFill>
                <a:latin typeface="Arial" charset="0"/>
                <a:ea typeface="Arial" charset="0"/>
                <a:cs typeface="Arial" charset="0"/>
              </a:rPr>
              <a:t>THUỐC LÁ ĐIỆN TỬ</a:t>
            </a:r>
            <a:endParaRPr lang="en-US" dirty="0"/>
          </a:p>
        </p:txBody>
      </p:sp>
      <p:pic>
        <p:nvPicPr>
          <p:cNvPr id="5" name="Content Placeholder 4">
            <a:extLst>
              <a:ext uri="{FF2B5EF4-FFF2-40B4-BE49-F238E27FC236}">
                <a16:creationId xmlns="" xmlns:a16="http://schemas.microsoft.com/office/drawing/2014/main" id="{1786E914-36B7-FF47-EB0C-0149A42E65B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9336" y="1484784"/>
            <a:ext cx="3600400" cy="4593213"/>
          </a:xfrm>
        </p:spPr>
      </p:pic>
      <p:pic>
        <p:nvPicPr>
          <p:cNvPr id="7" name="Picture 6">
            <a:extLst>
              <a:ext uri="{FF2B5EF4-FFF2-40B4-BE49-F238E27FC236}">
                <a16:creationId xmlns="" xmlns:a16="http://schemas.microsoft.com/office/drawing/2014/main" id="{96567719-1107-327A-B676-54CE015CA5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3752" y="1572089"/>
            <a:ext cx="4575655" cy="4601977"/>
          </a:xfrm>
          <a:prstGeom prst="rect">
            <a:avLst/>
          </a:prstGeom>
        </p:spPr>
      </p:pic>
      <p:pic>
        <p:nvPicPr>
          <p:cNvPr id="9" name="Picture 8">
            <a:extLst>
              <a:ext uri="{FF2B5EF4-FFF2-40B4-BE49-F238E27FC236}">
                <a16:creationId xmlns="" xmlns:a16="http://schemas.microsoft.com/office/drawing/2014/main" id="{4E7C36D3-761A-E128-4868-AF6E283A13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24" y="1577036"/>
            <a:ext cx="3400130" cy="4597030"/>
          </a:xfrm>
          <a:prstGeom prst="rect">
            <a:avLst/>
          </a:prstGeom>
        </p:spPr>
      </p:pic>
    </p:spTree>
    <p:extLst>
      <p:ext uri="{BB962C8B-B14F-4D97-AF65-F5344CB8AC3E}">
        <p14:creationId xmlns:p14="http://schemas.microsoft.com/office/powerpoint/2010/main" val="24503123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a:solidFill>
                  <a:srgbClr val="FF0000"/>
                </a:solidFill>
                <a:latin typeface="Arial" charset="0"/>
                <a:ea typeface="Arial" charset="0"/>
                <a:cs typeface="Arial" charset="0"/>
              </a:rPr>
              <a:t>MỘT SỐ MẪU </a:t>
            </a:r>
            <a:r>
              <a:rPr lang="vi-VN" altLang="zh-CN" b="1">
                <a:solidFill>
                  <a:srgbClr val="FF0000"/>
                </a:solidFill>
                <a:latin typeface="Arial" charset="0"/>
                <a:ea typeface="Arial" charset="0"/>
                <a:cs typeface="Arial" charset="0"/>
              </a:rPr>
              <a:t>THUỐC LÁ ĐIỆN TỬ</a:t>
            </a:r>
            <a:endParaRPr lang="en-US"/>
          </a:p>
        </p:txBody>
      </p:sp>
      <p:sp>
        <p:nvSpPr>
          <p:cNvPr id="3" name="Content Placeholder 2"/>
          <p:cNvSpPr>
            <a:spLocks noGrp="1"/>
          </p:cNvSpPr>
          <p:nvPr>
            <p:ph idx="1"/>
          </p:nvPr>
        </p:nvSpPr>
        <p:spPr/>
        <p:txBody>
          <a:bodyPr/>
          <a:lstStyle/>
          <a:p>
            <a:endParaRPr lang="en-US"/>
          </a:p>
        </p:txBody>
      </p:sp>
      <p:pic>
        <p:nvPicPr>
          <p:cNvPr id="4" name="Picture 16"/>
          <p:cNvPicPr>
            <a:picLocks noChangeAspect="1" noChangeArrowheads="1"/>
          </p:cNvPicPr>
          <p:nvPr/>
        </p:nvPicPr>
        <p:blipFill>
          <a:blip r:embed="rId2">
            <a:extLst>
              <a:ext uri="{28A0092B-C50C-407E-A947-70E740481C1C}">
                <a14:useLocalDpi xmlns:a14="http://schemas.microsoft.com/office/drawing/2010/main" val="0"/>
              </a:ext>
            </a:extLst>
          </a:blip>
          <a:srcRect l="10001" t="16667" r="7037" b="25555"/>
          <a:stretch>
            <a:fillRect/>
          </a:stretch>
        </p:blipFill>
        <p:spPr bwMode="auto">
          <a:xfrm>
            <a:off x="8269287" y="1825624"/>
            <a:ext cx="3084513" cy="3956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
          <p:cNvPicPr>
            <a:picLocks noChangeAspect="1" noChangeArrowheads="1"/>
          </p:cNvPicPr>
          <p:nvPr/>
        </p:nvPicPr>
        <p:blipFill>
          <a:blip r:embed="rId3">
            <a:extLst>
              <a:ext uri="{28A0092B-C50C-407E-A947-70E740481C1C}">
                <a14:useLocalDpi xmlns:a14="http://schemas.microsoft.com/office/drawing/2010/main" val="0"/>
              </a:ext>
            </a:extLst>
          </a:blip>
          <a:srcRect t="37778" b="7777"/>
          <a:stretch>
            <a:fillRect/>
          </a:stretch>
        </p:blipFill>
        <p:spPr bwMode="auto">
          <a:xfrm>
            <a:off x="4378816" y="1825626"/>
            <a:ext cx="3644721" cy="395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115" y="1825625"/>
            <a:ext cx="3024713" cy="2231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3115" y="4056845"/>
            <a:ext cx="3024713" cy="2120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32468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635" y="0"/>
            <a:ext cx="12193270" cy="6879590"/>
            <a:chOff x="-1" y="-34"/>
            <a:chExt cx="19202" cy="10834"/>
          </a:xfrm>
        </p:grpSpPr>
        <p:grpSp>
          <p:nvGrpSpPr>
            <p:cNvPr id="5" name="组合 1"/>
            <p:cNvGrpSpPr/>
            <p:nvPr/>
          </p:nvGrpSpPr>
          <p:grpSpPr>
            <a:xfrm>
              <a:off x="-1" y="-34"/>
              <a:ext cx="19202" cy="10835"/>
              <a:chOff x="-1" y="-34"/>
              <a:chExt cx="19202" cy="10835"/>
            </a:xfrm>
          </p:grpSpPr>
          <p:pic>
            <p:nvPicPr>
              <p:cNvPr id="7" name="图片 24"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8" name="图片 23"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6"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4" descr="8 (23)"/>
          <p:cNvPicPr>
            <a:picLocks noChangeAspect="1"/>
          </p:cNvPicPr>
          <p:nvPr/>
        </p:nvPicPr>
        <p:blipFill>
          <a:blip r:embed="rId4"/>
          <a:srcRect t="86667"/>
          <a:stretch>
            <a:fillRect/>
          </a:stretch>
        </p:blipFill>
        <p:spPr>
          <a:xfrm>
            <a:off x="635" y="6477000"/>
            <a:ext cx="12192000" cy="381000"/>
          </a:xfrm>
          <a:prstGeom prst="rect">
            <a:avLst/>
          </a:prstGeom>
        </p:spPr>
      </p:pic>
      <p:sp>
        <p:nvSpPr>
          <p:cNvPr id="10" name="矩形 8"/>
          <p:cNvSpPr/>
          <p:nvPr/>
        </p:nvSpPr>
        <p:spPr>
          <a:xfrm>
            <a:off x="2490354" y="575221"/>
            <a:ext cx="6799119" cy="518083"/>
          </a:xfrm>
          <a:prstGeom prst="rect">
            <a:avLst/>
          </a:prstGeom>
          <a:solidFill>
            <a:srgbClr val="D93B2A"/>
          </a:solidFill>
        </p:spPr>
        <p:txBody>
          <a:bodyPr wrap="square">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vi-VN" altLang="zh-CN" sz="3000" b="1" dirty="0" smtClean="0">
                <a:solidFill>
                  <a:schemeClr val="bg1"/>
                </a:solidFill>
                <a:latin typeface="Arial" charset="0"/>
                <a:ea typeface="Arial" charset="0"/>
                <a:cs typeface="Arial" charset="0"/>
              </a:rPr>
              <a:t>CÁC LOẠI THUỐC LÁ ĐIỆN TỬ</a:t>
            </a:r>
            <a:endParaRPr kumimoji="0" lang="zh-CN" altLang="en-US" sz="3000" b="1" i="0" u="none" strike="noStrike" kern="1200" cap="none" spc="0" normalizeH="0" baseline="0" noProof="0" dirty="0">
              <a:ln>
                <a:noFill/>
              </a:ln>
              <a:solidFill>
                <a:schemeClr val="bg1"/>
              </a:solidFill>
              <a:effectLst/>
              <a:uLnTx/>
              <a:uFillTx/>
              <a:latin typeface="Arial" charset="0"/>
              <a:ea typeface="Arial" charset="0"/>
              <a:cs typeface="Arial" charset="0"/>
            </a:endParaRPr>
          </a:p>
        </p:txBody>
      </p:sp>
      <p:graphicFrame>
        <p:nvGraphicFramePr>
          <p:cNvPr id="11" name="Table 10">
            <a:extLst>
              <a:ext uri="{FF2B5EF4-FFF2-40B4-BE49-F238E27FC236}">
                <a16:creationId xmlns:a16="http://schemas.microsoft.com/office/drawing/2014/main" xmlns="" id="{8F6FEAC9-6B89-71AE-D2E2-1A27B5E551C3}"/>
              </a:ext>
            </a:extLst>
          </p:cNvPr>
          <p:cNvGraphicFramePr>
            <a:graphicFrameLocks noGrp="1"/>
          </p:cNvGraphicFramePr>
          <p:nvPr>
            <p:extLst>
              <p:ext uri="{D42A27DB-BD31-4B8C-83A1-F6EECF244321}">
                <p14:modId xmlns:p14="http://schemas.microsoft.com/office/powerpoint/2010/main" val="934882722"/>
              </p:ext>
            </p:extLst>
          </p:nvPr>
        </p:nvGraphicFramePr>
        <p:xfrm>
          <a:off x="786245" y="1244437"/>
          <a:ext cx="10772964" cy="4875784"/>
        </p:xfrm>
        <a:graphic>
          <a:graphicData uri="http://schemas.openxmlformats.org/drawingml/2006/table">
            <a:tbl>
              <a:tblPr firstRow="1" firstCol="1" lastRow="1" lastCol="1" bandRow="1" bandCol="1"/>
              <a:tblGrid>
                <a:gridCol w="1623324">
                  <a:extLst>
                    <a:ext uri="{9D8B030D-6E8A-4147-A177-3AD203B41FA5}">
                      <a16:colId xmlns:a16="http://schemas.microsoft.com/office/drawing/2014/main" xmlns="" val="3838185638"/>
                    </a:ext>
                  </a:extLst>
                </a:gridCol>
                <a:gridCol w="9149640">
                  <a:extLst>
                    <a:ext uri="{9D8B030D-6E8A-4147-A177-3AD203B41FA5}">
                      <a16:colId xmlns:a16="http://schemas.microsoft.com/office/drawing/2014/main" xmlns="" val="454783980"/>
                    </a:ext>
                  </a:extLst>
                </a:gridCol>
              </a:tblGrid>
              <a:tr h="934561">
                <a:tc>
                  <a:txBody>
                    <a:bodyPr/>
                    <a:lstStyle/>
                    <a:p>
                      <a:pPr marL="556895"/>
                      <a:endParaRPr lang="vi-VN"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algn="just">
                        <a:lnSpc>
                          <a:spcPts val="1375"/>
                        </a:lnSpc>
                      </a:pPr>
                      <a:endParaRPr lang="en-GB" sz="1800" b="1" dirty="0">
                        <a:effectLst/>
                        <a:latin typeface="Arial" charset="0"/>
                        <a:ea typeface="Arial" charset="0"/>
                        <a:cs typeface="Arial" charset="0"/>
                      </a:endParaRPr>
                    </a:p>
                    <a:p>
                      <a:pPr marL="67945" algn="just">
                        <a:lnSpc>
                          <a:spcPts val="1375"/>
                        </a:lnSpc>
                      </a:pPr>
                      <a:r>
                        <a:rPr lang="vi-VN" sz="1800" b="1" dirty="0">
                          <a:effectLst/>
                          <a:latin typeface="Arial" charset="0"/>
                          <a:ea typeface="Arial" charset="0"/>
                          <a:cs typeface="Arial" charset="0"/>
                        </a:rPr>
                        <a:t>TLĐT sử dụng một lần</a:t>
                      </a:r>
                      <a:endParaRPr lang="en-US" sz="1800" dirty="0">
                        <a:effectLst/>
                        <a:latin typeface="Arial" charset="0"/>
                        <a:ea typeface="Arial" charset="0"/>
                        <a:cs typeface="Arial" charset="0"/>
                      </a:endParaRPr>
                    </a:p>
                    <a:p>
                      <a:pPr marL="67945" marR="60960" algn="just">
                        <a:lnSpc>
                          <a:spcPct val="115000"/>
                        </a:lnSpc>
                        <a:spcBef>
                          <a:spcPts val="215"/>
                        </a:spcBef>
                        <a:spcAft>
                          <a:spcPts val="0"/>
                        </a:spcAft>
                      </a:pPr>
                      <a:r>
                        <a:rPr lang="vi-VN" sz="1800" dirty="0">
                          <a:effectLst/>
                          <a:latin typeface="Arial" charset="0"/>
                          <a:ea typeface="Arial" charset="0"/>
                          <a:cs typeface="Arial" charset="0"/>
                        </a:rPr>
                        <a:t>Có hình giống điếu thuốc (cigalike), không thể sạc hay tái nạp lại dung</a:t>
                      </a:r>
                      <a:r>
                        <a:rPr lang="vi-VN" sz="1800" spc="-45" dirty="0">
                          <a:effectLst/>
                          <a:latin typeface="Arial" charset="0"/>
                          <a:ea typeface="Arial" charset="0"/>
                          <a:cs typeface="Arial" charset="0"/>
                        </a:rPr>
                        <a:t> </a:t>
                      </a:r>
                      <a:r>
                        <a:rPr lang="vi-VN" sz="1800" dirty="0">
                          <a:effectLst/>
                          <a:latin typeface="Arial" charset="0"/>
                          <a:ea typeface="Arial" charset="0"/>
                          <a:cs typeface="Arial" charset="0"/>
                        </a:rPr>
                        <a:t>dịch</a:t>
                      </a:r>
                      <a:r>
                        <a:rPr lang="vi-VN" sz="1800" spc="-25" dirty="0">
                          <a:effectLst/>
                          <a:latin typeface="Arial" charset="0"/>
                          <a:ea typeface="Arial" charset="0"/>
                          <a:cs typeface="Arial" charset="0"/>
                        </a:rPr>
                        <a:t> </a:t>
                      </a:r>
                      <a:r>
                        <a:rPr lang="vi-VN" sz="1800" dirty="0">
                          <a:effectLst/>
                          <a:latin typeface="Arial" charset="0"/>
                          <a:ea typeface="Arial" charset="0"/>
                          <a:cs typeface="Arial" charset="0"/>
                        </a:rPr>
                        <a:t>điện</a:t>
                      </a:r>
                      <a:r>
                        <a:rPr lang="vi-VN" sz="1800" spc="-30" dirty="0">
                          <a:effectLst/>
                          <a:latin typeface="Arial" charset="0"/>
                          <a:ea typeface="Arial" charset="0"/>
                          <a:cs typeface="Arial" charset="0"/>
                        </a:rPr>
                        <a:t> </a:t>
                      </a:r>
                      <a:r>
                        <a:rPr lang="vi-VN" sz="1800" dirty="0">
                          <a:effectLst/>
                          <a:latin typeface="Arial" charset="0"/>
                          <a:ea typeface="Arial" charset="0"/>
                          <a:cs typeface="Arial" charset="0"/>
                        </a:rPr>
                        <a:t>tử,</a:t>
                      </a:r>
                      <a:r>
                        <a:rPr lang="vi-VN" sz="1800" spc="-25" dirty="0">
                          <a:effectLst/>
                          <a:latin typeface="Arial" charset="0"/>
                          <a:ea typeface="Arial" charset="0"/>
                          <a:cs typeface="Arial" charset="0"/>
                        </a:rPr>
                        <a:t> </a:t>
                      </a:r>
                      <a:r>
                        <a:rPr lang="vi-VN" sz="1800" dirty="0">
                          <a:effectLst/>
                          <a:latin typeface="Arial" charset="0"/>
                          <a:ea typeface="Arial" charset="0"/>
                          <a:cs typeface="Arial" charset="0"/>
                        </a:rPr>
                        <a:t>dùng</a:t>
                      </a:r>
                      <a:r>
                        <a:rPr lang="vi-VN" sz="1800" spc="-30" dirty="0">
                          <a:effectLst/>
                          <a:latin typeface="Arial" charset="0"/>
                          <a:ea typeface="Arial" charset="0"/>
                          <a:cs typeface="Arial" charset="0"/>
                        </a:rPr>
                        <a:t> </a:t>
                      </a:r>
                      <a:r>
                        <a:rPr lang="vi-VN" sz="1800" dirty="0">
                          <a:effectLst/>
                          <a:latin typeface="Arial" charset="0"/>
                          <a:ea typeface="Arial" charset="0"/>
                          <a:cs typeface="Arial" charset="0"/>
                        </a:rPr>
                        <a:t>một</a:t>
                      </a:r>
                      <a:r>
                        <a:rPr lang="vi-VN" sz="1800" spc="-25" dirty="0">
                          <a:effectLst/>
                          <a:latin typeface="Arial" charset="0"/>
                          <a:ea typeface="Arial" charset="0"/>
                          <a:cs typeface="Arial" charset="0"/>
                        </a:rPr>
                        <a:t> </a:t>
                      </a:r>
                      <a:r>
                        <a:rPr lang="vi-VN" sz="1800" dirty="0">
                          <a:effectLst/>
                          <a:latin typeface="Arial" charset="0"/>
                          <a:ea typeface="Arial" charset="0"/>
                          <a:cs typeface="Arial" charset="0"/>
                        </a:rPr>
                        <a:t>lần</a:t>
                      </a:r>
                      <a:r>
                        <a:rPr lang="vi-VN" sz="1800" spc="-30" dirty="0">
                          <a:effectLst/>
                          <a:latin typeface="Arial" charset="0"/>
                          <a:ea typeface="Arial" charset="0"/>
                          <a:cs typeface="Arial" charset="0"/>
                        </a:rPr>
                        <a:t> </a:t>
                      </a:r>
                      <a:r>
                        <a:rPr lang="vi-VN" sz="1800" dirty="0">
                          <a:effectLst/>
                          <a:latin typeface="Arial" charset="0"/>
                          <a:ea typeface="Arial" charset="0"/>
                          <a:cs typeface="Arial" charset="0"/>
                        </a:rPr>
                        <a:t>cho</a:t>
                      </a:r>
                      <a:r>
                        <a:rPr lang="vi-VN" sz="1800" spc="-25" dirty="0">
                          <a:effectLst/>
                          <a:latin typeface="Arial" charset="0"/>
                          <a:ea typeface="Arial" charset="0"/>
                          <a:cs typeface="Arial" charset="0"/>
                        </a:rPr>
                        <a:t> </a:t>
                      </a:r>
                      <a:r>
                        <a:rPr lang="vi-VN" sz="1800" dirty="0">
                          <a:effectLst/>
                          <a:latin typeface="Arial" charset="0"/>
                          <a:ea typeface="Arial" charset="0"/>
                          <a:cs typeface="Arial" charset="0"/>
                        </a:rPr>
                        <a:t>đến</a:t>
                      </a:r>
                      <a:r>
                        <a:rPr lang="vi-VN" sz="1800" spc="-30" dirty="0">
                          <a:effectLst/>
                          <a:latin typeface="Arial" charset="0"/>
                          <a:ea typeface="Arial" charset="0"/>
                          <a:cs typeface="Arial" charset="0"/>
                        </a:rPr>
                        <a:t> </a:t>
                      </a:r>
                      <a:r>
                        <a:rPr lang="vi-VN" sz="1800" dirty="0">
                          <a:effectLst/>
                          <a:latin typeface="Arial" charset="0"/>
                          <a:ea typeface="Arial" charset="0"/>
                          <a:cs typeface="Arial" charset="0"/>
                        </a:rPr>
                        <a:t>khi</a:t>
                      </a:r>
                      <a:r>
                        <a:rPr lang="vi-VN" sz="1800" spc="-25" dirty="0">
                          <a:effectLst/>
                          <a:latin typeface="Arial" charset="0"/>
                          <a:ea typeface="Arial" charset="0"/>
                          <a:cs typeface="Arial" charset="0"/>
                        </a:rPr>
                        <a:t> </a:t>
                      </a:r>
                      <a:r>
                        <a:rPr lang="vi-VN" sz="1800" dirty="0">
                          <a:effectLst/>
                          <a:latin typeface="Arial" charset="0"/>
                          <a:ea typeface="Arial" charset="0"/>
                          <a:cs typeface="Arial" charset="0"/>
                        </a:rPr>
                        <a:t>hết</a:t>
                      </a:r>
                      <a:r>
                        <a:rPr lang="vi-VN" sz="1800" spc="-30" dirty="0">
                          <a:effectLst/>
                          <a:latin typeface="Arial" charset="0"/>
                          <a:ea typeface="Arial" charset="0"/>
                          <a:cs typeface="Arial" charset="0"/>
                        </a:rPr>
                        <a:t> </a:t>
                      </a:r>
                      <a:r>
                        <a:rPr lang="vi-VN" sz="1800" dirty="0">
                          <a:effectLst/>
                          <a:latin typeface="Arial" charset="0"/>
                          <a:ea typeface="Arial" charset="0"/>
                          <a:cs typeface="Arial" charset="0"/>
                        </a:rPr>
                        <a:t>pin</a:t>
                      </a:r>
                      <a:r>
                        <a:rPr lang="vi-VN" sz="1800" spc="-25" dirty="0">
                          <a:effectLst/>
                          <a:latin typeface="Arial" charset="0"/>
                          <a:ea typeface="Arial" charset="0"/>
                          <a:cs typeface="Arial" charset="0"/>
                        </a:rPr>
                        <a:t> </a:t>
                      </a:r>
                      <a:r>
                        <a:rPr lang="vi-VN" sz="1800" dirty="0">
                          <a:effectLst/>
                          <a:latin typeface="Arial" charset="0"/>
                          <a:ea typeface="Arial" charset="0"/>
                          <a:cs typeface="Arial" charset="0"/>
                        </a:rPr>
                        <a:t>hoặc</a:t>
                      </a:r>
                      <a:r>
                        <a:rPr lang="vi-VN" sz="1800" spc="-35" dirty="0">
                          <a:effectLst/>
                          <a:latin typeface="Arial" charset="0"/>
                          <a:ea typeface="Arial" charset="0"/>
                          <a:cs typeface="Arial" charset="0"/>
                        </a:rPr>
                        <a:t> </a:t>
                      </a:r>
                      <a:r>
                        <a:rPr lang="vi-VN" sz="1800" dirty="0">
                          <a:effectLst/>
                          <a:latin typeface="Arial" charset="0"/>
                          <a:ea typeface="Arial" charset="0"/>
                          <a:cs typeface="Arial" charset="0"/>
                        </a:rPr>
                        <a:t>hết</a:t>
                      </a:r>
                      <a:r>
                        <a:rPr lang="vi-VN" sz="1800" spc="-25" dirty="0">
                          <a:effectLst/>
                          <a:latin typeface="Arial" charset="0"/>
                          <a:ea typeface="Arial" charset="0"/>
                          <a:cs typeface="Arial" charset="0"/>
                        </a:rPr>
                        <a:t> </a:t>
                      </a:r>
                      <a:r>
                        <a:rPr lang="vi-VN" sz="1800" dirty="0">
                          <a:effectLst/>
                          <a:latin typeface="Arial" charset="0"/>
                          <a:ea typeface="Arial" charset="0"/>
                          <a:cs typeface="Arial" charset="0"/>
                        </a:rPr>
                        <a:t>dung dịch có sẵn trong thiết</a:t>
                      </a:r>
                      <a:r>
                        <a:rPr lang="vi-VN" sz="1800" spc="-20" dirty="0">
                          <a:effectLst/>
                          <a:latin typeface="Arial" charset="0"/>
                          <a:ea typeface="Arial" charset="0"/>
                          <a:cs typeface="Arial" charset="0"/>
                        </a:rPr>
                        <a:t> </a:t>
                      </a:r>
                      <a:r>
                        <a:rPr lang="vi-VN" sz="1800" dirty="0">
                          <a:effectLst/>
                          <a:latin typeface="Arial" charset="0"/>
                          <a:ea typeface="Arial" charset="0"/>
                          <a:cs typeface="Arial" charset="0"/>
                        </a:rPr>
                        <a:t>bị.</a:t>
                      </a:r>
                      <a:endParaRPr lang="en-US" sz="1800" dirty="0">
                        <a:effectLst/>
                        <a:latin typeface="Arial" charset="0"/>
                        <a:ea typeface="Arial" charset="0"/>
                        <a:cs typeface="Arial"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81890067"/>
                  </a:ext>
                </a:extLst>
              </a:tr>
              <a:tr h="1013601">
                <a:tc>
                  <a:txBody>
                    <a:bodyPr/>
                    <a:lstStyle/>
                    <a:p>
                      <a:pPr>
                        <a:spcBef>
                          <a:spcPts val="55"/>
                        </a:spcBef>
                      </a:pPr>
                      <a:r>
                        <a:rPr lang="vi-VN" sz="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algn="just">
                        <a:spcBef>
                          <a:spcPts val="255"/>
                        </a:spcBef>
                        <a:spcAft>
                          <a:spcPts val="0"/>
                        </a:spcAft>
                      </a:pPr>
                      <a:r>
                        <a:rPr lang="vi-VN" sz="1800" b="1" dirty="0">
                          <a:effectLst/>
                          <a:latin typeface="Arial" charset="0"/>
                          <a:ea typeface="Arial" charset="0"/>
                          <a:cs typeface="Arial" charset="0"/>
                        </a:rPr>
                        <a:t>TLĐT sử dụng nhiều lần (vape pens)</a:t>
                      </a:r>
                      <a:endParaRPr lang="en-US" sz="1800" dirty="0">
                        <a:effectLst/>
                        <a:latin typeface="Arial" charset="0"/>
                        <a:ea typeface="Arial" charset="0"/>
                        <a:cs typeface="Arial" charset="0"/>
                      </a:endParaRPr>
                    </a:p>
                    <a:p>
                      <a:pPr marL="67945" marR="58420" algn="just">
                        <a:lnSpc>
                          <a:spcPct val="115000"/>
                        </a:lnSpc>
                        <a:spcBef>
                          <a:spcPts val="205"/>
                        </a:spcBef>
                        <a:spcAft>
                          <a:spcPts val="0"/>
                        </a:spcAft>
                      </a:pPr>
                      <a:r>
                        <a:rPr lang="vi-VN" sz="1800" dirty="0">
                          <a:effectLst/>
                          <a:latin typeface="Arial" charset="0"/>
                          <a:ea typeface="Arial" charset="0"/>
                          <a:cs typeface="Arial" charset="0"/>
                        </a:rPr>
                        <a:t>Có</a:t>
                      </a:r>
                      <a:r>
                        <a:rPr lang="vi-VN" sz="1800" spc="-20" dirty="0">
                          <a:effectLst/>
                          <a:latin typeface="Arial" charset="0"/>
                          <a:ea typeface="Arial" charset="0"/>
                          <a:cs typeface="Arial" charset="0"/>
                        </a:rPr>
                        <a:t> </a:t>
                      </a:r>
                      <a:r>
                        <a:rPr lang="vi-VN" sz="1800" dirty="0">
                          <a:effectLst/>
                          <a:latin typeface="Arial" charset="0"/>
                          <a:ea typeface="Arial" charset="0"/>
                          <a:cs typeface="Arial" charset="0"/>
                        </a:rPr>
                        <a:t>ống</a:t>
                      </a:r>
                      <a:r>
                        <a:rPr lang="vi-VN" sz="1800" spc="-25" dirty="0">
                          <a:effectLst/>
                          <a:latin typeface="Arial" charset="0"/>
                          <a:ea typeface="Arial" charset="0"/>
                          <a:cs typeface="Arial" charset="0"/>
                        </a:rPr>
                        <a:t> </a:t>
                      </a:r>
                      <a:r>
                        <a:rPr lang="vi-VN" sz="1800" dirty="0">
                          <a:effectLst/>
                          <a:latin typeface="Arial" charset="0"/>
                          <a:ea typeface="Arial" charset="0"/>
                          <a:cs typeface="Arial" charset="0"/>
                        </a:rPr>
                        <a:t>chứa</a:t>
                      </a:r>
                      <a:r>
                        <a:rPr lang="vi-VN" sz="1800" spc="-20" dirty="0">
                          <a:effectLst/>
                          <a:latin typeface="Arial" charset="0"/>
                          <a:ea typeface="Arial" charset="0"/>
                          <a:cs typeface="Arial" charset="0"/>
                        </a:rPr>
                        <a:t> </a:t>
                      </a:r>
                      <a:r>
                        <a:rPr lang="vi-VN" sz="1800" dirty="0">
                          <a:effectLst/>
                          <a:latin typeface="Arial" charset="0"/>
                          <a:ea typeface="Arial" charset="0"/>
                          <a:cs typeface="Arial" charset="0"/>
                        </a:rPr>
                        <a:t>dung</a:t>
                      </a:r>
                      <a:r>
                        <a:rPr lang="vi-VN" sz="1800" spc="-30" dirty="0">
                          <a:effectLst/>
                          <a:latin typeface="Arial" charset="0"/>
                          <a:ea typeface="Arial" charset="0"/>
                          <a:cs typeface="Arial" charset="0"/>
                        </a:rPr>
                        <a:t> </a:t>
                      </a:r>
                      <a:r>
                        <a:rPr lang="vi-VN" sz="1800" dirty="0">
                          <a:effectLst/>
                          <a:latin typeface="Arial" charset="0"/>
                          <a:ea typeface="Arial" charset="0"/>
                          <a:cs typeface="Arial" charset="0"/>
                        </a:rPr>
                        <a:t>dịch</a:t>
                      </a:r>
                      <a:r>
                        <a:rPr lang="vi-VN" sz="1800" spc="-15" dirty="0">
                          <a:effectLst/>
                          <a:latin typeface="Arial" charset="0"/>
                          <a:ea typeface="Arial" charset="0"/>
                          <a:cs typeface="Arial" charset="0"/>
                        </a:rPr>
                        <a:t> </a:t>
                      </a:r>
                      <a:r>
                        <a:rPr lang="vi-VN" sz="1800" dirty="0">
                          <a:effectLst/>
                          <a:latin typeface="Arial" charset="0"/>
                          <a:ea typeface="Arial" charset="0"/>
                          <a:cs typeface="Arial" charset="0"/>
                        </a:rPr>
                        <a:t>điện</a:t>
                      </a:r>
                      <a:r>
                        <a:rPr lang="vi-VN" sz="1800" spc="-15" dirty="0">
                          <a:effectLst/>
                          <a:latin typeface="Arial" charset="0"/>
                          <a:ea typeface="Arial" charset="0"/>
                          <a:cs typeface="Arial" charset="0"/>
                        </a:rPr>
                        <a:t> </a:t>
                      </a:r>
                      <a:r>
                        <a:rPr lang="vi-VN" sz="1800" dirty="0">
                          <a:effectLst/>
                          <a:latin typeface="Arial" charset="0"/>
                          <a:ea typeface="Arial" charset="0"/>
                          <a:cs typeface="Arial" charset="0"/>
                        </a:rPr>
                        <a:t>tử</a:t>
                      </a:r>
                      <a:r>
                        <a:rPr lang="vi-VN" sz="1800" spc="-15" dirty="0">
                          <a:effectLst/>
                          <a:latin typeface="Arial" charset="0"/>
                          <a:ea typeface="Arial" charset="0"/>
                          <a:cs typeface="Arial" charset="0"/>
                        </a:rPr>
                        <a:t> </a:t>
                      </a:r>
                      <a:r>
                        <a:rPr lang="vi-VN" sz="1800" dirty="0">
                          <a:effectLst/>
                          <a:latin typeface="Arial" charset="0"/>
                          <a:ea typeface="Arial" charset="0"/>
                          <a:cs typeface="Arial" charset="0"/>
                        </a:rPr>
                        <a:t>được</a:t>
                      </a:r>
                      <a:r>
                        <a:rPr lang="vi-VN" sz="1800" spc="-25" dirty="0">
                          <a:effectLst/>
                          <a:latin typeface="Arial" charset="0"/>
                          <a:ea typeface="Arial" charset="0"/>
                          <a:cs typeface="Arial" charset="0"/>
                        </a:rPr>
                        <a:t> </a:t>
                      </a:r>
                      <a:r>
                        <a:rPr lang="vi-VN" sz="1800" dirty="0">
                          <a:effectLst/>
                          <a:latin typeface="Arial" charset="0"/>
                          <a:ea typeface="Arial" charset="0"/>
                          <a:cs typeface="Arial" charset="0"/>
                        </a:rPr>
                        <a:t>đóng</a:t>
                      </a:r>
                      <a:r>
                        <a:rPr lang="vi-VN" sz="1800" spc="-25" dirty="0">
                          <a:effectLst/>
                          <a:latin typeface="Arial" charset="0"/>
                          <a:ea typeface="Arial" charset="0"/>
                          <a:cs typeface="Arial" charset="0"/>
                        </a:rPr>
                        <a:t> </a:t>
                      </a:r>
                      <a:r>
                        <a:rPr lang="vi-VN" sz="1800" dirty="0">
                          <a:effectLst/>
                          <a:latin typeface="Arial" charset="0"/>
                          <a:ea typeface="Arial" charset="0"/>
                          <a:cs typeface="Arial" charset="0"/>
                        </a:rPr>
                        <a:t>sẵn</a:t>
                      </a:r>
                      <a:r>
                        <a:rPr lang="vi-VN" sz="1800" spc="-15" dirty="0">
                          <a:effectLst/>
                          <a:latin typeface="Arial" charset="0"/>
                          <a:ea typeface="Arial" charset="0"/>
                          <a:cs typeface="Arial" charset="0"/>
                        </a:rPr>
                        <a:t> </a:t>
                      </a:r>
                      <a:r>
                        <a:rPr lang="vi-VN" sz="1800" dirty="0">
                          <a:effectLst/>
                          <a:latin typeface="Arial" charset="0"/>
                          <a:ea typeface="Arial" charset="0"/>
                          <a:cs typeface="Arial" charset="0"/>
                        </a:rPr>
                        <a:t>bởi</a:t>
                      </a:r>
                      <a:r>
                        <a:rPr lang="vi-VN" sz="1800" spc="-15" dirty="0">
                          <a:effectLst/>
                          <a:latin typeface="Arial" charset="0"/>
                          <a:ea typeface="Arial" charset="0"/>
                          <a:cs typeface="Arial" charset="0"/>
                        </a:rPr>
                        <a:t> </a:t>
                      </a:r>
                      <a:r>
                        <a:rPr lang="vi-VN" sz="1800" dirty="0">
                          <a:effectLst/>
                          <a:latin typeface="Arial" charset="0"/>
                          <a:ea typeface="Arial" charset="0"/>
                          <a:cs typeface="Arial" charset="0"/>
                        </a:rPr>
                        <a:t>nhà</a:t>
                      </a:r>
                      <a:r>
                        <a:rPr lang="vi-VN" sz="1800" spc="-20" dirty="0">
                          <a:effectLst/>
                          <a:latin typeface="Arial" charset="0"/>
                          <a:ea typeface="Arial" charset="0"/>
                          <a:cs typeface="Arial" charset="0"/>
                        </a:rPr>
                        <a:t> </a:t>
                      </a:r>
                      <a:r>
                        <a:rPr lang="vi-VN" sz="1800" dirty="0">
                          <a:effectLst/>
                          <a:latin typeface="Arial" charset="0"/>
                          <a:ea typeface="Arial" charset="0"/>
                          <a:cs typeface="Arial" charset="0"/>
                        </a:rPr>
                        <a:t>sản</a:t>
                      </a:r>
                      <a:r>
                        <a:rPr lang="vi-VN" sz="1800" spc="-15" dirty="0">
                          <a:effectLst/>
                          <a:latin typeface="Arial" charset="0"/>
                          <a:ea typeface="Arial" charset="0"/>
                          <a:cs typeface="Arial" charset="0"/>
                        </a:rPr>
                        <a:t> </a:t>
                      </a:r>
                      <a:r>
                        <a:rPr lang="vi-VN" sz="1800" dirty="0">
                          <a:effectLst/>
                          <a:latin typeface="Arial" charset="0"/>
                          <a:ea typeface="Arial" charset="0"/>
                          <a:cs typeface="Arial" charset="0"/>
                        </a:rPr>
                        <a:t>xuất</a:t>
                      </a:r>
                      <a:r>
                        <a:rPr lang="vi-VN" sz="1800" spc="-10" dirty="0">
                          <a:effectLst/>
                          <a:latin typeface="Arial" charset="0"/>
                          <a:ea typeface="Arial" charset="0"/>
                          <a:cs typeface="Arial" charset="0"/>
                        </a:rPr>
                        <a:t> </a:t>
                      </a:r>
                      <a:r>
                        <a:rPr lang="vi-VN" sz="1800" dirty="0">
                          <a:effectLst/>
                          <a:latin typeface="Arial" charset="0"/>
                          <a:ea typeface="Arial" charset="0"/>
                          <a:cs typeface="Arial" charset="0"/>
                        </a:rPr>
                        <a:t>và có thể thay ống mới khi sử dụng hoặc có bộ phận chứa dung dịch điện</a:t>
                      </a:r>
                      <a:r>
                        <a:rPr lang="vi-VN" sz="1800" spc="-30" dirty="0">
                          <a:effectLst/>
                          <a:latin typeface="Arial" charset="0"/>
                          <a:ea typeface="Arial" charset="0"/>
                          <a:cs typeface="Arial" charset="0"/>
                        </a:rPr>
                        <a:t> </a:t>
                      </a:r>
                      <a:r>
                        <a:rPr lang="vi-VN" sz="1800" dirty="0">
                          <a:effectLst/>
                          <a:latin typeface="Arial" charset="0"/>
                          <a:ea typeface="Arial" charset="0"/>
                          <a:cs typeface="Arial" charset="0"/>
                        </a:rPr>
                        <a:t>tử</a:t>
                      </a:r>
                      <a:r>
                        <a:rPr lang="vi-VN" sz="1800" spc="-35" dirty="0">
                          <a:effectLst/>
                          <a:latin typeface="Arial" charset="0"/>
                          <a:ea typeface="Arial" charset="0"/>
                          <a:cs typeface="Arial" charset="0"/>
                        </a:rPr>
                        <a:t> </a:t>
                      </a:r>
                      <a:r>
                        <a:rPr lang="vi-VN" sz="1800" dirty="0">
                          <a:effectLst/>
                          <a:latin typeface="Arial" charset="0"/>
                          <a:ea typeface="Arial" charset="0"/>
                          <a:cs typeface="Arial" charset="0"/>
                        </a:rPr>
                        <a:t>có</a:t>
                      </a:r>
                      <a:r>
                        <a:rPr lang="vi-VN" sz="1800" spc="-25" dirty="0">
                          <a:effectLst/>
                          <a:latin typeface="Arial" charset="0"/>
                          <a:ea typeface="Arial" charset="0"/>
                          <a:cs typeface="Arial" charset="0"/>
                        </a:rPr>
                        <a:t> </a:t>
                      </a:r>
                      <a:r>
                        <a:rPr lang="vi-VN" sz="1800" dirty="0">
                          <a:effectLst/>
                          <a:latin typeface="Arial" charset="0"/>
                          <a:ea typeface="Arial" charset="0"/>
                          <a:cs typeface="Arial" charset="0"/>
                        </a:rPr>
                        <a:t>thể</a:t>
                      </a:r>
                      <a:r>
                        <a:rPr lang="vi-VN" sz="1800" spc="-35" dirty="0">
                          <a:effectLst/>
                          <a:latin typeface="Arial" charset="0"/>
                          <a:ea typeface="Arial" charset="0"/>
                          <a:cs typeface="Arial" charset="0"/>
                        </a:rPr>
                        <a:t> </a:t>
                      </a:r>
                      <a:r>
                        <a:rPr lang="vi-VN" sz="1800" dirty="0">
                          <a:effectLst/>
                          <a:latin typeface="Arial" charset="0"/>
                          <a:ea typeface="Arial" charset="0"/>
                          <a:cs typeface="Arial" charset="0"/>
                        </a:rPr>
                        <a:t>tái</a:t>
                      </a:r>
                      <a:r>
                        <a:rPr lang="vi-VN" sz="1800" spc="-25" dirty="0">
                          <a:effectLst/>
                          <a:latin typeface="Arial" charset="0"/>
                          <a:ea typeface="Arial" charset="0"/>
                          <a:cs typeface="Arial" charset="0"/>
                        </a:rPr>
                        <a:t> </a:t>
                      </a:r>
                      <a:r>
                        <a:rPr lang="vi-VN" sz="1800" dirty="0">
                          <a:effectLst/>
                          <a:latin typeface="Arial" charset="0"/>
                          <a:ea typeface="Arial" charset="0"/>
                          <a:cs typeface="Arial" charset="0"/>
                        </a:rPr>
                        <a:t>nạp</a:t>
                      </a:r>
                      <a:r>
                        <a:rPr lang="vi-VN" sz="1800" spc="-30" dirty="0">
                          <a:effectLst/>
                          <a:latin typeface="Arial" charset="0"/>
                          <a:ea typeface="Arial" charset="0"/>
                          <a:cs typeface="Arial" charset="0"/>
                        </a:rPr>
                        <a:t> </a:t>
                      </a:r>
                      <a:r>
                        <a:rPr lang="vi-VN" sz="1800" dirty="0">
                          <a:effectLst/>
                          <a:latin typeface="Arial" charset="0"/>
                          <a:ea typeface="Arial" charset="0"/>
                          <a:cs typeface="Arial" charset="0"/>
                        </a:rPr>
                        <a:t>sau</a:t>
                      </a:r>
                      <a:r>
                        <a:rPr lang="vi-VN" sz="1800" spc="-25" dirty="0">
                          <a:effectLst/>
                          <a:latin typeface="Arial" charset="0"/>
                          <a:ea typeface="Arial" charset="0"/>
                          <a:cs typeface="Arial" charset="0"/>
                        </a:rPr>
                        <a:t> </a:t>
                      </a:r>
                      <a:r>
                        <a:rPr lang="vi-VN" sz="1800" dirty="0">
                          <a:effectLst/>
                          <a:latin typeface="Arial" charset="0"/>
                          <a:ea typeface="Arial" charset="0"/>
                          <a:cs typeface="Arial" charset="0"/>
                        </a:rPr>
                        <a:t>khi</a:t>
                      </a:r>
                      <a:r>
                        <a:rPr lang="vi-VN" sz="1800" spc="-30" dirty="0">
                          <a:effectLst/>
                          <a:latin typeface="Arial" charset="0"/>
                          <a:ea typeface="Arial" charset="0"/>
                          <a:cs typeface="Arial" charset="0"/>
                        </a:rPr>
                        <a:t> </a:t>
                      </a:r>
                      <a:r>
                        <a:rPr lang="vi-VN" sz="1800" dirty="0">
                          <a:effectLst/>
                          <a:latin typeface="Arial" charset="0"/>
                          <a:ea typeface="Arial" charset="0"/>
                          <a:cs typeface="Arial" charset="0"/>
                        </a:rPr>
                        <a:t>sử</a:t>
                      </a:r>
                      <a:r>
                        <a:rPr lang="vi-VN" sz="1800" spc="-30" dirty="0">
                          <a:effectLst/>
                          <a:latin typeface="Arial" charset="0"/>
                          <a:ea typeface="Arial" charset="0"/>
                          <a:cs typeface="Arial" charset="0"/>
                        </a:rPr>
                        <a:t> </a:t>
                      </a:r>
                      <a:r>
                        <a:rPr lang="vi-VN" sz="1800" dirty="0">
                          <a:effectLst/>
                          <a:latin typeface="Arial" charset="0"/>
                          <a:ea typeface="Arial" charset="0"/>
                          <a:cs typeface="Arial" charset="0"/>
                        </a:rPr>
                        <a:t>dụng.</a:t>
                      </a:r>
                      <a:r>
                        <a:rPr lang="vi-VN" sz="1800" spc="-30" dirty="0">
                          <a:effectLst/>
                          <a:latin typeface="Arial" charset="0"/>
                          <a:ea typeface="Arial" charset="0"/>
                          <a:cs typeface="Arial" charset="0"/>
                        </a:rPr>
                        <a:t> </a:t>
                      </a:r>
                      <a:r>
                        <a:rPr lang="vi-VN" sz="1800" dirty="0">
                          <a:effectLst/>
                          <a:latin typeface="Arial" charset="0"/>
                          <a:ea typeface="Arial" charset="0"/>
                          <a:cs typeface="Arial" charset="0"/>
                        </a:rPr>
                        <a:t>Ống</a:t>
                      </a:r>
                      <a:r>
                        <a:rPr lang="vi-VN" sz="1800" spc="-40" dirty="0">
                          <a:effectLst/>
                          <a:latin typeface="Arial" charset="0"/>
                          <a:ea typeface="Arial" charset="0"/>
                          <a:cs typeface="Arial" charset="0"/>
                        </a:rPr>
                        <a:t> </a:t>
                      </a:r>
                      <a:r>
                        <a:rPr lang="vi-VN" sz="1800" dirty="0">
                          <a:effectLst/>
                          <a:latin typeface="Arial" charset="0"/>
                          <a:ea typeface="Arial" charset="0"/>
                          <a:cs typeface="Arial" charset="0"/>
                        </a:rPr>
                        <a:t>chứa</a:t>
                      </a:r>
                      <a:r>
                        <a:rPr lang="vi-VN" sz="1800" spc="-35" dirty="0">
                          <a:effectLst/>
                          <a:latin typeface="Arial" charset="0"/>
                          <a:ea typeface="Arial" charset="0"/>
                          <a:cs typeface="Arial" charset="0"/>
                        </a:rPr>
                        <a:t> </a:t>
                      </a:r>
                      <a:r>
                        <a:rPr lang="vi-VN" sz="1800" dirty="0">
                          <a:effectLst/>
                          <a:latin typeface="Arial" charset="0"/>
                          <a:ea typeface="Arial" charset="0"/>
                          <a:cs typeface="Arial" charset="0"/>
                        </a:rPr>
                        <a:t>dung</a:t>
                      </a:r>
                      <a:r>
                        <a:rPr lang="vi-VN" sz="1800" spc="-40" dirty="0">
                          <a:effectLst/>
                          <a:latin typeface="Arial" charset="0"/>
                          <a:ea typeface="Arial" charset="0"/>
                          <a:cs typeface="Arial" charset="0"/>
                        </a:rPr>
                        <a:t> </a:t>
                      </a:r>
                      <a:r>
                        <a:rPr lang="vi-VN" sz="1800" dirty="0">
                          <a:effectLst/>
                          <a:latin typeface="Arial" charset="0"/>
                          <a:ea typeface="Arial" charset="0"/>
                          <a:cs typeface="Arial" charset="0"/>
                        </a:rPr>
                        <a:t>dịch</a:t>
                      </a:r>
                      <a:r>
                        <a:rPr lang="vi-VN" sz="1800" spc="-30" dirty="0">
                          <a:effectLst/>
                          <a:latin typeface="Arial" charset="0"/>
                          <a:ea typeface="Arial" charset="0"/>
                          <a:cs typeface="Arial" charset="0"/>
                        </a:rPr>
                        <a:t> </a:t>
                      </a:r>
                      <a:r>
                        <a:rPr lang="vi-VN" sz="1800" dirty="0">
                          <a:effectLst/>
                          <a:latin typeface="Arial" charset="0"/>
                          <a:ea typeface="Arial" charset="0"/>
                          <a:cs typeface="Arial" charset="0"/>
                        </a:rPr>
                        <a:t>điện</a:t>
                      </a:r>
                      <a:r>
                        <a:rPr lang="vi-VN" sz="1800" spc="-25" dirty="0">
                          <a:effectLst/>
                          <a:latin typeface="Arial" charset="0"/>
                          <a:ea typeface="Arial" charset="0"/>
                          <a:cs typeface="Arial" charset="0"/>
                        </a:rPr>
                        <a:t> </a:t>
                      </a:r>
                      <a:r>
                        <a:rPr lang="vi-VN" sz="1800" dirty="0">
                          <a:effectLst/>
                          <a:latin typeface="Arial" charset="0"/>
                          <a:ea typeface="Arial" charset="0"/>
                          <a:cs typeface="Arial" charset="0"/>
                        </a:rPr>
                        <a:t>tử được gắn vào pin. TLĐT này có hình như chiếc bút (vape</a:t>
                      </a:r>
                      <a:r>
                        <a:rPr lang="vi-VN" sz="1800" spc="-30" dirty="0">
                          <a:effectLst/>
                          <a:latin typeface="Arial" charset="0"/>
                          <a:ea typeface="Arial" charset="0"/>
                          <a:cs typeface="Arial" charset="0"/>
                        </a:rPr>
                        <a:t> </a:t>
                      </a:r>
                      <a:r>
                        <a:rPr lang="vi-VN" sz="1800" dirty="0">
                          <a:effectLst/>
                          <a:latin typeface="Arial" charset="0"/>
                          <a:ea typeface="Arial" charset="0"/>
                          <a:cs typeface="Arial" charset="0"/>
                        </a:rPr>
                        <a:t>pen).</a:t>
                      </a:r>
                      <a:endParaRPr lang="en-US" sz="1800" dirty="0">
                        <a:effectLst/>
                        <a:latin typeface="Arial" charset="0"/>
                        <a:ea typeface="Arial" charset="0"/>
                        <a:cs typeface="Arial"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29957790"/>
                  </a:ext>
                </a:extLst>
              </a:tr>
              <a:tr h="1153437">
                <a:tc>
                  <a:txBody>
                    <a:bodyPr/>
                    <a:lstStyle/>
                    <a:p>
                      <a:pPr>
                        <a:spcBef>
                          <a:spcPts val="45"/>
                        </a:spcBef>
                      </a:pPr>
                      <a:r>
                        <a:rPr lang="vi-VN" sz="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7945" algn="just">
                        <a:spcBef>
                          <a:spcPts val="5"/>
                        </a:spcBef>
                        <a:spcAft>
                          <a:spcPts val="0"/>
                        </a:spcAft>
                      </a:pPr>
                      <a:r>
                        <a:rPr lang="vi-VN" sz="1800" b="1" dirty="0">
                          <a:effectLst/>
                          <a:latin typeface="Arial" charset="0"/>
                          <a:ea typeface="Arial" charset="0"/>
                          <a:cs typeface="Arial" charset="0"/>
                        </a:rPr>
                        <a:t>TLĐT sử dụng nhiều lần (tank systems)</a:t>
                      </a:r>
                      <a:endParaRPr lang="en-US" sz="1800" dirty="0">
                        <a:effectLst/>
                        <a:latin typeface="Arial" charset="0"/>
                        <a:ea typeface="Arial" charset="0"/>
                        <a:cs typeface="Arial" charset="0"/>
                      </a:endParaRPr>
                    </a:p>
                    <a:p>
                      <a:pPr marL="67945" marR="90170" algn="just">
                        <a:lnSpc>
                          <a:spcPct val="115000"/>
                        </a:lnSpc>
                        <a:spcBef>
                          <a:spcPts val="205"/>
                        </a:spcBef>
                        <a:spcAft>
                          <a:spcPts val="0"/>
                        </a:spcAft>
                      </a:pPr>
                      <a:r>
                        <a:rPr lang="vi-VN" sz="1800" dirty="0">
                          <a:effectLst/>
                          <a:latin typeface="Arial" charset="0"/>
                          <a:ea typeface="Arial" charset="0"/>
                          <a:cs typeface="Arial" charset="0"/>
                        </a:rPr>
                        <a:t>Có đầu đốt dung dịch điện tử và thân máy tích hợp bộ điều khiển và pin (tanks mods) cho phép người sử dụng có thể điều chỉnh được nhiệt độ và thay đổi thành phần dung dịch điện tử. Thiết bị có thể sạc và sử dụng nhiều lần.</a:t>
                      </a:r>
                      <a:endParaRPr lang="en-US" sz="1800" dirty="0">
                        <a:effectLst/>
                        <a:latin typeface="Arial" charset="0"/>
                        <a:ea typeface="Arial" charset="0"/>
                        <a:cs typeface="Arial"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77788402"/>
                  </a:ext>
                </a:extLst>
              </a:tr>
              <a:tr h="1297482">
                <a:tc>
                  <a:txBody>
                    <a:bodyPr/>
                    <a:lstStyle/>
                    <a:p>
                      <a:pPr>
                        <a:spcBef>
                          <a:spcPts val="45"/>
                        </a:spcBef>
                      </a:pP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vi-VN" sz="1800" b="1" kern="1200" dirty="0">
                          <a:solidFill>
                            <a:schemeClr val="tx1"/>
                          </a:solidFill>
                          <a:effectLst/>
                          <a:latin typeface="Arial" charset="0"/>
                          <a:ea typeface="Arial" charset="0"/>
                          <a:cs typeface="Arial" charset="0"/>
                        </a:rPr>
                        <a:t>TLĐT sử dụng nhiều lần (pod systems)</a:t>
                      </a:r>
                      <a:endParaRPr lang="en-US" sz="1800" kern="1200" dirty="0">
                        <a:solidFill>
                          <a:schemeClr val="tx1"/>
                        </a:solidFill>
                        <a:effectLst/>
                        <a:latin typeface="Arial" charset="0"/>
                        <a:ea typeface="Arial" charset="0"/>
                        <a:cs typeface="Arial" charset="0"/>
                      </a:endParaRPr>
                    </a:p>
                    <a:p>
                      <a:pPr algn="just"/>
                      <a:r>
                        <a:rPr lang="vi-VN" sz="1800" kern="1200" dirty="0">
                          <a:solidFill>
                            <a:schemeClr val="tx1"/>
                          </a:solidFill>
                          <a:effectLst/>
                          <a:latin typeface="Arial" charset="0"/>
                          <a:ea typeface="Arial" charset="0"/>
                          <a:cs typeface="Arial" charset="0"/>
                        </a:rPr>
                        <a:t>Có phần đầu là bình chứa dung dịch điện tử được nạp sẵn hoặc tái nạp gắn với thân máy tích hợp hệ thống có thể điều chỉnh (Pod- mods). Sản phẩm thường sử dụng muối nicotine thay vì nicotine đơn thuần như trong các sản phẩm TLĐT khác, cho phép dung nạp</a:t>
                      </a:r>
                      <a:r>
                        <a:rPr lang="en-US" sz="1800" kern="1200" dirty="0">
                          <a:solidFill>
                            <a:schemeClr val="tx1"/>
                          </a:solidFill>
                          <a:effectLst/>
                          <a:latin typeface="Arial" charset="0"/>
                          <a:ea typeface="Arial" charset="0"/>
                          <a:cs typeface="Arial" charset="0"/>
                        </a:rPr>
                        <a:t> </a:t>
                      </a:r>
                      <a:r>
                        <a:rPr lang="vi-VN" sz="1800" kern="1200" dirty="0">
                          <a:solidFill>
                            <a:schemeClr val="tx1"/>
                          </a:solidFill>
                          <a:effectLst/>
                          <a:latin typeface="Arial" charset="0"/>
                          <a:ea typeface="Arial" charset="0"/>
                          <a:cs typeface="Arial" charset="0"/>
                        </a:rPr>
                        <a:t>nicotine nồng độ cao.</a:t>
                      </a:r>
                      <a:endParaRPr lang="en-US" sz="1800" dirty="0">
                        <a:effectLst/>
                        <a:latin typeface="Arial" charset="0"/>
                        <a:ea typeface="Arial" charset="0"/>
                        <a:cs typeface="Arial"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10230404"/>
                  </a:ext>
                </a:extLst>
              </a:tr>
            </a:tbl>
          </a:graphicData>
        </a:graphic>
      </p:graphicFrame>
      <p:pic>
        <p:nvPicPr>
          <p:cNvPr id="12" name="image11.jpeg">
            <a:extLst>
              <a:ext uri="{FF2B5EF4-FFF2-40B4-BE49-F238E27FC236}">
                <a16:creationId xmlns:a16="http://schemas.microsoft.com/office/drawing/2014/main" xmlns="" id="{49964AF3-327E-F77B-CF5D-42642901FF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9307" y="1286326"/>
            <a:ext cx="317500" cy="858837"/>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12.jpeg">
            <a:extLst>
              <a:ext uri="{FF2B5EF4-FFF2-40B4-BE49-F238E27FC236}">
                <a16:creationId xmlns:a16="http://schemas.microsoft.com/office/drawing/2014/main" xmlns="" id="{06564867-8AA1-7A5E-9FC7-4F1A17C8940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18994" y="2382830"/>
            <a:ext cx="277813" cy="1033462"/>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13.jpeg">
            <a:extLst>
              <a:ext uri="{FF2B5EF4-FFF2-40B4-BE49-F238E27FC236}">
                <a16:creationId xmlns:a16="http://schemas.microsoft.com/office/drawing/2014/main" xmlns="" id="{10DA39D3-C0BD-63BA-0A23-4D198EDFA6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3732" y="3556503"/>
            <a:ext cx="628650" cy="1128712"/>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14.jpeg">
            <a:extLst>
              <a:ext uri="{FF2B5EF4-FFF2-40B4-BE49-F238E27FC236}">
                <a16:creationId xmlns:a16="http://schemas.microsoft.com/office/drawing/2014/main" xmlns="" id="{9C4F31C3-21F1-067B-7CC1-EF119509C158}"/>
              </a:ext>
            </a:extLst>
          </p:cNvPr>
          <p:cNvPicPr>
            <a:picLocks noChangeAspect="1"/>
          </p:cNvPicPr>
          <p:nvPr/>
        </p:nvPicPr>
        <p:blipFill>
          <a:blip r:embed="rId8" cstate="print"/>
          <a:stretch>
            <a:fillRect/>
          </a:stretch>
        </p:blipFill>
        <p:spPr>
          <a:xfrm>
            <a:off x="1103717" y="4890844"/>
            <a:ext cx="868680" cy="996950"/>
          </a:xfrm>
          <a:prstGeom prst="rect">
            <a:avLst/>
          </a:prstGeom>
        </p:spPr>
      </p:pic>
    </p:spTree>
    <p:extLst>
      <p:ext uri="{BB962C8B-B14F-4D97-AF65-F5344CB8AC3E}">
        <p14:creationId xmlns:p14="http://schemas.microsoft.com/office/powerpoint/2010/main" val="1141085197"/>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635" y="-21590"/>
            <a:ext cx="12193270" cy="6879590"/>
            <a:chOff x="-1" y="-34"/>
            <a:chExt cx="19202" cy="10834"/>
          </a:xfrm>
        </p:grpSpPr>
        <p:grpSp>
          <p:nvGrpSpPr>
            <p:cNvPr id="2" name="组合 1"/>
            <p:cNvGrpSpPr/>
            <p:nvPr/>
          </p:nvGrpSpPr>
          <p:grpSpPr>
            <a:xfrm>
              <a:off x="-1" y="-34"/>
              <a:ext cx="19202" cy="10835"/>
              <a:chOff x="-1" y="-34"/>
              <a:chExt cx="19202" cy="10835"/>
            </a:xfrm>
          </p:grpSpPr>
          <p:pic>
            <p:nvPicPr>
              <p:cNvPr id="25" name="图片 24" descr="E:\ppt创作\1全部\3素材\39 (3).png39 (3)"/>
              <p:cNvPicPr>
                <a:picLocks noChangeAspect="1"/>
              </p:cNvPicPr>
              <p:nvPr/>
            </p:nvPicPr>
            <p:blipFill>
              <a:blip r:embed="rId3"/>
              <a:stretch>
                <a:fillRect/>
              </a:stretch>
            </p:blipFill>
            <p:spPr>
              <a:xfrm>
                <a:off x="-1" y="0"/>
                <a:ext cx="19202" cy="10801"/>
              </a:xfrm>
              <a:prstGeom prst="rect">
                <a:avLst/>
              </a:prstGeom>
            </p:spPr>
          </p:pic>
          <p:pic>
            <p:nvPicPr>
              <p:cNvPr id="4" name="图片 3" descr="59"/>
              <p:cNvPicPr>
                <a:picLocks noChangeAspect="1"/>
              </p:cNvPicPr>
              <p:nvPr/>
            </p:nvPicPr>
            <p:blipFill>
              <a:blip r:embed="rId4"/>
              <a:srcRect t="10063" b="21540"/>
              <a:stretch>
                <a:fillRect/>
              </a:stretch>
            </p:blipFill>
            <p:spPr>
              <a:xfrm>
                <a:off x="1" y="-34"/>
                <a:ext cx="19200" cy="10834"/>
              </a:xfrm>
              <a:prstGeom prst="rect">
                <a:avLst/>
              </a:prstGeom>
            </p:spPr>
          </p:pic>
        </p:grpSp>
        <p:sp>
          <p:nvSpPr>
            <p:cNvPr id="6" name="圆角矩形 5"/>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图片 6" descr="588ku_00e45572d0989516123cbc3a3320b7a2_12554976"/>
          <p:cNvPicPr>
            <a:picLocks noChangeAspect="1"/>
          </p:cNvPicPr>
          <p:nvPr/>
        </p:nvPicPr>
        <p:blipFill>
          <a:blip r:embed="rId5"/>
          <a:stretch>
            <a:fillRect/>
          </a:stretch>
        </p:blipFill>
        <p:spPr>
          <a:xfrm>
            <a:off x="-252126" y="-143843"/>
            <a:ext cx="1844907" cy="1587557"/>
          </a:xfrm>
          <a:prstGeom prst="rect">
            <a:avLst/>
          </a:prstGeom>
        </p:spPr>
      </p:pic>
      <p:pic>
        <p:nvPicPr>
          <p:cNvPr id="8" name="图片 7" descr="8 (23)"/>
          <p:cNvPicPr>
            <a:picLocks noChangeAspect="1"/>
          </p:cNvPicPr>
          <p:nvPr/>
        </p:nvPicPr>
        <p:blipFill>
          <a:blip r:embed="rId6"/>
          <a:srcRect t="86667"/>
          <a:stretch>
            <a:fillRect/>
          </a:stretch>
        </p:blipFill>
        <p:spPr>
          <a:xfrm>
            <a:off x="635" y="6477000"/>
            <a:ext cx="12192000" cy="381000"/>
          </a:xfrm>
          <a:prstGeom prst="rect">
            <a:avLst/>
          </a:prstGeom>
        </p:spPr>
      </p:pic>
      <p:pic>
        <p:nvPicPr>
          <p:cNvPr id="10" name="Picture 9"/>
          <p:cNvPicPr>
            <a:picLocks noChangeAspect="1"/>
          </p:cNvPicPr>
          <p:nvPr/>
        </p:nvPicPr>
        <p:blipFill>
          <a:blip r:embed="rId7"/>
          <a:stretch>
            <a:fillRect/>
          </a:stretch>
        </p:blipFill>
        <p:spPr>
          <a:xfrm>
            <a:off x="8816009" y="1537336"/>
            <a:ext cx="2904936" cy="3907498"/>
          </a:xfrm>
          <a:prstGeom prst="rect">
            <a:avLst/>
          </a:prstGeom>
        </p:spPr>
      </p:pic>
      <p:sp>
        <p:nvSpPr>
          <p:cNvPr id="11" name="Rectangle 2"/>
          <p:cNvSpPr txBox="1">
            <a:spLocks noChangeArrowheads="1"/>
          </p:cNvSpPr>
          <p:nvPr/>
        </p:nvSpPr>
        <p:spPr>
          <a:xfrm>
            <a:off x="636103" y="1228103"/>
            <a:ext cx="8060525" cy="452596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思源黑体 CN Bold"/>
                <a:ea typeface="思源黑体 CN Bold"/>
                <a:cs typeface="思源黑体 CN Bold" panose="020B0800000000000000" charset="-122"/>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思源黑体 CN Bold"/>
                <a:ea typeface="思源黑体 CN Bold"/>
                <a:cs typeface="思源黑体 CN Bold" panose="020B0800000000000000" charset="-122"/>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思源黑体 CN Bold"/>
                <a:ea typeface="思源黑体 CN Bold"/>
                <a:cs typeface="思源黑体 CN Bold" panose="020B0800000000000000" charset="-122"/>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思源黑体 CN Bold"/>
                <a:ea typeface="思源黑体 CN Bold"/>
                <a:cs typeface="思源黑体 CN Bold" panose="020B0800000000000000" charset="-122"/>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思源黑体 CN Bold"/>
                <a:ea typeface="思源黑体 CN Bold"/>
                <a:cs typeface="思源黑体 CN Bold" panose="020B0800000000000000" charset="-122"/>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4000"/>
              </a:lnSpc>
              <a:spcBef>
                <a:spcPts val="400"/>
              </a:spcBef>
              <a:defRPr/>
            </a:pPr>
            <a:r>
              <a:rPr lang="en-US" sz="2700" b="1" dirty="0" smtClean="0">
                <a:effectLst>
                  <a:outerShdw blurRad="38100" dist="38100" dir="2700000" algn="tl">
                    <a:srgbClr val="000000">
                      <a:alpha val="43137"/>
                    </a:srgbClr>
                  </a:outerShdw>
                </a:effectLst>
                <a:latin typeface="Arial" charset="0"/>
                <a:ea typeface="Arial" charset="0"/>
                <a:cs typeface="Arial" charset="0"/>
              </a:rPr>
              <a:t>SỐ CA TỬ VONG DO THUỐC LÁ </a:t>
            </a:r>
          </a:p>
          <a:p>
            <a:pPr algn="just">
              <a:lnSpc>
                <a:spcPct val="114000"/>
              </a:lnSpc>
              <a:spcBef>
                <a:spcPts val="400"/>
              </a:spcBef>
              <a:defRPr/>
            </a:pPr>
            <a:r>
              <a:rPr lang="en-US" sz="2700" b="1" dirty="0" smtClean="0">
                <a:effectLst>
                  <a:outerShdw blurRad="38100" dist="38100" dir="2700000" algn="tl">
                    <a:srgbClr val="000000">
                      <a:alpha val="43137"/>
                    </a:srgbClr>
                  </a:outerShdw>
                </a:effectLst>
                <a:latin typeface="Arial" charset="0"/>
                <a:ea typeface="Arial" charset="0"/>
                <a:cs typeface="Arial" charset="0"/>
              </a:rPr>
              <a:t>TRÊN THẾ GIỚI</a:t>
            </a:r>
          </a:p>
          <a:p>
            <a:pPr algn="just">
              <a:lnSpc>
                <a:spcPct val="114000"/>
              </a:lnSpc>
              <a:spcBef>
                <a:spcPts val="400"/>
              </a:spcBef>
            </a:pPr>
            <a:r>
              <a:rPr lang="en-US" sz="2600" dirty="0" err="1" smtClean="0">
                <a:solidFill>
                  <a:srgbClr val="000000"/>
                </a:solidFill>
                <a:latin typeface="Arial" charset="0"/>
                <a:ea typeface="Arial" charset="0"/>
                <a:cs typeface="Arial" charset="0"/>
              </a:rPr>
              <a:t>Thế</a:t>
            </a:r>
            <a:r>
              <a:rPr lang="en-US" sz="2600" dirty="0" smtClean="0">
                <a:solidFill>
                  <a:srgbClr val="000000"/>
                </a:solidFill>
                <a:latin typeface="Arial" charset="0"/>
                <a:ea typeface="Arial" charset="0"/>
                <a:cs typeface="Arial" charset="0"/>
              </a:rPr>
              <a:t> </a:t>
            </a:r>
            <a:r>
              <a:rPr lang="en-US" sz="2600" dirty="0" err="1" smtClean="0">
                <a:latin typeface="Arial" charset="0"/>
                <a:ea typeface="Arial" charset="0"/>
                <a:cs typeface="Arial" charset="0"/>
              </a:rPr>
              <a:t>giới</a:t>
            </a:r>
            <a:r>
              <a:rPr lang="en-US" sz="2600" dirty="0" smtClean="0">
                <a:latin typeface="Arial" charset="0"/>
                <a:ea typeface="Arial" charset="0"/>
                <a:cs typeface="Arial" charset="0"/>
              </a:rPr>
              <a:t>: </a:t>
            </a:r>
            <a:r>
              <a:rPr lang="en-US" sz="2600" dirty="0" err="1" smtClean="0">
                <a:latin typeface="Arial" charset="0"/>
                <a:ea typeface="Arial" charset="0"/>
                <a:cs typeface="Arial" charset="0"/>
              </a:rPr>
              <a:t>mỗi</a:t>
            </a:r>
            <a:r>
              <a:rPr lang="en-US" sz="2600" dirty="0" smtClean="0">
                <a:latin typeface="Arial" charset="0"/>
                <a:ea typeface="Arial" charset="0"/>
                <a:cs typeface="Arial" charset="0"/>
              </a:rPr>
              <a:t> </a:t>
            </a:r>
            <a:r>
              <a:rPr lang="en-US" sz="2600" dirty="0" err="1" smtClean="0">
                <a:latin typeface="Arial" charset="0"/>
                <a:ea typeface="Arial" charset="0"/>
                <a:cs typeface="Arial" charset="0"/>
              </a:rPr>
              <a:t>năm</a:t>
            </a:r>
            <a:r>
              <a:rPr lang="en-US" sz="2600" dirty="0" smtClean="0">
                <a:latin typeface="Arial" charset="0"/>
                <a:ea typeface="Arial" charset="0"/>
                <a:cs typeface="Arial" charset="0"/>
              </a:rPr>
              <a:t> 8 </a:t>
            </a:r>
            <a:r>
              <a:rPr lang="en-US" sz="2600" dirty="0" err="1" smtClean="0">
                <a:latin typeface="Arial" charset="0"/>
                <a:ea typeface="Arial" charset="0"/>
                <a:cs typeface="Arial" charset="0"/>
              </a:rPr>
              <a:t>triệu</a:t>
            </a:r>
            <a:r>
              <a:rPr lang="en-US" sz="2600" dirty="0" smtClean="0">
                <a:latin typeface="Arial" charset="0"/>
                <a:ea typeface="Arial" charset="0"/>
                <a:cs typeface="Arial" charset="0"/>
              </a:rPr>
              <a:t> </a:t>
            </a:r>
            <a:r>
              <a:rPr lang="en-US" sz="2600" dirty="0" err="1" smtClean="0">
                <a:latin typeface="Arial" charset="0"/>
                <a:ea typeface="Arial" charset="0"/>
                <a:cs typeface="Arial" charset="0"/>
              </a:rPr>
              <a:t>người</a:t>
            </a:r>
            <a:r>
              <a:rPr lang="en-US" sz="2600" dirty="0" smtClean="0">
                <a:latin typeface="Arial" charset="0"/>
                <a:ea typeface="Arial" charset="0"/>
                <a:cs typeface="Arial" charset="0"/>
              </a:rPr>
              <a:t> </a:t>
            </a:r>
            <a:r>
              <a:rPr lang="en-US" sz="2600" dirty="0" err="1" smtClean="0">
                <a:latin typeface="Arial" charset="0"/>
                <a:ea typeface="Arial" charset="0"/>
                <a:cs typeface="Arial" charset="0"/>
              </a:rPr>
              <a:t>chết</a:t>
            </a:r>
            <a:r>
              <a:rPr lang="en-US" sz="2600" dirty="0" smtClean="0">
                <a:latin typeface="Arial" charset="0"/>
                <a:ea typeface="Arial" charset="0"/>
                <a:cs typeface="Arial" charset="0"/>
              </a:rPr>
              <a:t>. </a:t>
            </a:r>
            <a:r>
              <a:rPr lang="en-US" sz="2600" dirty="0" err="1" smtClean="0">
                <a:latin typeface="Arial" charset="0"/>
                <a:ea typeface="Arial" charset="0"/>
                <a:cs typeface="Arial" charset="0"/>
              </a:rPr>
              <a:t>Mỗi</a:t>
            </a:r>
            <a:r>
              <a:rPr lang="en-US" sz="2600" dirty="0" smtClean="0">
                <a:latin typeface="Arial" charset="0"/>
                <a:ea typeface="Arial" charset="0"/>
                <a:cs typeface="Arial" charset="0"/>
              </a:rPr>
              <a:t> </a:t>
            </a:r>
            <a:r>
              <a:rPr lang="en-US" sz="2600" dirty="0" err="1" smtClean="0">
                <a:latin typeface="Arial" charset="0"/>
                <a:ea typeface="Arial" charset="0"/>
                <a:cs typeface="Arial" charset="0"/>
              </a:rPr>
              <a:t>ngày</a:t>
            </a:r>
            <a:r>
              <a:rPr lang="en-US" sz="2600" dirty="0" smtClean="0">
                <a:latin typeface="Arial" charset="0"/>
                <a:ea typeface="Arial" charset="0"/>
                <a:cs typeface="Arial" charset="0"/>
              </a:rPr>
              <a:t> </a:t>
            </a:r>
            <a:r>
              <a:rPr lang="en-US" sz="2600" dirty="0" err="1" smtClean="0">
                <a:latin typeface="Arial" charset="0"/>
                <a:ea typeface="Arial" charset="0"/>
                <a:cs typeface="Arial" charset="0"/>
              </a:rPr>
              <a:t>có</a:t>
            </a:r>
            <a:r>
              <a:rPr lang="en-US" sz="2600" dirty="0" smtClean="0">
                <a:latin typeface="Arial" charset="0"/>
                <a:ea typeface="Arial" charset="0"/>
                <a:cs typeface="Arial" charset="0"/>
              </a:rPr>
              <a:t>  </a:t>
            </a:r>
            <a:r>
              <a:rPr lang="en-AU" sz="2600" dirty="0" err="1" smtClean="0">
                <a:latin typeface="Arial" charset="0"/>
                <a:ea typeface="Arial" charset="0"/>
                <a:cs typeface="Arial" charset="0"/>
              </a:rPr>
              <a:t>xấp</a:t>
            </a:r>
            <a:r>
              <a:rPr lang="en-AU" sz="2600" dirty="0" smtClean="0">
                <a:latin typeface="Arial" charset="0"/>
                <a:ea typeface="Arial" charset="0"/>
                <a:cs typeface="Arial" charset="0"/>
              </a:rPr>
              <a:t> </a:t>
            </a:r>
            <a:r>
              <a:rPr lang="en-AU" sz="2600" dirty="0" err="1" smtClean="0">
                <a:latin typeface="Arial" charset="0"/>
                <a:ea typeface="Arial" charset="0"/>
                <a:cs typeface="Arial" charset="0"/>
              </a:rPr>
              <a:t>xỉ</a:t>
            </a:r>
            <a:r>
              <a:rPr lang="en-AU" sz="2600" dirty="0" smtClean="0">
                <a:latin typeface="Arial" charset="0"/>
                <a:ea typeface="Arial" charset="0"/>
                <a:cs typeface="Arial" charset="0"/>
              </a:rPr>
              <a:t> 21.000 </a:t>
            </a:r>
            <a:r>
              <a:rPr lang="en-AU" sz="2600" dirty="0" err="1" smtClean="0">
                <a:latin typeface="Arial" charset="0"/>
                <a:ea typeface="Arial" charset="0"/>
                <a:cs typeface="Arial" charset="0"/>
              </a:rPr>
              <a:t>người</a:t>
            </a:r>
            <a:r>
              <a:rPr lang="en-AU" sz="2600" dirty="0" smtClean="0">
                <a:latin typeface="Arial" charset="0"/>
                <a:ea typeface="Arial" charset="0"/>
                <a:cs typeface="Arial" charset="0"/>
              </a:rPr>
              <a:t> </a:t>
            </a:r>
            <a:r>
              <a:rPr lang="en-AU" sz="2600" dirty="0" err="1" smtClean="0">
                <a:latin typeface="Arial" charset="0"/>
                <a:ea typeface="Arial" charset="0"/>
                <a:cs typeface="Arial" charset="0"/>
              </a:rPr>
              <a:t>chết</a:t>
            </a:r>
            <a:r>
              <a:rPr lang="en-AU" sz="2600" dirty="0" smtClean="0">
                <a:latin typeface="Arial" charset="0"/>
                <a:ea typeface="Arial" charset="0"/>
                <a:cs typeface="Arial" charset="0"/>
              </a:rPr>
              <a:t>, </a:t>
            </a:r>
            <a:r>
              <a:rPr lang="en-AU" sz="2600" dirty="0" err="1" smtClean="0">
                <a:latin typeface="Arial" charset="0"/>
                <a:ea typeface="Arial" charset="0"/>
                <a:cs typeface="Arial" charset="0"/>
              </a:rPr>
              <a:t>tương</a:t>
            </a:r>
            <a:r>
              <a:rPr lang="en-AU" sz="2600" dirty="0" smtClean="0">
                <a:latin typeface="Arial" charset="0"/>
                <a:ea typeface="Arial" charset="0"/>
                <a:cs typeface="Arial" charset="0"/>
              </a:rPr>
              <a:t> </a:t>
            </a:r>
            <a:r>
              <a:rPr lang="en-AU" sz="2600" dirty="0" err="1" smtClean="0">
                <a:latin typeface="Arial" charset="0"/>
                <a:ea typeface="Arial" charset="0"/>
                <a:cs typeface="Arial" charset="0"/>
              </a:rPr>
              <a:t>đương</a:t>
            </a:r>
            <a:r>
              <a:rPr lang="en-AU" sz="2600" dirty="0" smtClean="0">
                <a:latin typeface="Arial" charset="0"/>
                <a:ea typeface="Arial" charset="0"/>
                <a:cs typeface="Arial" charset="0"/>
              </a:rPr>
              <a:t> </a:t>
            </a:r>
            <a:r>
              <a:rPr lang="en-AU" sz="2600" dirty="0" err="1" smtClean="0">
                <a:latin typeface="Arial" charset="0"/>
                <a:ea typeface="Arial" charset="0"/>
                <a:cs typeface="Arial" charset="0"/>
              </a:rPr>
              <a:t>việc</a:t>
            </a:r>
            <a:r>
              <a:rPr lang="en-AU" sz="2600" dirty="0" smtClean="0">
                <a:latin typeface="Arial" charset="0"/>
                <a:ea typeface="Arial" charset="0"/>
                <a:cs typeface="Arial" charset="0"/>
              </a:rPr>
              <a:t> 73 </a:t>
            </a:r>
            <a:r>
              <a:rPr lang="en-AU" sz="2600" dirty="0" err="1" smtClean="0">
                <a:latin typeface="Arial" charset="0"/>
                <a:ea typeface="Arial" charset="0"/>
                <a:cs typeface="Arial" charset="0"/>
              </a:rPr>
              <a:t>chiếc</a:t>
            </a:r>
            <a:r>
              <a:rPr lang="en-AU" sz="2600" dirty="0" smtClean="0">
                <a:latin typeface="Arial" charset="0"/>
                <a:ea typeface="Arial" charset="0"/>
                <a:cs typeface="Arial" charset="0"/>
              </a:rPr>
              <a:t> </a:t>
            </a:r>
            <a:r>
              <a:rPr lang="en-AU" sz="2600" dirty="0" err="1" smtClean="0">
                <a:latin typeface="Arial" charset="0"/>
                <a:ea typeface="Arial" charset="0"/>
                <a:cs typeface="Arial" charset="0"/>
              </a:rPr>
              <a:t>máy</a:t>
            </a:r>
            <a:r>
              <a:rPr lang="en-AU" sz="2600" dirty="0" smtClean="0">
                <a:latin typeface="Arial" charset="0"/>
                <a:ea typeface="Arial" charset="0"/>
                <a:cs typeface="Arial" charset="0"/>
              </a:rPr>
              <a:t> bay Boeing 777 </a:t>
            </a:r>
            <a:r>
              <a:rPr lang="en-AU" sz="2600" dirty="0" err="1" smtClean="0">
                <a:latin typeface="Arial" charset="0"/>
                <a:ea typeface="Arial" charset="0"/>
                <a:cs typeface="Arial" charset="0"/>
              </a:rPr>
              <a:t>gặp</a:t>
            </a:r>
            <a:r>
              <a:rPr lang="en-AU" sz="2600" dirty="0" smtClean="0">
                <a:latin typeface="Arial" charset="0"/>
                <a:ea typeface="Arial" charset="0"/>
                <a:cs typeface="Arial" charset="0"/>
              </a:rPr>
              <a:t> tai </a:t>
            </a:r>
            <a:r>
              <a:rPr lang="en-AU" sz="2600" dirty="0" err="1" smtClean="0">
                <a:latin typeface="Arial" charset="0"/>
                <a:ea typeface="Arial" charset="0"/>
                <a:cs typeface="Arial" charset="0"/>
              </a:rPr>
              <a:t>nạn</a:t>
            </a:r>
            <a:r>
              <a:rPr lang="en-AU" sz="2600" dirty="0" smtClean="0">
                <a:latin typeface="Arial" charset="0"/>
                <a:ea typeface="Arial" charset="0"/>
                <a:cs typeface="Arial" charset="0"/>
              </a:rPr>
              <a:t>/</a:t>
            </a:r>
            <a:r>
              <a:rPr lang="en-AU" sz="2600" dirty="0" err="1" smtClean="0">
                <a:latin typeface="Arial" charset="0"/>
                <a:ea typeface="Arial" charset="0"/>
                <a:cs typeface="Arial" charset="0"/>
              </a:rPr>
              <a:t>ngày</a:t>
            </a:r>
            <a:r>
              <a:rPr lang="en-AU" sz="2600" dirty="0" smtClean="0">
                <a:latin typeface="Arial" charset="0"/>
                <a:ea typeface="Arial" charset="0"/>
                <a:cs typeface="Arial" charset="0"/>
              </a:rPr>
              <a:t>, </a:t>
            </a:r>
            <a:r>
              <a:rPr lang="en-AU" sz="2600" dirty="0" err="1" smtClean="0">
                <a:latin typeface="Arial" charset="0"/>
                <a:ea typeface="Arial" charset="0"/>
                <a:cs typeface="Arial" charset="0"/>
              </a:rPr>
              <a:t>và</a:t>
            </a:r>
            <a:r>
              <a:rPr lang="en-AU" sz="2600" dirty="0" smtClean="0">
                <a:latin typeface="Arial" charset="0"/>
                <a:ea typeface="Arial" charset="0"/>
                <a:cs typeface="Arial" charset="0"/>
              </a:rPr>
              <a:t> </a:t>
            </a:r>
            <a:r>
              <a:rPr lang="en-AU" sz="2600" dirty="0" err="1" smtClean="0">
                <a:latin typeface="Arial" charset="0"/>
                <a:ea typeface="Arial" charset="0"/>
                <a:cs typeface="Arial" charset="0"/>
              </a:rPr>
              <a:t>trung</a:t>
            </a:r>
            <a:r>
              <a:rPr lang="en-AU" sz="2600" dirty="0" smtClean="0">
                <a:latin typeface="Arial" charset="0"/>
                <a:ea typeface="Arial" charset="0"/>
                <a:cs typeface="Arial" charset="0"/>
              </a:rPr>
              <a:t> </a:t>
            </a:r>
            <a:r>
              <a:rPr lang="en-AU" sz="2600" dirty="0" err="1" smtClean="0">
                <a:latin typeface="Arial" charset="0"/>
                <a:ea typeface="Arial" charset="0"/>
                <a:cs typeface="Arial" charset="0"/>
              </a:rPr>
              <a:t>bình</a:t>
            </a:r>
            <a:r>
              <a:rPr lang="en-AU" sz="2600" dirty="0" smtClean="0">
                <a:latin typeface="Arial" charset="0"/>
                <a:ea typeface="Arial" charset="0"/>
                <a:cs typeface="Arial" charset="0"/>
              </a:rPr>
              <a:t> 4 </a:t>
            </a:r>
            <a:r>
              <a:rPr lang="en-AU" sz="2600" dirty="0" err="1" smtClean="0">
                <a:latin typeface="Arial" charset="0"/>
                <a:ea typeface="Arial" charset="0"/>
                <a:cs typeface="Arial" charset="0"/>
              </a:rPr>
              <a:t>giây</a:t>
            </a:r>
            <a:r>
              <a:rPr lang="en-AU" sz="2600" dirty="0" smtClean="0">
                <a:latin typeface="Arial" charset="0"/>
                <a:ea typeface="Arial" charset="0"/>
                <a:cs typeface="Arial" charset="0"/>
              </a:rPr>
              <a:t> </a:t>
            </a:r>
            <a:r>
              <a:rPr lang="en-AU" sz="2600" dirty="0" err="1" smtClean="0">
                <a:latin typeface="Arial" charset="0"/>
                <a:ea typeface="Arial" charset="0"/>
                <a:cs typeface="Arial" charset="0"/>
              </a:rPr>
              <a:t>có</a:t>
            </a:r>
            <a:r>
              <a:rPr lang="en-AU" sz="2600" dirty="0" smtClean="0">
                <a:latin typeface="Arial" charset="0"/>
                <a:ea typeface="Arial" charset="0"/>
                <a:cs typeface="Arial" charset="0"/>
              </a:rPr>
              <a:t> 1 </a:t>
            </a:r>
            <a:r>
              <a:rPr lang="en-AU" sz="2600" dirty="0" err="1" smtClean="0">
                <a:latin typeface="Arial" charset="0"/>
                <a:ea typeface="Arial" charset="0"/>
                <a:cs typeface="Arial" charset="0"/>
              </a:rPr>
              <a:t>người</a:t>
            </a:r>
            <a:r>
              <a:rPr lang="en-AU" sz="2600" dirty="0" smtClean="0">
                <a:latin typeface="Arial" charset="0"/>
                <a:ea typeface="Arial" charset="0"/>
                <a:cs typeface="Arial" charset="0"/>
              </a:rPr>
              <a:t> </a:t>
            </a:r>
            <a:r>
              <a:rPr lang="en-AU" sz="2600" dirty="0" err="1" smtClean="0">
                <a:latin typeface="Arial" charset="0"/>
                <a:ea typeface="Arial" charset="0"/>
                <a:cs typeface="Arial" charset="0"/>
              </a:rPr>
              <a:t>chết</a:t>
            </a:r>
            <a:r>
              <a:rPr lang="en-AU" sz="2600" dirty="0" smtClean="0">
                <a:latin typeface="Arial" charset="0"/>
                <a:ea typeface="Arial" charset="0"/>
                <a:cs typeface="Arial" charset="0"/>
              </a:rPr>
              <a:t> do </a:t>
            </a:r>
            <a:r>
              <a:rPr lang="en-AU" sz="2600" dirty="0" err="1" smtClean="0">
                <a:latin typeface="Arial" charset="0"/>
                <a:ea typeface="Arial" charset="0"/>
                <a:cs typeface="Arial" charset="0"/>
              </a:rPr>
              <a:t>thuốc</a:t>
            </a:r>
            <a:r>
              <a:rPr lang="en-AU" sz="2600" dirty="0" smtClean="0">
                <a:latin typeface="Arial" charset="0"/>
                <a:ea typeface="Arial" charset="0"/>
                <a:cs typeface="Arial" charset="0"/>
              </a:rPr>
              <a:t> </a:t>
            </a:r>
            <a:r>
              <a:rPr lang="en-AU" sz="2600" dirty="0" err="1" smtClean="0">
                <a:latin typeface="Arial" charset="0"/>
                <a:ea typeface="Arial" charset="0"/>
                <a:cs typeface="Arial" charset="0"/>
              </a:rPr>
              <a:t>lá</a:t>
            </a:r>
            <a:r>
              <a:rPr lang="en-AU" sz="2600" dirty="0" smtClean="0">
                <a:latin typeface="Arial" charset="0"/>
                <a:ea typeface="Arial" charset="0"/>
                <a:cs typeface="Arial" charset="0"/>
              </a:rPr>
              <a:t>.</a:t>
            </a:r>
            <a:endParaRPr lang="en-US" sz="2600" dirty="0" smtClean="0">
              <a:latin typeface="Arial" charset="0"/>
              <a:ea typeface="Arial" charset="0"/>
              <a:cs typeface="Arial" charset="0"/>
            </a:endParaRPr>
          </a:p>
          <a:p>
            <a:pPr indent="463550" algn="just" fontAlgn="base">
              <a:lnSpc>
                <a:spcPct val="114000"/>
              </a:lnSpc>
              <a:spcBef>
                <a:spcPts val="400"/>
              </a:spcBef>
              <a:spcAft>
                <a:spcPct val="0"/>
              </a:spcAft>
              <a:buClr>
                <a:srgbClr val="000000"/>
              </a:buClr>
              <a:buFont typeface="Wingdings" pitchFamily="2" charset="2"/>
              <a:buChar char="F"/>
              <a:defRPr/>
            </a:pPr>
            <a:r>
              <a:rPr lang="en-US" sz="2600" dirty="0" smtClean="0">
                <a:latin typeface="Arial" charset="0"/>
                <a:ea typeface="Arial" charset="0"/>
                <a:cs typeface="Arial" charset="0"/>
              </a:rPr>
              <a:t> </a:t>
            </a:r>
            <a:r>
              <a:rPr lang="en-US" sz="2600" dirty="0" err="1" smtClean="0">
                <a:latin typeface="Arial" charset="0"/>
                <a:ea typeface="Arial" charset="0"/>
                <a:cs typeface="Arial" charset="0"/>
              </a:rPr>
              <a:t>Thế</a:t>
            </a:r>
            <a:r>
              <a:rPr lang="en-US" sz="2600" dirty="0" smtClean="0">
                <a:latin typeface="Arial" charset="0"/>
                <a:ea typeface="Arial" charset="0"/>
                <a:cs typeface="Arial" charset="0"/>
              </a:rPr>
              <a:t> </a:t>
            </a:r>
            <a:r>
              <a:rPr lang="en-US" sz="2600" dirty="0" err="1" smtClean="0">
                <a:latin typeface="Arial" charset="0"/>
                <a:ea typeface="Arial" charset="0"/>
                <a:cs typeface="Arial" charset="0"/>
              </a:rPr>
              <a:t>kỷ</a:t>
            </a:r>
            <a:r>
              <a:rPr lang="en-US" sz="2600" dirty="0" smtClean="0">
                <a:latin typeface="Arial" charset="0"/>
                <a:ea typeface="Arial" charset="0"/>
                <a:cs typeface="Arial" charset="0"/>
              </a:rPr>
              <a:t> 20: 100 </a:t>
            </a:r>
            <a:r>
              <a:rPr lang="en-US" sz="2600" dirty="0" err="1" smtClean="0">
                <a:latin typeface="Arial" charset="0"/>
                <a:ea typeface="Arial" charset="0"/>
                <a:cs typeface="Arial" charset="0"/>
              </a:rPr>
              <a:t>triệu</a:t>
            </a:r>
            <a:r>
              <a:rPr lang="en-US" sz="2600" dirty="0" smtClean="0">
                <a:latin typeface="Arial" charset="0"/>
                <a:ea typeface="Arial" charset="0"/>
                <a:cs typeface="Arial" charset="0"/>
              </a:rPr>
              <a:t> </a:t>
            </a:r>
            <a:r>
              <a:rPr lang="en-US" sz="2600" dirty="0" err="1" smtClean="0">
                <a:latin typeface="Arial" charset="0"/>
                <a:ea typeface="Arial" charset="0"/>
                <a:cs typeface="Arial" charset="0"/>
              </a:rPr>
              <a:t>người</a:t>
            </a:r>
            <a:r>
              <a:rPr lang="en-US" sz="2600" dirty="0" smtClean="0">
                <a:latin typeface="Arial" charset="0"/>
                <a:ea typeface="Arial" charset="0"/>
                <a:cs typeface="Arial" charset="0"/>
              </a:rPr>
              <a:t> </a:t>
            </a:r>
            <a:r>
              <a:rPr lang="en-US" sz="2600" dirty="0" err="1" smtClean="0">
                <a:latin typeface="Arial" charset="0"/>
                <a:ea typeface="Arial" charset="0"/>
                <a:cs typeface="Arial" charset="0"/>
              </a:rPr>
              <a:t>chết</a:t>
            </a:r>
            <a:endParaRPr lang="en-US" sz="2600" dirty="0" smtClean="0">
              <a:latin typeface="Arial" charset="0"/>
              <a:ea typeface="Arial" charset="0"/>
              <a:cs typeface="Arial" charset="0"/>
            </a:endParaRPr>
          </a:p>
          <a:p>
            <a:pPr indent="463550" algn="just" fontAlgn="base">
              <a:lnSpc>
                <a:spcPct val="114000"/>
              </a:lnSpc>
              <a:spcBef>
                <a:spcPts val="400"/>
              </a:spcBef>
              <a:spcAft>
                <a:spcPct val="0"/>
              </a:spcAft>
              <a:buClr>
                <a:srgbClr val="000000"/>
              </a:buClr>
              <a:buFont typeface="Wingdings" pitchFamily="2" charset="2"/>
              <a:buChar char="F"/>
              <a:defRPr/>
            </a:pPr>
            <a:r>
              <a:rPr lang="en-US" sz="2600" dirty="0" smtClean="0">
                <a:solidFill>
                  <a:srgbClr val="000000"/>
                </a:solidFill>
                <a:latin typeface="Arial" charset="0"/>
                <a:ea typeface="Arial" charset="0"/>
                <a:cs typeface="Arial" charset="0"/>
              </a:rPr>
              <a:t> </a:t>
            </a:r>
            <a:r>
              <a:rPr lang="en-US" sz="2600" dirty="0" err="1" smtClean="0">
                <a:solidFill>
                  <a:srgbClr val="000000"/>
                </a:solidFill>
                <a:latin typeface="Arial" charset="0"/>
                <a:ea typeface="Arial" charset="0"/>
                <a:cs typeface="Arial" charset="0"/>
              </a:rPr>
              <a:t>Thế</a:t>
            </a:r>
            <a:r>
              <a:rPr lang="en-US" sz="2600" dirty="0" smtClean="0">
                <a:solidFill>
                  <a:srgbClr val="000000"/>
                </a:solidFill>
                <a:latin typeface="Arial" charset="0"/>
                <a:ea typeface="Arial" charset="0"/>
                <a:cs typeface="Arial" charset="0"/>
              </a:rPr>
              <a:t> </a:t>
            </a:r>
            <a:r>
              <a:rPr lang="en-US" sz="2600" dirty="0" err="1" smtClean="0">
                <a:solidFill>
                  <a:srgbClr val="000000"/>
                </a:solidFill>
                <a:latin typeface="Arial" charset="0"/>
                <a:ea typeface="Arial" charset="0"/>
                <a:cs typeface="Arial" charset="0"/>
              </a:rPr>
              <a:t>kỷ</a:t>
            </a:r>
            <a:r>
              <a:rPr lang="en-US" sz="2600" dirty="0" smtClean="0">
                <a:solidFill>
                  <a:srgbClr val="000000"/>
                </a:solidFill>
                <a:latin typeface="Arial" charset="0"/>
                <a:ea typeface="Arial" charset="0"/>
                <a:cs typeface="Arial" charset="0"/>
              </a:rPr>
              <a:t> 21: </a:t>
            </a:r>
            <a:r>
              <a:rPr lang="en-US" sz="2600" dirty="0" err="1" smtClean="0">
                <a:solidFill>
                  <a:srgbClr val="000000"/>
                </a:solidFill>
                <a:latin typeface="Arial" charset="0"/>
                <a:ea typeface="Arial" charset="0"/>
                <a:cs typeface="Arial" charset="0"/>
              </a:rPr>
              <a:t>ước</a:t>
            </a:r>
            <a:r>
              <a:rPr lang="en-US" sz="2600" dirty="0" smtClean="0">
                <a:solidFill>
                  <a:srgbClr val="000000"/>
                </a:solidFill>
                <a:latin typeface="Arial" charset="0"/>
                <a:ea typeface="Arial" charset="0"/>
                <a:cs typeface="Arial" charset="0"/>
              </a:rPr>
              <a:t> </a:t>
            </a:r>
            <a:r>
              <a:rPr lang="en-US" sz="2600" dirty="0" err="1" smtClean="0">
                <a:solidFill>
                  <a:srgbClr val="000000"/>
                </a:solidFill>
                <a:latin typeface="Arial" charset="0"/>
                <a:ea typeface="Arial" charset="0"/>
                <a:cs typeface="Arial" charset="0"/>
              </a:rPr>
              <a:t>tính</a:t>
            </a:r>
            <a:r>
              <a:rPr lang="en-US" sz="2600" dirty="0" smtClean="0">
                <a:solidFill>
                  <a:srgbClr val="000000"/>
                </a:solidFill>
                <a:latin typeface="Arial" charset="0"/>
                <a:ea typeface="Arial" charset="0"/>
                <a:cs typeface="Arial" charset="0"/>
              </a:rPr>
              <a:t> 1 </a:t>
            </a:r>
            <a:r>
              <a:rPr lang="en-US" sz="2600" dirty="0" err="1" smtClean="0">
                <a:solidFill>
                  <a:srgbClr val="000000"/>
                </a:solidFill>
                <a:latin typeface="Arial" charset="0"/>
                <a:ea typeface="Arial" charset="0"/>
                <a:cs typeface="Arial" charset="0"/>
              </a:rPr>
              <a:t>tỷ</a:t>
            </a:r>
            <a:r>
              <a:rPr lang="en-US" sz="2600" dirty="0" smtClean="0">
                <a:solidFill>
                  <a:srgbClr val="000000"/>
                </a:solidFill>
                <a:latin typeface="Arial" charset="0"/>
                <a:ea typeface="Arial" charset="0"/>
                <a:cs typeface="Arial" charset="0"/>
              </a:rPr>
              <a:t> </a:t>
            </a:r>
            <a:r>
              <a:rPr lang="en-US" sz="2600" dirty="0" err="1" smtClean="0">
                <a:solidFill>
                  <a:srgbClr val="000000"/>
                </a:solidFill>
                <a:latin typeface="Arial" charset="0"/>
                <a:ea typeface="Arial" charset="0"/>
                <a:cs typeface="Arial" charset="0"/>
              </a:rPr>
              <a:t>người</a:t>
            </a:r>
            <a:r>
              <a:rPr lang="en-US" sz="2600" dirty="0" smtClean="0">
                <a:solidFill>
                  <a:srgbClr val="000000"/>
                </a:solidFill>
                <a:latin typeface="Arial" charset="0"/>
                <a:ea typeface="Arial" charset="0"/>
                <a:cs typeface="Arial" charset="0"/>
              </a:rPr>
              <a:t> </a:t>
            </a:r>
            <a:r>
              <a:rPr lang="en-US" sz="2600" dirty="0" err="1" smtClean="0">
                <a:solidFill>
                  <a:srgbClr val="000000"/>
                </a:solidFill>
                <a:latin typeface="Arial" charset="0"/>
                <a:ea typeface="Arial" charset="0"/>
                <a:cs typeface="Arial" charset="0"/>
              </a:rPr>
              <a:t>chết</a:t>
            </a:r>
            <a:endParaRPr lang="en-US" sz="2600" b="1" dirty="0" smtClean="0">
              <a:solidFill>
                <a:srgbClr val="000000"/>
              </a:solidFill>
              <a:latin typeface="Arial" charset="0"/>
              <a:ea typeface="Arial" charset="0"/>
              <a:cs typeface="Arial" charset="0"/>
            </a:endParaRPr>
          </a:p>
          <a:p>
            <a:pPr marL="63500" indent="457200" algn="just" fontAlgn="base">
              <a:lnSpc>
                <a:spcPct val="114000"/>
              </a:lnSpc>
              <a:spcBef>
                <a:spcPts val="400"/>
              </a:spcBef>
              <a:spcAft>
                <a:spcPct val="0"/>
              </a:spcAft>
              <a:buClr>
                <a:srgbClr val="000000"/>
              </a:buClr>
              <a:defRPr/>
            </a:pPr>
            <a:r>
              <a:rPr lang="en-US" sz="2600" dirty="0" err="1" smtClean="0">
                <a:solidFill>
                  <a:srgbClr val="FF0000"/>
                </a:solidFill>
                <a:latin typeface="Arial" charset="0"/>
                <a:ea typeface="Arial" charset="0"/>
                <a:cs typeface="Arial" charset="0"/>
              </a:rPr>
              <a:t>Tỷ</a:t>
            </a:r>
            <a:r>
              <a:rPr lang="en-US" sz="2600" dirty="0" smtClean="0">
                <a:solidFill>
                  <a:srgbClr val="FF0000"/>
                </a:solidFill>
                <a:latin typeface="Arial" charset="0"/>
                <a:ea typeface="Arial" charset="0"/>
                <a:cs typeface="Arial" charset="0"/>
              </a:rPr>
              <a:t> </a:t>
            </a:r>
            <a:r>
              <a:rPr lang="en-US" sz="2600" dirty="0" err="1" smtClean="0">
                <a:solidFill>
                  <a:srgbClr val="FF0000"/>
                </a:solidFill>
                <a:latin typeface="Arial" charset="0"/>
                <a:ea typeface="Arial" charset="0"/>
                <a:cs typeface="Arial" charset="0"/>
              </a:rPr>
              <a:t>lệ</a:t>
            </a:r>
            <a:r>
              <a:rPr lang="en-US" sz="2600" dirty="0" smtClean="0">
                <a:solidFill>
                  <a:srgbClr val="FF0000"/>
                </a:solidFill>
                <a:latin typeface="Arial" charset="0"/>
                <a:ea typeface="Arial" charset="0"/>
                <a:cs typeface="Arial" charset="0"/>
              </a:rPr>
              <a:t> </a:t>
            </a:r>
            <a:r>
              <a:rPr lang="en-US" sz="2600" dirty="0" err="1" smtClean="0">
                <a:solidFill>
                  <a:srgbClr val="FF0000"/>
                </a:solidFill>
                <a:latin typeface="Arial" charset="0"/>
                <a:ea typeface="Arial" charset="0"/>
                <a:cs typeface="Arial" charset="0"/>
              </a:rPr>
              <a:t>hút</a:t>
            </a:r>
            <a:r>
              <a:rPr lang="en-US" sz="2600" dirty="0" smtClean="0">
                <a:solidFill>
                  <a:srgbClr val="FF0000"/>
                </a:solidFill>
                <a:latin typeface="Arial" charset="0"/>
                <a:ea typeface="Arial" charset="0"/>
                <a:cs typeface="Arial" charset="0"/>
              </a:rPr>
              <a:t> </a:t>
            </a:r>
            <a:r>
              <a:rPr lang="en-US" sz="2600" dirty="0" err="1" smtClean="0">
                <a:solidFill>
                  <a:srgbClr val="FF0000"/>
                </a:solidFill>
                <a:latin typeface="Arial" charset="0"/>
                <a:ea typeface="Arial" charset="0"/>
                <a:cs typeface="Arial" charset="0"/>
              </a:rPr>
              <a:t>thuốc</a:t>
            </a:r>
            <a:r>
              <a:rPr lang="en-US" sz="2600" dirty="0" smtClean="0">
                <a:solidFill>
                  <a:srgbClr val="FF0000"/>
                </a:solidFill>
                <a:latin typeface="Arial" charset="0"/>
                <a:ea typeface="Arial" charset="0"/>
                <a:cs typeface="Arial" charset="0"/>
              </a:rPr>
              <a:t> </a:t>
            </a:r>
            <a:r>
              <a:rPr lang="en-US" sz="2600" dirty="0" err="1" smtClean="0">
                <a:solidFill>
                  <a:srgbClr val="FF0000"/>
                </a:solidFill>
                <a:latin typeface="Arial" charset="0"/>
                <a:ea typeface="Arial" charset="0"/>
                <a:cs typeface="Arial" charset="0"/>
              </a:rPr>
              <a:t>có</a:t>
            </a:r>
            <a:r>
              <a:rPr lang="en-US" sz="2600" dirty="0" smtClean="0">
                <a:solidFill>
                  <a:srgbClr val="FF0000"/>
                </a:solidFill>
                <a:latin typeface="Arial" charset="0"/>
                <a:ea typeface="Arial" charset="0"/>
                <a:cs typeface="Arial" charset="0"/>
              </a:rPr>
              <a:t> </a:t>
            </a:r>
            <a:r>
              <a:rPr lang="en-US" sz="2600" dirty="0" err="1" smtClean="0">
                <a:solidFill>
                  <a:srgbClr val="FF0000"/>
                </a:solidFill>
                <a:latin typeface="Arial" charset="0"/>
                <a:ea typeface="Arial" charset="0"/>
                <a:cs typeface="Arial" charset="0"/>
              </a:rPr>
              <a:t>xu</a:t>
            </a:r>
            <a:r>
              <a:rPr lang="en-US" sz="2600" dirty="0" smtClean="0">
                <a:solidFill>
                  <a:srgbClr val="FF0000"/>
                </a:solidFill>
                <a:latin typeface="Arial" charset="0"/>
                <a:ea typeface="Arial" charset="0"/>
                <a:cs typeface="Arial" charset="0"/>
              </a:rPr>
              <a:t> </a:t>
            </a:r>
            <a:r>
              <a:rPr lang="en-US" sz="2600" dirty="0" err="1" smtClean="0">
                <a:solidFill>
                  <a:srgbClr val="FF0000"/>
                </a:solidFill>
                <a:latin typeface="Arial" charset="0"/>
                <a:ea typeface="Arial" charset="0"/>
                <a:cs typeface="Arial" charset="0"/>
              </a:rPr>
              <a:t>hướng</a:t>
            </a:r>
            <a:r>
              <a:rPr lang="en-US" sz="2600" dirty="0" smtClean="0">
                <a:solidFill>
                  <a:srgbClr val="FF0000"/>
                </a:solidFill>
                <a:latin typeface="Arial" charset="0"/>
                <a:ea typeface="Arial" charset="0"/>
                <a:cs typeface="Arial" charset="0"/>
              </a:rPr>
              <a:t> </a:t>
            </a:r>
            <a:r>
              <a:rPr lang="en-US" sz="2600" dirty="0" err="1" smtClean="0">
                <a:solidFill>
                  <a:srgbClr val="FF0000"/>
                </a:solidFill>
                <a:latin typeface="Arial" charset="0"/>
                <a:ea typeface="Arial" charset="0"/>
                <a:cs typeface="Arial" charset="0"/>
              </a:rPr>
              <a:t>gia</a:t>
            </a:r>
            <a:r>
              <a:rPr lang="en-US" sz="2600" dirty="0" smtClean="0">
                <a:solidFill>
                  <a:srgbClr val="FF0000"/>
                </a:solidFill>
                <a:latin typeface="Arial" charset="0"/>
                <a:ea typeface="Arial" charset="0"/>
                <a:cs typeface="Arial" charset="0"/>
              </a:rPr>
              <a:t> </a:t>
            </a:r>
            <a:r>
              <a:rPr lang="en-US" sz="2600" dirty="0" err="1" smtClean="0">
                <a:solidFill>
                  <a:srgbClr val="FF0000"/>
                </a:solidFill>
                <a:latin typeface="Arial" charset="0"/>
                <a:ea typeface="Arial" charset="0"/>
                <a:cs typeface="Arial" charset="0"/>
              </a:rPr>
              <a:t>tăng</a:t>
            </a:r>
            <a:r>
              <a:rPr lang="en-US" sz="2600" dirty="0" smtClean="0">
                <a:solidFill>
                  <a:srgbClr val="FF0000"/>
                </a:solidFill>
                <a:latin typeface="Arial" charset="0"/>
                <a:ea typeface="Arial" charset="0"/>
                <a:cs typeface="Arial" charset="0"/>
              </a:rPr>
              <a:t> </a:t>
            </a:r>
            <a:r>
              <a:rPr lang="en-US" sz="2600" dirty="0" err="1" smtClean="0">
                <a:solidFill>
                  <a:srgbClr val="FF0000"/>
                </a:solidFill>
                <a:latin typeface="Arial" charset="0"/>
                <a:ea typeface="Arial" charset="0"/>
                <a:cs typeface="Arial" charset="0"/>
              </a:rPr>
              <a:t>ở</a:t>
            </a:r>
            <a:r>
              <a:rPr lang="en-US" sz="2600" dirty="0" smtClean="0">
                <a:solidFill>
                  <a:srgbClr val="FF0000"/>
                </a:solidFill>
                <a:latin typeface="Arial" charset="0"/>
                <a:ea typeface="Arial" charset="0"/>
                <a:cs typeface="Arial" charset="0"/>
              </a:rPr>
              <a:t> </a:t>
            </a:r>
            <a:r>
              <a:rPr lang="en-US" sz="2600" dirty="0" err="1" smtClean="0">
                <a:solidFill>
                  <a:srgbClr val="FF0000"/>
                </a:solidFill>
                <a:latin typeface="Arial" charset="0"/>
                <a:ea typeface="Arial" charset="0"/>
                <a:cs typeface="Arial" charset="0"/>
              </a:rPr>
              <a:t>các</a:t>
            </a:r>
            <a:r>
              <a:rPr lang="en-US" sz="2600" dirty="0" smtClean="0">
                <a:solidFill>
                  <a:srgbClr val="FF0000"/>
                </a:solidFill>
                <a:latin typeface="Arial" charset="0"/>
                <a:ea typeface="Arial" charset="0"/>
                <a:cs typeface="Arial" charset="0"/>
              </a:rPr>
              <a:t> </a:t>
            </a:r>
            <a:r>
              <a:rPr lang="en-US" sz="2600" dirty="0" err="1" smtClean="0">
                <a:solidFill>
                  <a:srgbClr val="FF0000"/>
                </a:solidFill>
                <a:latin typeface="Arial" charset="0"/>
                <a:ea typeface="Arial" charset="0"/>
                <a:cs typeface="Arial" charset="0"/>
              </a:rPr>
              <a:t>nước</a:t>
            </a:r>
            <a:r>
              <a:rPr lang="en-US" sz="2600" dirty="0" smtClean="0">
                <a:solidFill>
                  <a:srgbClr val="FF0000"/>
                </a:solidFill>
                <a:latin typeface="Arial" charset="0"/>
                <a:ea typeface="Arial" charset="0"/>
                <a:cs typeface="Arial" charset="0"/>
              </a:rPr>
              <a:t> </a:t>
            </a:r>
            <a:r>
              <a:rPr lang="en-US" sz="2600" dirty="0" err="1" smtClean="0">
                <a:solidFill>
                  <a:srgbClr val="FF0000"/>
                </a:solidFill>
                <a:latin typeface="Arial" charset="0"/>
                <a:ea typeface="Arial" charset="0"/>
                <a:cs typeface="Arial" charset="0"/>
              </a:rPr>
              <a:t>đang</a:t>
            </a:r>
            <a:r>
              <a:rPr lang="en-US" sz="2600" dirty="0" smtClean="0">
                <a:solidFill>
                  <a:srgbClr val="FF0000"/>
                </a:solidFill>
                <a:latin typeface="Arial" charset="0"/>
                <a:ea typeface="Arial" charset="0"/>
                <a:cs typeface="Arial" charset="0"/>
              </a:rPr>
              <a:t> </a:t>
            </a:r>
            <a:r>
              <a:rPr lang="en-US" sz="2600" dirty="0" err="1" smtClean="0">
                <a:solidFill>
                  <a:srgbClr val="FF0000"/>
                </a:solidFill>
                <a:latin typeface="Arial" charset="0"/>
                <a:ea typeface="Arial" charset="0"/>
                <a:cs typeface="Arial" charset="0"/>
              </a:rPr>
              <a:t>phát</a:t>
            </a:r>
            <a:r>
              <a:rPr lang="en-US" sz="2600" dirty="0" smtClean="0">
                <a:solidFill>
                  <a:srgbClr val="FF0000"/>
                </a:solidFill>
                <a:latin typeface="Arial" charset="0"/>
                <a:ea typeface="Arial" charset="0"/>
                <a:cs typeface="Arial" charset="0"/>
              </a:rPr>
              <a:t> </a:t>
            </a:r>
            <a:r>
              <a:rPr lang="en-US" sz="2600" dirty="0" err="1" smtClean="0">
                <a:solidFill>
                  <a:srgbClr val="FF0000"/>
                </a:solidFill>
                <a:latin typeface="Arial" charset="0"/>
                <a:ea typeface="Arial" charset="0"/>
                <a:cs typeface="Arial" charset="0"/>
              </a:rPr>
              <a:t>triển</a:t>
            </a:r>
            <a:r>
              <a:rPr lang="en-US" sz="2600" dirty="0" smtClean="0">
                <a:solidFill>
                  <a:srgbClr val="FF0000"/>
                </a:solidFill>
                <a:latin typeface="Arial" charset="0"/>
                <a:ea typeface="Arial" charset="0"/>
                <a:cs typeface="Arial" charset="0"/>
              </a:rPr>
              <a:t>.</a:t>
            </a:r>
          </a:p>
          <a:p>
            <a:pPr>
              <a:defRPr/>
            </a:pPr>
            <a:endParaRPr lang="en-US" b="1" dirty="0">
              <a:effectLst>
                <a:outerShdw blurRad="38100" dist="38100" dir="2700000" algn="tl">
                  <a:srgbClr val="000000">
                    <a:alpha val="43137"/>
                  </a:srgbClr>
                </a:outerShdw>
              </a:effectLst>
              <a:latin typeface="Arial" charset="0"/>
              <a:ea typeface="Arial"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635" y="0"/>
            <a:ext cx="12193270" cy="6879590"/>
            <a:chOff x="-1" y="-34"/>
            <a:chExt cx="19202" cy="10834"/>
          </a:xfrm>
        </p:grpSpPr>
        <p:grpSp>
          <p:nvGrpSpPr>
            <p:cNvPr id="5" name="组合 1"/>
            <p:cNvGrpSpPr/>
            <p:nvPr/>
          </p:nvGrpSpPr>
          <p:grpSpPr>
            <a:xfrm>
              <a:off x="-1" y="-34"/>
              <a:ext cx="19202" cy="10835"/>
              <a:chOff x="-1" y="-34"/>
              <a:chExt cx="19202" cy="10835"/>
            </a:xfrm>
          </p:grpSpPr>
          <p:pic>
            <p:nvPicPr>
              <p:cNvPr id="7" name="图片 24"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8" name="图片 23"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6"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4" descr="8 (23)"/>
          <p:cNvPicPr>
            <a:picLocks noChangeAspect="1"/>
          </p:cNvPicPr>
          <p:nvPr/>
        </p:nvPicPr>
        <p:blipFill>
          <a:blip r:embed="rId4"/>
          <a:srcRect t="86667"/>
          <a:stretch>
            <a:fillRect/>
          </a:stretch>
        </p:blipFill>
        <p:spPr>
          <a:xfrm>
            <a:off x="635" y="6477000"/>
            <a:ext cx="12192000" cy="381000"/>
          </a:xfrm>
          <a:prstGeom prst="rect">
            <a:avLst/>
          </a:prstGeom>
        </p:spPr>
      </p:pic>
      <p:sp>
        <p:nvSpPr>
          <p:cNvPr id="10" name="矩形 8"/>
          <p:cNvSpPr/>
          <p:nvPr/>
        </p:nvSpPr>
        <p:spPr>
          <a:xfrm>
            <a:off x="2114549" y="596002"/>
            <a:ext cx="7962901" cy="630124"/>
          </a:xfrm>
          <a:prstGeom prst="rect">
            <a:avLst/>
          </a:prstGeom>
          <a:solidFill>
            <a:srgbClr val="D93B2A"/>
          </a:solidFill>
        </p:spPr>
        <p:txBody>
          <a:bodyPr wrap="square">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vi-VN" altLang="zh-CN" sz="3000" b="1" dirty="0" smtClean="0">
                <a:solidFill>
                  <a:schemeClr val="bg1"/>
                </a:solidFill>
                <a:latin typeface="Arial" charset="0"/>
                <a:ea typeface="Arial" charset="0"/>
                <a:cs typeface="Arial" charset="0"/>
              </a:rPr>
              <a:t>ĐẶC ĐIỂM, CẤU TẠO THUỐC LÁ ĐIỆN TỬ</a:t>
            </a:r>
            <a:endParaRPr kumimoji="0" lang="zh-CN" altLang="en-US" sz="3000" b="1" i="0" u="none" strike="noStrike" kern="1200" cap="none" spc="0" normalizeH="0" baseline="0" noProof="0" dirty="0">
              <a:ln>
                <a:noFill/>
              </a:ln>
              <a:solidFill>
                <a:schemeClr val="bg1"/>
              </a:solidFill>
              <a:effectLst/>
              <a:uLnTx/>
              <a:uFillTx/>
              <a:latin typeface="Arial" charset="0"/>
              <a:ea typeface="Arial" charset="0"/>
              <a:cs typeface="Arial" charset="0"/>
            </a:endParaRPr>
          </a:p>
        </p:txBody>
      </p:sp>
      <p:pic>
        <p:nvPicPr>
          <p:cNvPr id="11" name="image10.jpeg">
            <a:extLst>
              <a:ext uri="{FF2B5EF4-FFF2-40B4-BE49-F238E27FC236}">
                <a16:creationId xmlns:a16="http://schemas.microsoft.com/office/drawing/2014/main" xmlns="" id="{A51715FE-F279-FEFA-F281-9BDEB83A2BE8}"/>
              </a:ext>
            </a:extLst>
          </p:cNvPr>
          <p:cNvPicPr>
            <a:picLocks noChangeAspect="1"/>
          </p:cNvPicPr>
          <p:nvPr/>
        </p:nvPicPr>
        <p:blipFill>
          <a:blip r:embed="rId5" cstate="print"/>
          <a:stretch>
            <a:fillRect/>
          </a:stretch>
        </p:blipFill>
        <p:spPr>
          <a:xfrm>
            <a:off x="1842023" y="1513227"/>
            <a:ext cx="1670103" cy="4496132"/>
          </a:xfrm>
          <a:prstGeom prst="rect">
            <a:avLst/>
          </a:prstGeom>
        </p:spPr>
      </p:pic>
      <p:sp>
        <p:nvSpPr>
          <p:cNvPr id="15" name="Text Box 33">
            <a:extLst>
              <a:ext uri="{FF2B5EF4-FFF2-40B4-BE49-F238E27FC236}">
                <a16:creationId xmlns:a16="http://schemas.microsoft.com/office/drawing/2014/main" xmlns="" id="{7B6C4EE1-6350-7A79-8BF0-EEB9300F4244}"/>
              </a:ext>
            </a:extLst>
          </p:cNvPr>
          <p:cNvSpPr txBox="1">
            <a:spLocks noChangeArrowheads="1"/>
          </p:cNvSpPr>
          <p:nvPr/>
        </p:nvSpPr>
        <p:spPr bwMode="auto">
          <a:xfrm>
            <a:off x="3902099" y="1585536"/>
            <a:ext cx="5607457" cy="835129"/>
          </a:xfrm>
          <a:prstGeom prst="rect">
            <a:avLst/>
          </a:prstGeom>
          <a:noFill/>
          <a:ln w="6096">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vi-VN" altLang="en-US" sz="1600" b="0" i="0" u="none" strike="noStrike" cap="none" normalizeH="0" baseline="0" dirty="0">
              <a:ln>
                <a:noFill/>
              </a:ln>
              <a:solidFill>
                <a:schemeClr val="tx1"/>
              </a:solidFill>
              <a:effectLst/>
              <a:latin typeface="+mj-lt"/>
            </a:endParaRPr>
          </a:p>
        </p:txBody>
      </p:sp>
      <p:sp>
        <p:nvSpPr>
          <p:cNvPr id="19" name="Text Box 37">
            <a:extLst>
              <a:ext uri="{FF2B5EF4-FFF2-40B4-BE49-F238E27FC236}">
                <a16:creationId xmlns:a16="http://schemas.microsoft.com/office/drawing/2014/main" xmlns="" id="{FD1D4EDF-9DC8-2329-531D-BDED3A0FC7FE}"/>
              </a:ext>
            </a:extLst>
          </p:cNvPr>
          <p:cNvSpPr txBox="1">
            <a:spLocks noChangeArrowheads="1"/>
          </p:cNvSpPr>
          <p:nvPr/>
        </p:nvSpPr>
        <p:spPr bwMode="auto">
          <a:xfrm>
            <a:off x="3920687" y="1284299"/>
            <a:ext cx="5586963" cy="76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189865" marR="189865" algn="ctr">
              <a:spcBef>
                <a:spcPts val="140"/>
              </a:spcBef>
              <a:spcAft>
                <a:spcPts val="0"/>
              </a:spcAft>
            </a:pPr>
            <a:endParaRPr lang="en-GB" sz="1200" b="1" dirty="0">
              <a:effectLst/>
              <a:latin typeface="Arial" charset="0"/>
              <a:ea typeface="Arial" charset="0"/>
              <a:cs typeface="Arial" charset="0"/>
            </a:endParaRPr>
          </a:p>
          <a:p>
            <a:pPr marL="189865" marR="189865" algn="ctr">
              <a:spcBef>
                <a:spcPts val="140"/>
              </a:spcBef>
              <a:spcAft>
                <a:spcPts val="0"/>
              </a:spcAft>
            </a:pPr>
            <a:endParaRPr lang="en-GB" sz="1200" b="1" dirty="0">
              <a:latin typeface="Arial" charset="0"/>
              <a:ea typeface="Arial" charset="0"/>
              <a:cs typeface="Arial" charset="0"/>
            </a:endParaRPr>
          </a:p>
          <a:p>
            <a:pPr marL="189865" marR="189865" algn="ctr">
              <a:spcBef>
                <a:spcPts val="140"/>
              </a:spcBef>
              <a:spcAft>
                <a:spcPts val="0"/>
              </a:spcAft>
            </a:pPr>
            <a:r>
              <a:rPr lang="vi-VN" sz="1600" b="1" dirty="0">
                <a:effectLst/>
                <a:latin typeface="Arial" charset="0"/>
                <a:ea typeface="Arial" charset="0"/>
                <a:cs typeface="Arial" charset="0"/>
              </a:rPr>
              <a:t>Ống đựng dung dịch điện tử</a:t>
            </a:r>
            <a:r>
              <a:rPr lang="vi-VN" sz="1600" dirty="0">
                <a:effectLst/>
                <a:latin typeface="Arial" charset="0"/>
                <a:ea typeface="Arial" charset="0"/>
                <a:cs typeface="Arial" charset="0"/>
              </a:rPr>
              <a:t>.</a:t>
            </a:r>
            <a:endParaRPr lang="en-US" sz="1600" dirty="0">
              <a:effectLst/>
              <a:latin typeface="Arial" charset="0"/>
              <a:ea typeface="Arial" charset="0"/>
              <a:cs typeface="Arial" charset="0"/>
            </a:endParaRPr>
          </a:p>
          <a:p>
            <a:pPr marL="191770" marR="189865" algn="ctr">
              <a:spcBef>
                <a:spcPts val="10"/>
              </a:spcBef>
              <a:spcAft>
                <a:spcPts val="0"/>
              </a:spcAft>
            </a:pPr>
            <a:r>
              <a:rPr lang="vi-VN" sz="1600" dirty="0">
                <a:effectLst/>
                <a:latin typeface="Arial" charset="0"/>
                <a:ea typeface="Arial" charset="0"/>
                <a:cs typeface="Arial" charset="0"/>
              </a:rPr>
              <a:t>Được nạp sẵn hoặc tái nạp lại sau khi sử dụng. Thường được gắn với bộ phận tạo khí</a:t>
            </a:r>
            <a:endParaRPr lang="en-US" sz="1600" dirty="0">
              <a:effectLst/>
              <a:latin typeface="Arial" charset="0"/>
              <a:ea typeface="Arial" charset="0"/>
              <a:cs typeface="Arial" charset="0"/>
            </a:endParaRPr>
          </a:p>
        </p:txBody>
      </p:sp>
      <p:sp>
        <p:nvSpPr>
          <p:cNvPr id="20" name="Text Box 33">
            <a:extLst>
              <a:ext uri="{FF2B5EF4-FFF2-40B4-BE49-F238E27FC236}">
                <a16:creationId xmlns:a16="http://schemas.microsoft.com/office/drawing/2014/main" xmlns="" id="{8398F035-7027-018D-D8B7-6EF72DF29BC1}"/>
              </a:ext>
            </a:extLst>
          </p:cNvPr>
          <p:cNvSpPr txBox="1">
            <a:spLocks noChangeArrowheads="1"/>
          </p:cNvSpPr>
          <p:nvPr/>
        </p:nvSpPr>
        <p:spPr bwMode="auto">
          <a:xfrm>
            <a:off x="3902098" y="2745642"/>
            <a:ext cx="5607457" cy="749353"/>
          </a:xfrm>
          <a:prstGeom prst="rect">
            <a:avLst/>
          </a:prstGeom>
          <a:noFill/>
          <a:ln w="6096">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1600" b="1" i="0" u="none" strike="noStrike" cap="none" normalizeH="0" baseline="0" dirty="0">
                <a:ln>
                  <a:noFill/>
                </a:ln>
                <a:solidFill>
                  <a:schemeClr val="tx1"/>
                </a:solidFill>
                <a:effectLst/>
                <a:latin typeface="Arial" charset="0"/>
                <a:ea typeface="Arial" charset="0"/>
                <a:cs typeface="Arial" charset="0"/>
              </a:rPr>
              <a:t>Pin</a:t>
            </a:r>
            <a:endParaRPr kumimoji="0" lang="en-US" altLang="en-US" sz="1600" b="0" i="0" u="none" strike="noStrike" cap="none" normalizeH="0" baseline="0" dirty="0">
              <a:ln>
                <a:noFill/>
              </a:ln>
              <a:solidFill>
                <a:schemeClr val="tx1"/>
              </a:solidFill>
              <a:effectLst/>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1600" b="0" i="0" u="none" strike="noStrike" cap="none" normalizeH="0" baseline="0" dirty="0">
                <a:ln>
                  <a:noFill/>
                </a:ln>
                <a:solidFill>
                  <a:schemeClr val="tx1"/>
                </a:solidFill>
                <a:effectLst/>
                <a:latin typeface="Arial" charset="0"/>
                <a:ea typeface="Arial" charset="0"/>
                <a:cs typeface="Arial" charset="0"/>
              </a:rPr>
              <a:t>Được thiết kế là pin lithium sạc nhiều lần, có thể làm nóng bộ phận tạo khí lên tới 200°C trong vài </a:t>
            </a:r>
            <a:r>
              <a:rPr kumimoji="0" lang="vi-VN" altLang="en-US" sz="1600" b="0" i="0" u="none" strike="noStrike" cap="none" normalizeH="0" baseline="0" dirty="0" smtClean="0">
                <a:ln>
                  <a:noFill/>
                </a:ln>
                <a:solidFill>
                  <a:schemeClr val="tx1"/>
                </a:solidFill>
                <a:effectLst/>
                <a:latin typeface="Arial" charset="0"/>
                <a:ea typeface="Arial" charset="0"/>
                <a:cs typeface="Arial" charset="0"/>
              </a:rPr>
              <a:t>giây</a:t>
            </a:r>
            <a:endParaRPr kumimoji="0" lang="vi-VN" altLang="en-US" sz="1600" b="0" i="0" u="none" strike="noStrike" cap="none" normalizeH="0" baseline="0" dirty="0">
              <a:ln>
                <a:noFill/>
              </a:ln>
              <a:solidFill>
                <a:schemeClr val="tx1"/>
              </a:solidFill>
              <a:effectLst/>
              <a:latin typeface="Arial" charset="0"/>
              <a:ea typeface="Arial" charset="0"/>
              <a:cs typeface="Arial" charset="0"/>
            </a:endParaRPr>
          </a:p>
        </p:txBody>
      </p:sp>
      <p:sp>
        <p:nvSpPr>
          <p:cNvPr id="21" name="Text Box 34">
            <a:extLst>
              <a:ext uri="{FF2B5EF4-FFF2-40B4-BE49-F238E27FC236}">
                <a16:creationId xmlns:a16="http://schemas.microsoft.com/office/drawing/2014/main" xmlns="" id="{AC3F5901-0126-A59C-97D1-CEDB77141D63}"/>
              </a:ext>
            </a:extLst>
          </p:cNvPr>
          <p:cNvSpPr txBox="1">
            <a:spLocks noChangeArrowheads="1"/>
          </p:cNvSpPr>
          <p:nvPr/>
        </p:nvSpPr>
        <p:spPr bwMode="auto">
          <a:xfrm>
            <a:off x="3902098" y="3698579"/>
            <a:ext cx="5605552" cy="1019103"/>
          </a:xfrm>
          <a:prstGeom prst="rect">
            <a:avLst/>
          </a:prstGeom>
          <a:noFill/>
          <a:ln w="6096">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en-US" sz="12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1600" b="1" i="0" u="none" strike="noStrike" cap="none" normalizeH="0" baseline="0" dirty="0">
                <a:ln>
                  <a:noFill/>
                </a:ln>
                <a:solidFill>
                  <a:schemeClr val="tx1"/>
                </a:solidFill>
                <a:effectLst/>
                <a:latin typeface="Arial" charset="0"/>
                <a:ea typeface="Arial" charset="0"/>
                <a:cs typeface="Arial" charset="0"/>
              </a:rPr>
              <a:t>Buồng đốt (bộ phận tạo hạt khí dung)</a:t>
            </a:r>
            <a:endParaRPr kumimoji="0" lang="en-US" altLang="en-US" sz="1600" b="0" i="0" u="none" strike="noStrike" cap="none" normalizeH="0" baseline="0" dirty="0">
              <a:ln>
                <a:noFill/>
              </a:ln>
              <a:solidFill>
                <a:schemeClr val="tx1"/>
              </a:solidFill>
              <a:effectLst/>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1600" b="0" i="0" u="none" strike="noStrike" cap="none" normalizeH="0" baseline="0" dirty="0">
                <a:ln>
                  <a:noFill/>
                </a:ln>
                <a:solidFill>
                  <a:schemeClr val="tx1"/>
                </a:solidFill>
                <a:effectLst/>
                <a:latin typeface="Arial" charset="0"/>
                <a:ea typeface="Arial" charset="0"/>
                <a:cs typeface="Arial" charset="0"/>
              </a:rPr>
              <a:t>Có các ống xoắn tạo ra nhiệt để làm nóng dung dịch điện tử tạo thành các hạt khí dung (aerosol, hay còn gọi là sol khí</a:t>
            </a:r>
            <a:r>
              <a:rPr kumimoji="0" lang="vi-VN" altLang="en-US" sz="1600" b="0" i="0" u="none" strike="noStrike" cap="none" normalizeH="0" baseline="0" dirty="0" smtClean="0">
                <a:ln>
                  <a:noFill/>
                </a:ln>
                <a:solidFill>
                  <a:schemeClr val="tx1"/>
                </a:solidFill>
                <a:effectLst/>
                <a:latin typeface="Arial" charset="0"/>
                <a:ea typeface="Arial" charset="0"/>
                <a:cs typeface="Arial" charset="0"/>
              </a:rPr>
              <a:t>)</a:t>
            </a:r>
            <a:endParaRPr kumimoji="0" lang="vi-VN" altLang="en-US" sz="1600" b="0" i="0" u="none" strike="noStrike" cap="none" normalizeH="0" baseline="0" dirty="0">
              <a:ln>
                <a:noFill/>
              </a:ln>
              <a:solidFill>
                <a:schemeClr val="tx1"/>
              </a:solidFill>
              <a:effectLst/>
              <a:latin typeface="Arial" charset="0"/>
              <a:ea typeface="Arial" charset="0"/>
              <a:cs typeface="Arial" charset="0"/>
            </a:endParaRPr>
          </a:p>
        </p:txBody>
      </p:sp>
      <p:sp>
        <p:nvSpPr>
          <p:cNvPr id="22" name="Text Box 35">
            <a:extLst>
              <a:ext uri="{FF2B5EF4-FFF2-40B4-BE49-F238E27FC236}">
                <a16:creationId xmlns:a16="http://schemas.microsoft.com/office/drawing/2014/main" xmlns="" id="{BC67C014-FC4B-B5AD-8D63-DEBC1D626ACA}"/>
              </a:ext>
            </a:extLst>
          </p:cNvPr>
          <p:cNvSpPr txBox="1">
            <a:spLocks noChangeArrowheads="1"/>
          </p:cNvSpPr>
          <p:nvPr/>
        </p:nvSpPr>
        <p:spPr bwMode="auto">
          <a:xfrm>
            <a:off x="3918945" y="4924163"/>
            <a:ext cx="5596227" cy="1085196"/>
          </a:xfrm>
          <a:prstGeom prst="rect">
            <a:avLst/>
          </a:prstGeom>
          <a:noFill/>
          <a:ln w="6096">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en-US" sz="12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1600" b="1" i="0" u="none" strike="noStrike" cap="none" normalizeH="0" baseline="0" dirty="0">
                <a:ln>
                  <a:noFill/>
                </a:ln>
                <a:solidFill>
                  <a:schemeClr val="tx1"/>
                </a:solidFill>
                <a:effectLst/>
                <a:latin typeface="Arial" charset="0"/>
                <a:ea typeface="Arial" charset="0"/>
                <a:cs typeface="Arial" charset="0"/>
              </a:rPr>
              <a:t>Bộ phận cảm biến</a:t>
            </a:r>
            <a:endParaRPr kumimoji="0" lang="en-US" altLang="en-US" sz="1600" b="0" i="0" u="none" strike="noStrike" cap="none" normalizeH="0" baseline="0" dirty="0">
              <a:ln>
                <a:noFill/>
              </a:ln>
              <a:solidFill>
                <a:schemeClr val="tx1"/>
              </a:solidFill>
              <a:effectLst/>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1600" b="0" i="0" u="none" strike="noStrike" cap="none" normalizeH="0" baseline="0" dirty="0">
                <a:ln>
                  <a:noFill/>
                </a:ln>
                <a:solidFill>
                  <a:schemeClr val="tx1"/>
                </a:solidFill>
                <a:effectLst/>
                <a:latin typeface="Arial" charset="0"/>
                <a:ea typeface="Arial" charset="0"/>
                <a:cs typeface="Arial" charset="0"/>
              </a:rPr>
              <a:t>Bộ phận cảm biến giúp TLĐT hoạt động khi người sử dụng </a:t>
            </a:r>
            <a:endParaRPr kumimoji="0" lang="vi-VN" altLang="en-US" sz="1600" b="0" i="0" u="none" strike="noStrike" cap="none" normalizeH="0" baseline="0" dirty="0" smtClean="0">
              <a:ln>
                <a:noFill/>
              </a:ln>
              <a:solidFill>
                <a:schemeClr val="tx1"/>
              </a:solidFill>
              <a:effectLst/>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1600" b="0" i="0" u="none" strike="noStrike" cap="none" normalizeH="0" baseline="0" dirty="0" smtClean="0">
                <a:ln>
                  <a:noFill/>
                </a:ln>
                <a:solidFill>
                  <a:schemeClr val="tx1"/>
                </a:solidFill>
                <a:effectLst/>
                <a:latin typeface="Arial" charset="0"/>
                <a:ea typeface="Arial" charset="0"/>
                <a:cs typeface="Arial" charset="0"/>
              </a:rPr>
              <a:t>hít vào</a:t>
            </a:r>
            <a:endParaRPr kumimoji="0" lang="vi-VN" altLang="en-US" sz="1600"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121696534"/>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635" y="0"/>
            <a:ext cx="12193270" cy="6879590"/>
            <a:chOff x="-1" y="-34"/>
            <a:chExt cx="19202" cy="10834"/>
          </a:xfrm>
        </p:grpSpPr>
        <p:grpSp>
          <p:nvGrpSpPr>
            <p:cNvPr id="5" name="组合 1"/>
            <p:cNvGrpSpPr/>
            <p:nvPr/>
          </p:nvGrpSpPr>
          <p:grpSpPr>
            <a:xfrm>
              <a:off x="-1" y="-34"/>
              <a:ext cx="19202" cy="10835"/>
              <a:chOff x="-1" y="-34"/>
              <a:chExt cx="19202" cy="10835"/>
            </a:xfrm>
          </p:grpSpPr>
          <p:pic>
            <p:nvPicPr>
              <p:cNvPr id="7" name="图片 24"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8" name="图片 23"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6"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4" descr="8 (23)"/>
          <p:cNvPicPr>
            <a:picLocks noChangeAspect="1"/>
          </p:cNvPicPr>
          <p:nvPr/>
        </p:nvPicPr>
        <p:blipFill>
          <a:blip r:embed="rId4"/>
          <a:srcRect t="86667"/>
          <a:stretch>
            <a:fillRect/>
          </a:stretch>
        </p:blipFill>
        <p:spPr>
          <a:xfrm>
            <a:off x="635" y="6477000"/>
            <a:ext cx="12192000" cy="381000"/>
          </a:xfrm>
          <a:prstGeom prst="rect">
            <a:avLst/>
          </a:prstGeom>
        </p:spPr>
      </p:pic>
      <p:sp>
        <p:nvSpPr>
          <p:cNvPr id="10" name="TextBox 9">
            <a:extLst>
              <a:ext uri="{FF2B5EF4-FFF2-40B4-BE49-F238E27FC236}">
                <a16:creationId xmlns="" xmlns:a16="http://schemas.microsoft.com/office/drawing/2014/main" id="{DCDFD972-6B06-F570-0B67-6713D32D8647}"/>
              </a:ext>
            </a:extLst>
          </p:cNvPr>
          <p:cNvSpPr txBox="1"/>
          <p:nvPr/>
        </p:nvSpPr>
        <p:spPr>
          <a:xfrm>
            <a:off x="2584554" y="500701"/>
            <a:ext cx="7022892" cy="861774"/>
          </a:xfrm>
          <a:prstGeom prst="rect">
            <a:avLst/>
          </a:prstGeom>
          <a:noFill/>
        </p:spPr>
        <p:txBody>
          <a:bodyPr wrap="square" rtlCol="0">
            <a:spAutoFit/>
          </a:bodyPr>
          <a:lstStyle/>
          <a:p>
            <a:pPr algn="ctr"/>
            <a:r>
              <a:rPr lang="en-US" sz="2500" b="1" dirty="0">
                <a:ln/>
                <a:solidFill>
                  <a:srgbClr val="FF0000"/>
                </a:solidFill>
                <a:latin typeface="Arial" charset="0"/>
                <a:ea typeface="Arial" charset="0"/>
                <a:cs typeface="Arial" charset="0"/>
                <a:sym typeface="Montserrat"/>
              </a:rPr>
              <a:t>THÀNH PHẦN DUNG DỊCH ĐIỆN TỬ</a:t>
            </a:r>
          </a:p>
          <a:p>
            <a:pPr algn="ctr"/>
            <a:r>
              <a:rPr lang="en-US" sz="2500" b="1" dirty="0">
                <a:ln/>
                <a:solidFill>
                  <a:srgbClr val="FF0000"/>
                </a:solidFill>
                <a:latin typeface="Arial" charset="0"/>
                <a:ea typeface="Arial" charset="0"/>
                <a:cs typeface="Arial" charset="0"/>
                <a:sym typeface="Montserrat"/>
              </a:rPr>
              <a:t>(SỬ DỤNG CHO T</a:t>
            </a:r>
            <a:r>
              <a:rPr lang="vi-VN" sz="2500" b="1" dirty="0">
                <a:ln/>
                <a:solidFill>
                  <a:srgbClr val="FF0000"/>
                </a:solidFill>
                <a:latin typeface="Arial" charset="0"/>
                <a:ea typeface="Arial" charset="0"/>
                <a:cs typeface="Arial" charset="0"/>
                <a:sym typeface="Montserrat"/>
              </a:rPr>
              <a:t>HUỐC LÁ ĐIỆN TỬ</a:t>
            </a:r>
            <a:r>
              <a:rPr lang="en-US" sz="2500" b="1" dirty="0">
                <a:ln/>
                <a:solidFill>
                  <a:srgbClr val="FF0000"/>
                </a:solidFill>
                <a:latin typeface="Arial" charset="0"/>
                <a:ea typeface="Arial" charset="0"/>
                <a:cs typeface="Arial" charset="0"/>
                <a:sym typeface="Montserrat"/>
              </a:rPr>
              <a:t>)</a:t>
            </a:r>
            <a:endParaRPr lang="en-GB" sz="2500" b="1" dirty="0">
              <a:ln/>
              <a:solidFill>
                <a:srgbClr val="FF0000"/>
              </a:solidFill>
              <a:latin typeface="Arial" charset="0"/>
              <a:ea typeface="Arial" charset="0"/>
              <a:cs typeface="Arial" charset="0"/>
              <a:sym typeface="Montserrat"/>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600" y="1411907"/>
            <a:ext cx="11480800" cy="4648200"/>
          </a:xfrm>
          <a:prstGeom prst="rect">
            <a:avLst/>
          </a:prstGeom>
        </p:spPr>
      </p:pic>
    </p:spTree>
    <p:extLst>
      <p:ext uri="{BB962C8B-B14F-4D97-AF65-F5344CB8AC3E}">
        <p14:creationId xmlns:p14="http://schemas.microsoft.com/office/powerpoint/2010/main" val="658166833"/>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635" y="0"/>
            <a:ext cx="12193270" cy="6879590"/>
            <a:chOff x="-1" y="-34"/>
            <a:chExt cx="19202" cy="10834"/>
          </a:xfrm>
        </p:grpSpPr>
        <p:grpSp>
          <p:nvGrpSpPr>
            <p:cNvPr id="5" name="组合 1"/>
            <p:cNvGrpSpPr/>
            <p:nvPr/>
          </p:nvGrpSpPr>
          <p:grpSpPr>
            <a:xfrm>
              <a:off x="-1" y="-34"/>
              <a:ext cx="19202" cy="10835"/>
              <a:chOff x="-1" y="-34"/>
              <a:chExt cx="19202" cy="10835"/>
            </a:xfrm>
          </p:grpSpPr>
          <p:pic>
            <p:nvPicPr>
              <p:cNvPr id="7" name="图片 24"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8" name="图片 23"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6"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4" descr="8 (23)"/>
          <p:cNvPicPr>
            <a:picLocks noChangeAspect="1"/>
          </p:cNvPicPr>
          <p:nvPr/>
        </p:nvPicPr>
        <p:blipFill>
          <a:blip r:embed="rId4"/>
          <a:srcRect t="86667"/>
          <a:stretch>
            <a:fillRect/>
          </a:stretch>
        </p:blipFill>
        <p:spPr>
          <a:xfrm>
            <a:off x="635" y="6477000"/>
            <a:ext cx="12192000" cy="381000"/>
          </a:xfrm>
          <a:prstGeom prst="rect">
            <a:avLst/>
          </a:prstGeom>
        </p:spPr>
      </p:pic>
      <p:sp>
        <p:nvSpPr>
          <p:cNvPr id="10" name="TextBox 9">
            <a:extLst>
              <a:ext uri="{FF2B5EF4-FFF2-40B4-BE49-F238E27FC236}">
                <a16:creationId xmlns="" xmlns:a16="http://schemas.microsoft.com/office/drawing/2014/main" id="{4E93B0F5-3E03-2B15-6581-2BCA83E68C8E}"/>
              </a:ext>
            </a:extLst>
          </p:cNvPr>
          <p:cNvSpPr txBox="1"/>
          <p:nvPr/>
        </p:nvSpPr>
        <p:spPr>
          <a:xfrm>
            <a:off x="1867481" y="561184"/>
            <a:ext cx="9034846" cy="503664"/>
          </a:xfrm>
          <a:prstGeom prst="rect">
            <a:avLst/>
          </a:prstGeom>
          <a:noFill/>
        </p:spPr>
        <p:txBody>
          <a:bodyPr wrap="square" rtlCol="0">
            <a:spAutoFit/>
          </a:bodyPr>
          <a:lstStyle/>
          <a:p>
            <a:pPr algn="l"/>
            <a:r>
              <a:rPr lang="vi-VN" sz="2673" b="1" spc="0" baseline="0" dirty="0">
                <a:ln/>
                <a:solidFill>
                  <a:srgbClr val="1C75BC"/>
                </a:solidFill>
                <a:latin typeface="Arial" charset="0"/>
                <a:ea typeface="Arial" charset="0"/>
                <a:cs typeface="Arial" charset="0"/>
                <a:sym typeface="Montserrat"/>
              </a:rPr>
              <a:t>ẢNH HƯỞNG CỦA THUỐC LÁ MỚI ĐẾN SỨC KHỎE</a:t>
            </a:r>
            <a:endParaRPr lang="en-GB" sz="2673" b="1" spc="0" baseline="0" dirty="0">
              <a:ln/>
              <a:solidFill>
                <a:srgbClr val="1C75BC"/>
              </a:solidFill>
              <a:latin typeface="Arial" charset="0"/>
              <a:ea typeface="Arial" charset="0"/>
              <a:cs typeface="Arial" charset="0"/>
              <a:sym typeface="Montserrat"/>
            </a:endParaRPr>
          </a:p>
        </p:txBody>
      </p:sp>
      <p:grpSp>
        <p:nvGrpSpPr>
          <p:cNvPr id="11" name="Group 10">
            <a:extLst>
              <a:ext uri="{FF2B5EF4-FFF2-40B4-BE49-F238E27FC236}">
                <a16:creationId xmlns="" xmlns:a16="http://schemas.microsoft.com/office/drawing/2014/main" id="{FE03B0A1-49D6-8960-241B-988F7C9567FD}"/>
              </a:ext>
            </a:extLst>
          </p:cNvPr>
          <p:cNvGrpSpPr/>
          <p:nvPr/>
        </p:nvGrpSpPr>
        <p:grpSpPr>
          <a:xfrm>
            <a:off x="3482948" y="1197688"/>
            <a:ext cx="5230632" cy="1012916"/>
            <a:chOff x="3482948" y="1302463"/>
            <a:chExt cx="5230632" cy="1012916"/>
          </a:xfrm>
        </p:grpSpPr>
        <p:pic>
          <p:nvPicPr>
            <p:cNvPr id="12" name="Graphic 46">
              <a:extLst>
                <a:ext uri="{FF2B5EF4-FFF2-40B4-BE49-F238E27FC236}">
                  <a16:creationId xmlns="" xmlns:a16="http://schemas.microsoft.com/office/drawing/2014/main" id="{5264F72B-4294-88BE-73A2-18A17EF53F65}"/>
                </a:ext>
              </a:extLst>
            </p:cNvPr>
            <p:cNvPicPr>
              <a:picLocks noChangeAspect="1"/>
            </p:cNvPicPr>
            <p:nvPr/>
          </p:nvPicPr>
          <p:blipFill>
            <a:blip r:embed="rId5" cstate="print">
              <a:extLst>
                <a:ext uri="{96DAC541-7B7A-43D3-8B79-37D633B846F1}">
                  <asvg:svgBlip xmlns="" xmlns:asvg="http://schemas.microsoft.com/office/drawing/2016/SVG/main" r:embed="rId6"/>
                </a:ext>
              </a:extLst>
            </a:blip>
            <a:stretch>
              <a:fillRect/>
            </a:stretch>
          </p:blipFill>
          <p:spPr>
            <a:xfrm>
              <a:off x="3482948" y="1302463"/>
              <a:ext cx="5230632" cy="1012916"/>
            </a:xfrm>
            <a:prstGeom prst="rect">
              <a:avLst/>
            </a:prstGeom>
          </p:spPr>
        </p:pic>
        <p:sp>
          <p:nvSpPr>
            <p:cNvPr id="13" name="TextBox 12">
              <a:extLst>
                <a:ext uri="{FF2B5EF4-FFF2-40B4-BE49-F238E27FC236}">
                  <a16:creationId xmlns="" xmlns:a16="http://schemas.microsoft.com/office/drawing/2014/main" id="{A8E32DB9-3250-3E63-AB21-AB9E9F9E8058}"/>
                </a:ext>
              </a:extLst>
            </p:cNvPr>
            <p:cNvSpPr txBox="1"/>
            <p:nvPr/>
          </p:nvSpPr>
          <p:spPr>
            <a:xfrm>
              <a:off x="3611238" y="1440358"/>
              <a:ext cx="4910651" cy="737125"/>
            </a:xfrm>
            <a:prstGeom prst="rect">
              <a:avLst/>
            </a:prstGeom>
            <a:noFill/>
          </p:spPr>
          <p:txBody>
            <a:bodyPr wrap="square" rtlCol="0">
              <a:spAutoFit/>
            </a:bodyPr>
            <a:lstStyle/>
            <a:p>
              <a:pPr algn="ctr"/>
              <a:r>
                <a:rPr lang="vi-VN" sz="2095" b="1" spc="0" baseline="0" dirty="0" err="1">
                  <a:ln/>
                  <a:solidFill>
                    <a:srgbClr val="FFFFFF"/>
                  </a:solidFill>
                  <a:latin typeface="Arial" charset="0"/>
                  <a:ea typeface="Arial" charset="0"/>
                  <a:cs typeface="Arial" charset="0"/>
                  <a:sym typeface="Oxy Helveltica"/>
                </a:rPr>
                <a:t>Nicotine</a:t>
              </a:r>
              <a:r>
                <a:rPr lang="vi-VN" sz="2095" b="1" spc="0" baseline="0" dirty="0">
                  <a:ln/>
                  <a:solidFill>
                    <a:srgbClr val="FFFFFF"/>
                  </a:solidFill>
                  <a:latin typeface="Arial" charset="0"/>
                  <a:ea typeface="Arial" charset="0"/>
                  <a:cs typeface="Arial" charset="0"/>
                  <a:sym typeface="Oxy Helveltica"/>
                </a:rPr>
                <a:t>: gây </a:t>
              </a:r>
              <a:r>
                <a:rPr lang="vi-VN" sz="2095" b="1" spc="0" baseline="0" dirty="0" err="1">
                  <a:ln/>
                  <a:solidFill>
                    <a:srgbClr val="FFFFFF"/>
                  </a:solidFill>
                  <a:latin typeface="Arial" charset="0"/>
                  <a:ea typeface="Arial" charset="0"/>
                  <a:cs typeface="Arial" charset="0"/>
                  <a:sym typeface="Oxy Helveltica"/>
                </a:rPr>
                <a:t>nghiện</a:t>
              </a:r>
              <a:r>
                <a:rPr lang="vi-VN" sz="2095" b="1" spc="0" baseline="0" dirty="0">
                  <a:ln/>
                  <a:solidFill>
                    <a:srgbClr val="FFFFFF"/>
                  </a:solidFill>
                  <a:latin typeface="Arial" charset="0"/>
                  <a:ea typeface="Arial" charset="0"/>
                  <a:cs typeface="Arial" charset="0"/>
                  <a:sym typeface="Oxy Helveltica"/>
                </a:rPr>
                <a:t> </a:t>
              </a:r>
              <a:r>
                <a:rPr lang="vi-VN" sz="2095" b="1" spc="0" baseline="0" dirty="0" err="1">
                  <a:ln/>
                  <a:solidFill>
                    <a:srgbClr val="FFFFFF"/>
                  </a:solidFill>
                  <a:latin typeface="Arial" charset="0"/>
                  <a:ea typeface="Arial" charset="0"/>
                  <a:cs typeface="Arial" charset="0"/>
                  <a:sym typeface="Oxy Helveltica"/>
                </a:rPr>
                <a:t>và</a:t>
              </a:r>
              <a:r>
                <a:rPr lang="vi-VN" sz="2095" b="1" spc="0" baseline="0" dirty="0">
                  <a:ln/>
                  <a:solidFill>
                    <a:srgbClr val="FFFFFF"/>
                  </a:solidFill>
                  <a:latin typeface="Arial" charset="0"/>
                  <a:ea typeface="Arial" charset="0"/>
                  <a:cs typeface="Arial" charset="0"/>
                  <a:sym typeface="Oxy Helveltica"/>
                </a:rPr>
                <a:t> </a:t>
              </a:r>
              <a:r>
                <a:rPr lang="vi-VN" sz="2095" b="1" spc="0" baseline="0" dirty="0" err="1">
                  <a:ln/>
                  <a:solidFill>
                    <a:srgbClr val="FFFFFF"/>
                  </a:solidFill>
                  <a:latin typeface="Arial" charset="0"/>
                  <a:ea typeface="Arial" charset="0"/>
                  <a:cs typeface="Arial" charset="0"/>
                  <a:sym typeface="Oxy Helveltica"/>
                </a:rPr>
                <a:t>ảnh</a:t>
              </a:r>
              <a:r>
                <a:rPr lang="vi-VN" sz="2095" b="1" spc="0" baseline="0" dirty="0">
                  <a:ln/>
                  <a:solidFill>
                    <a:srgbClr val="FFFFFF"/>
                  </a:solidFill>
                  <a:latin typeface="Arial" charset="0"/>
                  <a:ea typeface="Arial" charset="0"/>
                  <a:cs typeface="Arial" charset="0"/>
                  <a:sym typeface="Oxy Helveltica"/>
                </a:rPr>
                <a:t> </a:t>
              </a:r>
              <a:r>
                <a:rPr lang="vi-VN" sz="2095" b="1" spc="0" baseline="0" dirty="0" err="1">
                  <a:ln/>
                  <a:solidFill>
                    <a:srgbClr val="FFFFFF"/>
                  </a:solidFill>
                  <a:latin typeface="Arial" charset="0"/>
                  <a:ea typeface="Arial" charset="0"/>
                  <a:cs typeface="Arial" charset="0"/>
                  <a:sym typeface="Oxy Helveltica"/>
                </a:rPr>
                <a:t>hưởng</a:t>
              </a:r>
              <a:r>
                <a:rPr lang="vi-VN" sz="2095" b="1" spc="0" baseline="0" dirty="0">
                  <a:ln/>
                  <a:solidFill>
                    <a:srgbClr val="FFFFFF"/>
                  </a:solidFill>
                  <a:latin typeface="Arial" charset="0"/>
                  <a:ea typeface="Arial" charset="0"/>
                  <a:cs typeface="Arial" charset="0"/>
                  <a:sym typeface="Oxy Helveltica"/>
                </a:rPr>
                <a:t> </a:t>
              </a:r>
              <a:r>
                <a:rPr lang="vi-VN" sz="2095" b="1" spc="0" baseline="0" dirty="0" err="1">
                  <a:ln/>
                  <a:solidFill>
                    <a:srgbClr val="FFFFFF"/>
                  </a:solidFill>
                  <a:latin typeface="Arial" charset="0"/>
                  <a:ea typeface="Arial" charset="0"/>
                  <a:cs typeface="Arial" charset="0"/>
                  <a:sym typeface="Oxy Helveltica"/>
                </a:rPr>
                <a:t>tới</a:t>
              </a:r>
              <a:r>
                <a:rPr lang="vi-VN" sz="2095" b="1" spc="0" baseline="0" dirty="0">
                  <a:ln/>
                  <a:solidFill>
                    <a:srgbClr val="FFFFFF"/>
                  </a:solidFill>
                  <a:latin typeface="Arial" charset="0"/>
                  <a:ea typeface="Arial" charset="0"/>
                  <a:cs typeface="Arial" charset="0"/>
                  <a:sym typeface="Oxy Helveltica"/>
                </a:rPr>
                <a:t> </a:t>
              </a:r>
              <a:r>
                <a:rPr lang="vi-VN" sz="2095" b="1" spc="0" baseline="0" dirty="0" err="1">
                  <a:ln/>
                  <a:solidFill>
                    <a:srgbClr val="FFFFFF"/>
                  </a:solidFill>
                  <a:latin typeface="Arial" charset="0"/>
                  <a:ea typeface="Arial" charset="0"/>
                  <a:cs typeface="Arial" charset="0"/>
                  <a:sym typeface="Oxy Helveltica"/>
                </a:rPr>
                <a:t>hệ</a:t>
              </a:r>
              <a:r>
                <a:rPr lang="vi-VN" sz="2095" b="1" spc="0" baseline="0" dirty="0">
                  <a:ln/>
                  <a:solidFill>
                    <a:srgbClr val="FFFFFF"/>
                  </a:solidFill>
                  <a:latin typeface="Arial" charset="0"/>
                  <a:ea typeface="Arial" charset="0"/>
                  <a:cs typeface="Arial" charset="0"/>
                  <a:sym typeface="Oxy Helveltica"/>
                </a:rPr>
                <a:t> </a:t>
              </a:r>
              <a:r>
                <a:rPr lang="vi-VN" sz="2095" b="1" spc="0" baseline="0" dirty="0" err="1">
                  <a:ln/>
                  <a:solidFill>
                    <a:srgbClr val="FFFFFF"/>
                  </a:solidFill>
                  <a:latin typeface="Arial" charset="0"/>
                  <a:ea typeface="Arial" charset="0"/>
                  <a:cs typeface="Arial" charset="0"/>
                  <a:sym typeface="Oxy Helveltica"/>
                </a:rPr>
                <a:t>thần</a:t>
              </a:r>
              <a:r>
                <a:rPr lang="vi-VN" sz="2095" b="1" spc="0" baseline="0" dirty="0">
                  <a:ln/>
                  <a:solidFill>
                    <a:srgbClr val="FFFFFF"/>
                  </a:solidFill>
                  <a:latin typeface="Arial" charset="0"/>
                  <a:ea typeface="Arial" charset="0"/>
                  <a:cs typeface="Arial" charset="0"/>
                  <a:sym typeface="Oxy Helveltica"/>
                </a:rPr>
                <a:t> kinh</a:t>
              </a:r>
            </a:p>
          </p:txBody>
        </p:sp>
      </p:grpSp>
      <p:grpSp>
        <p:nvGrpSpPr>
          <p:cNvPr id="14" name="Group 13">
            <a:extLst>
              <a:ext uri="{FF2B5EF4-FFF2-40B4-BE49-F238E27FC236}">
                <a16:creationId xmlns="" xmlns:a16="http://schemas.microsoft.com/office/drawing/2014/main" id="{9D9D06A1-AC54-4684-84BC-0D90D6CA84F2}"/>
              </a:ext>
            </a:extLst>
          </p:cNvPr>
          <p:cNvGrpSpPr/>
          <p:nvPr/>
        </p:nvGrpSpPr>
        <p:grpSpPr>
          <a:xfrm>
            <a:off x="3482948" y="2348499"/>
            <a:ext cx="5230632" cy="1012916"/>
            <a:chOff x="3482948" y="2453274"/>
            <a:chExt cx="5230632" cy="1012916"/>
          </a:xfrm>
        </p:grpSpPr>
        <p:pic>
          <p:nvPicPr>
            <p:cNvPr id="15" name="Graphic 48">
              <a:extLst>
                <a:ext uri="{FF2B5EF4-FFF2-40B4-BE49-F238E27FC236}">
                  <a16:creationId xmlns="" xmlns:a16="http://schemas.microsoft.com/office/drawing/2014/main" id="{B3C87A4D-190B-A93C-B222-44FBE79022AB}"/>
                </a:ext>
              </a:extLst>
            </p:cNvPr>
            <p:cNvPicPr>
              <a:picLocks noChangeAspect="1"/>
            </p:cNvPicPr>
            <p:nvPr/>
          </p:nvPicPr>
          <p:blipFill>
            <a:blip r:embed="rId7" cstate="print">
              <a:extLst>
                <a:ext uri="{96DAC541-7B7A-43D3-8B79-37D633B846F1}">
                  <asvg:svgBlip xmlns="" xmlns:asvg="http://schemas.microsoft.com/office/drawing/2016/SVG/main" r:embed="rId8"/>
                </a:ext>
              </a:extLst>
            </a:blip>
            <a:stretch>
              <a:fillRect/>
            </a:stretch>
          </p:blipFill>
          <p:spPr>
            <a:xfrm>
              <a:off x="3482948" y="2453274"/>
              <a:ext cx="5230632" cy="1012916"/>
            </a:xfrm>
            <a:prstGeom prst="rect">
              <a:avLst/>
            </a:prstGeom>
          </p:spPr>
        </p:pic>
        <p:sp>
          <p:nvSpPr>
            <p:cNvPr id="16" name="TextBox 15">
              <a:extLst>
                <a:ext uri="{FF2B5EF4-FFF2-40B4-BE49-F238E27FC236}">
                  <a16:creationId xmlns="" xmlns:a16="http://schemas.microsoft.com/office/drawing/2014/main" id="{ABBD7B62-55E6-9319-32F3-C4DAF0438B21}"/>
                </a:ext>
              </a:extLst>
            </p:cNvPr>
            <p:cNvSpPr txBox="1"/>
            <p:nvPr/>
          </p:nvSpPr>
          <p:spPr>
            <a:xfrm>
              <a:off x="3640674" y="2591169"/>
              <a:ext cx="4910651" cy="737125"/>
            </a:xfrm>
            <a:prstGeom prst="rect">
              <a:avLst/>
            </a:prstGeom>
            <a:noFill/>
          </p:spPr>
          <p:txBody>
            <a:bodyPr wrap="square" rtlCol="0">
              <a:spAutoFit/>
            </a:bodyPr>
            <a:lstStyle/>
            <a:p>
              <a:pPr algn="ctr"/>
              <a:r>
                <a:rPr lang="vi-VN" sz="2095" b="1" spc="0" baseline="0" dirty="0">
                  <a:ln/>
                  <a:solidFill>
                    <a:srgbClr val="FFFFFF"/>
                  </a:solidFill>
                  <a:latin typeface="Arial" charset="0"/>
                  <a:ea typeface="Arial" charset="0"/>
                  <a:cs typeface="Arial" charset="0"/>
                  <a:sym typeface="Oxy Helveltica"/>
                </a:rPr>
                <a:t>Nguy cơ </a:t>
              </a:r>
              <a:r>
                <a:rPr lang="vi-VN" sz="2095" b="1" spc="0" baseline="0" dirty="0" err="1">
                  <a:ln/>
                  <a:solidFill>
                    <a:srgbClr val="FFFFFF"/>
                  </a:solidFill>
                  <a:latin typeface="Arial" charset="0"/>
                  <a:ea typeface="Arial" charset="0"/>
                  <a:cs typeface="Arial" charset="0"/>
                  <a:sym typeface="Oxy Helveltica"/>
                </a:rPr>
                <a:t>ngộ</a:t>
              </a:r>
              <a:r>
                <a:rPr lang="vi-VN" sz="2095" b="1" spc="0" baseline="0" dirty="0">
                  <a:ln/>
                  <a:solidFill>
                    <a:srgbClr val="FFFFFF"/>
                  </a:solidFill>
                  <a:latin typeface="Arial" charset="0"/>
                  <a:ea typeface="Arial" charset="0"/>
                  <a:cs typeface="Arial" charset="0"/>
                  <a:sym typeface="Oxy Helveltica"/>
                </a:rPr>
                <a:t> </a:t>
              </a:r>
              <a:r>
                <a:rPr lang="vi-VN" sz="2095" b="1" spc="0" baseline="0" dirty="0" err="1">
                  <a:ln/>
                  <a:solidFill>
                    <a:srgbClr val="FFFFFF"/>
                  </a:solidFill>
                  <a:latin typeface="Arial" charset="0"/>
                  <a:ea typeface="Arial" charset="0"/>
                  <a:cs typeface="Arial" charset="0"/>
                  <a:sym typeface="Oxy Helveltica"/>
                </a:rPr>
                <a:t>độc</a:t>
              </a:r>
              <a:r>
                <a:rPr lang="vi-VN" sz="2095" b="1" spc="0" baseline="0" dirty="0">
                  <a:ln/>
                  <a:solidFill>
                    <a:srgbClr val="FFFFFF"/>
                  </a:solidFill>
                  <a:latin typeface="Arial" charset="0"/>
                  <a:ea typeface="Arial" charset="0"/>
                  <a:cs typeface="Arial" charset="0"/>
                  <a:sym typeface="Oxy Helveltica"/>
                </a:rPr>
                <a:t> do pha </a:t>
              </a:r>
              <a:r>
                <a:rPr lang="vi-VN" sz="2095" b="1" spc="0" baseline="0" dirty="0" err="1">
                  <a:ln/>
                  <a:solidFill>
                    <a:srgbClr val="FFFFFF"/>
                  </a:solidFill>
                  <a:latin typeface="Arial" charset="0"/>
                  <a:ea typeface="Arial" charset="0"/>
                  <a:cs typeface="Arial" charset="0"/>
                  <a:sym typeface="Oxy Helveltica"/>
                </a:rPr>
                <a:t>trộn</a:t>
              </a:r>
              <a:r>
                <a:rPr lang="vi-VN" sz="2095" b="1" spc="0" baseline="0" dirty="0">
                  <a:ln/>
                  <a:solidFill>
                    <a:srgbClr val="FFFFFF"/>
                  </a:solidFill>
                  <a:latin typeface="Arial" charset="0"/>
                  <a:ea typeface="Arial" charset="0"/>
                  <a:cs typeface="Arial" charset="0"/>
                  <a:sym typeface="Oxy Helveltica"/>
                </a:rPr>
                <a:t> hương </a:t>
              </a:r>
              <a:r>
                <a:rPr lang="vi-VN" sz="2095" b="1" spc="0" baseline="0" dirty="0" err="1">
                  <a:ln/>
                  <a:solidFill>
                    <a:srgbClr val="FFFFFF"/>
                  </a:solidFill>
                  <a:latin typeface="Arial" charset="0"/>
                  <a:ea typeface="Arial" charset="0"/>
                  <a:cs typeface="Arial" charset="0"/>
                  <a:sym typeface="Oxy Helveltica"/>
                </a:rPr>
                <a:t>vị</a:t>
              </a:r>
              <a:r>
                <a:rPr lang="vi-VN" sz="2095" b="1" spc="0" baseline="0" dirty="0">
                  <a:ln/>
                  <a:solidFill>
                    <a:srgbClr val="FFFFFF"/>
                  </a:solidFill>
                  <a:latin typeface="Arial" charset="0"/>
                  <a:ea typeface="Arial" charset="0"/>
                  <a:cs typeface="Arial" charset="0"/>
                  <a:sym typeface="Oxy Helveltica"/>
                </a:rPr>
                <a:t> </a:t>
              </a:r>
              <a:r>
                <a:rPr lang="vi-VN" sz="2095" b="1" spc="0" baseline="0" dirty="0" err="1">
                  <a:ln/>
                  <a:solidFill>
                    <a:srgbClr val="FFFFFF"/>
                  </a:solidFill>
                  <a:latin typeface="Arial" charset="0"/>
                  <a:ea typeface="Arial" charset="0"/>
                  <a:cs typeface="Arial" charset="0"/>
                  <a:sym typeface="Oxy Helveltica"/>
                </a:rPr>
                <a:t>và</a:t>
              </a:r>
              <a:r>
                <a:rPr lang="vi-VN" sz="2095" b="1" spc="0" baseline="0" dirty="0">
                  <a:ln/>
                  <a:solidFill>
                    <a:srgbClr val="FFFFFF"/>
                  </a:solidFill>
                  <a:latin typeface="Arial" charset="0"/>
                  <a:ea typeface="Arial" charset="0"/>
                  <a:cs typeface="Arial" charset="0"/>
                  <a:sym typeface="Oxy Helveltica"/>
                </a:rPr>
                <a:t> </a:t>
              </a:r>
              <a:r>
                <a:rPr lang="vi-VN" sz="2095" b="1" spc="0" baseline="0" dirty="0" err="1">
                  <a:ln/>
                  <a:solidFill>
                    <a:srgbClr val="FFFFFF"/>
                  </a:solidFill>
                  <a:latin typeface="Arial" charset="0"/>
                  <a:ea typeface="Arial" charset="0"/>
                  <a:cs typeface="Arial" charset="0"/>
                  <a:sym typeface="Oxy Helveltica"/>
                </a:rPr>
                <a:t>cả</a:t>
              </a:r>
              <a:r>
                <a:rPr lang="vi-VN" sz="2095" b="1" spc="0" baseline="0" dirty="0">
                  <a:ln/>
                  <a:solidFill>
                    <a:srgbClr val="FFFFFF"/>
                  </a:solidFill>
                  <a:latin typeface="Arial" charset="0"/>
                  <a:ea typeface="Arial" charset="0"/>
                  <a:cs typeface="Arial" charset="0"/>
                  <a:sym typeface="Oxy Helveltica"/>
                </a:rPr>
                <a:t> </a:t>
              </a:r>
              <a:r>
                <a:rPr lang="vi-VN" sz="2095" b="1" spc="0" baseline="0" dirty="0" err="1">
                  <a:ln/>
                  <a:solidFill>
                    <a:srgbClr val="FFFFFF"/>
                  </a:solidFill>
                  <a:latin typeface="Arial" charset="0"/>
                  <a:ea typeface="Arial" charset="0"/>
                  <a:cs typeface="Arial" charset="0"/>
                  <a:sym typeface="Oxy Helveltica"/>
                </a:rPr>
                <a:t>chất</a:t>
              </a:r>
              <a:r>
                <a:rPr lang="vi-VN" sz="2095" b="1" spc="0" baseline="0" dirty="0">
                  <a:ln/>
                  <a:solidFill>
                    <a:srgbClr val="FFFFFF"/>
                  </a:solidFill>
                  <a:latin typeface="Arial" charset="0"/>
                  <a:ea typeface="Arial" charset="0"/>
                  <a:cs typeface="Arial" charset="0"/>
                  <a:sym typeface="Oxy Helveltica"/>
                </a:rPr>
                <a:t> ma </a:t>
              </a:r>
              <a:r>
                <a:rPr lang="vi-VN" sz="2095" b="1" spc="0" baseline="0" dirty="0" err="1">
                  <a:ln/>
                  <a:solidFill>
                    <a:srgbClr val="FFFFFF"/>
                  </a:solidFill>
                  <a:latin typeface="Arial" charset="0"/>
                  <a:ea typeface="Arial" charset="0"/>
                  <a:cs typeface="Arial" charset="0"/>
                  <a:sym typeface="Oxy Helveltica"/>
                </a:rPr>
                <a:t>túy</a:t>
              </a:r>
              <a:endParaRPr lang="vi-VN" sz="2095" b="1" spc="0" baseline="0" dirty="0">
                <a:ln/>
                <a:solidFill>
                  <a:srgbClr val="FFFFFF"/>
                </a:solidFill>
                <a:latin typeface="Arial" charset="0"/>
                <a:ea typeface="Arial" charset="0"/>
                <a:cs typeface="Arial" charset="0"/>
                <a:sym typeface="Oxy Helveltica"/>
              </a:endParaRPr>
            </a:p>
          </p:txBody>
        </p:sp>
      </p:grpSp>
      <p:grpSp>
        <p:nvGrpSpPr>
          <p:cNvPr id="17" name="Group 16">
            <a:extLst>
              <a:ext uri="{FF2B5EF4-FFF2-40B4-BE49-F238E27FC236}">
                <a16:creationId xmlns="" xmlns:a16="http://schemas.microsoft.com/office/drawing/2014/main" id="{068E24CB-0F8B-C426-5D06-2BE02AD1DD79}"/>
              </a:ext>
            </a:extLst>
          </p:cNvPr>
          <p:cNvGrpSpPr/>
          <p:nvPr/>
        </p:nvGrpSpPr>
        <p:grpSpPr>
          <a:xfrm>
            <a:off x="3482948" y="3499310"/>
            <a:ext cx="5230632" cy="1012916"/>
            <a:chOff x="3482948" y="3604085"/>
            <a:chExt cx="5230632" cy="1012916"/>
          </a:xfrm>
        </p:grpSpPr>
        <p:pic>
          <p:nvPicPr>
            <p:cNvPr id="18" name="Graphic 50">
              <a:extLst>
                <a:ext uri="{FF2B5EF4-FFF2-40B4-BE49-F238E27FC236}">
                  <a16:creationId xmlns="" xmlns:a16="http://schemas.microsoft.com/office/drawing/2014/main" id="{BED0C618-C13E-1827-1C7C-35A16E234557}"/>
                </a:ext>
              </a:extLst>
            </p:cNvPr>
            <p:cNvPicPr>
              <a:picLocks noChangeAspect="1"/>
            </p:cNvPicPr>
            <p:nvPr/>
          </p:nvPicPr>
          <p:blipFill>
            <a:blip r:embed="rId9" cstate="print">
              <a:extLst>
                <a:ext uri="{96DAC541-7B7A-43D3-8B79-37D633B846F1}">
                  <asvg:svgBlip xmlns="" xmlns:asvg="http://schemas.microsoft.com/office/drawing/2016/SVG/main" r:embed="rId10"/>
                </a:ext>
              </a:extLst>
            </a:blip>
            <a:stretch>
              <a:fillRect/>
            </a:stretch>
          </p:blipFill>
          <p:spPr>
            <a:xfrm>
              <a:off x="3482948" y="3604085"/>
              <a:ext cx="5230632" cy="1012916"/>
            </a:xfrm>
            <a:prstGeom prst="rect">
              <a:avLst/>
            </a:prstGeom>
          </p:spPr>
        </p:pic>
        <p:sp>
          <p:nvSpPr>
            <p:cNvPr id="19" name="TextBox 18">
              <a:extLst>
                <a:ext uri="{FF2B5EF4-FFF2-40B4-BE49-F238E27FC236}">
                  <a16:creationId xmlns="" xmlns:a16="http://schemas.microsoft.com/office/drawing/2014/main" id="{E4C4D46C-B3B7-F670-E117-E817E79B8E46}"/>
                </a:ext>
              </a:extLst>
            </p:cNvPr>
            <p:cNvSpPr txBox="1"/>
            <p:nvPr/>
          </p:nvSpPr>
          <p:spPr>
            <a:xfrm>
              <a:off x="3611237" y="3903178"/>
              <a:ext cx="4910651" cy="414729"/>
            </a:xfrm>
            <a:prstGeom prst="rect">
              <a:avLst/>
            </a:prstGeom>
            <a:noFill/>
          </p:spPr>
          <p:txBody>
            <a:bodyPr wrap="square" rtlCol="0">
              <a:spAutoFit/>
            </a:bodyPr>
            <a:lstStyle/>
            <a:p>
              <a:pPr algn="ctr"/>
              <a:r>
                <a:rPr lang="vi-VN" sz="2095" b="1" spc="0" baseline="0" dirty="0">
                  <a:ln/>
                  <a:solidFill>
                    <a:srgbClr val="FFFFFF"/>
                  </a:solidFill>
                  <a:latin typeface="Arial" charset="0"/>
                  <a:ea typeface="Arial" charset="0"/>
                  <a:cs typeface="Arial" charset="0"/>
                  <a:sym typeface="Oxy Helveltica"/>
                </a:rPr>
                <a:t>Gây </a:t>
              </a:r>
              <a:r>
                <a:rPr lang="vi-VN" sz="2095" b="1" spc="0" baseline="0" dirty="0" err="1">
                  <a:ln/>
                  <a:solidFill>
                    <a:srgbClr val="FFFFFF"/>
                  </a:solidFill>
                  <a:latin typeface="Arial" charset="0"/>
                  <a:ea typeface="Arial" charset="0"/>
                  <a:cs typeface="Arial" charset="0"/>
                  <a:sym typeface="Oxy Helveltica"/>
                </a:rPr>
                <a:t>bệnh</a:t>
              </a:r>
              <a:r>
                <a:rPr lang="vi-VN" sz="2095" b="1" spc="0" baseline="0" dirty="0">
                  <a:ln/>
                  <a:solidFill>
                    <a:srgbClr val="FFFFFF"/>
                  </a:solidFill>
                  <a:latin typeface="Arial" charset="0"/>
                  <a:ea typeface="Arial" charset="0"/>
                  <a:cs typeface="Arial" charset="0"/>
                  <a:sym typeface="Oxy Helveltica"/>
                </a:rPr>
                <a:t> </a:t>
              </a:r>
              <a:r>
                <a:rPr lang="vi-VN" sz="2095" b="1" spc="0" baseline="0" dirty="0" err="1">
                  <a:ln/>
                  <a:solidFill>
                    <a:srgbClr val="FFFFFF"/>
                  </a:solidFill>
                  <a:latin typeface="Arial" charset="0"/>
                  <a:ea typeface="Arial" charset="0"/>
                  <a:cs typeface="Arial" charset="0"/>
                  <a:sym typeface="Oxy Helveltica"/>
                </a:rPr>
                <a:t>cấp</a:t>
              </a:r>
              <a:r>
                <a:rPr lang="vi-VN" sz="2095" b="1" spc="0" baseline="0" dirty="0">
                  <a:ln/>
                  <a:solidFill>
                    <a:srgbClr val="FFFFFF"/>
                  </a:solidFill>
                  <a:latin typeface="Arial" charset="0"/>
                  <a:ea typeface="Arial" charset="0"/>
                  <a:cs typeface="Arial" charset="0"/>
                  <a:sym typeface="Oxy Helveltica"/>
                </a:rPr>
                <a:t> </a:t>
              </a:r>
              <a:r>
                <a:rPr lang="vi-VN" sz="2095" b="1" spc="0" baseline="0" dirty="0" err="1">
                  <a:ln/>
                  <a:solidFill>
                    <a:srgbClr val="FFFFFF"/>
                  </a:solidFill>
                  <a:latin typeface="Arial" charset="0"/>
                  <a:ea typeface="Arial" charset="0"/>
                  <a:cs typeface="Arial" charset="0"/>
                  <a:sym typeface="Oxy Helveltica"/>
                </a:rPr>
                <a:t>và</a:t>
              </a:r>
              <a:r>
                <a:rPr lang="vi-VN" sz="2095" b="1" spc="0" baseline="0" dirty="0">
                  <a:ln/>
                  <a:solidFill>
                    <a:srgbClr val="FFFFFF"/>
                  </a:solidFill>
                  <a:latin typeface="Arial" charset="0"/>
                  <a:ea typeface="Arial" charset="0"/>
                  <a:cs typeface="Arial" charset="0"/>
                  <a:sym typeface="Oxy Helveltica"/>
                </a:rPr>
                <a:t> </a:t>
              </a:r>
              <a:r>
                <a:rPr lang="vi-VN" sz="2095" b="1" spc="0" baseline="0" dirty="0" err="1">
                  <a:ln/>
                  <a:solidFill>
                    <a:srgbClr val="FFFFFF"/>
                  </a:solidFill>
                  <a:latin typeface="Arial" charset="0"/>
                  <a:ea typeface="Arial" charset="0"/>
                  <a:cs typeface="Arial" charset="0"/>
                  <a:sym typeface="Oxy Helveltica"/>
                </a:rPr>
                <a:t>mãn</a:t>
              </a:r>
              <a:r>
                <a:rPr lang="vi-VN" sz="2095" b="1" spc="0" baseline="0" dirty="0">
                  <a:ln/>
                  <a:solidFill>
                    <a:srgbClr val="FFFFFF"/>
                  </a:solidFill>
                  <a:latin typeface="Arial" charset="0"/>
                  <a:ea typeface="Arial" charset="0"/>
                  <a:cs typeface="Arial" charset="0"/>
                  <a:sym typeface="Oxy Helveltica"/>
                </a:rPr>
                <a:t> </a:t>
              </a:r>
              <a:r>
                <a:rPr lang="vi-VN" sz="2095" b="1" spc="0" baseline="0" dirty="0" err="1">
                  <a:ln/>
                  <a:solidFill>
                    <a:srgbClr val="FFFFFF"/>
                  </a:solidFill>
                  <a:latin typeface="Arial" charset="0"/>
                  <a:ea typeface="Arial" charset="0"/>
                  <a:cs typeface="Arial" charset="0"/>
                  <a:sym typeface="Oxy Helveltica"/>
                </a:rPr>
                <a:t>tính</a:t>
              </a:r>
              <a:r>
                <a:rPr lang="vi-VN" sz="2095" b="1" spc="0" baseline="0" dirty="0">
                  <a:ln/>
                  <a:solidFill>
                    <a:srgbClr val="FFFFFF"/>
                  </a:solidFill>
                  <a:latin typeface="Arial" charset="0"/>
                  <a:ea typeface="Arial" charset="0"/>
                  <a:cs typeface="Arial" charset="0"/>
                  <a:sym typeface="Oxy Helveltica"/>
                </a:rPr>
                <a:t> nguy </a:t>
              </a:r>
              <a:r>
                <a:rPr lang="vi-VN" sz="2095" b="1" spc="0" baseline="0" dirty="0" err="1">
                  <a:ln/>
                  <a:solidFill>
                    <a:srgbClr val="FFFFFF"/>
                  </a:solidFill>
                  <a:latin typeface="Arial" charset="0"/>
                  <a:ea typeface="Arial" charset="0"/>
                  <a:cs typeface="Arial" charset="0"/>
                  <a:sym typeface="Oxy Helveltica"/>
                </a:rPr>
                <a:t>hiểm</a:t>
              </a:r>
              <a:endParaRPr lang="vi-VN" sz="2095" b="1" spc="0" baseline="0" dirty="0">
                <a:ln/>
                <a:solidFill>
                  <a:srgbClr val="FFFFFF"/>
                </a:solidFill>
                <a:latin typeface="Arial" charset="0"/>
                <a:ea typeface="Arial" charset="0"/>
                <a:cs typeface="Arial" charset="0"/>
                <a:sym typeface="Oxy Helveltica"/>
              </a:endParaRPr>
            </a:p>
          </p:txBody>
        </p:sp>
      </p:grpSp>
      <p:grpSp>
        <p:nvGrpSpPr>
          <p:cNvPr id="20" name="Group 19">
            <a:extLst>
              <a:ext uri="{FF2B5EF4-FFF2-40B4-BE49-F238E27FC236}">
                <a16:creationId xmlns="" xmlns:a16="http://schemas.microsoft.com/office/drawing/2014/main" id="{94BB8593-5D7D-E678-CCFF-22B995823DA4}"/>
              </a:ext>
            </a:extLst>
          </p:cNvPr>
          <p:cNvGrpSpPr/>
          <p:nvPr/>
        </p:nvGrpSpPr>
        <p:grpSpPr>
          <a:xfrm>
            <a:off x="3482948" y="4650121"/>
            <a:ext cx="5230632" cy="1012916"/>
            <a:chOff x="3482948" y="4754896"/>
            <a:chExt cx="5230632" cy="1012916"/>
          </a:xfrm>
        </p:grpSpPr>
        <p:pic>
          <p:nvPicPr>
            <p:cNvPr id="21" name="Graphic 52">
              <a:extLst>
                <a:ext uri="{FF2B5EF4-FFF2-40B4-BE49-F238E27FC236}">
                  <a16:creationId xmlns="" xmlns:a16="http://schemas.microsoft.com/office/drawing/2014/main" id="{E8EFBC91-7FDB-69F4-140A-CE45252D4D5E}"/>
                </a:ext>
              </a:extLst>
            </p:cNvPr>
            <p:cNvPicPr>
              <a:picLocks noChangeAspect="1"/>
            </p:cNvPicPr>
            <p:nvPr/>
          </p:nvPicPr>
          <p:blipFill>
            <a:blip r:embed="rId11" cstate="print">
              <a:extLst>
                <a:ext uri="{96DAC541-7B7A-43D3-8B79-37D633B846F1}">
                  <asvg:svgBlip xmlns="" xmlns:asvg="http://schemas.microsoft.com/office/drawing/2016/SVG/main" r:embed="rId12"/>
                </a:ext>
              </a:extLst>
            </a:blip>
            <a:stretch>
              <a:fillRect/>
            </a:stretch>
          </p:blipFill>
          <p:spPr>
            <a:xfrm>
              <a:off x="3482948" y="4754896"/>
              <a:ext cx="5230632" cy="1012916"/>
            </a:xfrm>
            <a:prstGeom prst="rect">
              <a:avLst/>
            </a:prstGeom>
          </p:spPr>
        </p:pic>
        <p:sp>
          <p:nvSpPr>
            <p:cNvPr id="22" name="TextBox 21">
              <a:extLst>
                <a:ext uri="{FF2B5EF4-FFF2-40B4-BE49-F238E27FC236}">
                  <a16:creationId xmlns="" xmlns:a16="http://schemas.microsoft.com/office/drawing/2014/main" id="{40EA0AD0-FACC-BA24-D74F-A2E8FC7526B9}"/>
                </a:ext>
              </a:extLst>
            </p:cNvPr>
            <p:cNvSpPr txBox="1"/>
            <p:nvPr/>
          </p:nvSpPr>
          <p:spPr>
            <a:xfrm>
              <a:off x="3611237" y="5053989"/>
              <a:ext cx="4910651" cy="414729"/>
            </a:xfrm>
            <a:prstGeom prst="rect">
              <a:avLst/>
            </a:prstGeom>
            <a:noFill/>
          </p:spPr>
          <p:txBody>
            <a:bodyPr wrap="square" rtlCol="0">
              <a:spAutoFit/>
            </a:bodyPr>
            <a:lstStyle/>
            <a:p>
              <a:pPr algn="ctr"/>
              <a:r>
                <a:rPr lang="vi-VN" sz="2095" b="1" spc="0" baseline="0" dirty="0">
                  <a:ln/>
                  <a:solidFill>
                    <a:srgbClr val="FFFFFF"/>
                  </a:solidFill>
                  <a:latin typeface="Arial" charset="0"/>
                  <a:ea typeface="Arial" charset="0"/>
                  <a:cs typeface="Arial" charset="0"/>
                  <a:sym typeface="Oxy Helveltica"/>
                </a:rPr>
                <a:t>Gây </a:t>
              </a:r>
              <a:r>
                <a:rPr lang="vi-VN" sz="2095" b="1" spc="0" baseline="0" dirty="0" err="1">
                  <a:ln/>
                  <a:solidFill>
                    <a:srgbClr val="FFFFFF"/>
                  </a:solidFill>
                  <a:latin typeface="Arial" charset="0"/>
                  <a:ea typeface="Arial" charset="0"/>
                  <a:cs typeface="Arial" charset="0"/>
                  <a:sym typeface="Oxy Helveltica"/>
                </a:rPr>
                <a:t>chấn</a:t>
              </a:r>
              <a:r>
                <a:rPr lang="vi-VN" sz="2095" b="1" spc="0" baseline="0" dirty="0">
                  <a:ln/>
                  <a:solidFill>
                    <a:srgbClr val="FFFFFF"/>
                  </a:solidFill>
                  <a:latin typeface="Arial" charset="0"/>
                  <a:ea typeface="Arial" charset="0"/>
                  <a:cs typeface="Arial" charset="0"/>
                  <a:sym typeface="Oxy Helveltica"/>
                </a:rPr>
                <a:t> thương do </a:t>
              </a:r>
              <a:r>
                <a:rPr lang="vi-VN" sz="2095" b="1" spc="0" baseline="0" dirty="0" err="1">
                  <a:ln/>
                  <a:solidFill>
                    <a:srgbClr val="FFFFFF"/>
                  </a:solidFill>
                  <a:latin typeface="Arial" charset="0"/>
                  <a:ea typeface="Arial" charset="0"/>
                  <a:cs typeface="Arial" charset="0"/>
                  <a:sym typeface="Oxy Helveltica"/>
                </a:rPr>
                <a:t>cháy</a:t>
              </a:r>
              <a:r>
                <a:rPr lang="vi-VN" sz="2095" b="1" spc="0" baseline="0" dirty="0">
                  <a:ln/>
                  <a:solidFill>
                    <a:srgbClr val="FFFFFF"/>
                  </a:solidFill>
                  <a:latin typeface="Arial" charset="0"/>
                  <a:ea typeface="Arial" charset="0"/>
                  <a:cs typeface="Arial" charset="0"/>
                  <a:sym typeface="Oxy Helveltica"/>
                </a:rPr>
                <a:t> </a:t>
              </a:r>
              <a:r>
                <a:rPr lang="vi-VN" sz="2095" b="1" spc="0" baseline="0" dirty="0" err="1">
                  <a:ln/>
                  <a:solidFill>
                    <a:srgbClr val="FFFFFF"/>
                  </a:solidFill>
                  <a:latin typeface="Arial" charset="0"/>
                  <a:ea typeface="Arial" charset="0"/>
                  <a:cs typeface="Arial" charset="0"/>
                  <a:sym typeface="Oxy Helveltica"/>
                </a:rPr>
                <a:t>nổ</a:t>
              </a:r>
              <a:endParaRPr lang="vi-VN" sz="2095" b="1" spc="0" baseline="0" dirty="0">
                <a:ln/>
                <a:solidFill>
                  <a:srgbClr val="FFFFFF"/>
                </a:solidFill>
                <a:latin typeface="Arial" charset="0"/>
                <a:ea typeface="Arial" charset="0"/>
                <a:cs typeface="Arial" charset="0"/>
                <a:sym typeface="Oxy Helveltica"/>
              </a:endParaRPr>
            </a:p>
          </p:txBody>
        </p:sp>
      </p:grpSp>
    </p:spTree>
    <p:extLst>
      <p:ext uri="{BB962C8B-B14F-4D97-AF65-F5344CB8AC3E}">
        <p14:creationId xmlns:p14="http://schemas.microsoft.com/office/powerpoint/2010/main" val="528683054"/>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4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10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150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1270" y="-212090"/>
            <a:ext cx="12193270" cy="6879590"/>
            <a:chOff x="-1" y="-34"/>
            <a:chExt cx="19202" cy="10834"/>
          </a:xfrm>
        </p:grpSpPr>
        <p:grpSp>
          <p:nvGrpSpPr>
            <p:cNvPr id="5" name="组合 1"/>
            <p:cNvGrpSpPr/>
            <p:nvPr/>
          </p:nvGrpSpPr>
          <p:grpSpPr>
            <a:xfrm>
              <a:off x="-1" y="-34"/>
              <a:ext cx="19202" cy="10835"/>
              <a:chOff x="-1" y="-34"/>
              <a:chExt cx="19202" cy="10835"/>
            </a:xfrm>
          </p:grpSpPr>
          <p:pic>
            <p:nvPicPr>
              <p:cNvPr id="7" name="图片 24"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8" name="图片 23"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6"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4" descr="8 (23)"/>
          <p:cNvPicPr>
            <a:picLocks noChangeAspect="1"/>
          </p:cNvPicPr>
          <p:nvPr/>
        </p:nvPicPr>
        <p:blipFill>
          <a:blip r:embed="rId4"/>
          <a:srcRect t="86667"/>
          <a:stretch>
            <a:fillRect/>
          </a:stretch>
        </p:blipFill>
        <p:spPr>
          <a:xfrm>
            <a:off x="635" y="6477000"/>
            <a:ext cx="12192000" cy="381000"/>
          </a:xfrm>
          <a:prstGeom prst="rect">
            <a:avLst/>
          </a:prstGeom>
        </p:spPr>
      </p:pic>
      <p:pic>
        <p:nvPicPr>
          <p:cNvPr id="13" name="Graphic 2">
            <a:extLst>
              <a:ext uri="{FF2B5EF4-FFF2-40B4-BE49-F238E27FC236}">
                <a16:creationId xmlns="" xmlns:a16="http://schemas.microsoft.com/office/drawing/2014/main" id="{3DB2DE74-42AD-7CB1-4BB9-E3C4AF48E00E}"/>
              </a:ext>
            </a:extLst>
          </p:cNvPr>
          <p:cNvPicPr>
            <a:picLocks noChangeAspect="1"/>
          </p:cNvPicPr>
          <p:nvPr/>
        </p:nvPicPr>
        <p:blipFill>
          <a:blip r:embed="rId5" cstate="print">
            <a:extLst>
              <a:ext uri="{96DAC541-7B7A-43D3-8B79-37D633B846F1}">
                <asvg:svgBlip xmlns="" xmlns:asvg="http://schemas.microsoft.com/office/drawing/2016/SVG/main" r:embed="rId6"/>
              </a:ext>
            </a:extLst>
          </a:blip>
          <a:stretch>
            <a:fillRect/>
          </a:stretch>
        </p:blipFill>
        <p:spPr>
          <a:xfrm>
            <a:off x="-577844" y="-311828"/>
            <a:ext cx="13347688" cy="1424195"/>
          </a:xfrm>
          <a:prstGeom prst="rect">
            <a:avLst/>
          </a:prstGeom>
        </p:spPr>
      </p:pic>
      <p:sp>
        <p:nvSpPr>
          <p:cNvPr id="14" name="TextBox 13"/>
          <p:cNvSpPr txBox="1"/>
          <p:nvPr/>
        </p:nvSpPr>
        <p:spPr>
          <a:xfrm>
            <a:off x="1410738" y="1714601"/>
            <a:ext cx="8381724" cy="2708434"/>
          </a:xfrm>
          <a:prstGeom prst="rect">
            <a:avLst/>
          </a:prstGeom>
          <a:noFill/>
        </p:spPr>
        <p:txBody>
          <a:bodyPr wrap="square" rtlCol="0">
            <a:spAutoFit/>
          </a:bodyPr>
          <a:lstStyle/>
          <a:p>
            <a:r>
              <a:rPr lang="en-US" sz="3400" b="1" dirty="0" err="1" smtClean="0">
                <a:solidFill>
                  <a:srgbClr val="0070C0"/>
                </a:solidFill>
                <a:latin typeface="Arial" charset="0"/>
                <a:ea typeface="Arial" charset="0"/>
                <a:cs typeface="Arial" charset="0"/>
              </a:rPr>
              <a:t>Là</a:t>
            </a:r>
            <a:r>
              <a:rPr lang="en-US" sz="3400" b="1" dirty="0" smtClean="0">
                <a:solidFill>
                  <a:srgbClr val="0070C0"/>
                </a:solidFill>
                <a:latin typeface="Arial" charset="0"/>
                <a:ea typeface="Arial" charset="0"/>
                <a:cs typeface="Arial" charset="0"/>
              </a:rPr>
              <a:t> </a:t>
            </a:r>
            <a:r>
              <a:rPr lang="en-US" sz="3400" b="1" dirty="0" err="1" smtClean="0">
                <a:solidFill>
                  <a:srgbClr val="0070C0"/>
                </a:solidFill>
                <a:latin typeface="Arial" charset="0"/>
                <a:ea typeface="Arial" charset="0"/>
                <a:cs typeface="Arial" charset="0"/>
              </a:rPr>
              <a:t>một</a:t>
            </a:r>
            <a:r>
              <a:rPr lang="en-US" sz="3400" b="1" dirty="0" smtClean="0">
                <a:solidFill>
                  <a:srgbClr val="0070C0"/>
                </a:solidFill>
                <a:latin typeface="Arial" charset="0"/>
                <a:ea typeface="Arial" charset="0"/>
                <a:cs typeface="Arial" charset="0"/>
              </a:rPr>
              <a:t> </a:t>
            </a:r>
            <a:r>
              <a:rPr lang="en-US" sz="3400" b="1" dirty="0" err="1" smtClean="0">
                <a:solidFill>
                  <a:srgbClr val="0070C0"/>
                </a:solidFill>
                <a:latin typeface="Arial" charset="0"/>
                <a:ea typeface="Arial" charset="0"/>
                <a:cs typeface="Arial" charset="0"/>
              </a:rPr>
              <a:t>hợp</a:t>
            </a:r>
            <a:r>
              <a:rPr lang="en-US" sz="3400" b="1" dirty="0" smtClean="0">
                <a:solidFill>
                  <a:srgbClr val="0070C0"/>
                </a:solidFill>
                <a:latin typeface="Arial" charset="0"/>
                <a:ea typeface="Arial" charset="0"/>
                <a:cs typeface="Arial" charset="0"/>
              </a:rPr>
              <a:t> </a:t>
            </a:r>
            <a:r>
              <a:rPr lang="en-US" sz="3400" b="1" dirty="0" err="1" smtClean="0">
                <a:solidFill>
                  <a:srgbClr val="0070C0"/>
                </a:solidFill>
                <a:latin typeface="Arial" charset="0"/>
                <a:ea typeface="Arial" charset="0"/>
                <a:cs typeface="Arial" charset="0"/>
              </a:rPr>
              <a:t>chất</a:t>
            </a:r>
            <a:r>
              <a:rPr lang="en-US" sz="3400" b="1" dirty="0" smtClean="0">
                <a:solidFill>
                  <a:srgbClr val="0070C0"/>
                </a:solidFill>
                <a:latin typeface="Arial" charset="0"/>
                <a:ea typeface="Arial" charset="0"/>
                <a:cs typeface="Arial" charset="0"/>
              </a:rPr>
              <a:t> </a:t>
            </a:r>
            <a:r>
              <a:rPr lang="en-US" sz="3400" b="1" dirty="0" err="1" smtClean="0">
                <a:solidFill>
                  <a:srgbClr val="0070C0"/>
                </a:solidFill>
                <a:latin typeface="Arial" charset="0"/>
                <a:ea typeface="Arial" charset="0"/>
                <a:cs typeface="Arial" charset="0"/>
              </a:rPr>
              <a:t>hóa</a:t>
            </a:r>
            <a:r>
              <a:rPr lang="en-US" sz="3400" b="1" dirty="0" smtClean="0">
                <a:solidFill>
                  <a:srgbClr val="0070C0"/>
                </a:solidFill>
                <a:latin typeface="Arial" charset="0"/>
                <a:ea typeface="Arial" charset="0"/>
                <a:cs typeface="Arial" charset="0"/>
              </a:rPr>
              <a:t> </a:t>
            </a:r>
            <a:r>
              <a:rPr lang="en-US" sz="3400" b="1" dirty="0" err="1" smtClean="0">
                <a:solidFill>
                  <a:srgbClr val="0070C0"/>
                </a:solidFill>
                <a:latin typeface="Arial" charset="0"/>
                <a:ea typeface="Arial" charset="0"/>
                <a:cs typeface="Arial" charset="0"/>
              </a:rPr>
              <a:t>học</a:t>
            </a:r>
            <a:r>
              <a:rPr lang="en-US" sz="3400" b="1" dirty="0" smtClean="0">
                <a:solidFill>
                  <a:srgbClr val="0070C0"/>
                </a:solidFill>
                <a:latin typeface="Arial" charset="0"/>
                <a:ea typeface="Arial" charset="0"/>
                <a:cs typeface="Arial" charset="0"/>
              </a:rPr>
              <a:t>:</a:t>
            </a:r>
          </a:p>
          <a:p>
            <a:pPr marL="285750" indent="-285750">
              <a:buFont typeface="Arial" panose="020B0604020202020204" pitchFamily="34" charset="0"/>
              <a:buChar char="•"/>
            </a:pPr>
            <a:r>
              <a:rPr lang="en-US" sz="3400" dirty="0" err="1" smtClean="0">
                <a:latin typeface="Arial" charset="0"/>
                <a:ea typeface="Arial" charset="0"/>
                <a:cs typeface="Arial" charset="0"/>
              </a:rPr>
              <a:t>Có</a:t>
            </a:r>
            <a:r>
              <a:rPr lang="en-US" sz="3400" dirty="0" smtClean="0">
                <a:latin typeface="Arial" charset="0"/>
                <a:ea typeface="Arial" charset="0"/>
                <a:cs typeface="Arial" charset="0"/>
              </a:rPr>
              <a:t> </a:t>
            </a:r>
            <a:r>
              <a:rPr lang="en-US" sz="3400" dirty="0" err="1" smtClean="0">
                <a:latin typeface="Arial" charset="0"/>
                <a:ea typeface="Arial" charset="0"/>
                <a:cs typeface="Arial" charset="0"/>
              </a:rPr>
              <a:t>trong</a:t>
            </a:r>
            <a:r>
              <a:rPr lang="en-US" sz="3400" dirty="0" smtClean="0">
                <a:latin typeface="Arial" charset="0"/>
                <a:ea typeface="Arial" charset="0"/>
                <a:cs typeface="Arial" charset="0"/>
              </a:rPr>
              <a:t> </a:t>
            </a:r>
            <a:r>
              <a:rPr lang="en-US" sz="3400" dirty="0" err="1" smtClean="0">
                <a:latin typeface="Arial" charset="0"/>
                <a:ea typeface="Arial" charset="0"/>
                <a:cs typeface="Arial" charset="0"/>
              </a:rPr>
              <a:t>sản</a:t>
            </a:r>
            <a:r>
              <a:rPr lang="en-US" sz="3400" dirty="0" smtClean="0">
                <a:latin typeface="Arial" charset="0"/>
                <a:ea typeface="Arial" charset="0"/>
                <a:cs typeface="Arial" charset="0"/>
              </a:rPr>
              <a:t> </a:t>
            </a:r>
            <a:r>
              <a:rPr lang="en-US" sz="3400" dirty="0" err="1" smtClean="0">
                <a:latin typeface="Arial" charset="0"/>
                <a:ea typeface="Arial" charset="0"/>
                <a:cs typeface="Arial" charset="0"/>
              </a:rPr>
              <a:t>phẩm</a:t>
            </a:r>
            <a:r>
              <a:rPr lang="en-US" sz="3400" dirty="0" smtClean="0">
                <a:latin typeface="Arial" charset="0"/>
                <a:ea typeface="Arial" charset="0"/>
                <a:cs typeface="Arial" charset="0"/>
              </a:rPr>
              <a:t> </a:t>
            </a:r>
            <a:r>
              <a:rPr lang="en-US" sz="3400" dirty="0" err="1" smtClean="0">
                <a:latin typeface="Arial" charset="0"/>
                <a:ea typeface="Arial" charset="0"/>
                <a:cs typeface="Arial" charset="0"/>
              </a:rPr>
              <a:t>thuốc</a:t>
            </a:r>
            <a:r>
              <a:rPr lang="en-US" sz="3400" dirty="0" smtClean="0">
                <a:latin typeface="Arial" charset="0"/>
                <a:ea typeface="Arial" charset="0"/>
                <a:cs typeface="Arial" charset="0"/>
              </a:rPr>
              <a:t> </a:t>
            </a:r>
            <a:r>
              <a:rPr lang="en-US" sz="3400" dirty="0" err="1" smtClean="0">
                <a:latin typeface="Arial" charset="0"/>
                <a:ea typeface="Arial" charset="0"/>
                <a:cs typeface="Arial" charset="0"/>
              </a:rPr>
              <a:t>lá</a:t>
            </a:r>
            <a:endParaRPr lang="en-US" sz="3400" dirty="0" smtClean="0">
              <a:latin typeface="Arial" charset="0"/>
              <a:ea typeface="Arial" charset="0"/>
              <a:cs typeface="Arial" charset="0"/>
            </a:endParaRPr>
          </a:p>
          <a:p>
            <a:pPr marL="285750" indent="-285750">
              <a:buFont typeface="Arial" panose="020B0604020202020204" pitchFamily="34" charset="0"/>
              <a:buChar char="•"/>
            </a:pPr>
            <a:r>
              <a:rPr lang="en-US" sz="3400" dirty="0" err="1" smtClean="0">
                <a:latin typeface="Arial" charset="0"/>
                <a:ea typeface="Arial" charset="0"/>
                <a:cs typeface="Arial" charset="0"/>
              </a:rPr>
              <a:t>Gây</a:t>
            </a:r>
            <a:r>
              <a:rPr lang="en-US" sz="3400" dirty="0" smtClean="0">
                <a:latin typeface="Arial" charset="0"/>
                <a:ea typeface="Arial" charset="0"/>
                <a:cs typeface="Arial" charset="0"/>
              </a:rPr>
              <a:t> </a:t>
            </a:r>
            <a:r>
              <a:rPr lang="en-US" sz="3400" dirty="0" err="1" smtClean="0">
                <a:latin typeface="Arial" charset="0"/>
                <a:ea typeface="Arial" charset="0"/>
                <a:cs typeface="Arial" charset="0"/>
              </a:rPr>
              <a:t>nghiện</a:t>
            </a:r>
            <a:r>
              <a:rPr lang="en-US" sz="3400" dirty="0" smtClean="0">
                <a:latin typeface="Arial" charset="0"/>
                <a:ea typeface="Arial" charset="0"/>
                <a:cs typeface="Arial" charset="0"/>
              </a:rPr>
              <a:t> </a:t>
            </a:r>
            <a:r>
              <a:rPr lang="en-US" sz="3400" dirty="0" err="1" smtClean="0">
                <a:latin typeface="Arial" charset="0"/>
                <a:ea typeface="Arial" charset="0"/>
                <a:cs typeface="Arial" charset="0"/>
              </a:rPr>
              <a:t>cao</a:t>
            </a:r>
            <a:endParaRPr lang="en-US" sz="3400" dirty="0" smtClean="0">
              <a:latin typeface="Arial" charset="0"/>
              <a:ea typeface="Arial" charset="0"/>
              <a:cs typeface="Arial" charset="0"/>
            </a:endParaRPr>
          </a:p>
          <a:p>
            <a:pPr marL="285750" indent="-285750">
              <a:buFont typeface="Arial" panose="020B0604020202020204" pitchFamily="34" charset="0"/>
              <a:buChar char="•"/>
            </a:pPr>
            <a:r>
              <a:rPr lang="en-US" sz="3400" dirty="0" err="1" smtClean="0">
                <a:latin typeface="Arial" charset="0"/>
                <a:ea typeface="Arial" charset="0"/>
                <a:cs typeface="Arial" charset="0"/>
              </a:rPr>
              <a:t>Gây</a:t>
            </a:r>
            <a:r>
              <a:rPr lang="en-US" sz="3400" dirty="0" smtClean="0">
                <a:latin typeface="Arial" charset="0"/>
                <a:ea typeface="Arial" charset="0"/>
                <a:cs typeface="Arial" charset="0"/>
              </a:rPr>
              <a:t> </a:t>
            </a:r>
            <a:r>
              <a:rPr lang="en-US" sz="3400" dirty="0" err="1" smtClean="0">
                <a:latin typeface="Arial" charset="0"/>
                <a:ea typeface="Arial" charset="0"/>
                <a:cs typeface="Arial" charset="0"/>
              </a:rPr>
              <a:t>hưng</a:t>
            </a:r>
            <a:r>
              <a:rPr lang="en-US" sz="3400" dirty="0" smtClean="0">
                <a:latin typeface="Arial" charset="0"/>
                <a:ea typeface="Arial" charset="0"/>
                <a:cs typeface="Arial" charset="0"/>
              </a:rPr>
              <a:t> </a:t>
            </a:r>
            <a:r>
              <a:rPr lang="en-US" sz="3400" dirty="0" err="1" smtClean="0">
                <a:latin typeface="Arial" charset="0"/>
                <a:ea typeface="Arial" charset="0"/>
                <a:cs typeface="Arial" charset="0"/>
              </a:rPr>
              <a:t>phấn</a:t>
            </a:r>
            <a:r>
              <a:rPr lang="en-US" sz="3400" dirty="0" smtClean="0">
                <a:latin typeface="Arial" charset="0"/>
                <a:ea typeface="Arial" charset="0"/>
                <a:cs typeface="Arial" charset="0"/>
              </a:rPr>
              <a:t> </a:t>
            </a:r>
            <a:r>
              <a:rPr lang="en-US" sz="3400" dirty="0" err="1" smtClean="0">
                <a:latin typeface="Arial" charset="0"/>
                <a:ea typeface="Arial" charset="0"/>
                <a:cs typeface="Arial" charset="0"/>
              </a:rPr>
              <a:t>mạnh</a:t>
            </a:r>
            <a:endParaRPr lang="en-US" sz="3400" dirty="0" smtClean="0">
              <a:latin typeface="Arial" charset="0"/>
              <a:ea typeface="Arial" charset="0"/>
              <a:cs typeface="Arial" charset="0"/>
            </a:endParaRPr>
          </a:p>
          <a:p>
            <a:pPr marL="285750" indent="-285750">
              <a:buFont typeface="Arial" panose="020B0604020202020204" pitchFamily="34" charset="0"/>
              <a:buChar char="•"/>
            </a:pPr>
            <a:r>
              <a:rPr lang="en-US" sz="3400" dirty="0" err="1" smtClean="0">
                <a:latin typeface="Arial" charset="0"/>
                <a:ea typeface="Arial" charset="0"/>
                <a:cs typeface="Arial" charset="0"/>
              </a:rPr>
              <a:t>Ảnh</a:t>
            </a:r>
            <a:r>
              <a:rPr lang="en-US" sz="3400" dirty="0" smtClean="0">
                <a:latin typeface="Arial" charset="0"/>
                <a:ea typeface="Arial" charset="0"/>
                <a:cs typeface="Arial" charset="0"/>
              </a:rPr>
              <a:t> </a:t>
            </a:r>
            <a:r>
              <a:rPr lang="en-US" sz="3400" dirty="0" err="1" smtClean="0">
                <a:latin typeface="Arial" charset="0"/>
                <a:ea typeface="Arial" charset="0"/>
                <a:cs typeface="Arial" charset="0"/>
              </a:rPr>
              <a:t>hưởng</a:t>
            </a:r>
            <a:r>
              <a:rPr lang="en-US" sz="3400" dirty="0" smtClean="0">
                <a:latin typeface="Arial" charset="0"/>
                <a:ea typeface="Arial" charset="0"/>
                <a:cs typeface="Arial" charset="0"/>
              </a:rPr>
              <a:t> </a:t>
            </a:r>
            <a:r>
              <a:rPr lang="en-US" sz="3400" dirty="0" err="1" smtClean="0">
                <a:latin typeface="Arial" charset="0"/>
                <a:ea typeface="Arial" charset="0"/>
                <a:cs typeface="Arial" charset="0"/>
              </a:rPr>
              <a:t>đến</a:t>
            </a:r>
            <a:r>
              <a:rPr lang="en-US" sz="3400" dirty="0" smtClean="0">
                <a:latin typeface="Arial" charset="0"/>
                <a:ea typeface="Arial" charset="0"/>
                <a:cs typeface="Arial" charset="0"/>
              </a:rPr>
              <a:t> </a:t>
            </a:r>
            <a:r>
              <a:rPr lang="en-US" sz="3400" dirty="0" err="1" smtClean="0">
                <a:latin typeface="Arial" charset="0"/>
                <a:ea typeface="Arial" charset="0"/>
                <a:cs typeface="Arial" charset="0"/>
              </a:rPr>
              <a:t>sự</a:t>
            </a:r>
            <a:r>
              <a:rPr lang="en-US" sz="3400" dirty="0" smtClean="0">
                <a:latin typeface="Arial" charset="0"/>
                <a:ea typeface="Arial" charset="0"/>
                <a:cs typeface="Arial" charset="0"/>
              </a:rPr>
              <a:t> </a:t>
            </a:r>
            <a:r>
              <a:rPr lang="en-US" sz="3400" dirty="0" err="1" smtClean="0">
                <a:latin typeface="Arial" charset="0"/>
                <a:ea typeface="Arial" charset="0"/>
                <a:cs typeface="Arial" charset="0"/>
              </a:rPr>
              <a:t>phát</a:t>
            </a:r>
            <a:r>
              <a:rPr lang="en-US" sz="3400" dirty="0" smtClean="0">
                <a:latin typeface="Arial" charset="0"/>
                <a:ea typeface="Arial" charset="0"/>
                <a:cs typeface="Arial" charset="0"/>
              </a:rPr>
              <a:t> </a:t>
            </a:r>
            <a:r>
              <a:rPr lang="en-US" sz="3400" dirty="0" err="1" smtClean="0">
                <a:latin typeface="Arial" charset="0"/>
                <a:ea typeface="Arial" charset="0"/>
                <a:cs typeface="Arial" charset="0"/>
              </a:rPr>
              <a:t>triển</a:t>
            </a:r>
            <a:r>
              <a:rPr lang="en-US" sz="3400" dirty="0" smtClean="0">
                <a:latin typeface="Arial" charset="0"/>
                <a:ea typeface="Arial" charset="0"/>
                <a:cs typeface="Arial" charset="0"/>
              </a:rPr>
              <a:t> </a:t>
            </a:r>
            <a:r>
              <a:rPr lang="en-US" sz="3400" dirty="0" err="1" smtClean="0">
                <a:latin typeface="Arial" charset="0"/>
                <a:ea typeface="Arial" charset="0"/>
                <a:cs typeface="Arial" charset="0"/>
              </a:rPr>
              <a:t>của</a:t>
            </a:r>
            <a:r>
              <a:rPr lang="en-US" sz="3400" dirty="0" smtClean="0">
                <a:latin typeface="Arial" charset="0"/>
                <a:ea typeface="Arial" charset="0"/>
                <a:cs typeface="Arial" charset="0"/>
              </a:rPr>
              <a:t> </a:t>
            </a:r>
            <a:r>
              <a:rPr lang="en-US" sz="3400" dirty="0" err="1" smtClean="0">
                <a:latin typeface="Arial" charset="0"/>
                <a:ea typeface="Arial" charset="0"/>
                <a:cs typeface="Arial" charset="0"/>
              </a:rPr>
              <a:t>não</a:t>
            </a:r>
            <a:r>
              <a:rPr lang="en-US" sz="3400" dirty="0" smtClean="0">
                <a:latin typeface="Arial" charset="0"/>
                <a:ea typeface="Arial" charset="0"/>
                <a:cs typeface="Arial" charset="0"/>
              </a:rPr>
              <a:t> </a:t>
            </a:r>
            <a:r>
              <a:rPr lang="en-US" sz="3400" dirty="0" err="1" smtClean="0">
                <a:latin typeface="Arial" charset="0"/>
                <a:ea typeface="Arial" charset="0"/>
                <a:cs typeface="Arial" charset="0"/>
              </a:rPr>
              <a:t>bộ</a:t>
            </a:r>
            <a:endParaRPr lang="en-US" sz="3400" dirty="0">
              <a:latin typeface="Arial" charset="0"/>
              <a:ea typeface="Arial" charset="0"/>
              <a:cs typeface="Arial" charset="0"/>
            </a:endParaRPr>
          </a:p>
        </p:txBody>
      </p:sp>
      <p:sp>
        <p:nvSpPr>
          <p:cNvPr id="16" name="TextBox 15">
            <a:extLst>
              <a:ext uri="{FF2B5EF4-FFF2-40B4-BE49-F238E27FC236}">
                <a16:creationId xmlns="" xmlns:a16="http://schemas.microsoft.com/office/drawing/2014/main" id="{3EBFD774-6208-5B79-1D22-B5A46EF38981}"/>
              </a:ext>
            </a:extLst>
          </p:cNvPr>
          <p:cNvSpPr txBox="1"/>
          <p:nvPr/>
        </p:nvSpPr>
        <p:spPr>
          <a:xfrm>
            <a:off x="5601600" y="5289651"/>
            <a:ext cx="5057163" cy="400110"/>
          </a:xfrm>
          <a:prstGeom prst="rect">
            <a:avLst/>
          </a:prstGeom>
          <a:noFill/>
        </p:spPr>
        <p:txBody>
          <a:bodyPr wrap="square" rtlCol="0">
            <a:spAutoFit/>
          </a:bodyPr>
          <a:lstStyle/>
          <a:p>
            <a:r>
              <a:rPr lang="en-US" sz="2000" b="1" i="1" dirty="0" err="1">
                <a:latin typeface="Open Sans" panose="020B0606030504020204" pitchFamily="34" charset="0"/>
                <a:ea typeface="Open Sans" panose="020B0606030504020204" pitchFamily="34" charset="0"/>
                <a:cs typeface="Open Sans" panose="020B0606030504020204" pitchFamily="34" charset="0"/>
              </a:rPr>
              <a:t>Nguồn</a:t>
            </a:r>
            <a:r>
              <a:rPr lang="en-US" sz="2000" b="1" i="1" dirty="0">
                <a:latin typeface="Open Sans" panose="020B0606030504020204" pitchFamily="34" charset="0"/>
                <a:ea typeface="Open Sans" panose="020B0606030504020204" pitchFamily="34" charset="0"/>
                <a:cs typeface="Open Sans" panose="020B0606030504020204" pitchFamily="34" charset="0"/>
              </a:rPr>
              <a:t>: </a:t>
            </a:r>
            <a:r>
              <a:rPr lang="en-US" sz="2000" i="1" dirty="0">
                <a:latin typeface="Open Sans" panose="020B0606030504020204" pitchFamily="34" charset="0"/>
                <a:ea typeface="Open Sans" panose="020B0606030504020204" pitchFamily="34" charset="0"/>
                <a:cs typeface="Open Sans" panose="020B0606030504020204" pitchFamily="34" charset="0"/>
                <a:sym typeface="Helvetica"/>
              </a:rPr>
              <a:t>tobaccopreventiontoolkit.stanford.edu</a:t>
            </a:r>
          </a:p>
        </p:txBody>
      </p:sp>
      <p:pic>
        <p:nvPicPr>
          <p:cNvPr id="12" name="图片 4" descr="588ku_0badef701b589dfb0ccd8e86aa8f210e_13071210"/>
          <p:cNvPicPr>
            <a:picLocks noChangeAspect="1"/>
          </p:cNvPicPr>
          <p:nvPr/>
        </p:nvPicPr>
        <p:blipFill>
          <a:blip r:embed="rId7"/>
          <a:stretch>
            <a:fillRect/>
          </a:stretch>
        </p:blipFill>
        <p:spPr>
          <a:xfrm>
            <a:off x="9028086" y="839566"/>
            <a:ext cx="2829112" cy="2859867"/>
          </a:xfrm>
          <a:prstGeom prst="rect">
            <a:avLst/>
          </a:prstGeom>
        </p:spPr>
      </p:pic>
    </p:spTree>
    <p:extLst>
      <p:ext uri="{BB962C8B-B14F-4D97-AF65-F5344CB8AC3E}">
        <p14:creationId xmlns:p14="http://schemas.microsoft.com/office/powerpoint/2010/main" val="162054600"/>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80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635" y="0"/>
            <a:ext cx="12193270" cy="6879590"/>
            <a:chOff x="-1" y="-34"/>
            <a:chExt cx="19202" cy="10834"/>
          </a:xfrm>
        </p:grpSpPr>
        <p:grpSp>
          <p:nvGrpSpPr>
            <p:cNvPr id="5" name="组合 1"/>
            <p:cNvGrpSpPr/>
            <p:nvPr/>
          </p:nvGrpSpPr>
          <p:grpSpPr>
            <a:xfrm>
              <a:off x="-1" y="-34"/>
              <a:ext cx="19202" cy="10835"/>
              <a:chOff x="-1" y="-34"/>
              <a:chExt cx="19202" cy="10835"/>
            </a:xfrm>
          </p:grpSpPr>
          <p:pic>
            <p:nvPicPr>
              <p:cNvPr id="7" name="图片 24"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8" name="图片 23"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6"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4" descr="8 (23)"/>
          <p:cNvPicPr>
            <a:picLocks noChangeAspect="1"/>
          </p:cNvPicPr>
          <p:nvPr/>
        </p:nvPicPr>
        <p:blipFill>
          <a:blip r:embed="rId4"/>
          <a:srcRect t="86667"/>
          <a:stretch>
            <a:fillRect/>
          </a:stretch>
        </p:blipFill>
        <p:spPr>
          <a:xfrm>
            <a:off x="635" y="6477000"/>
            <a:ext cx="12192000" cy="381000"/>
          </a:xfrm>
          <a:prstGeom prst="rect">
            <a:avLst/>
          </a:prstGeom>
        </p:spPr>
      </p:pic>
      <p:pic>
        <p:nvPicPr>
          <p:cNvPr id="10" name="Graphic 2">
            <a:extLst>
              <a:ext uri="{FF2B5EF4-FFF2-40B4-BE49-F238E27FC236}">
                <a16:creationId xmlns="" xmlns:a16="http://schemas.microsoft.com/office/drawing/2014/main" id="{CF50160B-42C6-658D-EEF5-A7A0F9AFEFC3}"/>
              </a:ext>
            </a:extLst>
          </p:cNvPr>
          <p:cNvPicPr>
            <a:picLocks noChangeAspect="1"/>
          </p:cNvPicPr>
          <p:nvPr/>
        </p:nvPicPr>
        <p:blipFill>
          <a:blip r:embed="rId5" cstate="print">
            <a:extLst>
              <a:ext uri="{96DAC541-7B7A-43D3-8B79-37D633B846F1}">
                <asvg:svgBlip xmlns="" xmlns:asvg="http://schemas.microsoft.com/office/drawing/2016/SVG/main" r:embed="rId6"/>
              </a:ext>
            </a:extLst>
          </a:blip>
          <a:stretch>
            <a:fillRect/>
          </a:stretch>
        </p:blipFill>
        <p:spPr>
          <a:xfrm>
            <a:off x="-682730" y="-241047"/>
            <a:ext cx="13568916" cy="1447800"/>
          </a:xfrm>
          <a:prstGeom prst="rect">
            <a:avLst/>
          </a:prstGeom>
        </p:spPr>
      </p:pic>
      <p:pic>
        <p:nvPicPr>
          <p:cNvPr id="11" name="Graphic 14">
            <a:extLst>
              <a:ext uri="{FF2B5EF4-FFF2-40B4-BE49-F238E27FC236}">
                <a16:creationId xmlns="" xmlns:a16="http://schemas.microsoft.com/office/drawing/2014/main" id="{02A32492-856D-6DC7-9776-84D142DDD1A8}"/>
              </a:ext>
            </a:extLst>
          </p:cNvPr>
          <p:cNvPicPr>
            <a:picLocks noChangeAspect="1"/>
          </p:cNvPicPr>
          <p:nvPr/>
        </p:nvPicPr>
        <p:blipFill>
          <a:blip r:embed="rId7" cstate="print">
            <a:extLst>
              <a:ext uri="{96DAC541-7B7A-43D3-8B79-37D633B846F1}">
                <asvg:svgBlip xmlns="" xmlns:asvg="http://schemas.microsoft.com/office/drawing/2016/SVG/main" r:embed="rId10"/>
              </a:ext>
            </a:extLst>
          </a:blip>
          <a:stretch>
            <a:fillRect/>
          </a:stretch>
        </p:blipFill>
        <p:spPr>
          <a:xfrm>
            <a:off x="1053148" y="1324818"/>
            <a:ext cx="2476500" cy="619125"/>
          </a:xfrm>
          <a:prstGeom prst="rect">
            <a:avLst/>
          </a:prstGeom>
        </p:spPr>
      </p:pic>
      <p:pic>
        <p:nvPicPr>
          <p:cNvPr id="12" name="Graphic 8">
            <a:extLst>
              <a:ext uri="{FF2B5EF4-FFF2-40B4-BE49-F238E27FC236}">
                <a16:creationId xmlns="" xmlns:a16="http://schemas.microsoft.com/office/drawing/2014/main" id="{A73A7A6F-C524-0943-64C3-A362BAFFD6B5}"/>
              </a:ext>
            </a:extLst>
          </p:cNvPr>
          <p:cNvPicPr>
            <a:picLocks noChangeAspect="1"/>
          </p:cNvPicPr>
          <p:nvPr/>
        </p:nvPicPr>
        <p:blipFill>
          <a:blip r:embed="rId11" cstate="print">
            <a:extLst>
              <a:ext uri="{96DAC541-7B7A-43D3-8B79-37D633B846F1}">
                <asvg:svgBlip xmlns="" xmlns:asvg="http://schemas.microsoft.com/office/drawing/2016/SVG/main" r:embed="rId8"/>
              </a:ext>
            </a:extLst>
          </a:blip>
          <a:stretch>
            <a:fillRect/>
          </a:stretch>
        </p:blipFill>
        <p:spPr>
          <a:xfrm>
            <a:off x="565934" y="2465510"/>
            <a:ext cx="3455839" cy="2843213"/>
          </a:xfrm>
          <a:prstGeom prst="rect">
            <a:avLst/>
          </a:prstGeom>
        </p:spPr>
      </p:pic>
      <p:grpSp>
        <p:nvGrpSpPr>
          <p:cNvPr id="13" name="Group 12">
            <a:extLst>
              <a:ext uri="{FF2B5EF4-FFF2-40B4-BE49-F238E27FC236}">
                <a16:creationId xmlns="" xmlns:a16="http://schemas.microsoft.com/office/drawing/2014/main" id="{726A8289-3C15-FF4A-5301-620BFE1BC07B}"/>
              </a:ext>
            </a:extLst>
          </p:cNvPr>
          <p:cNvGrpSpPr/>
          <p:nvPr/>
        </p:nvGrpSpPr>
        <p:grpSpPr>
          <a:xfrm>
            <a:off x="4655820" y="1249987"/>
            <a:ext cx="6639878" cy="4708981"/>
            <a:chOff x="4424363" y="1228090"/>
            <a:chExt cx="6639878" cy="4708981"/>
          </a:xfrm>
        </p:grpSpPr>
        <p:sp>
          <p:nvSpPr>
            <p:cNvPr id="14" name="Freeform: Shape 3">
              <a:extLst>
                <a:ext uri="{FF2B5EF4-FFF2-40B4-BE49-F238E27FC236}">
                  <a16:creationId xmlns="" xmlns:a16="http://schemas.microsoft.com/office/drawing/2014/main" id="{D75B7CB3-F355-5ACF-8E0E-B069BD3D668A}"/>
                </a:ext>
              </a:extLst>
            </p:cNvPr>
            <p:cNvSpPr/>
            <p:nvPr/>
          </p:nvSpPr>
          <p:spPr>
            <a:xfrm>
              <a:off x="4424363" y="1631918"/>
              <a:ext cx="140107" cy="140107"/>
            </a:xfrm>
            <a:custGeom>
              <a:avLst/>
              <a:gdLst>
                <a:gd name="connsiteX0" fmla="*/ 140108 w 140107"/>
                <a:gd name="connsiteY0" fmla="*/ 70054 h 140107"/>
                <a:gd name="connsiteX1" fmla="*/ 70054 w 140107"/>
                <a:gd name="connsiteY1" fmla="*/ 140108 h 140107"/>
                <a:gd name="connsiteX2" fmla="*/ 0 w 140107"/>
                <a:gd name="connsiteY2" fmla="*/ 70054 h 140107"/>
                <a:gd name="connsiteX3" fmla="*/ 70054 w 140107"/>
                <a:gd name="connsiteY3" fmla="*/ 0 h 140107"/>
                <a:gd name="connsiteX4" fmla="*/ 140108 w 140107"/>
                <a:gd name="connsiteY4" fmla="*/ 70054 h 14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 h="140107">
                  <a:moveTo>
                    <a:pt x="140108" y="70054"/>
                  </a:moveTo>
                  <a:cubicBezTo>
                    <a:pt x="140108" y="108744"/>
                    <a:pt x="108744" y="140108"/>
                    <a:pt x="70054" y="140108"/>
                  </a:cubicBezTo>
                  <a:cubicBezTo>
                    <a:pt x="31364" y="140108"/>
                    <a:pt x="0" y="108744"/>
                    <a:pt x="0" y="70054"/>
                  </a:cubicBezTo>
                  <a:cubicBezTo>
                    <a:pt x="0" y="31364"/>
                    <a:pt x="31364" y="0"/>
                    <a:pt x="70054" y="0"/>
                  </a:cubicBezTo>
                  <a:cubicBezTo>
                    <a:pt x="108744" y="0"/>
                    <a:pt x="140108" y="31364"/>
                    <a:pt x="140108" y="70054"/>
                  </a:cubicBezTo>
                  <a:close/>
                </a:path>
              </a:pathLst>
            </a:custGeom>
            <a:solidFill>
              <a:srgbClr val="1C75BC"/>
            </a:solidFill>
            <a:ln w="17329" cap="flat">
              <a:noFill/>
              <a:prstDash val="solid"/>
              <a:miter/>
            </a:ln>
          </p:spPr>
          <p:txBody>
            <a:bodyPr rtlCol="0" anchor="ctr"/>
            <a:lstStyle/>
            <a:p>
              <a:endParaRPr lang="en-GB"/>
            </a:p>
          </p:txBody>
        </p:sp>
        <p:sp>
          <p:nvSpPr>
            <p:cNvPr id="15" name="Freeform: Shape 4">
              <a:extLst>
                <a:ext uri="{FF2B5EF4-FFF2-40B4-BE49-F238E27FC236}">
                  <a16:creationId xmlns="" xmlns:a16="http://schemas.microsoft.com/office/drawing/2014/main" id="{E456DEDB-4E03-9B05-44F7-AFD2F23DECDA}"/>
                </a:ext>
              </a:extLst>
            </p:cNvPr>
            <p:cNvSpPr/>
            <p:nvPr/>
          </p:nvSpPr>
          <p:spPr>
            <a:xfrm>
              <a:off x="4424363" y="2455140"/>
              <a:ext cx="140107" cy="140107"/>
            </a:xfrm>
            <a:custGeom>
              <a:avLst/>
              <a:gdLst>
                <a:gd name="connsiteX0" fmla="*/ 140108 w 140107"/>
                <a:gd name="connsiteY0" fmla="*/ 70054 h 140107"/>
                <a:gd name="connsiteX1" fmla="*/ 70054 w 140107"/>
                <a:gd name="connsiteY1" fmla="*/ 140108 h 140107"/>
                <a:gd name="connsiteX2" fmla="*/ 0 w 140107"/>
                <a:gd name="connsiteY2" fmla="*/ 70054 h 140107"/>
                <a:gd name="connsiteX3" fmla="*/ 70054 w 140107"/>
                <a:gd name="connsiteY3" fmla="*/ 0 h 140107"/>
                <a:gd name="connsiteX4" fmla="*/ 140108 w 140107"/>
                <a:gd name="connsiteY4" fmla="*/ 70054 h 14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 h="140107">
                  <a:moveTo>
                    <a:pt x="140108" y="70054"/>
                  </a:moveTo>
                  <a:cubicBezTo>
                    <a:pt x="140108" y="108744"/>
                    <a:pt x="108744" y="140108"/>
                    <a:pt x="70054" y="140108"/>
                  </a:cubicBezTo>
                  <a:cubicBezTo>
                    <a:pt x="31364" y="140108"/>
                    <a:pt x="0" y="108744"/>
                    <a:pt x="0" y="70054"/>
                  </a:cubicBezTo>
                  <a:cubicBezTo>
                    <a:pt x="0" y="31364"/>
                    <a:pt x="31364" y="0"/>
                    <a:pt x="70054" y="0"/>
                  </a:cubicBezTo>
                  <a:cubicBezTo>
                    <a:pt x="108744" y="0"/>
                    <a:pt x="140108" y="31364"/>
                    <a:pt x="140108" y="70054"/>
                  </a:cubicBezTo>
                  <a:close/>
                </a:path>
              </a:pathLst>
            </a:custGeom>
            <a:solidFill>
              <a:srgbClr val="1C75BC"/>
            </a:solidFill>
            <a:ln w="17329" cap="flat">
              <a:noFill/>
              <a:prstDash val="solid"/>
              <a:miter/>
            </a:ln>
          </p:spPr>
          <p:txBody>
            <a:bodyPr rtlCol="0" anchor="ctr"/>
            <a:lstStyle/>
            <a:p>
              <a:endParaRPr lang="en-GB"/>
            </a:p>
          </p:txBody>
        </p:sp>
        <p:sp>
          <p:nvSpPr>
            <p:cNvPr id="16" name="Freeform: Shape 5">
              <a:extLst>
                <a:ext uri="{FF2B5EF4-FFF2-40B4-BE49-F238E27FC236}">
                  <a16:creationId xmlns="" xmlns:a16="http://schemas.microsoft.com/office/drawing/2014/main" id="{3F894784-2142-13C7-0CC1-4D86A9D4A80F}"/>
                </a:ext>
              </a:extLst>
            </p:cNvPr>
            <p:cNvSpPr/>
            <p:nvPr/>
          </p:nvSpPr>
          <p:spPr>
            <a:xfrm>
              <a:off x="4424363" y="3278362"/>
              <a:ext cx="140107" cy="140107"/>
            </a:xfrm>
            <a:custGeom>
              <a:avLst/>
              <a:gdLst>
                <a:gd name="connsiteX0" fmla="*/ 140108 w 140107"/>
                <a:gd name="connsiteY0" fmla="*/ 70054 h 140107"/>
                <a:gd name="connsiteX1" fmla="*/ 70054 w 140107"/>
                <a:gd name="connsiteY1" fmla="*/ 140108 h 140107"/>
                <a:gd name="connsiteX2" fmla="*/ 0 w 140107"/>
                <a:gd name="connsiteY2" fmla="*/ 70054 h 140107"/>
                <a:gd name="connsiteX3" fmla="*/ 70054 w 140107"/>
                <a:gd name="connsiteY3" fmla="*/ 0 h 140107"/>
                <a:gd name="connsiteX4" fmla="*/ 140108 w 140107"/>
                <a:gd name="connsiteY4" fmla="*/ 70054 h 14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 h="140107">
                  <a:moveTo>
                    <a:pt x="140108" y="70054"/>
                  </a:moveTo>
                  <a:cubicBezTo>
                    <a:pt x="140108" y="108744"/>
                    <a:pt x="108744" y="140108"/>
                    <a:pt x="70054" y="140108"/>
                  </a:cubicBezTo>
                  <a:cubicBezTo>
                    <a:pt x="31364" y="140108"/>
                    <a:pt x="0" y="108744"/>
                    <a:pt x="0" y="70054"/>
                  </a:cubicBezTo>
                  <a:cubicBezTo>
                    <a:pt x="0" y="31364"/>
                    <a:pt x="31364" y="0"/>
                    <a:pt x="70054" y="0"/>
                  </a:cubicBezTo>
                  <a:cubicBezTo>
                    <a:pt x="108744" y="0"/>
                    <a:pt x="140108" y="31364"/>
                    <a:pt x="140108" y="70054"/>
                  </a:cubicBezTo>
                  <a:close/>
                </a:path>
              </a:pathLst>
            </a:custGeom>
            <a:solidFill>
              <a:srgbClr val="1C75BC"/>
            </a:solidFill>
            <a:ln w="17329" cap="flat">
              <a:noFill/>
              <a:prstDash val="solid"/>
              <a:miter/>
            </a:ln>
          </p:spPr>
          <p:txBody>
            <a:bodyPr rtlCol="0" anchor="ctr"/>
            <a:lstStyle/>
            <a:p>
              <a:endParaRPr lang="en-GB"/>
            </a:p>
          </p:txBody>
        </p:sp>
        <p:sp>
          <p:nvSpPr>
            <p:cNvPr id="17" name="Freeform: Shape 7">
              <a:extLst>
                <a:ext uri="{FF2B5EF4-FFF2-40B4-BE49-F238E27FC236}">
                  <a16:creationId xmlns="" xmlns:a16="http://schemas.microsoft.com/office/drawing/2014/main" id="{CE62C8A2-1D76-4068-1F0C-7C51F3D1DC12}"/>
                </a:ext>
              </a:extLst>
            </p:cNvPr>
            <p:cNvSpPr/>
            <p:nvPr/>
          </p:nvSpPr>
          <p:spPr>
            <a:xfrm>
              <a:off x="4424363" y="4101584"/>
              <a:ext cx="140107" cy="140107"/>
            </a:xfrm>
            <a:custGeom>
              <a:avLst/>
              <a:gdLst>
                <a:gd name="connsiteX0" fmla="*/ 140108 w 140107"/>
                <a:gd name="connsiteY0" fmla="*/ 70054 h 140107"/>
                <a:gd name="connsiteX1" fmla="*/ 70054 w 140107"/>
                <a:gd name="connsiteY1" fmla="*/ 140108 h 140107"/>
                <a:gd name="connsiteX2" fmla="*/ 0 w 140107"/>
                <a:gd name="connsiteY2" fmla="*/ 70054 h 140107"/>
                <a:gd name="connsiteX3" fmla="*/ 70054 w 140107"/>
                <a:gd name="connsiteY3" fmla="*/ 0 h 140107"/>
                <a:gd name="connsiteX4" fmla="*/ 140108 w 140107"/>
                <a:gd name="connsiteY4" fmla="*/ 70054 h 14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 h="140107">
                  <a:moveTo>
                    <a:pt x="140108" y="70054"/>
                  </a:moveTo>
                  <a:cubicBezTo>
                    <a:pt x="140108" y="108744"/>
                    <a:pt x="108744" y="140108"/>
                    <a:pt x="70054" y="140108"/>
                  </a:cubicBezTo>
                  <a:cubicBezTo>
                    <a:pt x="31364" y="140108"/>
                    <a:pt x="0" y="108744"/>
                    <a:pt x="0" y="70054"/>
                  </a:cubicBezTo>
                  <a:cubicBezTo>
                    <a:pt x="0" y="31364"/>
                    <a:pt x="31364" y="0"/>
                    <a:pt x="70054" y="0"/>
                  </a:cubicBezTo>
                  <a:cubicBezTo>
                    <a:pt x="108744" y="0"/>
                    <a:pt x="140108" y="31364"/>
                    <a:pt x="140108" y="70054"/>
                  </a:cubicBezTo>
                  <a:close/>
                </a:path>
              </a:pathLst>
            </a:custGeom>
            <a:solidFill>
              <a:srgbClr val="1C75BC"/>
            </a:solidFill>
            <a:ln w="17329" cap="flat">
              <a:noFill/>
              <a:prstDash val="solid"/>
              <a:miter/>
            </a:ln>
          </p:spPr>
          <p:txBody>
            <a:bodyPr rtlCol="0" anchor="ctr"/>
            <a:lstStyle/>
            <a:p>
              <a:endParaRPr lang="en-GB"/>
            </a:p>
          </p:txBody>
        </p:sp>
        <p:sp>
          <p:nvSpPr>
            <p:cNvPr id="18" name="Freeform: Shape 9">
              <a:extLst>
                <a:ext uri="{FF2B5EF4-FFF2-40B4-BE49-F238E27FC236}">
                  <a16:creationId xmlns="" xmlns:a16="http://schemas.microsoft.com/office/drawing/2014/main" id="{DFA2C8EB-C613-53EB-AFBB-85FF21958829}"/>
                </a:ext>
              </a:extLst>
            </p:cNvPr>
            <p:cNvSpPr/>
            <p:nvPr/>
          </p:nvSpPr>
          <p:spPr>
            <a:xfrm>
              <a:off x="4424363" y="4924806"/>
              <a:ext cx="140107" cy="140107"/>
            </a:xfrm>
            <a:custGeom>
              <a:avLst/>
              <a:gdLst>
                <a:gd name="connsiteX0" fmla="*/ 140108 w 140107"/>
                <a:gd name="connsiteY0" fmla="*/ 70054 h 140107"/>
                <a:gd name="connsiteX1" fmla="*/ 70054 w 140107"/>
                <a:gd name="connsiteY1" fmla="*/ 140108 h 140107"/>
                <a:gd name="connsiteX2" fmla="*/ 0 w 140107"/>
                <a:gd name="connsiteY2" fmla="*/ 70054 h 140107"/>
                <a:gd name="connsiteX3" fmla="*/ 70054 w 140107"/>
                <a:gd name="connsiteY3" fmla="*/ 0 h 140107"/>
                <a:gd name="connsiteX4" fmla="*/ 140108 w 140107"/>
                <a:gd name="connsiteY4" fmla="*/ 70054 h 14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 h="140107">
                  <a:moveTo>
                    <a:pt x="140108" y="70054"/>
                  </a:moveTo>
                  <a:cubicBezTo>
                    <a:pt x="140108" y="108744"/>
                    <a:pt x="108744" y="140108"/>
                    <a:pt x="70054" y="140108"/>
                  </a:cubicBezTo>
                  <a:cubicBezTo>
                    <a:pt x="31364" y="140108"/>
                    <a:pt x="0" y="108743"/>
                    <a:pt x="0" y="70054"/>
                  </a:cubicBezTo>
                  <a:cubicBezTo>
                    <a:pt x="0" y="31364"/>
                    <a:pt x="31364" y="0"/>
                    <a:pt x="70054" y="0"/>
                  </a:cubicBezTo>
                  <a:cubicBezTo>
                    <a:pt x="108744" y="0"/>
                    <a:pt x="140108" y="31364"/>
                    <a:pt x="140108" y="70054"/>
                  </a:cubicBezTo>
                  <a:close/>
                </a:path>
              </a:pathLst>
            </a:custGeom>
            <a:solidFill>
              <a:srgbClr val="1C75BC"/>
            </a:solidFill>
            <a:ln w="17329" cap="flat">
              <a:noFill/>
              <a:prstDash val="solid"/>
              <a:miter/>
            </a:ln>
          </p:spPr>
          <p:txBody>
            <a:bodyPr rtlCol="0" anchor="ctr"/>
            <a:lstStyle/>
            <a:p>
              <a:endParaRPr lang="en-GB"/>
            </a:p>
          </p:txBody>
        </p:sp>
        <p:sp>
          <p:nvSpPr>
            <p:cNvPr id="19" name="TextBox 18">
              <a:extLst>
                <a:ext uri="{FF2B5EF4-FFF2-40B4-BE49-F238E27FC236}">
                  <a16:creationId xmlns="" xmlns:a16="http://schemas.microsoft.com/office/drawing/2014/main" id="{D31BA16D-513D-10FB-5B9C-41039D20F9C7}"/>
                </a:ext>
              </a:extLst>
            </p:cNvPr>
            <p:cNvSpPr txBox="1"/>
            <p:nvPr/>
          </p:nvSpPr>
          <p:spPr>
            <a:xfrm>
              <a:off x="4655821" y="1228090"/>
              <a:ext cx="6408420" cy="4708981"/>
            </a:xfrm>
            <a:prstGeom prst="rect">
              <a:avLst/>
            </a:prstGeom>
            <a:noFill/>
          </p:spPr>
          <p:txBody>
            <a:bodyPr wrap="square" rtlCol="0">
              <a:spAutoFit/>
            </a:bodyPr>
            <a:lstStyle/>
            <a:p>
              <a:pPr algn="just"/>
              <a:r>
                <a:rPr lang="vi-VN" sz="2000" b="1" dirty="0" smtClean="0">
                  <a:latin typeface="Arial" charset="0"/>
                  <a:ea typeface="Arial" charset="0"/>
                  <a:cs typeface="Arial" charset="0"/>
                </a:rPr>
                <a:t>Não </a:t>
              </a:r>
              <a:r>
                <a:rPr lang="vi-VN" sz="2000" b="1" dirty="0">
                  <a:latin typeface="Arial" charset="0"/>
                  <a:ea typeface="Arial" charset="0"/>
                  <a:cs typeface="Arial" charset="0"/>
                </a:rPr>
                <a:t>bộ của con người phát triển từ khi sinh ra cho </a:t>
              </a:r>
              <a:r>
                <a:rPr lang="en-US" sz="2000" b="1" dirty="0">
                  <a:latin typeface="Arial" charset="0"/>
                  <a:ea typeface="Arial" charset="0"/>
                  <a:cs typeface="Arial" charset="0"/>
                </a:rPr>
                <a:t>đ</a:t>
              </a:r>
              <a:r>
                <a:rPr lang="vi-VN" sz="2000" b="1" dirty="0">
                  <a:latin typeface="Arial" charset="0"/>
                  <a:ea typeface="Arial" charset="0"/>
                  <a:cs typeface="Arial" charset="0"/>
                </a:rPr>
                <a:t>ến khi 25 tuổi. </a:t>
              </a:r>
              <a:endParaRPr lang="en-US" sz="2000" b="1" dirty="0" smtClean="0">
                <a:latin typeface="Arial" charset="0"/>
                <a:ea typeface="Arial" charset="0"/>
                <a:cs typeface="Arial" charset="0"/>
              </a:endParaRPr>
            </a:p>
            <a:p>
              <a:pPr algn="just"/>
              <a:endParaRPr lang="en-US" sz="2000" b="1" dirty="0" smtClean="0">
                <a:latin typeface="Arial" charset="0"/>
                <a:ea typeface="Arial" charset="0"/>
                <a:cs typeface="Arial" charset="0"/>
              </a:endParaRPr>
            </a:p>
            <a:p>
              <a:pPr algn="just"/>
              <a:r>
                <a:rPr lang="vi-VN" sz="2000" b="1" dirty="0" smtClean="0">
                  <a:latin typeface="Arial" charset="0"/>
                  <a:ea typeface="Arial" charset="0"/>
                  <a:cs typeface="Arial" charset="0"/>
                </a:rPr>
                <a:t>Nicotine </a:t>
              </a:r>
              <a:r>
                <a:rPr lang="vi-VN" sz="2000" b="1" dirty="0">
                  <a:latin typeface="Arial" charset="0"/>
                  <a:ea typeface="Arial" charset="0"/>
                  <a:cs typeface="Arial" charset="0"/>
                </a:rPr>
                <a:t>gây ảnh hưởng tới khả năng nhớ, tập trung </a:t>
              </a:r>
              <a:r>
                <a:rPr lang="en-US" sz="2000" b="1" dirty="0">
                  <a:latin typeface="Arial" charset="0"/>
                  <a:ea typeface="Arial" charset="0"/>
                  <a:cs typeface="Arial" charset="0"/>
                </a:rPr>
                <a:t>c</a:t>
              </a:r>
              <a:r>
                <a:rPr lang="vi-VN" sz="2000" b="1" dirty="0">
                  <a:latin typeface="Arial" charset="0"/>
                  <a:ea typeface="Arial" charset="0"/>
                  <a:cs typeface="Arial" charset="0"/>
                </a:rPr>
                <a:t>hú ý và học tập của não bộ.</a:t>
              </a:r>
              <a:endParaRPr lang="en-US" sz="2000" b="1" dirty="0">
                <a:latin typeface="Arial" charset="0"/>
                <a:ea typeface="Arial" charset="0"/>
                <a:cs typeface="Arial" charset="0"/>
              </a:endParaRPr>
            </a:p>
            <a:p>
              <a:pPr algn="just"/>
              <a:endParaRPr lang="vi-VN" sz="2000" b="1" dirty="0">
                <a:latin typeface="Arial" charset="0"/>
                <a:ea typeface="Arial" charset="0"/>
                <a:cs typeface="Arial" charset="0"/>
              </a:endParaRPr>
            </a:p>
            <a:p>
              <a:pPr algn="just"/>
              <a:r>
                <a:rPr lang="vi-VN" sz="2000" b="1" dirty="0" err="1">
                  <a:latin typeface="Arial" charset="0"/>
                  <a:ea typeface="Arial" charset="0"/>
                  <a:cs typeface="Arial" charset="0"/>
                </a:rPr>
                <a:t>Trẻ</a:t>
              </a:r>
              <a:r>
                <a:rPr lang="vi-VN" sz="2000" b="1" dirty="0">
                  <a:latin typeface="Arial" charset="0"/>
                  <a:ea typeface="Arial" charset="0"/>
                  <a:cs typeface="Arial" charset="0"/>
                </a:rPr>
                <a:t> em </a:t>
              </a:r>
              <a:r>
                <a:rPr lang="vi-VN" sz="2000" b="1" dirty="0" err="1">
                  <a:latin typeface="Arial" charset="0"/>
                  <a:ea typeface="Arial" charset="0"/>
                  <a:cs typeface="Arial" charset="0"/>
                </a:rPr>
                <a:t>và</a:t>
              </a:r>
              <a:r>
                <a:rPr lang="vi-VN" sz="2000" b="1" dirty="0">
                  <a:latin typeface="Arial" charset="0"/>
                  <a:ea typeface="Arial" charset="0"/>
                  <a:cs typeface="Arial" charset="0"/>
                </a:rPr>
                <a:t> thanh </a:t>
              </a:r>
              <a:r>
                <a:rPr lang="vi-VN" sz="2000" b="1" dirty="0" err="1">
                  <a:latin typeface="Arial" charset="0"/>
                  <a:ea typeface="Arial" charset="0"/>
                  <a:cs typeface="Arial" charset="0"/>
                </a:rPr>
                <a:t>thiếu</a:t>
              </a:r>
              <a:r>
                <a:rPr lang="vi-VN" sz="2000" b="1" dirty="0">
                  <a:latin typeface="Arial" charset="0"/>
                  <a:ea typeface="Arial" charset="0"/>
                  <a:cs typeface="Arial" charset="0"/>
                </a:rPr>
                <a:t> niên </a:t>
              </a:r>
              <a:r>
                <a:rPr lang="vi-VN" sz="2000" b="1" dirty="0" err="1">
                  <a:latin typeface="Arial" charset="0"/>
                  <a:ea typeface="Arial" charset="0"/>
                  <a:cs typeface="Arial" charset="0"/>
                </a:rPr>
                <a:t>nếu</a:t>
              </a:r>
              <a:r>
                <a:rPr lang="vi-VN" sz="2000" b="1" dirty="0">
                  <a:latin typeface="Arial" charset="0"/>
                  <a:ea typeface="Arial" charset="0"/>
                  <a:cs typeface="Arial" charset="0"/>
                </a:rPr>
                <a:t> </a:t>
              </a:r>
              <a:r>
                <a:rPr lang="vi-VN" sz="2000" b="1" dirty="0" err="1">
                  <a:latin typeface="Arial" charset="0"/>
                  <a:ea typeface="Arial" charset="0"/>
                  <a:cs typeface="Arial" charset="0"/>
                </a:rPr>
                <a:t>sử</a:t>
              </a:r>
              <a:r>
                <a:rPr lang="vi-VN" sz="2000" b="1" dirty="0">
                  <a:latin typeface="Arial" charset="0"/>
                  <a:ea typeface="Arial" charset="0"/>
                  <a:cs typeface="Arial" charset="0"/>
                </a:rPr>
                <a:t> </a:t>
              </a:r>
              <a:r>
                <a:rPr lang="vi-VN" sz="2000" b="1" dirty="0" err="1">
                  <a:latin typeface="Arial" charset="0"/>
                  <a:ea typeface="Arial" charset="0"/>
                  <a:cs typeface="Arial" charset="0"/>
                </a:rPr>
                <a:t>dụng</a:t>
              </a:r>
              <a:r>
                <a:rPr lang="vi-VN" sz="2000" b="1" dirty="0">
                  <a:latin typeface="Arial" charset="0"/>
                  <a:ea typeface="Arial" charset="0"/>
                  <a:cs typeface="Arial" charset="0"/>
                </a:rPr>
                <a:t> </a:t>
              </a:r>
              <a:r>
                <a:rPr lang="vi-VN" sz="2000" b="1" dirty="0" err="1">
                  <a:latin typeface="Arial" charset="0"/>
                  <a:ea typeface="Arial" charset="0"/>
                  <a:cs typeface="Arial" charset="0"/>
                </a:rPr>
                <a:t>hoặc</a:t>
              </a:r>
              <a:r>
                <a:rPr lang="vi-VN" sz="2000" b="1" dirty="0">
                  <a:latin typeface="Arial" charset="0"/>
                  <a:ea typeface="Arial" charset="0"/>
                  <a:cs typeface="Arial" charset="0"/>
                </a:rPr>
                <a:t> </a:t>
              </a:r>
              <a:r>
                <a:rPr lang="vi-VN" sz="2000" b="1" dirty="0" err="1">
                  <a:latin typeface="Arial" charset="0"/>
                  <a:ea typeface="Arial" charset="0"/>
                  <a:cs typeface="Arial" charset="0"/>
                </a:rPr>
                <a:t>tiếp</a:t>
              </a:r>
              <a:r>
                <a:rPr lang="vi-VN" sz="2000" b="1" dirty="0">
                  <a:latin typeface="Arial" charset="0"/>
                  <a:ea typeface="Arial" charset="0"/>
                  <a:cs typeface="Arial" charset="0"/>
                </a:rPr>
                <a:t> </a:t>
              </a:r>
              <a:r>
                <a:rPr lang="en-US" sz="2000" b="1" dirty="0">
                  <a:latin typeface="Arial" charset="0"/>
                  <a:ea typeface="Arial" charset="0"/>
                  <a:cs typeface="Arial" charset="0"/>
                </a:rPr>
                <a:t>x</a:t>
              </a:r>
              <a:r>
                <a:rPr lang="vi-VN" sz="2000" b="1" dirty="0" err="1">
                  <a:latin typeface="Arial" charset="0"/>
                  <a:ea typeface="Arial" charset="0"/>
                  <a:cs typeface="Arial" charset="0"/>
                </a:rPr>
                <a:t>úc</a:t>
              </a:r>
              <a:r>
                <a:rPr lang="vi-VN" sz="2000" b="1" dirty="0">
                  <a:latin typeface="Arial" charset="0"/>
                  <a:ea typeface="Arial" charset="0"/>
                  <a:cs typeface="Arial" charset="0"/>
                </a:rPr>
                <a:t> </a:t>
              </a:r>
              <a:r>
                <a:rPr lang="vi-VN" sz="2000" b="1" dirty="0" err="1">
                  <a:latin typeface="Arial" charset="0"/>
                  <a:ea typeface="Arial" charset="0"/>
                  <a:cs typeface="Arial" charset="0"/>
                </a:rPr>
                <a:t>với</a:t>
              </a:r>
              <a:r>
                <a:rPr lang="vi-VN" sz="2000" b="1" dirty="0">
                  <a:latin typeface="Arial" charset="0"/>
                  <a:ea typeface="Arial" charset="0"/>
                  <a:cs typeface="Arial" charset="0"/>
                </a:rPr>
                <a:t> </a:t>
              </a:r>
              <a:r>
                <a:rPr lang="vi-VN" sz="2000" b="1" dirty="0" err="1">
                  <a:latin typeface="Arial" charset="0"/>
                  <a:ea typeface="Arial" charset="0"/>
                  <a:cs typeface="Arial" charset="0"/>
                </a:rPr>
                <a:t>nicotine</a:t>
              </a:r>
              <a:r>
                <a:rPr lang="vi-VN" sz="2000" b="1" dirty="0">
                  <a:latin typeface="Arial" charset="0"/>
                  <a:ea typeface="Arial" charset="0"/>
                  <a:cs typeface="Arial" charset="0"/>
                </a:rPr>
                <a:t>, </a:t>
              </a:r>
              <a:r>
                <a:rPr lang="vi-VN" sz="2000" b="1" dirty="0" err="1">
                  <a:latin typeface="Arial" charset="0"/>
                  <a:ea typeface="Arial" charset="0"/>
                  <a:cs typeface="Arial" charset="0"/>
                </a:rPr>
                <a:t>não</a:t>
              </a:r>
              <a:r>
                <a:rPr lang="vi-VN" sz="2000" b="1" dirty="0">
                  <a:latin typeface="Arial" charset="0"/>
                  <a:ea typeface="Arial" charset="0"/>
                  <a:cs typeface="Arial" charset="0"/>
                </a:rPr>
                <a:t> </a:t>
              </a:r>
              <a:r>
                <a:rPr lang="vi-VN" sz="2000" b="1" dirty="0" err="1">
                  <a:latin typeface="Arial" charset="0"/>
                  <a:ea typeface="Arial" charset="0"/>
                  <a:cs typeface="Arial" charset="0"/>
                </a:rPr>
                <a:t>bộ</a:t>
              </a:r>
              <a:r>
                <a:rPr lang="vi-VN" sz="2000" b="1" dirty="0">
                  <a:latin typeface="Arial" charset="0"/>
                  <a:ea typeface="Arial" charset="0"/>
                  <a:cs typeface="Arial" charset="0"/>
                </a:rPr>
                <a:t> </a:t>
              </a:r>
              <a:r>
                <a:rPr lang="vi-VN" sz="2000" b="1" dirty="0" err="1">
                  <a:latin typeface="Arial" charset="0"/>
                  <a:ea typeface="Arial" charset="0"/>
                  <a:cs typeface="Arial" charset="0"/>
                </a:rPr>
                <a:t>sẽ</a:t>
              </a:r>
              <a:r>
                <a:rPr lang="vi-VN" sz="2000" b="1" dirty="0">
                  <a:latin typeface="Arial" charset="0"/>
                  <a:ea typeface="Arial" charset="0"/>
                  <a:cs typeface="Arial" charset="0"/>
                </a:rPr>
                <a:t> </a:t>
              </a:r>
              <a:r>
                <a:rPr lang="vi-VN" sz="2000" b="1" dirty="0" err="1">
                  <a:latin typeface="Arial" charset="0"/>
                  <a:ea typeface="Arial" charset="0"/>
                  <a:cs typeface="Arial" charset="0"/>
                </a:rPr>
                <a:t>bị</a:t>
              </a:r>
              <a:r>
                <a:rPr lang="vi-VN" sz="2000" b="1" dirty="0">
                  <a:latin typeface="Arial" charset="0"/>
                  <a:ea typeface="Arial" charset="0"/>
                  <a:cs typeface="Arial" charset="0"/>
                </a:rPr>
                <a:t> </a:t>
              </a:r>
              <a:r>
                <a:rPr lang="vi-VN" sz="2000" b="1" dirty="0" err="1">
                  <a:latin typeface="Arial" charset="0"/>
                  <a:ea typeface="Arial" charset="0"/>
                  <a:cs typeface="Arial" charset="0"/>
                </a:rPr>
                <a:t>tác</a:t>
              </a:r>
              <a:r>
                <a:rPr lang="vi-VN" sz="2000" b="1" dirty="0">
                  <a:latin typeface="Arial" charset="0"/>
                  <a:ea typeface="Arial" charset="0"/>
                  <a:cs typeface="Arial" charset="0"/>
                </a:rPr>
                <a:t> </a:t>
              </a:r>
              <a:r>
                <a:rPr lang="vi-VN" sz="2000" b="1" dirty="0" err="1">
                  <a:latin typeface="Arial" charset="0"/>
                  <a:ea typeface="Arial" charset="0"/>
                  <a:cs typeface="Arial" charset="0"/>
                </a:rPr>
                <a:t>động</a:t>
              </a:r>
              <a:r>
                <a:rPr lang="vi-VN" sz="2000" b="1" dirty="0">
                  <a:latin typeface="Arial" charset="0"/>
                  <a:ea typeface="Arial" charset="0"/>
                  <a:cs typeface="Arial" charset="0"/>
                </a:rPr>
                <a:t> </a:t>
              </a:r>
              <a:r>
                <a:rPr lang="vi-VN" sz="2000" b="1" dirty="0" err="1">
                  <a:latin typeface="Arial" charset="0"/>
                  <a:ea typeface="Arial" charset="0"/>
                  <a:cs typeface="Arial" charset="0"/>
                </a:rPr>
                <a:t>nặng</a:t>
              </a:r>
              <a:r>
                <a:rPr lang="vi-VN" sz="2000" b="1" dirty="0">
                  <a:latin typeface="Arial" charset="0"/>
                  <a:ea typeface="Arial" charset="0"/>
                  <a:cs typeface="Arial" charset="0"/>
                </a:rPr>
                <a:t> </a:t>
              </a:r>
              <a:r>
                <a:rPr lang="vi-VN" sz="2000" b="1" dirty="0" err="1">
                  <a:latin typeface="Arial" charset="0"/>
                  <a:ea typeface="Arial" charset="0"/>
                  <a:cs typeface="Arial" charset="0"/>
                </a:rPr>
                <a:t>nề</a:t>
              </a:r>
              <a:r>
                <a:rPr lang="vi-VN" sz="2000" b="1" dirty="0">
                  <a:latin typeface="Arial" charset="0"/>
                  <a:ea typeface="Arial" charset="0"/>
                  <a:cs typeface="Arial" charset="0"/>
                </a:rPr>
                <a:t> hơn.</a:t>
              </a:r>
              <a:endParaRPr lang="en-US" sz="2000" b="1" dirty="0">
                <a:latin typeface="Arial" charset="0"/>
                <a:ea typeface="Arial" charset="0"/>
                <a:cs typeface="Arial" charset="0"/>
              </a:endParaRPr>
            </a:p>
            <a:p>
              <a:pPr algn="just"/>
              <a:endParaRPr lang="vi-VN" sz="2000" b="1" dirty="0">
                <a:latin typeface="Arial" charset="0"/>
                <a:ea typeface="Arial" charset="0"/>
                <a:cs typeface="Arial" charset="0"/>
              </a:endParaRPr>
            </a:p>
            <a:p>
              <a:pPr algn="just"/>
              <a:r>
                <a:rPr lang="vi-VN" sz="2000" b="1" dirty="0" err="1">
                  <a:latin typeface="Arial" charset="0"/>
                  <a:ea typeface="Arial" charset="0"/>
                  <a:cs typeface="Arial" charset="0"/>
                </a:rPr>
                <a:t>Dễ</a:t>
              </a:r>
              <a:r>
                <a:rPr lang="vi-VN" sz="2000" b="1" dirty="0">
                  <a:latin typeface="Arial" charset="0"/>
                  <a:ea typeface="Arial" charset="0"/>
                  <a:cs typeface="Arial" charset="0"/>
                </a:rPr>
                <a:t> </a:t>
              </a:r>
              <a:r>
                <a:rPr lang="vi-VN" sz="2000" b="1" dirty="0" err="1">
                  <a:latin typeface="Arial" charset="0"/>
                  <a:ea typeface="Arial" charset="0"/>
                  <a:cs typeface="Arial" charset="0"/>
                </a:rPr>
                <a:t>dàng</a:t>
              </a:r>
              <a:r>
                <a:rPr lang="vi-VN" sz="2000" b="1" dirty="0">
                  <a:latin typeface="Arial" charset="0"/>
                  <a:ea typeface="Arial" charset="0"/>
                  <a:cs typeface="Arial" charset="0"/>
                </a:rPr>
                <a:t> </a:t>
              </a:r>
              <a:r>
                <a:rPr lang="vi-VN" sz="2000" b="1" dirty="0" err="1">
                  <a:latin typeface="Arial" charset="0"/>
                  <a:ea typeface="Arial" charset="0"/>
                  <a:cs typeface="Arial" charset="0"/>
                </a:rPr>
                <a:t>bị</a:t>
              </a:r>
              <a:r>
                <a:rPr lang="vi-VN" sz="2000" b="1" dirty="0">
                  <a:latin typeface="Arial" charset="0"/>
                  <a:ea typeface="Arial" charset="0"/>
                  <a:cs typeface="Arial" charset="0"/>
                </a:rPr>
                <a:t> </a:t>
              </a:r>
              <a:r>
                <a:rPr lang="vi-VN" sz="2000" b="1" dirty="0" err="1">
                  <a:latin typeface="Arial" charset="0"/>
                  <a:ea typeface="Arial" charset="0"/>
                  <a:cs typeface="Arial" charset="0"/>
                </a:rPr>
                <a:t>nghiện</a:t>
              </a:r>
              <a:r>
                <a:rPr lang="vi-VN" sz="2000" b="1" dirty="0">
                  <a:latin typeface="Arial" charset="0"/>
                  <a:ea typeface="Arial" charset="0"/>
                  <a:cs typeface="Arial" charset="0"/>
                </a:rPr>
                <a:t> </a:t>
              </a:r>
              <a:r>
                <a:rPr lang="vi-VN" sz="2000" b="1" dirty="0" err="1">
                  <a:latin typeface="Arial" charset="0"/>
                  <a:ea typeface="Arial" charset="0"/>
                  <a:cs typeface="Arial" charset="0"/>
                </a:rPr>
                <a:t>nicotine</a:t>
              </a:r>
              <a:r>
                <a:rPr lang="vi-VN" sz="2000" b="1" dirty="0">
                  <a:latin typeface="Arial" charset="0"/>
                  <a:ea typeface="Arial" charset="0"/>
                  <a:cs typeface="Arial" charset="0"/>
                </a:rPr>
                <a:t> hơn, </a:t>
              </a:r>
              <a:r>
                <a:rPr lang="vi-VN" sz="2000" b="1" dirty="0" err="1">
                  <a:latin typeface="Arial" charset="0"/>
                  <a:ea typeface="Arial" charset="0"/>
                  <a:cs typeface="Arial" charset="0"/>
                </a:rPr>
                <a:t>ảnh</a:t>
              </a:r>
              <a:r>
                <a:rPr lang="vi-VN" sz="2000" b="1" dirty="0">
                  <a:latin typeface="Arial" charset="0"/>
                  <a:ea typeface="Arial" charset="0"/>
                  <a:cs typeface="Arial" charset="0"/>
                </a:rPr>
                <a:t> </a:t>
              </a:r>
              <a:r>
                <a:rPr lang="vi-VN" sz="2000" b="1" dirty="0" err="1">
                  <a:latin typeface="Arial" charset="0"/>
                  <a:ea typeface="Arial" charset="0"/>
                  <a:cs typeface="Arial" charset="0"/>
                </a:rPr>
                <a:t>hưởng</a:t>
              </a:r>
              <a:r>
                <a:rPr lang="vi-VN" sz="2000" b="1" dirty="0">
                  <a:latin typeface="Arial" charset="0"/>
                  <a:ea typeface="Arial" charset="0"/>
                  <a:cs typeface="Arial" charset="0"/>
                </a:rPr>
                <a:t> </a:t>
              </a:r>
              <a:r>
                <a:rPr lang="vi-VN" sz="2000" b="1" dirty="0" err="1">
                  <a:latin typeface="Arial" charset="0"/>
                  <a:ea typeface="Arial" charset="0"/>
                  <a:cs typeface="Arial" charset="0"/>
                </a:rPr>
                <a:t>tới</a:t>
              </a:r>
              <a:r>
                <a:rPr lang="vi-VN" sz="2000" b="1" dirty="0">
                  <a:latin typeface="Arial" charset="0"/>
                  <a:ea typeface="Arial" charset="0"/>
                  <a:cs typeface="Arial" charset="0"/>
                </a:rPr>
                <a:t> </a:t>
              </a:r>
              <a:r>
                <a:rPr lang="vi-VN" sz="2000" b="1" dirty="0" err="1">
                  <a:latin typeface="Arial" charset="0"/>
                  <a:ea typeface="Arial" charset="0"/>
                  <a:cs typeface="Arial" charset="0"/>
                </a:rPr>
                <a:t>sức</a:t>
              </a:r>
              <a:r>
                <a:rPr lang="vi-VN" sz="2000" b="1" dirty="0">
                  <a:latin typeface="Arial" charset="0"/>
                  <a:ea typeface="Arial" charset="0"/>
                  <a:cs typeface="Arial" charset="0"/>
                </a:rPr>
                <a:t> </a:t>
              </a:r>
              <a:r>
                <a:rPr lang="en-US" sz="2000" b="1" dirty="0">
                  <a:latin typeface="Arial" charset="0"/>
                  <a:ea typeface="Arial" charset="0"/>
                  <a:cs typeface="Arial" charset="0"/>
                </a:rPr>
                <a:t>k</a:t>
              </a:r>
              <a:r>
                <a:rPr lang="vi-VN" sz="2000" b="1" dirty="0" err="1">
                  <a:latin typeface="Arial" charset="0"/>
                  <a:ea typeface="Arial" charset="0"/>
                  <a:cs typeface="Arial" charset="0"/>
                </a:rPr>
                <a:t>hỏe</a:t>
              </a:r>
              <a:r>
                <a:rPr lang="vi-VN" sz="2000" b="1" dirty="0">
                  <a:latin typeface="Arial" charset="0"/>
                  <a:ea typeface="Arial" charset="0"/>
                  <a:cs typeface="Arial" charset="0"/>
                </a:rPr>
                <a:t> </a:t>
              </a:r>
              <a:r>
                <a:rPr lang="vi-VN" sz="2000" b="1" dirty="0" err="1">
                  <a:latin typeface="Arial" charset="0"/>
                  <a:ea typeface="Arial" charset="0"/>
                  <a:cs typeface="Arial" charset="0"/>
                </a:rPr>
                <a:t>cũng</a:t>
              </a:r>
              <a:r>
                <a:rPr lang="vi-VN" sz="2000" b="1" dirty="0">
                  <a:latin typeface="Arial" charset="0"/>
                  <a:ea typeface="Arial" charset="0"/>
                  <a:cs typeface="Arial" charset="0"/>
                </a:rPr>
                <a:t> </a:t>
              </a:r>
              <a:r>
                <a:rPr lang="vi-VN" sz="2000" b="1" dirty="0" err="1">
                  <a:latin typeface="Arial" charset="0"/>
                  <a:ea typeface="Arial" charset="0"/>
                  <a:cs typeface="Arial" charset="0"/>
                </a:rPr>
                <a:t>xảy</a:t>
              </a:r>
              <a:r>
                <a:rPr lang="vi-VN" sz="2000" b="1" dirty="0">
                  <a:latin typeface="Arial" charset="0"/>
                  <a:ea typeface="Arial" charset="0"/>
                  <a:cs typeface="Arial" charset="0"/>
                </a:rPr>
                <a:t> ra </a:t>
              </a:r>
              <a:r>
                <a:rPr lang="vi-VN" sz="2000" b="1" dirty="0" err="1">
                  <a:latin typeface="Arial" charset="0"/>
                  <a:ea typeface="Arial" charset="0"/>
                  <a:cs typeface="Arial" charset="0"/>
                </a:rPr>
                <a:t>sớm</a:t>
              </a:r>
              <a:r>
                <a:rPr lang="vi-VN" sz="2000" b="1" dirty="0">
                  <a:latin typeface="Arial" charset="0"/>
                  <a:ea typeface="Arial" charset="0"/>
                  <a:cs typeface="Arial" charset="0"/>
                </a:rPr>
                <a:t> hơn </a:t>
              </a:r>
              <a:r>
                <a:rPr lang="vi-VN" sz="2000" b="1" dirty="0" err="1">
                  <a:latin typeface="Arial" charset="0"/>
                  <a:ea typeface="Arial" charset="0"/>
                  <a:cs typeface="Arial" charset="0"/>
                </a:rPr>
                <a:t>và</a:t>
              </a:r>
              <a:r>
                <a:rPr lang="vi-VN" sz="2000" b="1" dirty="0">
                  <a:latin typeface="Arial" charset="0"/>
                  <a:ea typeface="Arial" charset="0"/>
                  <a:cs typeface="Arial" charset="0"/>
                </a:rPr>
                <a:t> </a:t>
              </a:r>
              <a:r>
                <a:rPr lang="vi-VN" sz="2000" b="1" dirty="0" err="1">
                  <a:latin typeface="Arial" charset="0"/>
                  <a:ea typeface="Arial" charset="0"/>
                  <a:cs typeface="Arial" charset="0"/>
                </a:rPr>
                <a:t>trầm</a:t>
              </a:r>
              <a:r>
                <a:rPr lang="vi-VN" sz="2000" b="1" dirty="0">
                  <a:latin typeface="Arial" charset="0"/>
                  <a:ea typeface="Arial" charset="0"/>
                  <a:cs typeface="Arial" charset="0"/>
                </a:rPr>
                <a:t> </a:t>
              </a:r>
              <a:r>
                <a:rPr lang="vi-VN" sz="2000" b="1" dirty="0" err="1">
                  <a:latin typeface="Arial" charset="0"/>
                  <a:ea typeface="Arial" charset="0"/>
                  <a:cs typeface="Arial" charset="0"/>
                </a:rPr>
                <a:t>trọng</a:t>
              </a:r>
              <a:r>
                <a:rPr lang="vi-VN" sz="2000" b="1" dirty="0">
                  <a:latin typeface="Arial" charset="0"/>
                  <a:ea typeface="Arial" charset="0"/>
                  <a:cs typeface="Arial" charset="0"/>
                </a:rPr>
                <a:t> hơn.</a:t>
              </a:r>
              <a:endParaRPr lang="en-US" sz="2000" b="1" dirty="0">
                <a:latin typeface="Arial" charset="0"/>
                <a:ea typeface="Arial" charset="0"/>
                <a:cs typeface="Arial" charset="0"/>
              </a:endParaRPr>
            </a:p>
            <a:p>
              <a:pPr algn="just"/>
              <a:endParaRPr lang="vi-VN" sz="2000" b="1" dirty="0">
                <a:latin typeface="Arial" charset="0"/>
                <a:ea typeface="Arial" charset="0"/>
                <a:cs typeface="Arial" charset="0"/>
              </a:endParaRPr>
            </a:p>
            <a:p>
              <a:pPr algn="just"/>
              <a:r>
                <a:rPr lang="vi-VN" sz="2000" b="1" dirty="0" err="1">
                  <a:latin typeface="Arial" charset="0"/>
                  <a:ea typeface="Arial" charset="0"/>
                  <a:cs typeface="Arial" charset="0"/>
                </a:rPr>
                <a:t>Có</a:t>
              </a:r>
              <a:r>
                <a:rPr lang="vi-VN" sz="2000" b="1" dirty="0">
                  <a:latin typeface="Arial" charset="0"/>
                  <a:ea typeface="Arial" charset="0"/>
                  <a:cs typeface="Arial" charset="0"/>
                </a:rPr>
                <a:t> </a:t>
              </a:r>
              <a:r>
                <a:rPr lang="vi-VN" sz="2000" b="1" dirty="0" err="1">
                  <a:latin typeface="Arial" charset="0"/>
                  <a:ea typeface="Arial" charset="0"/>
                  <a:cs typeface="Arial" charset="0"/>
                </a:rPr>
                <a:t>thể</a:t>
              </a:r>
              <a:r>
                <a:rPr lang="vi-VN" sz="2000" b="1" dirty="0">
                  <a:latin typeface="Arial" charset="0"/>
                  <a:ea typeface="Arial" charset="0"/>
                  <a:cs typeface="Arial" charset="0"/>
                </a:rPr>
                <a:t> </a:t>
              </a:r>
              <a:r>
                <a:rPr lang="vi-VN" sz="2000" b="1" dirty="0" err="1">
                  <a:latin typeface="Arial" charset="0"/>
                  <a:ea typeface="Arial" charset="0"/>
                  <a:cs typeface="Arial" charset="0"/>
                </a:rPr>
                <a:t>làm</a:t>
              </a:r>
              <a:r>
                <a:rPr lang="vi-VN" sz="2000" b="1" dirty="0">
                  <a:latin typeface="Arial" charset="0"/>
                  <a:ea typeface="Arial" charset="0"/>
                  <a:cs typeface="Arial" charset="0"/>
                </a:rPr>
                <a:t> tăng nguy cơ </a:t>
              </a:r>
              <a:r>
                <a:rPr lang="vi-VN" sz="2000" b="1" dirty="0" err="1">
                  <a:latin typeface="Arial" charset="0"/>
                  <a:ea typeface="Arial" charset="0"/>
                  <a:cs typeface="Arial" charset="0"/>
                </a:rPr>
                <a:t>nghiện</a:t>
              </a:r>
              <a:r>
                <a:rPr lang="vi-VN" sz="2000" b="1" dirty="0">
                  <a:latin typeface="Arial" charset="0"/>
                  <a:ea typeface="Arial" charset="0"/>
                  <a:cs typeface="Arial" charset="0"/>
                </a:rPr>
                <a:t> </a:t>
              </a:r>
              <a:r>
                <a:rPr lang="vi-VN" sz="2000" b="1" dirty="0" err="1">
                  <a:latin typeface="Arial" charset="0"/>
                  <a:ea typeface="Arial" charset="0"/>
                  <a:cs typeface="Arial" charset="0"/>
                </a:rPr>
                <a:t>các</a:t>
              </a:r>
              <a:r>
                <a:rPr lang="vi-VN" sz="2000" b="1" dirty="0">
                  <a:latin typeface="Arial" charset="0"/>
                  <a:ea typeface="Arial" charset="0"/>
                  <a:cs typeface="Arial" charset="0"/>
                </a:rPr>
                <a:t> </a:t>
              </a:r>
              <a:r>
                <a:rPr lang="vi-VN" sz="2000" b="1" dirty="0" err="1">
                  <a:latin typeface="Arial" charset="0"/>
                  <a:ea typeface="Arial" charset="0"/>
                  <a:cs typeface="Arial" charset="0"/>
                </a:rPr>
                <a:t>chất</a:t>
              </a:r>
              <a:r>
                <a:rPr lang="vi-VN" sz="2000" b="1" dirty="0">
                  <a:latin typeface="Arial" charset="0"/>
                  <a:ea typeface="Arial" charset="0"/>
                  <a:cs typeface="Arial" charset="0"/>
                </a:rPr>
                <a:t> gây </a:t>
              </a:r>
              <a:r>
                <a:rPr lang="en-US" sz="2000" b="1" dirty="0">
                  <a:latin typeface="Arial" charset="0"/>
                  <a:ea typeface="Arial" charset="0"/>
                  <a:cs typeface="Arial" charset="0"/>
                </a:rPr>
                <a:t>n</a:t>
              </a:r>
              <a:r>
                <a:rPr lang="vi-VN" sz="2000" b="1" dirty="0" err="1">
                  <a:latin typeface="Arial" charset="0"/>
                  <a:ea typeface="Arial" charset="0"/>
                  <a:cs typeface="Arial" charset="0"/>
                </a:rPr>
                <a:t>ghiện</a:t>
              </a:r>
              <a:r>
                <a:rPr lang="vi-VN" sz="2000" b="1" dirty="0">
                  <a:latin typeface="Arial" charset="0"/>
                  <a:ea typeface="Arial" charset="0"/>
                  <a:cs typeface="Arial" charset="0"/>
                </a:rPr>
                <a:t> </a:t>
              </a:r>
              <a:r>
                <a:rPr lang="vi-VN" sz="2000" b="1" dirty="0" err="1">
                  <a:latin typeface="Arial" charset="0"/>
                  <a:ea typeface="Arial" charset="0"/>
                  <a:cs typeface="Arial" charset="0"/>
                </a:rPr>
                <a:t>khác</a:t>
              </a:r>
              <a:r>
                <a:rPr lang="vi-VN" sz="2000" b="1" dirty="0">
                  <a:latin typeface="Arial" charset="0"/>
                  <a:ea typeface="Arial" charset="0"/>
                  <a:cs typeface="Arial" charset="0"/>
                </a:rPr>
                <a:t> trong tương lai.</a:t>
              </a:r>
            </a:p>
          </p:txBody>
        </p:sp>
      </p:grpSp>
    </p:spTree>
    <p:extLst>
      <p:ext uri="{BB962C8B-B14F-4D97-AF65-F5344CB8AC3E}">
        <p14:creationId xmlns:p14="http://schemas.microsoft.com/office/powerpoint/2010/main" val="571549942"/>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42" presetClass="entr" presetSubtype="0" fill="hold" nodeType="withEffect">
                                  <p:stCondLst>
                                    <p:cond delay="8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400"/>
                                        <p:tgtEl>
                                          <p:spTgt spid="11"/>
                                        </p:tgtEl>
                                      </p:cBhvr>
                                    </p:animEffect>
                                    <p:anim calcmode="lin" valueType="num">
                                      <p:cBhvr>
                                        <p:cTn id="11" dur="400" fill="hold"/>
                                        <p:tgtEl>
                                          <p:spTgt spid="11"/>
                                        </p:tgtEl>
                                        <p:attrNameLst>
                                          <p:attrName>ppt_x</p:attrName>
                                        </p:attrNameLst>
                                      </p:cBhvr>
                                      <p:tavLst>
                                        <p:tav tm="0">
                                          <p:val>
                                            <p:strVal val="#ppt_x"/>
                                          </p:val>
                                        </p:tav>
                                        <p:tav tm="100000">
                                          <p:val>
                                            <p:strVal val="#ppt_x"/>
                                          </p:val>
                                        </p:tav>
                                      </p:tavLst>
                                    </p:anim>
                                    <p:anim calcmode="lin" valueType="num">
                                      <p:cBhvr>
                                        <p:cTn id="12" dur="400" fill="hold"/>
                                        <p:tgtEl>
                                          <p:spTgt spid="11"/>
                                        </p:tgtEl>
                                        <p:attrNameLst>
                                          <p:attrName>ppt_y</p:attrName>
                                        </p:attrNameLst>
                                      </p:cBhvr>
                                      <p:tavLst>
                                        <p:tav tm="0">
                                          <p:val>
                                            <p:strVal val="#ppt_y+.1"/>
                                          </p:val>
                                        </p:tav>
                                        <p:tav tm="100000">
                                          <p:val>
                                            <p:strVal val="#ppt_y"/>
                                          </p:val>
                                        </p:tav>
                                      </p:tavLst>
                                    </p:anim>
                                  </p:childTnLst>
                                </p:cTn>
                              </p:par>
                              <p:par>
                                <p:cTn id="13" presetID="53" presetClass="entr" presetSubtype="16" fill="hold" nodeType="withEffect">
                                  <p:stCondLst>
                                    <p:cond delay="50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par>
                          <p:cTn id="18" fill="hold">
                            <p:stCondLst>
                              <p:cond delay="1200"/>
                            </p:stCondLst>
                            <p:childTnLst>
                              <p:par>
                                <p:cTn id="19" presetID="14" presetClass="entr" presetSubtype="1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635" y="0"/>
            <a:ext cx="12193270" cy="6879590"/>
            <a:chOff x="-1" y="-34"/>
            <a:chExt cx="19202" cy="10834"/>
          </a:xfrm>
        </p:grpSpPr>
        <p:grpSp>
          <p:nvGrpSpPr>
            <p:cNvPr id="5" name="组合 1"/>
            <p:cNvGrpSpPr/>
            <p:nvPr/>
          </p:nvGrpSpPr>
          <p:grpSpPr>
            <a:xfrm>
              <a:off x="-1" y="-34"/>
              <a:ext cx="19202" cy="10835"/>
              <a:chOff x="-1" y="-34"/>
              <a:chExt cx="19202" cy="10835"/>
            </a:xfrm>
          </p:grpSpPr>
          <p:pic>
            <p:nvPicPr>
              <p:cNvPr id="7" name="图片 24"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8" name="图片 23"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6"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4" descr="8 (23)"/>
          <p:cNvPicPr>
            <a:picLocks noChangeAspect="1"/>
          </p:cNvPicPr>
          <p:nvPr/>
        </p:nvPicPr>
        <p:blipFill>
          <a:blip r:embed="rId4"/>
          <a:srcRect t="86667"/>
          <a:stretch>
            <a:fillRect/>
          </a:stretch>
        </p:blipFill>
        <p:spPr>
          <a:xfrm>
            <a:off x="635" y="6477000"/>
            <a:ext cx="12192000" cy="381000"/>
          </a:xfrm>
          <a:prstGeom prst="rect">
            <a:avLst/>
          </a:prstGeom>
        </p:spPr>
      </p:pic>
      <p:pic>
        <p:nvPicPr>
          <p:cNvPr id="10" name="Graphic 2">
            <a:extLst>
              <a:ext uri="{FF2B5EF4-FFF2-40B4-BE49-F238E27FC236}">
                <a16:creationId xmlns="" xmlns:a16="http://schemas.microsoft.com/office/drawing/2014/main" id="{B21E8A8F-5FE8-A46A-CD62-71E2A0601F88}"/>
              </a:ext>
            </a:extLst>
          </p:cNvPr>
          <p:cNvPicPr>
            <a:picLocks noChangeAspect="1"/>
          </p:cNvPicPr>
          <p:nvPr/>
        </p:nvPicPr>
        <p:blipFill>
          <a:blip r:embed="rId5" cstate="print">
            <a:extLst>
              <a:ext uri="{96DAC541-7B7A-43D3-8B79-37D633B846F1}">
                <asvg:svgBlip xmlns="" xmlns:asvg="http://schemas.microsoft.com/office/drawing/2016/SVG/main" r:embed="rId6"/>
              </a:ext>
            </a:extLst>
          </a:blip>
          <a:stretch>
            <a:fillRect/>
          </a:stretch>
        </p:blipFill>
        <p:spPr>
          <a:xfrm>
            <a:off x="-643828" y="-346076"/>
            <a:ext cx="13479657" cy="1438276"/>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850" y="1113790"/>
            <a:ext cx="10528300" cy="4787900"/>
          </a:xfrm>
          <a:prstGeom prst="rect">
            <a:avLst/>
          </a:prstGeom>
        </p:spPr>
      </p:pic>
    </p:spTree>
    <p:extLst>
      <p:ext uri="{BB962C8B-B14F-4D97-AF65-F5344CB8AC3E}">
        <p14:creationId xmlns:p14="http://schemas.microsoft.com/office/powerpoint/2010/main" val="1999667972"/>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2">
            <a:extLst>
              <a:ext uri="{FF2B5EF4-FFF2-40B4-BE49-F238E27FC236}">
                <a16:creationId xmlns:a16="http://schemas.microsoft.com/office/drawing/2014/main" xmlns="" id="{3301220F-2167-176B-7384-669609B2F454}"/>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a:off x="-861729" y="-396874"/>
            <a:ext cx="13915458" cy="1484775"/>
          </a:xfrm>
          <a:prstGeom prst="rect">
            <a:avLst/>
          </a:prstGeom>
        </p:spPr>
      </p:pic>
      <p:pic>
        <p:nvPicPr>
          <p:cNvPr id="5" name="Graphic 4">
            <a:extLst>
              <a:ext uri="{FF2B5EF4-FFF2-40B4-BE49-F238E27FC236}">
                <a16:creationId xmlns:a16="http://schemas.microsoft.com/office/drawing/2014/main" xmlns="" id="{00BD0D71-FD86-8FE2-66E8-D171AC86C08D}"/>
              </a:ext>
            </a:extLst>
          </p:cNvPr>
          <p:cNvPicPr>
            <a:picLocks noChangeAspect="1"/>
          </p:cNvPicPr>
          <p:nvPr/>
        </p:nvPicPr>
        <p:blipFill>
          <a:blip r:embed="rId4" cstate="print">
            <a:extLst>
              <a:ext uri="{96DAC541-7B7A-43D3-8B79-37D633B846F1}">
                <asvg:svgBlip xmlns:asvg="http://schemas.microsoft.com/office/drawing/2016/SVG/main" xmlns="" r:embed="rId5"/>
              </a:ext>
            </a:extLst>
          </a:blip>
          <a:stretch>
            <a:fillRect/>
          </a:stretch>
        </p:blipFill>
        <p:spPr>
          <a:xfrm>
            <a:off x="0" y="1023327"/>
            <a:ext cx="3857959" cy="4024067"/>
          </a:xfrm>
          <a:prstGeom prst="rect">
            <a:avLst/>
          </a:prstGeom>
        </p:spPr>
      </p:pic>
      <p:pic>
        <p:nvPicPr>
          <p:cNvPr id="6" name="Picture 5"/>
          <p:cNvPicPr>
            <a:picLocks noChangeAspect="1"/>
          </p:cNvPicPr>
          <p:nvPr/>
        </p:nvPicPr>
        <p:blipFill rotWithShape="1">
          <a:blip r:embed="rId6" cstate="print"/>
          <a:srcRect l="5127" t="11575" r="51582" b="10211"/>
          <a:stretch/>
        </p:blipFill>
        <p:spPr>
          <a:xfrm>
            <a:off x="4149514" y="1405108"/>
            <a:ext cx="3953022" cy="4017327"/>
          </a:xfrm>
          <a:prstGeom prst="rect">
            <a:avLst/>
          </a:prstGeom>
        </p:spPr>
      </p:pic>
      <p:pic>
        <p:nvPicPr>
          <p:cNvPr id="7" name="Picture 6"/>
          <p:cNvPicPr>
            <a:picLocks noChangeAspect="1"/>
          </p:cNvPicPr>
          <p:nvPr/>
        </p:nvPicPr>
        <p:blipFill rotWithShape="1">
          <a:blip r:embed="rId7" cstate="print"/>
          <a:srcRect l="5127" t="12152" r="33639" b="6159"/>
          <a:stretch/>
        </p:blipFill>
        <p:spPr>
          <a:xfrm>
            <a:off x="8233596" y="1455026"/>
            <a:ext cx="3703630" cy="3277118"/>
          </a:xfrm>
          <a:prstGeom prst="rect">
            <a:avLst/>
          </a:prstGeom>
        </p:spPr>
      </p:pic>
      <p:sp>
        <p:nvSpPr>
          <p:cNvPr id="11" name="Rectangle 10"/>
          <p:cNvSpPr/>
          <p:nvPr/>
        </p:nvSpPr>
        <p:spPr>
          <a:xfrm>
            <a:off x="127321" y="5099270"/>
            <a:ext cx="3264061" cy="646331"/>
          </a:xfrm>
          <a:prstGeom prst="rect">
            <a:avLst/>
          </a:prstGeom>
        </p:spPr>
        <p:txBody>
          <a:bodyPr wrap="square">
            <a:spAutoFit/>
          </a:bodyPr>
          <a:lstStyle/>
          <a:p>
            <a:pPr algn="ctr"/>
            <a:r>
              <a:rPr lang="en-US" sz="1200" i="1" dirty="0">
                <a:latin typeface="Arial" charset="0"/>
                <a:ea typeface="Arial" charset="0"/>
                <a:cs typeface="Arial" charset="0"/>
              </a:rPr>
              <a:t>https://hanoimoi.com.vn/tin-tuc/Doi-song/1014111/cap-cuu-nam-sinh-15-tuoi-o-ha-noi-bi-hon-me-do-ngo-doc-thuoc-la-dien-tu</a:t>
            </a:r>
          </a:p>
        </p:txBody>
      </p:sp>
      <p:sp>
        <p:nvSpPr>
          <p:cNvPr id="12" name="TextBox 11">
            <a:extLst>
              <a:ext uri="{FF2B5EF4-FFF2-40B4-BE49-F238E27FC236}">
                <a16:creationId xmlns:a16="http://schemas.microsoft.com/office/drawing/2014/main" xmlns="" id="{DDDBB46C-B122-5FFF-8931-827ACFB5D5DA}"/>
              </a:ext>
            </a:extLst>
          </p:cNvPr>
          <p:cNvSpPr txBox="1"/>
          <p:nvPr/>
        </p:nvSpPr>
        <p:spPr>
          <a:xfrm>
            <a:off x="3865675" y="5560935"/>
            <a:ext cx="4177062" cy="646331"/>
          </a:xfrm>
          <a:prstGeom prst="rect">
            <a:avLst/>
          </a:prstGeom>
          <a:noFill/>
        </p:spPr>
        <p:txBody>
          <a:bodyPr wrap="square" rtlCol="0">
            <a:spAutoFit/>
          </a:bodyPr>
          <a:lstStyle/>
          <a:p>
            <a:pPr algn="ctr"/>
            <a:r>
              <a:rPr lang="en-US" sz="1200" i="1" dirty="0">
                <a:latin typeface="Arial" charset="0"/>
                <a:ea typeface="Arial" charset="0"/>
                <a:cs typeface="Arial" charset="0"/>
                <a:sym typeface="Helvetica"/>
              </a:rPr>
              <a:t>https://plo.vn/tu-vu-7-hoc-sinh-nhap-vien-sau-hut-thuoc-la-dien-tu-chuyen-gia-canh-bao-he-luy-khon-luong-post695418.html</a:t>
            </a:r>
          </a:p>
        </p:txBody>
      </p:sp>
      <p:sp>
        <p:nvSpPr>
          <p:cNvPr id="13" name="Rectangle 12"/>
          <p:cNvSpPr/>
          <p:nvPr/>
        </p:nvSpPr>
        <p:spPr>
          <a:xfrm>
            <a:off x="8517030" y="5099270"/>
            <a:ext cx="3420196" cy="646331"/>
          </a:xfrm>
          <a:prstGeom prst="rect">
            <a:avLst/>
          </a:prstGeom>
        </p:spPr>
        <p:txBody>
          <a:bodyPr wrap="square">
            <a:spAutoFit/>
          </a:bodyPr>
          <a:lstStyle/>
          <a:p>
            <a:pPr algn="ctr"/>
            <a:r>
              <a:rPr lang="en-US" sz="1200" i="1" dirty="0">
                <a:latin typeface="Arial" charset="0"/>
                <a:ea typeface="Arial" charset="0"/>
                <a:cs typeface="Arial" charset="0"/>
              </a:rPr>
              <a:t>https://infonet.vietnamnet.vn/thieu-nu-hon-me-nguy-co-tu-vong-sau-khi-hut-thu-thuoc-la-dien-tu-5001803.html</a:t>
            </a:r>
          </a:p>
        </p:txBody>
      </p:sp>
      <p:pic>
        <p:nvPicPr>
          <p:cNvPr id="14" name="图片 4" descr="8 (23)"/>
          <p:cNvPicPr>
            <a:picLocks noChangeAspect="1"/>
          </p:cNvPicPr>
          <p:nvPr/>
        </p:nvPicPr>
        <p:blipFill>
          <a:blip r:embed="rId8"/>
          <a:srcRect t="86667"/>
          <a:stretch>
            <a:fillRect/>
          </a:stretch>
        </p:blipFill>
        <p:spPr>
          <a:xfrm>
            <a:off x="635" y="6477000"/>
            <a:ext cx="12192000" cy="381000"/>
          </a:xfrm>
          <a:prstGeom prst="rect">
            <a:avLst/>
          </a:prstGeom>
        </p:spPr>
      </p:pic>
    </p:spTree>
    <p:extLst>
      <p:ext uri="{BB962C8B-B14F-4D97-AF65-F5344CB8AC3E}">
        <p14:creationId xmlns:p14="http://schemas.microsoft.com/office/powerpoint/2010/main" val="1028183196"/>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27700" y="874907"/>
            <a:ext cx="10355040" cy="5961888"/>
          </a:xfrm>
          <a:prstGeom prst="rect">
            <a:avLst/>
          </a:prstGeom>
          <a:noFill/>
        </p:spPr>
        <p:txBody>
          <a:bodyPr wrap="square" rtlCol="0">
            <a:spAutoFit/>
          </a:bodyPr>
          <a:lstStyle/>
          <a:p>
            <a:pPr>
              <a:lnSpc>
                <a:spcPct val="114000"/>
              </a:lnSpc>
              <a:spcBef>
                <a:spcPts val="600"/>
              </a:spcBef>
            </a:pPr>
            <a:r>
              <a:rPr lang="en-US" sz="2600" b="1" dirty="0" err="1">
                <a:solidFill>
                  <a:srgbClr val="0070C0"/>
                </a:solidFill>
                <a:latin typeface="Arial" charset="0"/>
                <a:ea typeface="Arial" charset="0"/>
                <a:cs typeface="Arial" charset="0"/>
              </a:rPr>
              <a:t>Hội</a:t>
            </a:r>
            <a:r>
              <a:rPr lang="en-US" sz="2600" b="1" dirty="0">
                <a:solidFill>
                  <a:srgbClr val="0070C0"/>
                </a:solidFill>
                <a:latin typeface="Arial" charset="0"/>
                <a:ea typeface="Arial" charset="0"/>
                <a:cs typeface="Arial" charset="0"/>
              </a:rPr>
              <a:t> </a:t>
            </a:r>
            <a:r>
              <a:rPr lang="en-US" sz="2600" b="1" dirty="0" err="1">
                <a:solidFill>
                  <a:srgbClr val="0070C0"/>
                </a:solidFill>
                <a:latin typeface="Arial" charset="0"/>
                <a:ea typeface="Arial" charset="0"/>
                <a:cs typeface="Arial" charset="0"/>
              </a:rPr>
              <a:t>chứng</a:t>
            </a:r>
            <a:r>
              <a:rPr lang="en-US" sz="2600" b="1" dirty="0">
                <a:solidFill>
                  <a:srgbClr val="0070C0"/>
                </a:solidFill>
                <a:latin typeface="Arial" charset="0"/>
                <a:ea typeface="Arial" charset="0"/>
                <a:cs typeface="Arial" charset="0"/>
              </a:rPr>
              <a:t> </a:t>
            </a:r>
            <a:r>
              <a:rPr lang="en-US" sz="2600" b="1" dirty="0" err="1">
                <a:solidFill>
                  <a:srgbClr val="0070C0"/>
                </a:solidFill>
                <a:latin typeface="Arial" charset="0"/>
                <a:ea typeface="Arial" charset="0"/>
                <a:cs typeface="Arial" charset="0"/>
              </a:rPr>
              <a:t>tổn</a:t>
            </a:r>
            <a:r>
              <a:rPr lang="en-US" sz="2600" b="1" dirty="0">
                <a:solidFill>
                  <a:srgbClr val="0070C0"/>
                </a:solidFill>
                <a:latin typeface="Arial" charset="0"/>
                <a:ea typeface="Arial" charset="0"/>
                <a:cs typeface="Arial" charset="0"/>
              </a:rPr>
              <a:t> </a:t>
            </a:r>
            <a:r>
              <a:rPr lang="en-US" sz="2600" b="1" dirty="0" err="1">
                <a:solidFill>
                  <a:srgbClr val="0070C0"/>
                </a:solidFill>
                <a:latin typeface="Arial" charset="0"/>
                <a:ea typeface="Arial" charset="0"/>
                <a:cs typeface="Arial" charset="0"/>
              </a:rPr>
              <a:t>th</a:t>
            </a:r>
            <a:r>
              <a:rPr lang="vi-VN" sz="2600" b="1" dirty="0">
                <a:solidFill>
                  <a:srgbClr val="0070C0"/>
                </a:solidFill>
                <a:latin typeface="Arial" charset="0"/>
                <a:ea typeface="Arial" charset="0"/>
                <a:cs typeface="Arial" charset="0"/>
              </a:rPr>
              <a:t>ư</a:t>
            </a:r>
            <a:r>
              <a:rPr lang="en-US" sz="2600" b="1" dirty="0" err="1">
                <a:solidFill>
                  <a:srgbClr val="0070C0"/>
                </a:solidFill>
                <a:latin typeface="Arial" charset="0"/>
                <a:ea typeface="Arial" charset="0"/>
                <a:cs typeface="Arial" charset="0"/>
              </a:rPr>
              <a:t>ơng</a:t>
            </a:r>
            <a:r>
              <a:rPr lang="en-US" sz="2600" b="1" dirty="0">
                <a:solidFill>
                  <a:srgbClr val="0070C0"/>
                </a:solidFill>
                <a:latin typeface="Arial" charset="0"/>
                <a:ea typeface="Arial" charset="0"/>
                <a:cs typeface="Arial" charset="0"/>
              </a:rPr>
              <a:t> </a:t>
            </a:r>
            <a:r>
              <a:rPr lang="en-US" sz="2600" b="1" dirty="0" err="1">
                <a:solidFill>
                  <a:srgbClr val="0070C0"/>
                </a:solidFill>
                <a:latin typeface="Arial" charset="0"/>
                <a:ea typeface="Arial" charset="0"/>
                <a:cs typeface="Arial" charset="0"/>
              </a:rPr>
              <a:t>phổi</a:t>
            </a:r>
            <a:r>
              <a:rPr lang="en-US" sz="2600" b="1" dirty="0">
                <a:solidFill>
                  <a:srgbClr val="0070C0"/>
                </a:solidFill>
                <a:latin typeface="Arial" charset="0"/>
                <a:ea typeface="Arial" charset="0"/>
                <a:cs typeface="Arial" charset="0"/>
              </a:rPr>
              <a:t> </a:t>
            </a:r>
            <a:r>
              <a:rPr lang="en-US" sz="2600" b="1" dirty="0" err="1">
                <a:solidFill>
                  <a:srgbClr val="0070C0"/>
                </a:solidFill>
                <a:latin typeface="Arial" charset="0"/>
                <a:ea typeface="Arial" charset="0"/>
                <a:cs typeface="Arial" charset="0"/>
              </a:rPr>
              <a:t>cấp</a:t>
            </a:r>
            <a:r>
              <a:rPr lang="en-US" sz="2600" b="1" dirty="0">
                <a:solidFill>
                  <a:srgbClr val="0070C0"/>
                </a:solidFill>
                <a:latin typeface="Arial" charset="0"/>
                <a:ea typeface="Arial" charset="0"/>
                <a:cs typeface="Arial" charset="0"/>
              </a:rPr>
              <a:t> do </a:t>
            </a:r>
            <a:r>
              <a:rPr lang="en-US" sz="2600" b="1" dirty="0" err="1">
                <a:solidFill>
                  <a:srgbClr val="0070C0"/>
                </a:solidFill>
                <a:latin typeface="Arial" charset="0"/>
                <a:ea typeface="Arial" charset="0"/>
                <a:cs typeface="Arial" charset="0"/>
              </a:rPr>
              <a:t>thuốc</a:t>
            </a:r>
            <a:r>
              <a:rPr lang="en-US" sz="2600" b="1" dirty="0">
                <a:solidFill>
                  <a:srgbClr val="0070C0"/>
                </a:solidFill>
                <a:latin typeface="Arial" charset="0"/>
                <a:ea typeface="Arial" charset="0"/>
                <a:cs typeface="Arial" charset="0"/>
              </a:rPr>
              <a:t> </a:t>
            </a:r>
            <a:r>
              <a:rPr lang="en-US" sz="2600" b="1" dirty="0" err="1">
                <a:solidFill>
                  <a:srgbClr val="0070C0"/>
                </a:solidFill>
                <a:latin typeface="Arial" charset="0"/>
                <a:ea typeface="Arial" charset="0"/>
                <a:cs typeface="Arial" charset="0"/>
              </a:rPr>
              <a:t>lá</a:t>
            </a:r>
            <a:r>
              <a:rPr lang="en-US" sz="2600" b="1" dirty="0">
                <a:solidFill>
                  <a:srgbClr val="0070C0"/>
                </a:solidFill>
                <a:latin typeface="Arial" charset="0"/>
                <a:ea typeface="Arial" charset="0"/>
                <a:cs typeface="Arial" charset="0"/>
              </a:rPr>
              <a:t> </a:t>
            </a:r>
            <a:r>
              <a:rPr lang="en-US" sz="2600" b="1" dirty="0" err="1">
                <a:solidFill>
                  <a:srgbClr val="0070C0"/>
                </a:solidFill>
                <a:latin typeface="Arial" charset="0"/>
                <a:ea typeface="Arial" charset="0"/>
                <a:cs typeface="Arial" charset="0"/>
              </a:rPr>
              <a:t>điện</a:t>
            </a:r>
            <a:r>
              <a:rPr lang="en-US" sz="2600" b="1" dirty="0">
                <a:solidFill>
                  <a:srgbClr val="0070C0"/>
                </a:solidFill>
                <a:latin typeface="Arial" charset="0"/>
                <a:ea typeface="Arial" charset="0"/>
                <a:cs typeface="Arial" charset="0"/>
              </a:rPr>
              <a:t> </a:t>
            </a:r>
            <a:r>
              <a:rPr lang="en-US" sz="2600" b="1" dirty="0" err="1">
                <a:solidFill>
                  <a:srgbClr val="0070C0"/>
                </a:solidFill>
                <a:latin typeface="Arial" charset="0"/>
                <a:ea typeface="Arial" charset="0"/>
                <a:cs typeface="Arial" charset="0"/>
              </a:rPr>
              <a:t>tử</a:t>
            </a:r>
            <a:r>
              <a:rPr lang="en-US" sz="2600" b="1" dirty="0">
                <a:solidFill>
                  <a:srgbClr val="0070C0"/>
                </a:solidFill>
                <a:latin typeface="Arial" charset="0"/>
                <a:ea typeface="Arial" charset="0"/>
                <a:cs typeface="Arial" charset="0"/>
              </a:rPr>
              <a:t> (E-cigarette or Vaping related Acute Lung Injury Syndrome-EVALI</a:t>
            </a:r>
            <a:r>
              <a:rPr lang="en-US" sz="2600" b="1" dirty="0" smtClean="0">
                <a:solidFill>
                  <a:srgbClr val="0070C0"/>
                </a:solidFill>
                <a:latin typeface="Arial" charset="0"/>
                <a:ea typeface="Arial" charset="0"/>
                <a:cs typeface="Arial" charset="0"/>
              </a:rPr>
              <a:t>)</a:t>
            </a:r>
            <a:endParaRPr lang="vi-VN" sz="2600" b="1" dirty="0" smtClean="0">
              <a:solidFill>
                <a:srgbClr val="0070C0"/>
              </a:solidFill>
              <a:latin typeface="Arial" charset="0"/>
              <a:ea typeface="Arial" charset="0"/>
              <a:cs typeface="Arial" charset="0"/>
            </a:endParaRPr>
          </a:p>
          <a:p>
            <a:pPr>
              <a:lnSpc>
                <a:spcPct val="114000"/>
              </a:lnSpc>
              <a:spcBef>
                <a:spcPts val="600"/>
              </a:spcBef>
            </a:pPr>
            <a:r>
              <a:rPr lang="vi-VN" sz="2600" b="1" dirty="0" smtClean="0">
                <a:latin typeface="Arial" charset="0"/>
                <a:ea typeface="Arial" charset="0"/>
                <a:cs typeface="Arial" charset="0"/>
              </a:rPr>
              <a:t>Thống kê ở Mỹ</a:t>
            </a:r>
          </a:p>
          <a:p>
            <a:pPr marL="342900" indent="-342900">
              <a:lnSpc>
                <a:spcPct val="114000"/>
              </a:lnSpc>
              <a:spcBef>
                <a:spcPts val="600"/>
              </a:spcBef>
              <a:buFont typeface="Wingdings" panose="05000000000000000000" pitchFamily="2" charset="2"/>
              <a:buChar char="Ø"/>
            </a:pPr>
            <a:r>
              <a:rPr lang="vi-VN" sz="2600" b="1" dirty="0" smtClean="0">
                <a:latin typeface="Arial" charset="0"/>
                <a:ea typeface="Arial" charset="0"/>
                <a:cs typeface="Arial" charset="0"/>
              </a:rPr>
              <a:t>Tính đến ngày 18 tháng 2 năm 2020</a:t>
            </a:r>
            <a:r>
              <a:rPr lang="vi-VN" sz="2600" dirty="0" smtClean="0">
                <a:latin typeface="Arial" charset="0"/>
                <a:ea typeface="Arial" charset="0"/>
                <a:cs typeface="Arial" charset="0"/>
              </a:rPr>
              <a:t>, tổng số </a:t>
            </a:r>
            <a:r>
              <a:rPr lang="vi-VN" sz="2600" b="1" dirty="0" smtClean="0">
                <a:latin typeface="Arial" charset="0"/>
                <a:ea typeface="Arial" charset="0"/>
                <a:cs typeface="Arial" charset="0"/>
              </a:rPr>
              <a:t>2.807 trường hợp </a:t>
            </a:r>
            <a:r>
              <a:rPr lang="en-US" sz="2600" b="1" dirty="0" smtClean="0">
                <a:latin typeface="Arial" charset="0"/>
                <a:ea typeface="Arial" charset="0"/>
                <a:cs typeface="Arial" charset="0"/>
              </a:rPr>
              <a:t>EVALI </a:t>
            </a:r>
            <a:r>
              <a:rPr lang="vi-VN" sz="2600" b="1" dirty="0" smtClean="0">
                <a:latin typeface="Arial" charset="0"/>
                <a:ea typeface="Arial" charset="0"/>
                <a:cs typeface="Arial" charset="0"/>
              </a:rPr>
              <a:t>nhập viện</a:t>
            </a:r>
            <a:r>
              <a:rPr lang="vi-VN" sz="2600" dirty="0" smtClean="0">
                <a:latin typeface="Arial" charset="0"/>
                <a:ea typeface="Arial" charset="0"/>
                <a:cs typeface="Arial" charset="0"/>
              </a:rPr>
              <a:t> </a:t>
            </a:r>
            <a:r>
              <a:rPr lang="en-US" sz="2600" dirty="0" err="1" smtClean="0">
                <a:latin typeface="Arial" charset="0"/>
                <a:ea typeface="Arial" charset="0"/>
                <a:cs typeface="Arial" charset="0"/>
              </a:rPr>
              <a:t>và</a:t>
            </a:r>
            <a:r>
              <a:rPr lang="en-US" sz="2600" dirty="0" smtClean="0">
                <a:latin typeface="Arial" charset="0"/>
                <a:ea typeface="Arial" charset="0"/>
                <a:cs typeface="Arial" charset="0"/>
              </a:rPr>
              <a:t> </a:t>
            </a:r>
            <a:r>
              <a:rPr lang="vi-VN" sz="2600" dirty="0" smtClean="0">
                <a:latin typeface="Arial" charset="0"/>
                <a:ea typeface="Arial" charset="0"/>
                <a:cs typeface="Arial" charset="0"/>
              </a:rPr>
              <a:t>đã được báo cáo cho CDC  </a:t>
            </a:r>
            <a:r>
              <a:rPr lang="en-US" sz="2600" dirty="0" smtClean="0">
                <a:latin typeface="Arial" charset="0"/>
                <a:ea typeface="Arial" charset="0"/>
                <a:cs typeface="Arial" charset="0"/>
              </a:rPr>
              <a:t>ở </a:t>
            </a:r>
            <a:r>
              <a:rPr lang="vi-VN" sz="2600" dirty="0" smtClean="0">
                <a:latin typeface="Arial" charset="0"/>
                <a:ea typeface="Arial" charset="0"/>
                <a:cs typeface="Arial" charset="0"/>
              </a:rPr>
              <a:t>50 </a:t>
            </a:r>
            <a:r>
              <a:rPr lang="en-US" sz="2600" dirty="0" err="1" smtClean="0">
                <a:latin typeface="Arial" charset="0"/>
                <a:ea typeface="Arial" charset="0"/>
                <a:cs typeface="Arial" charset="0"/>
              </a:rPr>
              <a:t>tiểu</a:t>
            </a:r>
            <a:r>
              <a:rPr lang="en-US" sz="2600" dirty="0" smtClean="0">
                <a:latin typeface="Arial" charset="0"/>
                <a:ea typeface="Arial" charset="0"/>
                <a:cs typeface="Arial" charset="0"/>
              </a:rPr>
              <a:t> </a:t>
            </a:r>
            <a:r>
              <a:rPr lang="vi-VN" sz="2600" dirty="0" smtClean="0">
                <a:latin typeface="Arial" charset="0"/>
                <a:ea typeface="Arial" charset="0"/>
                <a:cs typeface="Arial" charset="0"/>
              </a:rPr>
              <a:t>bang.</a:t>
            </a:r>
          </a:p>
          <a:p>
            <a:pPr marL="342900" indent="-342900">
              <a:lnSpc>
                <a:spcPct val="114000"/>
              </a:lnSpc>
              <a:spcBef>
                <a:spcPts val="600"/>
              </a:spcBef>
              <a:buFont typeface="Wingdings" panose="05000000000000000000" pitchFamily="2" charset="2"/>
              <a:buChar char="Ø"/>
            </a:pPr>
            <a:r>
              <a:rPr lang="en-US" sz="2600" b="1" dirty="0" smtClean="0">
                <a:latin typeface="Arial" charset="0"/>
                <a:ea typeface="Arial" charset="0"/>
                <a:cs typeface="Arial" charset="0"/>
              </a:rPr>
              <a:t>68 ca </a:t>
            </a:r>
            <a:r>
              <a:rPr lang="en-US" sz="2600" b="1" dirty="0" err="1" smtClean="0">
                <a:latin typeface="Arial" charset="0"/>
                <a:ea typeface="Arial" charset="0"/>
                <a:cs typeface="Arial" charset="0"/>
              </a:rPr>
              <a:t>tử</a:t>
            </a:r>
            <a:r>
              <a:rPr lang="en-US" sz="2600" b="1" dirty="0" smtClean="0">
                <a:latin typeface="Arial" charset="0"/>
                <a:ea typeface="Arial" charset="0"/>
                <a:cs typeface="Arial" charset="0"/>
              </a:rPr>
              <a:t> </a:t>
            </a:r>
            <a:r>
              <a:rPr lang="en-US" sz="2600" b="1" dirty="0" err="1" smtClean="0">
                <a:latin typeface="Arial" charset="0"/>
                <a:ea typeface="Arial" charset="0"/>
                <a:cs typeface="Arial" charset="0"/>
              </a:rPr>
              <a:t>vong</a:t>
            </a:r>
            <a:r>
              <a:rPr lang="en-US" sz="2600" b="1" dirty="0" smtClean="0">
                <a:latin typeface="Arial" charset="0"/>
                <a:ea typeface="Arial" charset="0"/>
                <a:cs typeface="Arial" charset="0"/>
              </a:rPr>
              <a:t>  </a:t>
            </a:r>
            <a:r>
              <a:rPr lang="vi-VN" sz="2600" dirty="0" smtClean="0">
                <a:latin typeface="Arial" charset="0"/>
                <a:ea typeface="Arial" charset="0"/>
                <a:cs typeface="Arial" charset="0"/>
              </a:rPr>
              <a:t>đã được xác nhận tại 29 tiểu bang</a:t>
            </a:r>
            <a:r>
              <a:rPr lang="en-US" sz="2600" dirty="0" smtClean="0">
                <a:latin typeface="Arial" charset="0"/>
                <a:ea typeface="Arial" charset="0"/>
                <a:cs typeface="Arial" charset="0"/>
              </a:rPr>
              <a:t>.</a:t>
            </a:r>
          </a:p>
          <a:p>
            <a:pPr marL="342900" indent="-342900">
              <a:lnSpc>
                <a:spcPct val="114000"/>
              </a:lnSpc>
              <a:spcBef>
                <a:spcPts val="600"/>
              </a:spcBef>
              <a:buFont typeface="Wingdings" panose="05000000000000000000" pitchFamily="2" charset="2"/>
              <a:buChar char="Ø"/>
            </a:pPr>
            <a:r>
              <a:rPr lang="en-US" sz="2600" dirty="0" smtClean="0">
                <a:latin typeface="Arial" charset="0"/>
                <a:ea typeface="Arial" charset="0"/>
                <a:cs typeface="Arial" charset="0"/>
              </a:rPr>
              <a:t>15% </a:t>
            </a:r>
            <a:r>
              <a:rPr lang="en-US" sz="2600" dirty="0" err="1" smtClean="0">
                <a:latin typeface="Arial" charset="0"/>
                <a:ea typeface="Arial" charset="0"/>
                <a:cs typeface="Arial" charset="0"/>
              </a:rPr>
              <a:t>số</a:t>
            </a:r>
            <a:r>
              <a:rPr lang="en-US" sz="2600" dirty="0" smtClean="0">
                <a:latin typeface="Arial" charset="0"/>
                <a:ea typeface="Arial" charset="0"/>
                <a:cs typeface="Arial" charset="0"/>
              </a:rPr>
              <a:t> ca </a:t>
            </a:r>
            <a:r>
              <a:rPr lang="en-US" sz="2600" dirty="0" err="1" smtClean="0">
                <a:latin typeface="Arial" charset="0"/>
                <a:ea typeface="Arial" charset="0"/>
                <a:cs typeface="Arial" charset="0"/>
              </a:rPr>
              <a:t>nhập</a:t>
            </a:r>
            <a:r>
              <a:rPr lang="en-US" sz="2600" dirty="0" smtClean="0">
                <a:latin typeface="Arial" charset="0"/>
                <a:ea typeface="Arial" charset="0"/>
                <a:cs typeface="Arial" charset="0"/>
              </a:rPr>
              <a:t> </a:t>
            </a:r>
            <a:r>
              <a:rPr lang="en-US" sz="2600" dirty="0" err="1" smtClean="0">
                <a:latin typeface="Arial" charset="0"/>
                <a:ea typeface="Arial" charset="0"/>
                <a:cs typeface="Arial" charset="0"/>
              </a:rPr>
              <a:t>viện</a:t>
            </a:r>
            <a:r>
              <a:rPr lang="en-US" sz="2600" dirty="0" smtClean="0">
                <a:latin typeface="Arial" charset="0"/>
                <a:ea typeface="Arial" charset="0"/>
                <a:cs typeface="Arial" charset="0"/>
              </a:rPr>
              <a:t> d</a:t>
            </a:r>
            <a:r>
              <a:rPr lang="vi-VN" sz="2600" dirty="0" smtClean="0">
                <a:latin typeface="Arial" charset="0"/>
                <a:ea typeface="Arial" charset="0"/>
                <a:cs typeface="Arial" charset="0"/>
              </a:rPr>
              <a:t>ư</a:t>
            </a:r>
            <a:r>
              <a:rPr lang="en-US" sz="2600" dirty="0" err="1" smtClean="0">
                <a:latin typeface="Arial" charset="0"/>
                <a:ea typeface="Arial" charset="0"/>
                <a:cs typeface="Arial" charset="0"/>
              </a:rPr>
              <a:t>ới</a:t>
            </a:r>
            <a:r>
              <a:rPr lang="en-US" sz="2600" dirty="0" smtClean="0">
                <a:latin typeface="Arial" charset="0"/>
                <a:ea typeface="Arial" charset="0"/>
                <a:cs typeface="Arial" charset="0"/>
              </a:rPr>
              <a:t> </a:t>
            </a:r>
            <a:r>
              <a:rPr lang="en-US" sz="2600" b="1" dirty="0" smtClean="0">
                <a:latin typeface="Arial" charset="0"/>
                <a:ea typeface="Arial" charset="0"/>
                <a:cs typeface="Arial" charset="0"/>
              </a:rPr>
              <a:t>18 </a:t>
            </a:r>
            <a:r>
              <a:rPr lang="en-US" sz="2600" b="1" dirty="0" err="1" smtClean="0">
                <a:latin typeface="Arial" charset="0"/>
                <a:ea typeface="Arial" charset="0"/>
                <a:cs typeface="Arial" charset="0"/>
              </a:rPr>
              <a:t>tuổi</a:t>
            </a:r>
            <a:r>
              <a:rPr lang="en-US" sz="2600" dirty="0" smtClean="0">
                <a:latin typeface="Arial" charset="0"/>
                <a:ea typeface="Arial" charset="0"/>
                <a:cs typeface="Arial" charset="0"/>
              </a:rPr>
              <a:t>; 37% </a:t>
            </a:r>
            <a:r>
              <a:rPr lang="en-US" sz="2600" dirty="0" err="1" smtClean="0">
                <a:latin typeface="Arial" charset="0"/>
                <a:ea typeface="Arial" charset="0"/>
                <a:cs typeface="Arial" charset="0"/>
              </a:rPr>
              <a:t>từ</a:t>
            </a:r>
            <a:r>
              <a:rPr lang="en-US" sz="2600" dirty="0" smtClean="0">
                <a:latin typeface="Arial" charset="0"/>
                <a:ea typeface="Arial" charset="0"/>
                <a:cs typeface="Arial" charset="0"/>
              </a:rPr>
              <a:t> </a:t>
            </a:r>
            <a:r>
              <a:rPr lang="en-US" sz="2600" b="1" dirty="0" smtClean="0">
                <a:latin typeface="Arial" charset="0"/>
                <a:ea typeface="Arial" charset="0"/>
                <a:cs typeface="Arial" charset="0"/>
              </a:rPr>
              <a:t>18-24 </a:t>
            </a:r>
            <a:r>
              <a:rPr lang="en-US" sz="2600" b="1" dirty="0" err="1" smtClean="0">
                <a:latin typeface="Arial" charset="0"/>
                <a:ea typeface="Arial" charset="0"/>
                <a:cs typeface="Arial" charset="0"/>
              </a:rPr>
              <a:t>tuổi</a:t>
            </a:r>
            <a:r>
              <a:rPr lang="en-US" sz="2600" dirty="0" smtClean="0">
                <a:latin typeface="Arial" charset="0"/>
                <a:ea typeface="Arial" charset="0"/>
                <a:cs typeface="Arial" charset="0"/>
              </a:rPr>
              <a:t>; </a:t>
            </a:r>
            <a:r>
              <a:rPr lang="en-US" sz="2600" dirty="0" err="1" smtClean="0">
                <a:latin typeface="Arial" charset="0"/>
                <a:ea typeface="Arial" charset="0"/>
                <a:cs typeface="Arial" charset="0"/>
              </a:rPr>
              <a:t>tuổi</a:t>
            </a:r>
            <a:r>
              <a:rPr lang="en-US" sz="2600" dirty="0" smtClean="0">
                <a:latin typeface="Arial" charset="0"/>
                <a:ea typeface="Arial" charset="0"/>
                <a:cs typeface="Arial" charset="0"/>
              </a:rPr>
              <a:t> </a:t>
            </a:r>
            <a:r>
              <a:rPr lang="en-US" sz="2600" dirty="0" err="1" smtClean="0">
                <a:latin typeface="Arial" charset="0"/>
                <a:ea typeface="Arial" charset="0"/>
                <a:cs typeface="Arial" charset="0"/>
              </a:rPr>
              <a:t>trung</a:t>
            </a:r>
            <a:r>
              <a:rPr lang="en-US" sz="2600" dirty="0" smtClean="0">
                <a:latin typeface="Arial" charset="0"/>
                <a:ea typeface="Arial" charset="0"/>
                <a:cs typeface="Arial" charset="0"/>
              </a:rPr>
              <a:t> </a:t>
            </a:r>
            <a:r>
              <a:rPr lang="en-US" sz="2600" dirty="0" err="1" smtClean="0">
                <a:latin typeface="Arial" charset="0"/>
                <a:ea typeface="Arial" charset="0"/>
                <a:cs typeface="Arial" charset="0"/>
              </a:rPr>
              <a:t>bình</a:t>
            </a:r>
            <a:r>
              <a:rPr lang="en-US" sz="2600" dirty="0" smtClean="0">
                <a:latin typeface="Arial" charset="0"/>
                <a:ea typeface="Arial" charset="0"/>
                <a:cs typeface="Arial" charset="0"/>
              </a:rPr>
              <a:t> 24.</a:t>
            </a:r>
            <a:endParaRPr lang="vi-VN" sz="2600" dirty="0" smtClean="0">
              <a:latin typeface="Arial" charset="0"/>
              <a:ea typeface="Arial" charset="0"/>
              <a:cs typeface="Arial" charset="0"/>
            </a:endParaRPr>
          </a:p>
          <a:p>
            <a:pPr>
              <a:lnSpc>
                <a:spcPct val="114000"/>
              </a:lnSpc>
              <a:spcBef>
                <a:spcPts val="1800"/>
              </a:spcBef>
            </a:pPr>
            <a:r>
              <a:rPr lang="en-US" sz="2600" dirty="0">
                <a:latin typeface="Arial" charset="0"/>
                <a:ea typeface="Arial" charset="0"/>
                <a:cs typeface="Arial" charset="0"/>
              </a:rPr>
              <a:t>https://</a:t>
            </a:r>
            <a:r>
              <a:rPr lang="en-US" sz="2600" dirty="0" smtClean="0">
                <a:latin typeface="Arial" charset="0"/>
                <a:ea typeface="Arial" charset="0"/>
                <a:cs typeface="Arial" charset="0"/>
              </a:rPr>
              <a:t>www.cdc.gov/tobacco/basic_information/e-cigarettes/severe-lung-disease.html</a:t>
            </a:r>
          </a:p>
          <a:p>
            <a:endParaRPr lang="vi-VN" sz="2500" b="1" dirty="0" smtClean="0">
              <a:solidFill>
                <a:srgbClr val="0070C0"/>
              </a:solidFill>
              <a:latin typeface="Cambria" panose="02040503050406030204" pitchFamily="18" charset="0"/>
            </a:endParaRPr>
          </a:p>
          <a:p>
            <a:endParaRPr lang="en-US" sz="2500" dirty="0"/>
          </a:p>
        </p:txBody>
      </p:sp>
      <p:pic>
        <p:nvPicPr>
          <p:cNvPr id="12" name="Graphic 2">
            <a:extLst>
              <a:ext uri="{FF2B5EF4-FFF2-40B4-BE49-F238E27FC236}">
                <a16:creationId xmlns="" xmlns:a16="http://schemas.microsoft.com/office/drawing/2014/main" id="{3301220F-2167-176B-7384-669609B2F454}"/>
              </a:ext>
            </a:extLst>
          </p:cNvPr>
          <p:cNvPicPr>
            <a:picLocks noChangeAspect="1"/>
          </p:cNvPicPr>
          <p:nvPr/>
        </p:nvPicPr>
        <p:blipFill>
          <a:blip r:embed="rId2" cstate="print">
            <a:extLst>
              <a:ext uri="{96DAC541-7B7A-43D3-8B79-37D633B846F1}">
                <asvg:svgBlip xmlns="" xmlns:asvg="http://schemas.microsoft.com/office/drawing/2016/SVG/main" r:embed="rId4"/>
              </a:ext>
            </a:extLst>
          </a:blip>
          <a:stretch>
            <a:fillRect/>
          </a:stretch>
        </p:blipFill>
        <p:spPr>
          <a:xfrm>
            <a:off x="-861094" y="-425763"/>
            <a:ext cx="13915458" cy="1484775"/>
          </a:xfrm>
          <a:prstGeom prst="rect">
            <a:avLst/>
          </a:prstGeom>
        </p:spPr>
      </p:pic>
      <p:sp>
        <p:nvSpPr>
          <p:cNvPr id="13" name="Title 1"/>
          <p:cNvSpPr>
            <a:spLocks noGrp="1"/>
          </p:cNvSpPr>
          <p:nvPr>
            <p:ph type="title"/>
          </p:nvPr>
        </p:nvSpPr>
        <p:spPr>
          <a:xfrm>
            <a:off x="1155154" y="39173"/>
            <a:ext cx="10058400" cy="554905"/>
          </a:xfrm>
          <a:solidFill>
            <a:srgbClr val="1C75BC"/>
          </a:solidFill>
        </p:spPr>
        <p:txBody>
          <a:bodyPr>
            <a:normAutofit/>
          </a:bodyPr>
          <a:lstStyle/>
          <a:p>
            <a:pPr algn="ctr"/>
            <a:r>
              <a:rPr lang="vi-VN" sz="2800" b="1" dirty="0" smtClean="0">
                <a:solidFill>
                  <a:schemeClr val="bg1"/>
                </a:solidFill>
                <a:latin typeface="Arial" charset="0"/>
                <a:ea typeface="Arial" charset="0"/>
                <a:cs typeface="Arial" charset="0"/>
              </a:rPr>
              <a:t>TỔN THƯƠNG CẤP TÍNH, TỬ VONG DO SỬ DỤNG TLĐT</a:t>
            </a:r>
            <a:endParaRPr lang="en-US" sz="2800" b="1" dirty="0">
              <a:solidFill>
                <a:schemeClr val="bg1"/>
              </a:solidFill>
              <a:latin typeface="Arial" charset="0"/>
              <a:ea typeface="Arial" charset="0"/>
              <a:cs typeface="Arial" charset="0"/>
            </a:endParaRPr>
          </a:p>
        </p:txBody>
      </p:sp>
      <p:pic>
        <p:nvPicPr>
          <p:cNvPr id="14" name="图片 4" descr="8 (23)"/>
          <p:cNvPicPr>
            <a:picLocks noChangeAspect="1"/>
          </p:cNvPicPr>
          <p:nvPr/>
        </p:nvPicPr>
        <p:blipFill>
          <a:blip r:embed="rId5"/>
          <a:srcRect t="86667"/>
          <a:stretch>
            <a:fillRect/>
          </a:stretch>
        </p:blipFill>
        <p:spPr>
          <a:xfrm>
            <a:off x="635" y="6477000"/>
            <a:ext cx="12192000" cy="381000"/>
          </a:xfrm>
          <a:prstGeom prst="rect">
            <a:avLst/>
          </a:prstGeom>
        </p:spPr>
      </p:pic>
    </p:spTree>
    <p:extLst>
      <p:ext uri="{BB962C8B-B14F-4D97-AF65-F5344CB8AC3E}">
        <p14:creationId xmlns:p14="http://schemas.microsoft.com/office/powerpoint/2010/main" val="191338643"/>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2">
            <a:extLst>
              <a:ext uri="{FF2B5EF4-FFF2-40B4-BE49-F238E27FC236}">
                <a16:creationId xmlns="" xmlns:a16="http://schemas.microsoft.com/office/drawing/2014/main" id="{1FDFFCFC-BC22-0D98-D5C7-F8C788B298FA}"/>
              </a:ext>
            </a:extLst>
          </p:cNvPr>
          <p:cNvPicPr>
            <a:picLocks noChangeAspect="1"/>
          </p:cNvPicPr>
          <p:nvPr/>
        </p:nvPicPr>
        <p:blipFill>
          <a:blip r:embed="rId2" cstate="print">
            <a:extLst>
              <a:ext uri="{96DAC541-7B7A-43D3-8B79-37D633B846F1}">
                <asvg:svgBlip xmlns="" xmlns:asvg="http://schemas.microsoft.com/office/drawing/2016/SVG/main" r:embed="rId3"/>
              </a:ext>
            </a:extLst>
          </a:blip>
          <a:stretch>
            <a:fillRect/>
          </a:stretch>
        </p:blipFill>
        <p:spPr>
          <a:xfrm>
            <a:off x="-984250" y="-428961"/>
            <a:ext cx="14160500" cy="1510922"/>
          </a:xfrm>
          <a:prstGeom prst="rect">
            <a:avLst/>
          </a:prstGeom>
        </p:spPr>
      </p:pic>
      <p:grpSp>
        <p:nvGrpSpPr>
          <p:cNvPr id="5" name="Group 4">
            <a:extLst>
              <a:ext uri="{FF2B5EF4-FFF2-40B4-BE49-F238E27FC236}">
                <a16:creationId xmlns="" xmlns:a16="http://schemas.microsoft.com/office/drawing/2014/main" id="{81D43D17-DE1F-99A4-5996-FD9EC3C20ADD}"/>
              </a:ext>
            </a:extLst>
          </p:cNvPr>
          <p:cNvGrpSpPr/>
          <p:nvPr/>
        </p:nvGrpSpPr>
        <p:grpSpPr>
          <a:xfrm>
            <a:off x="374073" y="1266199"/>
            <a:ext cx="5721927" cy="2710017"/>
            <a:chOff x="913764" y="1171289"/>
            <a:chExt cx="5182236" cy="2710017"/>
          </a:xfrm>
        </p:grpSpPr>
        <p:sp>
          <p:nvSpPr>
            <p:cNvPr id="7" name="TextBox 6">
              <a:extLst>
                <a:ext uri="{FF2B5EF4-FFF2-40B4-BE49-F238E27FC236}">
                  <a16:creationId xmlns="" xmlns:a16="http://schemas.microsoft.com/office/drawing/2014/main" id="{9D29ECBF-5768-B5B6-3B93-48E8037AE063}"/>
                </a:ext>
              </a:extLst>
            </p:cNvPr>
            <p:cNvSpPr txBox="1"/>
            <p:nvPr/>
          </p:nvSpPr>
          <p:spPr>
            <a:xfrm>
              <a:off x="913764" y="1171289"/>
              <a:ext cx="5182236" cy="707886"/>
            </a:xfrm>
            <a:prstGeom prst="rect">
              <a:avLst/>
            </a:prstGeom>
            <a:noFill/>
          </p:spPr>
          <p:txBody>
            <a:bodyPr wrap="square" rtlCol="0">
              <a:spAutoFit/>
            </a:bodyPr>
            <a:lstStyle/>
            <a:p>
              <a:pPr algn="just"/>
              <a:r>
                <a:rPr lang="vi-VN" sz="2000" b="1" dirty="0" err="1">
                  <a:latin typeface="Arial" charset="0"/>
                  <a:ea typeface="Arial" charset="0"/>
                  <a:cs typeface="Arial" charset="0"/>
                </a:rPr>
                <a:t>Các</a:t>
              </a:r>
              <a:r>
                <a:rPr lang="vi-VN" sz="2000" b="1" dirty="0">
                  <a:latin typeface="Arial" charset="0"/>
                  <a:ea typeface="Arial" charset="0"/>
                  <a:cs typeface="Arial" charset="0"/>
                </a:rPr>
                <a:t> </a:t>
              </a:r>
              <a:r>
                <a:rPr lang="vi-VN" sz="2000" b="1" dirty="0" err="1">
                  <a:latin typeface="Arial" charset="0"/>
                  <a:ea typeface="Arial" charset="0"/>
                  <a:cs typeface="Arial" charset="0"/>
                </a:rPr>
                <a:t>thiết</a:t>
              </a:r>
              <a:r>
                <a:rPr lang="vi-VN" sz="2000" b="1" dirty="0">
                  <a:latin typeface="Arial" charset="0"/>
                  <a:ea typeface="Arial" charset="0"/>
                  <a:cs typeface="Arial" charset="0"/>
                </a:rPr>
                <a:t> </a:t>
              </a:r>
              <a:r>
                <a:rPr lang="vi-VN" sz="2000" b="1" dirty="0" err="1">
                  <a:latin typeface="Arial" charset="0"/>
                  <a:ea typeface="Arial" charset="0"/>
                  <a:cs typeface="Arial" charset="0"/>
                </a:rPr>
                <a:t>bị</a:t>
              </a:r>
              <a:r>
                <a:rPr lang="vi-VN" sz="2000" b="1" dirty="0">
                  <a:latin typeface="Arial" charset="0"/>
                  <a:ea typeface="Arial" charset="0"/>
                  <a:cs typeface="Arial" charset="0"/>
                </a:rPr>
                <a:t> trong </a:t>
              </a:r>
              <a:r>
                <a:rPr lang="vi-VN" sz="2000" b="1" dirty="0" err="1">
                  <a:latin typeface="Arial" charset="0"/>
                  <a:ea typeface="Arial" charset="0"/>
                  <a:cs typeface="Arial" charset="0"/>
                </a:rPr>
                <a:t>thuốc</a:t>
              </a:r>
              <a:r>
                <a:rPr lang="vi-VN" sz="2000" b="1" dirty="0">
                  <a:latin typeface="Arial" charset="0"/>
                  <a:ea typeface="Arial" charset="0"/>
                  <a:cs typeface="Arial" charset="0"/>
                </a:rPr>
                <a:t> </a:t>
              </a:r>
              <a:r>
                <a:rPr lang="vi-VN" sz="2000" b="1" dirty="0" err="1">
                  <a:latin typeface="Arial" charset="0"/>
                  <a:ea typeface="Arial" charset="0"/>
                  <a:cs typeface="Arial" charset="0"/>
                </a:rPr>
                <a:t>lá</a:t>
              </a:r>
              <a:r>
                <a:rPr lang="vi-VN" sz="2000" b="1" dirty="0">
                  <a:latin typeface="Arial" charset="0"/>
                  <a:ea typeface="Arial" charset="0"/>
                  <a:cs typeface="Arial" charset="0"/>
                </a:rPr>
                <a:t> </a:t>
              </a:r>
              <a:r>
                <a:rPr lang="vi-VN" sz="2000" b="1" dirty="0" err="1">
                  <a:latin typeface="Arial" charset="0"/>
                  <a:ea typeface="Arial" charset="0"/>
                  <a:cs typeface="Arial" charset="0"/>
                </a:rPr>
                <a:t>điện</a:t>
              </a:r>
              <a:r>
                <a:rPr lang="vi-VN" sz="2000" b="1" dirty="0">
                  <a:latin typeface="Arial" charset="0"/>
                  <a:ea typeface="Arial" charset="0"/>
                  <a:cs typeface="Arial" charset="0"/>
                </a:rPr>
                <a:t> </a:t>
              </a:r>
              <a:r>
                <a:rPr lang="vi-VN" sz="2000" b="1" dirty="0" err="1">
                  <a:latin typeface="Arial" charset="0"/>
                  <a:ea typeface="Arial" charset="0"/>
                  <a:cs typeface="Arial" charset="0"/>
                </a:rPr>
                <a:t>tử</a:t>
              </a:r>
              <a:r>
                <a:rPr lang="vi-VN" sz="2000" b="1" dirty="0">
                  <a:latin typeface="Arial" charset="0"/>
                  <a:ea typeface="Arial" charset="0"/>
                  <a:cs typeface="Arial" charset="0"/>
                </a:rPr>
                <a:t> </a:t>
              </a:r>
              <a:r>
                <a:rPr lang="vi-VN" sz="2000" b="1" dirty="0" err="1">
                  <a:latin typeface="Arial" charset="0"/>
                  <a:ea typeface="Arial" charset="0"/>
                  <a:cs typeface="Arial" charset="0"/>
                </a:rPr>
                <a:t>có</a:t>
              </a:r>
              <a:r>
                <a:rPr lang="vi-VN" sz="2000" b="1" dirty="0">
                  <a:latin typeface="Arial" charset="0"/>
                  <a:ea typeface="Arial" charset="0"/>
                  <a:cs typeface="Arial" charset="0"/>
                </a:rPr>
                <a:t> </a:t>
              </a:r>
              <a:r>
                <a:rPr lang="vi-VN" sz="2000" b="1" dirty="0" err="1">
                  <a:latin typeface="Arial" charset="0"/>
                  <a:ea typeface="Arial" charset="0"/>
                  <a:cs typeface="Arial" charset="0"/>
                </a:rPr>
                <a:t>thể</a:t>
              </a:r>
              <a:r>
                <a:rPr lang="vi-VN" sz="2000" b="1" dirty="0">
                  <a:latin typeface="Arial" charset="0"/>
                  <a:ea typeface="Arial" charset="0"/>
                  <a:cs typeface="Arial" charset="0"/>
                </a:rPr>
                <a:t> </a:t>
              </a:r>
              <a:r>
                <a:rPr lang="vi-VN" sz="2000" b="1" dirty="0" err="1">
                  <a:latin typeface="Arial" charset="0"/>
                  <a:ea typeface="Arial" charset="0"/>
                  <a:cs typeface="Arial" charset="0"/>
                </a:rPr>
                <a:t>hỏng</a:t>
              </a:r>
              <a:r>
                <a:rPr lang="vi-VN" sz="2000" b="1" dirty="0">
                  <a:latin typeface="Arial" charset="0"/>
                  <a:ea typeface="Arial" charset="0"/>
                  <a:cs typeface="Arial" charset="0"/>
                </a:rPr>
                <a:t>, </a:t>
              </a:r>
              <a:r>
                <a:rPr lang="vi-VN" sz="2000" b="1" dirty="0" err="1">
                  <a:latin typeface="Arial" charset="0"/>
                  <a:ea typeface="Arial" charset="0"/>
                  <a:cs typeface="Arial" charset="0"/>
                </a:rPr>
                <a:t>lỗi</a:t>
              </a:r>
              <a:r>
                <a:rPr lang="vi-VN" sz="2000" b="1" dirty="0">
                  <a:latin typeface="Arial" charset="0"/>
                  <a:ea typeface="Arial" charset="0"/>
                  <a:cs typeface="Arial" charset="0"/>
                </a:rPr>
                <a:t> </a:t>
              </a:r>
              <a:r>
                <a:rPr lang="vi-VN" sz="2000" b="1" dirty="0" err="1">
                  <a:latin typeface="Arial" charset="0"/>
                  <a:ea typeface="Arial" charset="0"/>
                  <a:cs typeface="Arial" charset="0"/>
                </a:rPr>
                <a:t>và</a:t>
              </a:r>
              <a:r>
                <a:rPr lang="vi-VN" sz="2000" b="1" dirty="0">
                  <a:latin typeface="Arial" charset="0"/>
                  <a:ea typeface="Arial" charset="0"/>
                  <a:cs typeface="Arial" charset="0"/>
                </a:rPr>
                <a:t> gây </a:t>
              </a:r>
              <a:r>
                <a:rPr lang="vi-VN" sz="2000" b="1" dirty="0" err="1">
                  <a:latin typeface="Arial" charset="0"/>
                  <a:ea typeface="Arial" charset="0"/>
                  <a:cs typeface="Arial" charset="0"/>
                </a:rPr>
                <a:t>nổ</a:t>
              </a:r>
              <a:r>
                <a:rPr lang="vi-VN" sz="2000" b="1" dirty="0">
                  <a:latin typeface="Arial" charset="0"/>
                  <a:ea typeface="Arial" charset="0"/>
                  <a:cs typeface="Arial" charset="0"/>
                </a:rPr>
                <a:t> </a:t>
              </a:r>
              <a:r>
                <a:rPr lang="vi-VN" sz="2000" b="1" dirty="0" err="1">
                  <a:latin typeface="Arial" charset="0"/>
                  <a:ea typeface="Arial" charset="0"/>
                  <a:cs typeface="Arial" charset="0"/>
                </a:rPr>
                <a:t>từ</a:t>
              </a:r>
              <a:r>
                <a:rPr lang="vi-VN" sz="2000" b="1" dirty="0">
                  <a:latin typeface="Arial" charset="0"/>
                  <a:ea typeface="Arial" charset="0"/>
                  <a:cs typeface="Arial" charset="0"/>
                </a:rPr>
                <a:t> </a:t>
              </a:r>
              <a:r>
                <a:rPr lang="vi-VN" sz="2000" b="1" dirty="0" err="1">
                  <a:latin typeface="Arial" charset="0"/>
                  <a:ea typeface="Arial" charset="0"/>
                  <a:cs typeface="Arial" charset="0"/>
                </a:rPr>
                <a:t>đó</a:t>
              </a:r>
              <a:r>
                <a:rPr lang="vi-VN" sz="2000" b="1" dirty="0">
                  <a:latin typeface="Arial" charset="0"/>
                  <a:ea typeface="Arial" charset="0"/>
                  <a:cs typeface="Arial" charset="0"/>
                </a:rPr>
                <a:t>:</a:t>
              </a:r>
            </a:p>
          </p:txBody>
        </p:sp>
        <p:sp>
          <p:nvSpPr>
            <p:cNvPr id="8" name="TextBox 7">
              <a:extLst>
                <a:ext uri="{FF2B5EF4-FFF2-40B4-BE49-F238E27FC236}">
                  <a16:creationId xmlns="" xmlns:a16="http://schemas.microsoft.com/office/drawing/2014/main" id="{67C7CF96-5134-8C61-0C23-676351D75748}"/>
                </a:ext>
              </a:extLst>
            </p:cNvPr>
            <p:cNvSpPr txBox="1"/>
            <p:nvPr/>
          </p:nvSpPr>
          <p:spPr>
            <a:xfrm>
              <a:off x="1263652" y="1819203"/>
              <a:ext cx="3976890" cy="2062103"/>
            </a:xfrm>
            <a:prstGeom prst="rect">
              <a:avLst/>
            </a:prstGeom>
            <a:noFill/>
          </p:spPr>
          <p:txBody>
            <a:bodyPr wrap="square" rtlCol="0">
              <a:spAutoFit/>
            </a:bodyPr>
            <a:lstStyle/>
            <a:p>
              <a:pPr marL="342900" indent="-342900" algn="just">
                <a:buFont typeface="Arial" charset="0"/>
                <a:buChar char="•"/>
              </a:pPr>
              <a:r>
                <a:rPr lang="vi-VN" sz="2200" dirty="0" smtClean="0">
                  <a:latin typeface="Arial" charset="0"/>
                  <a:ea typeface="Arial" charset="0"/>
                  <a:cs typeface="Arial" charset="0"/>
                </a:rPr>
                <a:t>Chấn </a:t>
              </a:r>
              <a:r>
                <a:rPr lang="vi-VN" sz="2200" dirty="0">
                  <a:latin typeface="Arial" charset="0"/>
                  <a:ea typeface="Arial" charset="0"/>
                  <a:cs typeface="Arial" charset="0"/>
                </a:rPr>
                <a:t>thương nghiêm </a:t>
              </a:r>
              <a:r>
                <a:rPr lang="vi-VN" sz="2200" dirty="0" smtClean="0">
                  <a:latin typeface="Arial" charset="0"/>
                  <a:ea typeface="Arial" charset="0"/>
                  <a:cs typeface="Arial" charset="0"/>
                </a:rPr>
                <a:t>trọng:</a:t>
              </a:r>
            </a:p>
            <a:p>
              <a:pPr algn="just"/>
              <a:r>
                <a:rPr lang="vi-VN" sz="2200" b="1" dirty="0" smtClean="0">
                  <a:latin typeface="Arial" charset="0"/>
                  <a:ea typeface="Arial" charset="0"/>
                  <a:cs typeface="Arial" charset="0"/>
                </a:rPr>
                <a:t>+ Miệng</a:t>
              </a:r>
              <a:r>
                <a:rPr lang="vi-VN" sz="2200" b="1" dirty="0">
                  <a:latin typeface="Arial" charset="0"/>
                  <a:ea typeface="Arial" charset="0"/>
                  <a:cs typeface="Arial" charset="0"/>
                </a:rPr>
                <a:t>, mặt, </a:t>
              </a:r>
              <a:r>
                <a:rPr lang="vi-VN" sz="2200" b="1" dirty="0" smtClean="0">
                  <a:latin typeface="Arial" charset="0"/>
                  <a:ea typeface="Arial" charset="0"/>
                  <a:cs typeface="Arial" charset="0"/>
                </a:rPr>
                <a:t>cổ</a:t>
              </a:r>
            </a:p>
            <a:p>
              <a:pPr algn="just"/>
              <a:r>
                <a:rPr lang="vi-VN" sz="2200" b="1" dirty="0" smtClean="0">
                  <a:latin typeface="Arial" charset="0"/>
                  <a:ea typeface="Arial" charset="0"/>
                  <a:cs typeface="Arial" charset="0"/>
                </a:rPr>
                <a:t>+ Mắt</a:t>
              </a:r>
              <a:r>
                <a:rPr lang="en-US" sz="2200" b="1" dirty="0" smtClean="0">
                  <a:latin typeface="Arial" charset="0"/>
                  <a:ea typeface="Arial" charset="0"/>
                  <a:cs typeface="Arial" charset="0"/>
                </a:rPr>
                <a:t>,</a:t>
              </a:r>
              <a:r>
                <a:rPr lang="vi-VN" sz="2200" b="1" dirty="0" smtClean="0">
                  <a:latin typeface="Arial" charset="0"/>
                  <a:ea typeface="Arial" charset="0"/>
                  <a:cs typeface="Arial" charset="0"/>
                </a:rPr>
                <a:t> mũi</a:t>
              </a:r>
              <a:endParaRPr lang="en-US" sz="2200" b="1" dirty="0">
                <a:latin typeface="Arial" charset="0"/>
                <a:ea typeface="Arial" charset="0"/>
                <a:cs typeface="Arial" charset="0"/>
              </a:endParaRPr>
            </a:p>
            <a:p>
              <a:pPr algn="just"/>
              <a:r>
                <a:rPr lang="vi-VN" sz="2200" b="1" dirty="0" smtClean="0">
                  <a:latin typeface="Arial" charset="0"/>
                  <a:ea typeface="Arial" charset="0"/>
                  <a:cs typeface="Arial" charset="0"/>
                </a:rPr>
                <a:t>+ Xương hàm</a:t>
              </a:r>
              <a:endParaRPr lang="en-US" sz="2200" b="1" dirty="0" smtClean="0">
                <a:latin typeface="Arial" charset="0"/>
                <a:ea typeface="Arial" charset="0"/>
                <a:cs typeface="Arial" charset="0"/>
              </a:endParaRPr>
            </a:p>
            <a:p>
              <a:pPr marL="342900" indent="-342900" algn="just">
                <a:buFont typeface="Arial" charset="0"/>
                <a:buChar char="•"/>
              </a:pPr>
              <a:r>
                <a:rPr lang="vi-VN" sz="2200" dirty="0">
                  <a:latin typeface="Arial" charset="0"/>
                  <a:ea typeface="Arial" charset="0"/>
                  <a:cs typeface="Arial" charset="0"/>
                </a:rPr>
                <a:t>Tổn thất tài sản</a:t>
              </a:r>
            </a:p>
            <a:p>
              <a:pPr marL="285750" indent="-285750" algn="just">
                <a:buFontTx/>
                <a:buChar char="-"/>
              </a:pPr>
              <a:endParaRPr lang="en-US" b="1" dirty="0">
                <a:solidFill>
                  <a:srgbClr val="1C75BC"/>
                </a:solidFill>
              </a:endParaRPr>
            </a:p>
          </p:txBody>
        </p:sp>
      </p:grpSp>
      <p:pic>
        <p:nvPicPr>
          <p:cNvPr id="10" name="Graphic 10">
            <a:extLst>
              <a:ext uri="{FF2B5EF4-FFF2-40B4-BE49-F238E27FC236}">
                <a16:creationId xmlns="" xmlns:a16="http://schemas.microsoft.com/office/drawing/2014/main" id="{7C719373-335E-D832-F787-CB6775C88B49}"/>
              </a:ext>
            </a:extLst>
          </p:cNvPr>
          <p:cNvPicPr>
            <a:picLocks noChangeAspect="1"/>
          </p:cNvPicPr>
          <p:nvPr/>
        </p:nvPicPr>
        <p:blipFill>
          <a:blip r:embed="rId4" cstate="print">
            <a:extLst>
              <a:ext uri="{96DAC541-7B7A-43D3-8B79-37D633B846F1}">
                <asvg:svgBlip xmlns="" xmlns:asvg="http://schemas.microsoft.com/office/drawing/2016/SVG/main" r:embed="rId9"/>
              </a:ext>
            </a:extLst>
          </a:blip>
          <a:stretch>
            <a:fillRect/>
          </a:stretch>
        </p:blipFill>
        <p:spPr>
          <a:xfrm>
            <a:off x="506461" y="3835874"/>
            <a:ext cx="5194213" cy="1138238"/>
          </a:xfrm>
          <a:prstGeom prst="rect">
            <a:avLst/>
          </a:prstGeom>
        </p:spPr>
      </p:pic>
      <p:sp>
        <p:nvSpPr>
          <p:cNvPr id="11" name="TextBox 10">
            <a:extLst>
              <a:ext uri="{FF2B5EF4-FFF2-40B4-BE49-F238E27FC236}">
                <a16:creationId xmlns="" xmlns:a16="http://schemas.microsoft.com/office/drawing/2014/main" id="{C3265F2B-02B8-C5C7-F9A6-978D8820D20D}"/>
              </a:ext>
            </a:extLst>
          </p:cNvPr>
          <p:cNvSpPr txBox="1"/>
          <p:nvPr/>
        </p:nvSpPr>
        <p:spPr>
          <a:xfrm>
            <a:off x="506461" y="4999672"/>
            <a:ext cx="6073243" cy="1477328"/>
          </a:xfrm>
          <a:prstGeom prst="rect">
            <a:avLst/>
          </a:prstGeom>
          <a:noFill/>
        </p:spPr>
        <p:txBody>
          <a:bodyPr wrap="square" rtlCol="0">
            <a:spAutoFit/>
          </a:bodyPr>
          <a:lstStyle/>
          <a:p>
            <a:r>
              <a:rPr lang="en-GB" dirty="0">
                <a:latin typeface="Arial" charset="0"/>
                <a:ea typeface="Arial" charset="0"/>
                <a:cs typeface="Arial" charset="0"/>
                <a:hlinkClick r:id="rId10">
                  <a:extLst>
                    <a:ext uri="{A12FA001-AC4F-418D-AE19-62706E023703}">
                      <ahyp:hlinkClr xmlns="" xmlns:ahyp="http://schemas.microsoft.com/office/drawing/2018/hyperlinkcolor" val="tx"/>
                    </a:ext>
                  </a:extLst>
                </a:hlinkClick>
              </a:rPr>
              <a:t>Source:</a:t>
            </a:r>
          </a:p>
          <a:p>
            <a:r>
              <a:rPr lang="en-GB" dirty="0">
                <a:latin typeface="Arial" charset="0"/>
                <a:ea typeface="Arial" charset="0"/>
                <a:cs typeface="Arial" charset="0"/>
                <a:hlinkClick r:id="rId10">
                  <a:extLst>
                    <a:ext uri="{A12FA001-AC4F-418D-AE19-62706E023703}">
                      <ahyp:hlinkClr xmlns="" xmlns:ahyp="http://schemas.microsoft.com/office/drawing/2018/hyperlinkcolor" val="tx"/>
                    </a:ext>
                  </a:extLst>
                </a:hlinkClick>
              </a:rPr>
              <a:t>https://www.forbes.com/sites/brucelee/2019/06/21/a-vape-pen-explodes-here-is-what-happened-to-the-teen/#7f6cb20a5b58</a:t>
            </a:r>
            <a:r>
              <a:rPr lang="en-GB" dirty="0">
                <a:latin typeface="Arial" charset="0"/>
                <a:ea typeface="Arial" charset="0"/>
                <a:cs typeface="Arial" charset="0"/>
              </a:rPr>
              <a:t>; </a:t>
            </a:r>
            <a:r>
              <a:rPr lang="en-GB" dirty="0">
                <a:latin typeface="Arial" charset="0"/>
                <a:ea typeface="Arial" charset="0"/>
                <a:cs typeface="Arial" charset="0"/>
                <a:hlinkClick r:id="rId11">
                  <a:extLst>
                    <a:ext uri="{A12FA001-AC4F-418D-AE19-62706E023703}">
                      <ahyp:hlinkClr xmlns="" xmlns:ahyp="http://schemas.microsoft.com/office/drawing/2018/hyperlinkcolor" val="tx"/>
                    </a:ext>
                  </a:extLst>
                </a:hlinkClick>
              </a:rPr>
              <a:t>https://www.nejm.org/doi/full/10.1056/NEJMicm1813769</a:t>
            </a:r>
            <a:r>
              <a:rPr lang="en-GB" dirty="0">
                <a:latin typeface="Arial" charset="0"/>
                <a:ea typeface="Arial" charset="0"/>
                <a:cs typeface="Arial" charset="0"/>
              </a:rPr>
              <a:t> </a:t>
            </a:r>
          </a:p>
        </p:txBody>
      </p:sp>
      <p:pic>
        <p:nvPicPr>
          <p:cNvPr id="12" name="Graphic 6">
            <a:extLst>
              <a:ext uri="{FF2B5EF4-FFF2-40B4-BE49-F238E27FC236}">
                <a16:creationId xmlns="" xmlns:a16="http://schemas.microsoft.com/office/drawing/2014/main" id="{FD2355C3-947B-CBD1-4FDE-9666F5308B9D}"/>
              </a:ext>
            </a:extLst>
          </p:cNvPr>
          <p:cNvPicPr>
            <a:picLocks noChangeAspect="1"/>
          </p:cNvPicPr>
          <p:nvPr/>
        </p:nvPicPr>
        <p:blipFill>
          <a:blip r:embed="rId12" cstate="print">
            <a:extLst>
              <a:ext uri="{96DAC541-7B7A-43D3-8B79-37D633B846F1}">
                <asvg:svgBlip xmlns="" xmlns:asvg="http://schemas.microsoft.com/office/drawing/2016/SVG/main" r:embed="rId5"/>
              </a:ext>
            </a:extLst>
          </a:blip>
          <a:stretch>
            <a:fillRect/>
          </a:stretch>
        </p:blipFill>
        <p:spPr>
          <a:xfrm>
            <a:off x="6896100" y="1021413"/>
            <a:ext cx="4283075" cy="2576167"/>
          </a:xfrm>
          <a:prstGeom prst="rect">
            <a:avLst/>
          </a:prstGeom>
        </p:spPr>
      </p:pic>
      <p:pic>
        <p:nvPicPr>
          <p:cNvPr id="13" name="Graphic 8">
            <a:extLst>
              <a:ext uri="{FF2B5EF4-FFF2-40B4-BE49-F238E27FC236}">
                <a16:creationId xmlns="" xmlns:a16="http://schemas.microsoft.com/office/drawing/2014/main" id="{1C603E20-170F-AE69-47E1-4EF236CFB16A}"/>
              </a:ext>
            </a:extLst>
          </p:cNvPr>
          <p:cNvPicPr>
            <a:picLocks noChangeAspect="1"/>
          </p:cNvPicPr>
          <p:nvPr/>
        </p:nvPicPr>
        <p:blipFill>
          <a:blip r:embed="rId13" cstate="print">
            <a:extLst>
              <a:ext uri="{96DAC541-7B7A-43D3-8B79-37D633B846F1}">
                <asvg:svgBlip xmlns="" xmlns:asvg="http://schemas.microsoft.com/office/drawing/2016/SVG/main" r:embed="rId7"/>
              </a:ext>
            </a:extLst>
          </a:blip>
          <a:stretch>
            <a:fillRect/>
          </a:stretch>
        </p:blipFill>
        <p:spPr>
          <a:xfrm>
            <a:off x="6896100" y="2812339"/>
            <a:ext cx="4283075" cy="3935371"/>
          </a:xfrm>
          <a:prstGeom prst="rect">
            <a:avLst/>
          </a:prstGeom>
        </p:spPr>
      </p:pic>
      <p:pic>
        <p:nvPicPr>
          <p:cNvPr id="14" name="图片 4" descr="8 (23)"/>
          <p:cNvPicPr>
            <a:picLocks noChangeAspect="1"/>
          </p:cNvPicPr>
          <p:nvPr/>
        </p:nvPicPr>
        <p:blipFill>
          <a:blip r:embed="rId14"/>
          <a:srcRect t="86667"/>
          <a:stretch>
            <a:fillRect/>
          </a:stretch>
        </p:blipFill>
        <p:spPr>
          <a:xfrm>
            <a:off x="635" y="6477000"/>
            <a:ext cx="12192000" cy="381000"/>
          </a:xfrm>
          <a:prstGeom prst="rect">
            <a:avLst/>
          </a:prstGeom>
        </p:spPr>
      </p:pic>
    </p:spTree>
    <p:extLst>
      <p:ext uri="{BB962C8B-B14F-4D97-AF65-F5344CB8AC3E}">
        <p14:creationId xmlns:p14="http://schemas.microsoft.com/office/powerpoint/2010/main" val="1682479414"/>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par>
                          <p:cTn id="28" fill="hold">
                            <p:stCondLst>
                              <p:cond delay="500"/>
                            </p:stCondLst>
                            <p:childTnLst>
                              <p:par>
                                <p:cTn id="29" presetID="53" presetClass="entr" presetSubtype="16"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2">
            <a:extLst>
              <a:ext uri="{FF2B5EF4-FFF2-40B4-BE49-F238E27FC236}">
                <a16:creationId xmlns="" xmlns:a16="http://schemas.microsoft.com/office/drawing/2014/main" id="{3301220F-2167-176B-7384-669609B2F454}"/>
              </a:ext>
            </a:extLst>
          </p:cNvPr>
          <p:cNvPicPr>
            <a:picLocks noChangeAspect="1"/>
          </p:cNvPicPr>
          <p:nvPr/>
        </p:nvPicPr>
        <p:blipFill>
          <a:blip r:embed="rId2" cstate="print">
            <a:extLst>
              <a:ext uri="{96DAC541-7B7A-43D3-8B79-37D633B846F1}">
                <asvg:svgBlip xmlns="" xmlns:asvg="http://schemas.microsoft.com/office/drawing/2016/SVG/main" r:embed="rId4"/>
              </a:ext>
            </a:extLst>
          </a:blip>
          <a:stretch>
            <a:fillRect/>
          </a:stretch>
        </p:blipFill>
        <p:spPr>
          <a:xfrm>
            <a:off x="-1011643" y="-434408"/>
            <a:ext cx="13915458" cy="1484775"/>
          </a:xfrm>
          <a:prstGeom prst="rect">
            <a:avLst/>
          </a:prstGeom>
        </p:spPr>
      </p:pic>
      <p:sp>
        <p:nvSpPr>
          <p:cNvPr id="5" name="Title 1"/>
          <p:cNvSpPr>
            <a:spLocks noGrp="1"/>
          </p:cNvSpPr>
          <p:nvPr>
            <p:ph type="title"/>
          </p:nvPr>
        </p:nvSpPr>
        <p:spPr>
          <a:xfrm>
            <a:off x="1092809" y="-21715"/>
            <a:ext cx="10058400" cy="749079"/>
          </a:xfrm>
          <a:solidFill>
            <a:srgbClr val="1C75BC"/>
          </a:solidFill>
        </p:spPr>
        <p:txBody>
          <a:bodyPr>
            <a:normAutofit fontScale="90000"/>
          </a:bodyPr>
          <a:lstStyle/>
          <a:p>
            <a:pPr algn="ctr"/>
            <a:r>
              <a:rPr lang="vi-VN" sz="2800" b="1" dirty="0" smtClean="0">
                <a:solidFill>
                  <a:schemeClr val="bg1"/>
                </a:solidFill>
                <a:latin typeface="Arial" charset="0"/>
                <a:ea typeface="Arial" charset="0"/>
                <a:cs typeface="Arial" charset="0"/>
              </a:rPr>
              <a:t>TĂNG NGUY CƠ BẮT ĐẦU HÚT THUỐC LÁ TRUYỀN THỐNG VÀ CÁC CHẤT GÂY  NGHIỆN KHÁC BAO GỒM CẢ MA TUÝ</a:t>
            </a:r>
            <a:endParaRPr lang="en-US" sz="2800" b="1" dirty="0">
              <a:solidFill>
                <a:schemeClr val="bg1"/>
              </a:solidFill>
              <a:latin typeface="Arial" charset="0"/>
              <a:ea typeface="Arial" charset="0"/>
              <a:cs typeface="Arial" charset="0"/>
            </a:endParaRPr>
          </a:p>
        </p:txBody>
      </p:sp>
      <p:sp>
        <p:nvSpPr>
          <p:cNvPr id="6" name="Marcador de contenido 3">
            <a:extLst>
              <a:ext uri="{FF2B5EF4-FFF2-40B4-BE49-F238E27FC236}">
                <a16:creationId xmlns:a16="http://schemas.microsoft.com/office/drawing/2014/main" xmlns="" id="{399F660A-7162-4E6D-A48E-95627CA25440}"/>
              </a:ext>
            </a:extLst>
          </p:cNvPr>
          <p:cNvSpPr>
            <a:spLocks noGrp="1"/>
          </p:cNvSpPr>
          <p:nvPr>
            <p:ph idx="1"/>
          </p:nvPr>
        </p:nvSpPr>
        <p:spPr>
          <a:xfrm>
            <a:off x="914399" y="1524000"/>
            <a:ext cx="10236809" cy="4865787"/>
          </a:xfrm>
        </p:spPr>
        <p:txBody>
          <a:bodyPr>
            <a:normAutofit/>
          </a:bodyPr>
          <a:lstStyle/>
          <a:p>
            <a:pPr algn="just">
              <a:spcBef>
                <a:spcPts val="1200"/>
              </a:spcBef>
              <a:defRPr/>
            </a:pPr>
            <a:r>
              <a:rPr lang="en-GB" sz="3000" dirty="0" err="1">
                <a:latin typeface="Arial" charset="0"/>
                <a:ea typeface="Arial" charset="0"/>
                <a:cs typeface="Arial" charset="0"/>
              </a:rPr>
              <a:t>Nghiên</a:t>
            </a:r>
            <a:r>
              <a:rPr lang="en-GB" sz="3000" dirty="0">
                <a:latin typeface="Arial" charset="0"/>
                <a:ea typeface="Arial" charset="0"/>
                <a:cs typeface="Arial" charset="0"/>
              </a:rPr>
              <a:t> c</a:t>
            </a:r>
            <a:r>
              <a:rPr lang="en-US" sz="3000" dirty="0" err="1">
                <a:latin typeface="Arial" charset="0"/>
                <a:ea typeface="Arial" charset="0"/>
                <a:cs typeface="Arial" charset="0"/>
              </a:rPr>
              <a:t>ứu</a:t>
            </a:r>
            <a:r>
              <a:rPr lang="en-US" sz="3000" dirty="0">
                <a:latin typeface="Arial" charset="0"/>
                <a:ea typeface="Arial" charset="0"/>
                <a:cs typeface="Arial" charset="0"/>
              </a:rPr>
              <a:t> </a:t>
            </a:r>
            <a:r>
              <a:rPr lang="en-US" sz="3000" dirty="0" err="1">
                <a:latin typeface="Arial" charset="0"/>
                <a:ea typeface="Arial" charset="0"/>
                <a:cs typeface="Arial" charset="0"/>
              </a:rPr>
              <a:t>cho</a:t>
            </a:r>
            <a:r>
              <a:rPr lang="en-US" sz="3000" dirty="0">
                <a:latin typeface="Arial" charset="0"/>
                <a:ea typeface="Arial" charset="0"/>
                <a:cs typeface="Arial" charset="0"/>
              </a:rPr>
              <a:t> </a:t>
            </a:r>
            <a:r>
              <a:rPr lang="en-US" sz="3000" dirty="0" err="1">
                <a:latin typeface="Arial" charset="0"/>
                <a:ea typeface="Arial" charset="0"/>
                <a:cs typeface="Arial" charset="0"/>
              </a:rPr>
              <a:t>thấy</a:t>
            </a:r>
            <a:r>
              <a:rPr lang="en-US" sz="3000" dirty="0">
                <a:latin typeface="Arial" charset="0"/>
                <a:ea typeface="Arial" charset="0"/>
                <a:cs typeface="Arial" charset="0"/>
              </a:rPr>
              <a:t> ng</a:t>
            </a:r>
            <a:r>
              <a:rPr lang="vi-VN" sz="3000" dirty="0">
                <a:latin typeface="Arial" charset="0"/>
                <a:ea typeface="Arial" charset="0"/>
                <a:cs typeface="Arial" charset="0"/>
              </a:rPr>
              <a:t>ư</a:t>
            </a:r>
            <a:r>
              <a:rPr lang="en-US" sz="3000" dirty="0" err="1">
                <a:latin typeface="Arial" charset="0"/>
                <a:ea typeface="Arial" charset="0"/>
                <a:cs typeface="Arial" charset="0"/>
              </a:rPr>
              <a:t>ời</a:t>
            </a:r>
            <a:r>
              <a:rPr lang="en-US" sz="3000" dirty="0">
                <a:latin typeface="Arial" charset="0"/>
                <a:ea typeface="Arial" charset="0"/>
                <a:cs typeface="Arial" charset="0"/>
              </a:rPr>
              <a:t> </a:t>
            </a:r>
            <a:r>
              <a:rPr lang="en-US" sz="3000" dirty="0" err="1">
                <a:latin typeface="Arial" charset="0"/>
                <a:ea typeface="Arial" charset="0"/>
                <a:cs typeface="Arial" charset="0"/>
              </a:rPr>
              <a:t>trẻ</a:t>
            </a:r>
            <a:r>
              <a:rPr lang="en-US" sz="3000" dirty="0">
                <a:latin typeface="Arial" charset="0"/>
                <a:ea typeface="Arial" charset="0"/>
                <a:cs typeface="Arial" charset="0"/>
              </a:rPr>
              <a:t> </a:t>
            </a:r>
            <a:r>
              <a:rPr lang="en-US" sz="3000" dirty="0" err="1">
                <a:latin typeface="Arial" charset="0"/>
                <a:ea typeface="Arial" charset="0"/>
                <a:cs typeface="Arial" charset="0"/>
              </a:rPr>
              <a:t>tuổi</a:t>
            </a:r>
            <a:r>
              <a:rPr lang="en-US" sz="3000" dirty="0">
                <a:latin typeface="Arial" charset="0"/>
                <a:ea typeface="Arial" charset="0"/>
                <a:cs typeface="Arial" charset="0"/>
              </a:rPr>
              <a:t> </a:t>
            </a:r>
            <a:r>
              <a:rPr lang="en-US" sz="3000" dirty="0" err="1">
                <a:latin typeface="Arial" charset="0"/>
                <a:ea typeface="Arial" charset="0"/>
                <a:cs typeface="Arial" charset="0"/>
              </a:rPr>
              <a:t>thử</a:t>
            </a:r>
            <a:r>
              <a:rPr lang="en-US" sz="3000" dirty="0">
                <a:latin typeface="Arial" charset="0"/>
                <a:ea typeface="Arial" charset="0"/>
                <a:cs typeface="Arial" charset="0"/>
              </a:rPr>
              <a:t> </a:t>
            </a:r>
            <a:r>
              <a:rPr lang="en-US" sz="3000" dirty="0" err="1">
                <a:latin typeface="Arial" charset="0"/>
                <a:ea typeface="Arial" charset="0"/>
                <a:cs typeface="Arial" charset="0"/>
              </a:rPr>
              <a:t>sử</a:t>
            </a:r>
            <a:r>
              <a:rPr lang="en-US" sz="3000" dirty="0">
                <a:latin typeface="Arial" charset="0"/>
                <a:ea typeface="Arial" charset="0"/>
                <a:cs typeface="Arial" charset="0"/>
              </a:rPr>
              <a:t> </a:t>
            </a:r>
            <a:r>
              <a:rPr lang="en-US" sz="3000" dirty="0" err="1">
                <a:latin typeface="Arial" charset="0"/>
                <a:ea typeface="Arial" charset="0"/>
                <a:cs typeface="Arial" charset="0"/>
              </a:rPr>
              <a:t>dụng</a:t>
            </a:r>
            <a:r>
              <a:rPr lang="en-US" sz="3000" dirty="0">
                <a:latin typeface="Arial" charset="0"/>
                <a:ea typeface="Arial" charset="0"/>
                <a:cs typeface="Arial" charset="0"/>
              </a:rPr>
              <a:t> </a:t>
            </a:r>
            <a:r>
              <a:rPr lang="en-US" sz="3000" dirty="0" err="1">
                <a:latin typeface="Arial" charset="0"/>
                <a:ea typeface="Arial" charset="0"/>
                <a:cs typeface="Arial" charset="0"/>
              </a:rPr>
              <a:t>thuốc</a:t>
            </a:r>
            <a:r>
              <a:rPr lang="en-US" sz="3000" dirty="0">
                <a:latin typeface="Arial" charset="0"/>
                <a:ea typeface="Arial" charset="0"/>
                <a:cs typeface="Arial" charset="0"/>
              </a:rPr>
              <a:t> </a:t>
            </a:r>
            <a:r>
              <a:rPr lang="en-US" sz="3000" dirty="0" err="1">
                <a:latin typeface="Arial" charset="0"/>
                <a:ea typeface="Arial" charset="0"/>
                <a:cs typeface="Arial" charset="0"/>
              </a:rPr>
              <a:t>lá</a:t>
            </a:r>
            <a:r>
              <a:rPr lang="en-US" sz="3000" dirty="0">
                <a:latin typeface="Arial" charset="0"/>
                <a:ea typeface="Arial" charset="0"/>
                <a:cs typeface="Arial" charset="0"/>
              </a:rPr>
              <a:t> </a:t>
            </a:r>
            <a:r>
              <a:rPr lang="en-US" sz="3000" dirty="0" err="1">
                <a:latin typeface="Arial" charset="0"/>
                <a:ea typeface="Arial" charset="0"/>
                <a:cs typeface="Arial" charset="0"/>
              </a:rPr>
              <a:t>điện</a:t>
            </a:r>
            <a:r>
              <a:rPr lang="en-US" sz="3000" dirty="0">
                <a:latin typeface="Arial" charset="0"/>
                <a:ea typeface="Arial" charset="0"/>
                <a:cs typeface="Arial" charset="0"/>
              </a:rPr>
              <a:t> </a:t>
            </a:r>
            <a:r>
              <a:rPr lang="en-US" sz="3000" dirty="0" err="1">
                <a:latin typeface="Arial" charset="0"/>
                <a:ea typeface="Arial" charset="0"/>
                <a:cs typeface="Arial" charset="0"/>
              </a:rPr>
              <a:t>tử</a:t>
            </a:r>
            <a:r>
              <a:rPr lang="en-US" sz="3000" dirty="0">
                <a:latin typeface="Arial" charset="0"/>
                <a:ea typeface="Arial" charset="0"/>
                <a:cs typeface="Arial" charset="0"/>
              </a:rPr>
              <a:t> </a:t>
            </a:r>
            <a:r>
              <a:rPr lang="en-US" sz="3000" dirty="0" err="1">
                <a:latin typeface="Arial" charset="0"/>
                <a:ea typeface="Arial" charset="0"/>
                <a:cs typeface="Arial" charset="0"/>
              </a:rPr>
              <a:t>có</a:t>
            </a:r>
            <a:r>
              <a:rPr lang="en-US" sz="3000" dirty="0">
                <a:latin typeface="Arial" charset="0"/>
                <a:ea typeface="Arial" charset="0"/>
                <a:cs typeface="Arial" charset="0"/>
              </a:rPr>
              <a:t> </a:t>
            </a:r>
            <a:r>
              <a:rPr lang="en-US" sz="3000" dirty="0" err="1">
                <a:latin typeface="Arial" charset="0"/>
                <a:ea typeface="Arial" charset="0"/>
                <a:cs typeface="Arial" charset="0"/>
              </a:rPr>
              <a:t>nguy</a:t>
            </a:r>
            <a:r>
              <a:rPr lang="en-US" sz="3000" dirty="0">
                <a:latin typeface="Arial" charset="0"/>
                <a:ea typeface="Arial" charset="0"/>
                <a:cs typeface="Arial" charset="0"/>
              </a:rPr>
              <a:t> c</a:t>
            </a:r>
            <a:r>
              <a:rPr lang="vi-VN" sz="3000" dirty="0">
                <a:latin typeface="Arial" charset="0"/>
                <a:ea typeface="Arial" charset="0"/>
                <a:cs typeface="Arial" charset="0"/>
              </a:rPr>
              <a:t>ơ</a:t>
            </a:r>
            <a:r>
              <a:rPr lang="en-US" sz="3000" dirty="0">
                <a:latin typeface="Arial" charset="0"/>
                <a:ea typeface="Arial" charset="0"/>
                <a:cs typeface="Arial" charset="0"/>
              </a:rPr>
              <a:t> </a:t>
            </a:r>
            <a:r>
              <a:rPr lang="en-US" sz="3000" dirty="0" err="1">
                <a:latin typeface="Arial" charset="0"/>
                <a:ea typeface="Arial" charset="0"/>
                <a:cs typeface="Arial" charset="0"/>
              </a:rPr>
              <a:t>chuyển</a:t>
            </a:r>
            <a:r>
              <a:rPr lang="en-US" sz="3000" dirty="0">
                <a:latin typeface="Arial" charset="0"/>
                <a:ea typeface="Arial" charset="0"/>
                <a:cs typeface="Arial" charset="0"/>
              </a:rPr>
              <a:t> </a:t>
            </a:r>
            <a:r>
              <a:rPr lang="en-US" sz="3000" dirty="0" err="1">
                <a:latin typeface="Arial" charset="0"/>
                <a:ea typeface="Arial" charset="0"/>
                <a:cs typeface="Arial" charset="0"/>
              </a:rPr>
              <a:t>bắt</a:t>
            </a:r>
            <a:r>
              <a:rPr lang="en-US" sz="3000" dirty="0">
                <a:latin typeface="Arial" charset="0"/>
                <a:ea typeface="Arial" charset="0"/>
                <a:cs typeface="Arial" charset="0"/>
              </a:rPr>
              <a:t> </a:t>
            </a:r>
            <a:r>
              <a:rPr lang="en-US" sz="3000" dirty="0" err="1">
                <a:latin typeface="Arial" charset="0"/>
                <a:ea typeface="Arial" charset="0"/>
                <a:cs typeface="Arial" charset="0"/>
              </a:rPr>
              <a:t>đầu</a:t>
            </a:r>
            <a:r>
              <a:rPr lang="en-US" sz="3000" dirty="0">
                <a:latin typeface="Arial" charset="0"/>
                <a:ea typeface="Arial" charset="0"/>
                <a:cs typeface="Arial" charset="0"/>
              </a:rPr>
              <a:t> </a:t>
            </a:r>
            <a:r>
              <a:rPr lang="en-US" sz="3000" dirty="0" err="1">
                <a:latin typeface="Arial" charset="0"/>
                <a:ea typeface="Arial" charset="0"/>
                <a:cs typeface="Arial" charset="0"/>
              </a:rPr>
              <a:t>sử</a:t>
            </a:r>
            <a:r>
              <a:rPr lang="en-US" sz="3000" dirty="0">
                <a:latin typeface="Arial" charset="0"/>
                <a:ea typeface="Arial" charset="0"/>
                <a:cs typeface="Arial" charset="0"/>
              </a:rPr>
              <a:t> </a:t>
            </a:r>
            <a:r>
              <a:rPr lang="en-US" sz="3000" dirty="0" err="1">
                <a:latin typeface="Arial" charset="0"/>
                <a:ea typeface="Arial" charset="0"/>
                <a:cs typeface="Arial" charset="0"/>
              </a:rPr>
              <a:t>dụng</a:t>
            </a:r>
            <a:r>
              <a:rPr lang="en-US" sz="3000" dirty="0">
                <a:latin typeface="Arial" charset="0"/>
                <a:ea typeface="Arial" charset="0"/>
                <a:cs typeface="Arial" charset="0"/>
              </a:rPr>
              <a:t> </a:t>
            </a:r>
            <a:r>
              <a:rPr lang="en-US" sz="3000" dirty="0" err="1">
                <a:latin typeface="Arial" charset="0"/>
                <a:ea typeface="Arial" charset="0"/>
                <a:cs typeface="Arial" charset="0"/>
              </a:rPr>
              <a:t>thuốc</a:t>
            </a:r>
            <a:r>
              <a:rPr lang="en-US" sz="3000" dirty="0">
                <a:latin typeface="Arial" charset="0"/>
                <a:ea typeface="Arial" charset="0"/>
                <a:cs typeface="Arial" charset="0"/>
              </a:rPr>
              <a:t> </a:t>
            </a:r>
            <a:r>
              <a:rPr lang="en-US" sz="3000" dirty="0" err="1">
                <a:latin typeface="Arial" charset="0"/>
                <a:ea typeface="Arial" charset="0"/>
                <a:cs typeface="Arial" charset="0"/>
              </a:rPr>
              <a:t>lá</a:t>
            </a:r>
            <a:r>
              <a:rPr lang="en-US" sz="3000" dirty="0">
                <a:latin typeface="Arial" charset="0"/>
                <a:ea typeface="Arial" charset="0"/>
                <a:cs typeface="Arial" charset="0"/>
              </a:rPr>
              <a:t> </a:t>
            </a:r>
            <a:r>
              <a:rPr lang="en-US" sz="3000" dirty="0" err="1">
                <a:latin typeface="Arial" charset="0"/>
                <a:ea typeface="Arial" charset="0"/>
                <a:cs typeface="Arial" charset="0"/>
              </a:rPr>
              <a:t>truyền</a:t>
            </a:r>
            <a:r>
              <a:rPr lang="en-US" sz="3000" dirty="0">
                <a:latin typeface="Arial" charset="0"/>
                <a:ea typeface="Arial" charset="0"/>
                <a:cs typeface="Arial" charset="0"/>
              </a:rPr>
              <a:t> </a:t>
            </a:r>
            <a:r>
              <a:rPr lang="en-US" sz="3000" dirty="0" err="1">
                <a:latin typeface="Arial" charset="0"/>
                <a:ea typeface="Arial" charset="0"/>
                <a:cs typeface="Arial" charset="0"/>
              </a:rPr>
              <a:t>thống</a:t>
            </a:r>
            <a:r>
              <a:rPr lang="en-US" sz="3000" dirty="0">
                <a:latin typeface="Arial" charset="0"/>
                <a:ea typeface="Arial" charset="0"/>
                <a:cs typeface="Arial" charset="0"/>
              </a:rPr>
              <a:t> </a:t>
            </a:r>
            <a:r>
              <a:rPr lang="en-US" sz="3000" dirty="0" err="1">
                <a:latin typeface="Arial" charset="0"/>
                <a:ea typeface="Arial" charset="0"/>
                <a:cs typeface="Arial" charset="0"/>
              </a:rPr>
              <a:t>cao</a:t>
            </a:r>
            <a:r>
              <a:rPr lang="en-US" sz="3000" dirty="0">
                <a:latin typeface="Arial" charset="0"/>
                <a:ea typeface="Arial" charset="0"/>
                <a:cs typeface="Arial" charset="0"/>
              </a:rPr>
              <a:t> h</a:t>
            </a:r>
            <a:r>
              <a:rPr lang="vi-VN" sz="3000" dirty="0">
                <a:latin typeface="Arial" charset="0"/>
                <a:ea typeface="Arial" charset="0"/>
                <a:cs typeface="Arial" charset="0"/>
              </a:rPr>
              <a:t>ơ</a:t>
            </a:r>
            <a:r>
              <a:rPr lang="en-US" sz="3000" dirty="0">
                <a:latin typeface="Arial" charset="0"/>
                <a:ea typeface="Arial" charset="0"/>
                <a:cs typeface="Arial" charset="0"/>
              </a:rPr>
              <a:t>n 3,5 </a:t>
            </a:r>
            <a:r>
              <a:rPr lang="en-US" sz="3000" dirty="0" err="1">
                <a:latin typeface="Arial" charset="0"/>
                <a:ea typeface="Arial" charset="0"/>
                <a:cs typeface="Arial" charset="0"/>
              </a:rPr>
              <a:t>lần</a:t>
            </a:r>
            <a:r>
              <a:rPr lang="en-US" sz="3000" dirty="0">
                <a:latin typeface="Arial" charset="0"/>
                <a:ea typeface="Arial" charset="0"/>
                <a:cs typeface="Arial" charset="0"/>
              </a:rPr>
              <a:t> so </a:t>
            </a:r>
            <a:r>
              <a:rPr lang="en-US" sz="3000" dirty="0" err="1">
                <a:latin typeface="Arial" charset="0"/>
                <a:ea typeface="Arial" charset="0"/>
                <a:cs typeface="Arial" charset="0"/>
              </a:rPr>
              <a:t>với</a:t>
            </a:r>
            <a:r>
              <a:rPr lang="en-US" sz="3000" dirty="0">
                <a:latin typeface="Arial" charset="0"/>
                <a:ea typeface="Arial" charset="0"/>
                <a:cs typeface="Arial" charset="0"/>
              </a:rPr>
              <a:t> </a:t>
            </a:r>
            <a:r>
              <a:rPr lang="en-US" sz="3000" dirty="0" err="1">
                <a:latin typeface="Arial" charset="0"/>
                <a:ea typeface="Arial" charset="0"/>
                <a:cs typeface="Arial" charset="0"/>
              </a:rPr>
              <a:t>nhóm</a:t>
            </a:r>
            <a:r>
              <a:rPr lang="en-US" sz="3000" dirty="0">
                <a:latin typeface="Arial" charset="0"/>
                <a:ea typeface="Arial" charset="0"/>
                <a:cs typeface="Arial" charset="0"/>
              </a:rPr>
              <a:t> </a:t>
            </a:r>
            <a:r>
              <a:rPr lang="en-US" sz="3000" dirty="0" err="1">
                <a:latin typeface="Arial" charset="0"/>
                <a:ea typeface="Arial" charset="0"/>
                <a:cs typeface="Arial" charset="0"/>
              </a:rPr>
              <a:t>không</a:t>
            </a:r>
            <a:r>
              <a:rPr lang="en-US" sz="3000" dirty="0">
                <a:latin typeface="Arial" charset="0"/>
                <a:ea typeface="Arial" charset="0"/>
                <a:cs typeface="Arial" charset="0"/>
              </a:rPr>
              <a:t> </a:t>
            </a:r>
            <a:r>
              <a:rPr lang="en-US" sz="3000" dirty="0" err="1">
                <a:latin typeface="Arial" charset="0"/>
                <a:ea typeface="Arial" charset="0"/>
                <a:cs typeface="Arial" charset="0"/>
              </a:rPr>
              <a:t>dùng</a:t>
            </a:r>
            <a:r>
              <a:rPr lang="en-US" sz="3000" dirty="0">
                <a:latin typeface="Arial" charset="0"/>
                <a:ea typeface="Arial" charset="0"/>
                <a:cs typeface="Arial" charset="0"/>
              </a:rPr>
              <a:t> </a:t>
            </a:r>
            <a:r>
              <a:rPr lang="en-US" sz="3000" dirty="0" err="1">
                <a:latin typeface="Arial" charset="0"/>
                <a:ea typeface="Arial" charset="0"/>
                <a:cs typeface="Arial" charset="0"/>
              </a:rPr>
              <a:t>thuốc</a:t>
            </a:r>
            <a:r>
              <a:rPr lang="en-US" sz="3000" dirty="0">
                <a:latin typeface="Arial" charset="0"/>
                <a:ea typeface="Arial" charset="0"/>
                <a:cs typeface="Arial" charset="0"/>
              </a:rPr>
              <a:t> </a:t>
            </a:r>
            <a:r>
              <a:rPr lang="en-US" sz="3000" dirty="0" err="1">
                <a:latin typeface="Arial" charset="0"/>
                <a:ea typeface="Arial" charset="0"/>
                <a:cs typeface="Arial" charset="0"/>
              </a:rPr>
              <a:t>lá</a:t>
            </a:r>
            <a:r>
              <a:rPr lang="en-US" sz="3000" dirty="0">
                <a:latin typeface="Arial" charset="0"/>
                <a:ea typeface="Arial" charset="0"/>
                <a:cs typeface="Arial" charset="0"/>
              </a:rPr>
              <a:t> </a:t>
            </a:r>
            <a:r>
              <a:rPr lang="en-US" sz="3000" dirty="0" err="1">
                <a:latin typeface="Arial" charset="0"/>
                <a:ea typeface="Arial" charset="0"/>
                <a:cs typeface="Arial" charset="0"/>
              </a:rPr>
              <a:t>điện</a:t>
            </a:r>
            <a:r>
              <a:rPr lang="en-US" sz="3000" dirty="0">
                <a:latin typeface="Arial" charset="0"/>
                <a:ea typeface="Arial" charset="0"/>
                <a:cs typeface="Arial" charset="0"/>
              </a:rPr>
              <a:t> </a:t>
            </a:r>
            <a:r>
              <a:rPr lang="en-US" sz="3000" dirty="0" err="1">
                <a:latin typeface="Arial" charset="0"/>
                <a:ea typeface="Arial" charset="0"/>
                <a:cs typeface="Arial" charset="0"/>
              </a:rPr>
              <a:t>tử</a:t>
            </a:r>
            <a:r>
              <a:rPr lang="en-GB" sz="3000" dirty="0">
                <a:latin typeface="Arial" charset="0"/>
                <a:ea typeface="Arial" charset="0"/>
                <a:cs typeface="Arial" charset="0"/>
              </a:rPr>
              <a:t>. </a:t>
            </a:r>
          </a:p>
          <a:p>
            <a:pPr algn="just">
              <a:spcBef>
                <a:spcPts val="1200"/>
              </a:spcBef>
              <a:defRPr/>
            </a:pPr>
            <a:r>
              <a:rPr lang="en-GB" sz="3000" dirty="0">
                <a:latin typeface="Arial" charset="0"/>
                <a:ea typeface="Arial" charset="0"/>
                <a:cs typeface="Arial" charset="0"/>
              </a:rPr>
              <a:t>FDA </a:t>
            </a:r>
            <a:r>
              <a:rPr lang="en-GB" sz="3000" dirty="0" err="1">
                <a:latin typeface="Arial" charset="0"/>
                <a:ea typeface="Arial" charset="0"/>
                <a:cs typeface="Arial" charset="0"/>
              </a:rPr>
              <a:t>tuyên</a:t>
            </a:r>
            <a:r>
              <a:rPr lang="en-GB" sz="3000" dirty="0">
                <a:latin typeface="Arial" charset="0"/>
                <a:ea typeface="Arial" charset="0"/>
                <a:cs typeface="Arial" charset="0"/>
              </a:rPr>
              <a:t> </a:t>
            </a:r>
            <a:r>
              <a:rPr lang="en-GB" sz="3000" dirty="0" err="1">
                <a:latin typeface="Arial" charset="0"/>
                <a:ea typeface="Arial" charset="0"/>
                <a:cs typeface="Arial" charset="0"/>
              </a:rPr>
              <a:t>bố</a:t>
            </a:r>
            <a:r>
              <a:rPr lang="en-GB" sz="3000" dirty="0">
                <a:latin typeface="Arial" charset="0"/>
                <a:ea typeface="Arial" charset="0"/>
                <a:cs typeface="Arial" charset="0"/>
              </a:rPr>
              <a:t> </a:t>
            </a:r>
            <a:r>
              <a:rPr lang="en-GB" sz="3000" dirty="0" err="1">
                <a:latin typeface="Arial" charset="0"/>
                <a:ea typeface="Arial" charset="0"/>
                <a:cs typeface="Arial" charset="0"/>
              </a:rPr>
              <a:t>năm</a:t>
            </a:r>
            <a:r>
              <a:rPr lang="en-GB" sz="3000" dirty="0">
                <a:latin typeface="Arial" charset="0"/>
                <a:ea typeface="Arial" charset="0"/>
                <a:cs typeface="Arial" charset="0"/>
              </a:rPr>
              <a:t> 2019 </a:t>
            </a:r>
            <a:r>
              <a:rPr lang="en-GB" sz="3000" dirty="0" err="1">
                <a:latin typeface="Arial" charset="0"/>
                <a:ea typeface="Arial" charset="0"/>
                <a:cs typeface="Arial" charset="0"/>
              </a:rPr>
              <a:t>nêu</a:t>
            </a:r>
            <a:r>
              <a:rPr lang="en-GB" sz="3000" dirty="0">
                <a:latin typeface="Arial" charset="0"/>
                <a:ea typeface="Arial" charset="0"/>
                <a:cs typeface="Arial" charset="0"/>
              </a:rPr>
              <a:t> </a:t>
            </a:r>
            <a:r>
              <a:rPr lang="en-GB" sz="3000" dirty="0" err="1">
                <a:latin typeface="Arial" charset="0"/>
                <a:ea typeface="Arial" charset="0"/>
                <a:cs typeface="Arial" charset="0"/>
              </a:rPr>
              <a:t>rõ</a:t>
            </a:r>
            <a:r>
              <a:rPr lang="en-GB" sz="3000" dirty="0">
                <a:latin typeface="Arial" charset="0"/>
                <a:ea typeface="Arial" charset="0"/>
                <a:cs typeface="Arial" charset="0"/>
              </a:rPr>
              <a:t> </a:t>
            </a:r>
            <a:r>
              <a:rPr lang="en-GB" sz="3000" dirty="0" err="1">
                <a:latin typeface="Arial" charset="0"/>
                <a:ea typeface="Arial" charset="0"/>
                <a:cs typeface="Arial" charset="0"/>
              </a:rPr>
              <a:t>thuốc</a:t>
            </a:r>
            <a:r>
              <a:rPr lang="en-GB" sz="3000" dirty="0">
                <a:latin typeface="Arial" charset="0"/>
                <a:ea typeface="Arial" charset="0"/>
                <a:cs typeface="Arial" charset="0"/>
              </a:rPr>
              <a:t> </a:t>
            </a:r>
            <a:r>
              <a:rPr lang="en-GB" sz="3000" dirty="0" err="1">
                <a:latin typeface="Arial" charset="0"/>
                <a:ea typeface="Arial" charset="0"/>
                <a:cs typeface="Arial" charset="0"/>
              </a:rPr>
              <a:t>lá</a:t>
            </a:r>
            <a:r>
              <a:rPr lang="en-GB" sz="3000" dirty="0">
                <a:latin typeface="Arial" charset="0"/>
                <a:ea typeface="Arial" charset="0"/>
                <a:cs typeface="Arial" charset="0"/>
              </a:rPr>
              <a:t> </a:t>
            </a:r>
            <a:r>
              <a:rPr lang="en-GB" sz="3000" dirty="0" err="1">
                <a:latin typeface="Arial" charset="0"/>
                <a:ea typeface="Arial" charset="0"/>
                <a:cs typeface="Arial" charset="0"/>
              </a:rPr>
              <a:t>điện</a:t>
            </a:r>
            <a:r>
              <a:rPr lang="en-GB" sz="3000" dirty="0">
                <a:latin typeface="Arial" charset="0"/>
                <a:ea typeface="Arial" charset="0"/>
                <a:cs typeface="Arial" charset="0"/>
              </a:rPr>
              <a:t> t</a:t>
            </a:r>
            <a:r>
              <a:rPr lang="en-US" sz="3000" dirty="0">
                <a:latin typeface="Arial" charset="0"/>
                <a:ea typeface="Arial" charset="0"/>
                <a:cs typeface="Arial" charset="0"/>
              </a:rPr>
              <a:t>ử ENDS </a:t>
            </a:r>
            <a:r>
              <a:rPr lang="en-US" sz="3000" dirty="0" err="1">
                <a:latin typeface="Arial" charset="0"/>
                <a:ea typeface="Arial" charset="0"/>
                <a:cs typeface="Arial" charset="0"/>
              </a:rPr>
              <a:t>đã</a:t>
            </a:r>
            <a:r>
              <a:rPr lang="en-US" sz="3000" dirty="0">
                <a:latin typeface="Arial" charset="0"/>
                <a:ea typeface="Arial" charset="0"/>
                <a:cs typeface="Arial" charset="0"/>
              </a:rPr>
              <a:t> </a:t>
            </a:r>
            <a:r>
              <a:rPr lang="en-US" sz="3000" dirty="0" err="1">
                <a:latin typeface="Arial" charset="0"/>
                <a:ea typeface="Arial" charset="0"/>
                <a:cs typeface="Arial" charset="0"/>
              </a:rPr>
              <a:t>rất</a:t>
            </a:r>
            <a:r>
              <a:rPr lang="en-US" sz="3000" dirty="0">
                <a:latin typeface="Arial" charset="0"/>
                <a:ea typeface="Arial" charset="0"/>
                <a:cs typeface="Arial" charset="0"/>
              </a:rPr>
              <a:t> </a:t>
            </a:r>
            <a:r>
              <a:rPr lang="en-US" sz="3000" dirty="0" err="1">
                <a:latin typeface="Arial" charset="0"/>
                <a:ea typeface="Arial" charset="0"/>
                <a:cs typeface="Arial" charset="0"/>
              </a:rPr>
              <a:t>phổ</a:t>
            </a:r>
            <a:r>
              <a:rPr lang="en-US" sz="3000" dirty="0">
                <a:latin typeface="Arial" charset="0"/>
                <a:ea typeface="Arial" charset="0"/>
                <a:cs typeface="Arial" charset="0"/>
              </a:rPr>
              <a:t> </a:t>
            </a:r>
            <a:r>
              <a:rPr lang="en-US" sz="3000" dirty="0" err="1">
                <a:latin typeface="Arial" charset="0"/>
                <a:ea typeface="Arial" charset="0"/>
                <a:cs typeface="Arial" charset="0"/>
              </a:rPr>
              <a:t>biến</a:t>
            </a:r>
            <a:r>
              <a:rPr lang="en-US" sz="3000" dirty="0">
                <a:latin typeface="Arial" charset="0"/>
                <a:ea typeface="Arial" charset="0"/>
                <a:cs typeface="Arial" charset="0"/>
              </a:rPr>
              <a:t> </a:t>
            </a:r>
            <a:r>
              <a:rPr lang="en-US" sz="3000" dirty="0" err="1">
                <a:latin typeface="Arial" charset="0"/>
                <a:ea typeface="Arial" charset="0"/>
                <a:cs typeface="Arial" charset="0"/>
              </a:rPr>
              <a:t>trong</a:t>
            </a:r>
            <a:r>
              <a:rPr lang="en-US" sz="3000" dirty="0">
                <a:latin typeface="Arial" charset="0"/>
                <a:ea typeface="Arial" charset="0"/>
                <a:cs typeface="Arial" charset="0"/>
              </a:rPr>
              <a:t> </a:t>
            </a:r>
            <a:r>
              <a:rPr lang="en-US" sz="3000" dirty="0" err="1">
                <a:latin typeface="Arial" charset="0"/>
                <a:ea typeface="Arial" charset="0"/>
                <a:cs typeface="Arial" charset="0"/>
              </a:rPr>
              <a:t>giới</a:t>
            </a:r>
            <a:r>
              <a:rPr lang="en-US" sz="3000" dirty="0">
                <a:latin typeface="Arial" charset="0"/>
                <a:ea typeface="Arial" charset="0"/>
                <a:cs typeface="Arial" charset="0"/>
              </a:rPr>
              <a:t> </a:t>
            </a:r>
            <a:r>
              <a:rPr lang="en-US" sz="3000" dirty="0" err="1">
                <a:latin typeface="Arial" charset="0"/>
                <a:ea typeface="Arial" charset="0"/>
                <a:cs typeface="Arial" charset="0"/>
              </a:rPr>
              <a:t>trẻ</a:t>
            </a:r>
            <a:r>
              <a:rPr lang="en-US" sz="3000" dirty="0">
                <a:latin typeface="Arial" charset="0"/>
                <a:ea typeface="Arial" charset="0"/>
                <a:cs typeface="Arial" charset="0"/>
              </a:rPr>
              <a:t>, </a:t>
            </a:r>
            <a:r>
              <a:rPr lang="en-US" sz="3000" dirty="0" err="1">
                <a:latin typeface="Arial" charset="0"/>
                <a:ea typeface="Arial" charset="0"/>
                <a:cs typeface="Arial" charset="0"/>
              </a:rPr>
              <a:t>một</a:t>
            </a:r>
            <a:r>
              <a:rPr lang="en-US" sz="3000" dirty="0">
                <a:latin typeface="Arial" charset="0"/>
                <a:ea typeface="Arial" charset="0"/>
                <a:cs typeface="Arial" charset="0"/>
              </a:rPr>
              <a:t> </a:t>
            </a:r>
            <a:r>
              <a:rPr lang="en-US" sz="3000" dirty="0" err="1">
                <a:latin typeface="Arial" charset="0"/>
                <a:ea typeface="Arial" charset="0"/>
                <a:cs typeface="Arial" charset="0"/>
              </a:rPr>
              <a:t>phần</a:t>
            </a:r>
            <a:r>
              <a:rPr lang="en-US" sz="3000" dirty="0">
                <a:latin typeface="Arial" charset="0"/>
                <a:ea typeface="Arial" charset="0"/>
                <a:cs typeface="Arial" charset="0"/>
              </a:rPr>
              <a:t> do </a:t>
            </a:r>
            <a:r>
              <a:rPr lang="en-US" sz="3000" dirty="0" err="1">
                <a:latin typeface="Arial" charset="0"/>
                <a:ea typeface="Arial" charset="0"/>
                <a:cs typeface="Arial" charset="0"/>
              </a:rPr>
              <a:t>các</a:t>
            </a:r>
            <a:r>
              <a:rPr lang="en-US" sz="3000" dirty="0">
                <a:latin typeface="Arial" charset="0"/>
                <a:ea typeface="Arial" charset="0"/>
                <a:cs typeface="Arial" charset="0"/>
              </a:rPr>
              <a:t> </a:t>
            </a:r>
            <a:r>
              <a:rPr lang="en-US" sz="3000" dirty="0" err="1">
                <a:latin typeface="Arial" charset="0"/>
                <a:ea typeface="Arial" charset="0"/>
                <a:cs typeface="Arial" charset="0"/>
              </a:rPr>
              <a:t>đặc</a:t>
            </a:r>
            <a:r>
              <a:rPr lang="en-US" sz="3000" dirty="0">
                <a:latin typeface="Arial" charset="0"/>
                <a:ea typeface="Arial" charset="0"/>
                <a:cs typeface="Arial" charset="0"/>
              </a:rPr>
              <a:t> </a:t>
            </a:r>
            <a:r>
              <a:rPr lang="en-US" sz="3000" dirty="0" err="1">
                <a:latin typeface="Arial" charset="0"/>
                <a:ea typeface="Arial" charset="0"/>
                <a:cs typeface="Arial" charset="0"/>
              </a:rPr>
              <a:t>điểm</a:t>
            </a:r>
            <a:r>
              <a:rPr lang="en-US" sz="3000" dirty="0">
                <a:latin typeface="Arial" charset="0"/>
                <a:ea typeface="Arial" charset="0"/>
                <a:cs typeface="Arial" charset="0"/>
              </a:rPr>
              <a:t> </a:t>
            </a:r>
            <a:r>
              <a:rPr lang="en-US" sz="3000" dirty="0" err="1">
                <a:latin typeface="Arial" charset="0"/>
                <a:ea typeface="Arial" charset="0"/>
                <a:cs typeface="Arial" charset="0"/>
              </a:rPr>
              <a:t>thiết</a:t>
            </a:r>
            <a:r>
              <a:rPr lang="en-US" sz="3000" dirty="0">
                <a:latin typeface="Arial" charset="0"/>
                <a:ea typeface="Arial" charset="0"/>
                <a:cs typeface="Arial" charset="0"/>
              </a:rPr>
              <a:t> </a:t>
            </a:r>
            <a:r>
              <a:rPr lang="en-US" sz="3000" dirty="0" err="1">
                <a:latin typeface="Arial" charset="0"/>
                <a:ea typeface="Arial" charset="0"/>
                <a:cs typeface="Arial" charset="0"/>
              </a:rPr>
              <a:t>kế</a:t>
            </a:r>
            <a:r>
              <a:rPr lang="en-US" sz="3000" dirty="0">
                <a:latin typeface="Arial" charset="0"/>
                <a:ea typeface="Arial" charset="0"/>
                <a:cs typeface="Arial" charset="0"/>
              </a:rPr>
              <a:t> </a:t>
            </a:r>
            <a:r>
              <a:rPr lang="en-US" sz="3000" dirty="0" err="1">
                <a:latin typeface="Arial" charset="0"/>
                <a:ea typeface="Arial" charset="0"/>
                <a:cs typeface="Arial" charset="0"/>
              </a:rPr>
              <a:t>hấp</a:t>
            </a:r>
            <a:r>
              <a:rPr lang="en-US" sz="3000" dirty="0">
                <a:latin typeface="Arial" charset="0"/>
                <a:ea typeface="Arial" charset="0"/>
                <a:cs typeface="Arial" charset="0"/>
              </a:rPr>
              <a:t> </a:t>
            </a:r>
            <a:r>
              <a:rPr lang="en-US" sz="3000" dirty="0" err="1">
                <a:latin typeface="Arial" charset="0"/>
                <a:ea typeface="Arial" charset="0"/>
                <a:cs typeface="Arial" charset="0"/>
              </a:rPr>
              <a:t>dẫn</a:t>
            </a:r>
            <a:r>
              <a:rPr lang="en-US" sz="3000" dirty="0">
                <a:latin typeface="Arial" charset="0"/>
                <a:ea typeface="Arial" charset="0"/>
                <a:cs typeface="Arial" charset="0"/>
              </a:rPr>
              <a:t>, </a:t>
            </a:r>
            <a:r>
              <a:rPr lang="en-US" sz="3000" dirty="0" err="1">
                <a:latin typeface="Arial" charset="0"/>
                <a:ea typeface="Arial" charset="0"/>
                <a:cs typeface="Arial" charset="0"/>
              </a:rPr>
              <a:t>ví</a:t>
            </a:r>
            <a:r>
              <a:rPr lang="en-US" sz="3000" dirty="0">
                <a:latin typeface="Arial" charset="0"/>
                <a:ea typeface="Arial" charset="0"/>
                <a:cs typeface="Arial" charset="0"/>
              </a:rPr>
              <a:t> </a:t>
            </a:r>
            <a:r>
              <a:rPr lang="en-US" sz="3000" dirty="0" err="1">
                <a:latin typeface="Arial" charset="0"/>
                <a:ea typeface="Arial" charset="0"/>
                <a:cs typeface="Arial" charset="0"/>
              </a:rPr>
              <a:t>dụ</a:t>
            </a:r>
            <a:r>
              <a:rPr lang="en-US" sz="3000" dirty="0">
                <a:latin typeface="Arial" charset="0"/>
                <a:ea typeface="Arial" charset="0"/>
                <a:cs typeface="Arial" charset="0"/>
              </a:rPr>
              <a:t> </a:t>
            </a:r>
            <a:r>
              <a:rPr lang="en-US" sz="3000" dirty="0" err="1">
                <a:latin typeface="Arial" charset="0"/>
                <a:ea typeface="Arial" charset="0"/>
                <a:cs typeface="Arial" charset="0"/>
              </a:rPr>
              <a:t>nh</a:t>
            </a:r>
            <a:r>
              <a:rPr lang="vi-VN" sz="3000" dirty="0">
                <a:latin typeface="Arial" charset="0"/>
                <a:ea typeface="Arial" charset="0"/>
                <a:cs typeface="Arial" charset="0"/>
              </a:rPr>
              <a:t>ư</a:t>
            </a:r>
            <a:r>
              <a:rPr lang="en-US" sz="3000" dirty="0">
                <a:latin typeface="Arial" charset="0"/>
                <a:ea typeface="Arial" charset="0"/>
                <a:cs typeface="Arial" charset="0"/>
              </a:rPr>
              <a:t> </a:t>
            </a:r>
            <a:r>
              <a:rPr lang="en-US" sz="3000" dirty="0" err="1">
                <a:latin typeface="Arial" charset="0"/>
                <a:ea typeface="Arial" charset="0"/>
                <a:cs typeface="Arial" charset="0"/>
              </a:rPr>
              <a:t>hình</a:t>
            </a:r>
            <a:r>
              <a:rPr lang="en-US" sz="3000" dirty="0">
                <a:latin typeface="Arial" charset="0"/>
                <a:ea typeface="Arial" charset="0"/>
                <a:cs typeface="Arial" charset="0"/>
              </a:rPr>
              <a:t> </a:t>
            </a:r>
            <a:r>
              <a:rPr lang="en-US" sz="3000" dirty="0" err="1">
                <a:latin typeface="Arial" charset="0"/>
                <a:ea typeface="Arial" charset="0"/>
                <a:cs typeface="Arial" charset="0"/>
              </a:rPr>
              <a:t>dạng</a:t>
            </a:r>
            <a:r>
              <a:rPr lang="en-US" sz="3000" dirty="0">
                <a:latin typeface="Arial" charset="0"/>
                <a:ea typeface="Arial" charset="0"/>
                <a:cs typeface="Arial" charset="0"/>
              </a:rPr>
              <a:t> USB, </a:t>
            </a:r>
            <a:r>
              <a:rPr lang="en-US" sz="3000" dirty="0" err="1">
                <a:latin typeface="Arial" charset="0"/>
                <a:ea typeface="Arial" charset="0"/>
                <a:cs typeface="Arial" charset="0"/>
              </a:rPr>
              <a:t>có</a:t>
            </a:r>
            <a:r>
              <a:rPr lang="en-US" sz="3000" dirty="0">
                <a:latin typeface="Arial" charset="0"/>
                <a:ea typeface="Arial" charset="0"/>
                <a:cs typeface="Arial" charset="0"/>
              </a:rPr>
              <a:t> </a:t>
            </a:r>
            <a:r>
              <a:rPr lang="en-US" sz="3000" dirty="0" err="1">
                <a:latin typeface="Arial" charset="0"/>
                <a:ea typeface="Arial" charset="0"/>
                <a:cs typeface="Arial" charset="0"/>
              </a:rPr>
              <a:t>nồng</a:t>
            </a:r>
            <a:r>
              <a:rPr lang="en-US" sz="3000" dirty="0">
                <a:latin typeface="Arial" charset="0"/>
                <a:ea typeface="Arial" charset="0"/>
                <a:cs typeface="Arial" charset="0"/>
              </a:rPr>
              <a:t> </a:t>
            </a:r>
            <a:r>
              <a:rPr lang="en-US" sz="3000" dirty="0" err="1">
                <a:latin typeface="Arial" charset="0"/>
                <a:ea typeface="Arial" charset="0"/>
                <a:cs typeface="Arial" charset="0"/>
              </a:rPr>
              <a:t>độ</a:t>
            </a:r>
            <a:r>
              <a:rPr lang="en-US" sz="3000" dirty="0">
                <a:latin typeface="Arial" charset="0"/>
                <a:ea typeface="Arial" charset="0"/>
                <a:cs typeface="Arial" charset="0"/>
              </a:rPr>
              <a:t> nicotine </a:t>
            </a:r>
            <a:r>
              <a:rPr lang="en-US" sz="3000" dirty="0" err="1">
                <a:latin typeface="Arial" charset="0"/>
                <a:ea typeface="Arial" charset="0"/>
                <a:cs typeface="Arial" charset="0"/>
              </a:rPr>
              <a:t>cao</a:t>
            </a:r>
            <a:r>
              <a:rPr lang="en-US" sz="3000" dirty="0">
                <a:latin typeface="Arial" charset="0"/>
                <a:ea typeface="Arial" charset="0"/>
                <a:cs typeface="Arial" charset="0"/>
              </a:rPr>
              <a:t> </a:t>
            </a:r>
            <a:r>
              <a:rPr lang="en-US" sz="3000" dirty="0" err="1">
                <a:latin typeface="Arial" charset="0"/>
                <a:ea typeface="Arial" charset="0"/>
                <a:cs typeface="Arial" charset="0"/>
              </a:rPr>
              <a:t>và</a:t>
            </a:r>
            <a:r>
              <a:rPr lang="en-US" sz="3000" dirty="0">
                <a:latin typeface="Arial" charset="0"/>
                <a:ea typeface="Arial" charset="0"/>
                <a:cs typeface="Arial" charset="0"/>
              </a:rPr>
              <a:t> </a:t>
            </a:r>
            <a:r>
              <a:rPr lang="en-US" sz="3000" dirty="0" err="1">
                <a:latin typeface="Arial" charset="0"/>
                <a:ea typeface="Arial" charset="0"/>
                <a:cs typeface="Arial" charset="0"/>
              </a:rPr>
              <a:t>khói</a:t>
            </a:r>
            <a:r>
              <a:rPr lang="en-US" sz="3000" dirty="0">
                <a:latin typeface="Arial" charset="0"/>
                <a:ea typeface="Arial" charset="0"/>
                <a:cs typeface="Arial" charset="0"/>
              </a:rPr>
              <a:t> </a:t>
            </a:r>
            <a:r>
              <a:rPr lang="en-US" sz="3000" dirty="0" err="1">
                <a:latin typeface="Arial" charset="0"/>
                <a:ea typeface="Arial" charset="0"/>
                <a:cs typeface="Arial" charset="0"/>
              </a:rPr>
              <a:t>gần</a:t>
            </a:r>
            <a:r>
              <a:rPr lang="en-US" sz="3000" dirty="0">
                <a:latin typeface="Arial" charset="0"/>
                <a:ea typeface="Arial" charset="0"/>
                <a:cs typeface="Arial" charset="0"/>
              </a:rPr>
              <a:t> </a:t>
            </a:r>
            <a:r>
              <a:rPr lang="en-US" sz="3000" dirty="0" err="1">
                <a:latin typeface="Arial" charset="0"/>
                <a:ea typeface="Arial" charset="0"/>
                <a:cs typeface="Arial" charset="0"/>
              </a:rPr>
              <a:t>nh</a:t>
            </a:r>
            <a:r>
              <a:rPr lang="vi-VN" sz="3000" dirty="0">
                <a:latin typeface="Arial" charset="0"/>
                <a:ea typeface="Arial" charset="0"/>
                <a:cs typeface="Arial" charset="0"/>
              </a:rPr>
              <a:t>ư</a:t>
            </a:r>
            <a:r>
              <a:rPr lang="en-US" sz="3000" dirty="0">
                <a:latin typeface="Arial" charset="0"/>
                <a:ea typeface="Arial" charset="0"/>
                <a:cs typeface="Arial" charset="0"/>
              </a:rPr>
              <a:t> </a:t>
            </a:r>
            <a:r>
              <a:rPr lang="en-US" sz="3000" dirty="0" err="1">
                <a:latin typeface="Arial" charset="0"/>
                <a:ea typeface="Arial" charset="0"/>
                <a:cs typeface="Arial" charset="0"/>
              </a:rPr>
              <a:t>không</a:t>
            </a:r>
            <a:r>
              <a:rPr lang="en-US" sz="3000" dirty="0">
                <a:latin typeface="Arial" charset="0"/>
                <a:ea typeface="Arial" charset="0"/>
                <a:cs typeface="Arial" charset="0"/>
              </a:rPr>
              <a:t> </a:t>
            </a:r>
            <a:r>
              <a:rPr lang="en-US" sz="3000" dirty="0" err="1">
                <a:latin typeface="Arial" charset="0"/>
                <a:ea typeface="Arial" charset="0"/>
                <a:cs typeface="Arial" charset="0"/>
              </a:rPr>
              <a:t>nhìn</a:t>
            </a:r>
            <a:r>
              <a:rPr lang="en-US" sz="3000" dirty="0">
                <a:latin typeface="Arial" charset="0"/>
                <a:ea typeface="Arial" charset="0"/>
                <a:cs typeface="Arial" charset="0"/>
              </a:rPr>
              <a:t> </a:t>
            </a:r>
            <a:r>
              <a:rPr lang="en-US" sz="3000" dirty="0" err="1">
                <a:latin typeface="Arial" charset="0"/>
                <a:ea typeface="Arial" charset="0"/>
                <a:cs typeface="Arial" charset="0"/>
              </a:rPr>
              <a:t>thấy</a:t>
            </a:r>
            <a:r>
              <a:rPr lang="en-US" sz="3000" dirty="0">
                <a:latin typeface="Arial" charset="0"/>
                <a:ea typeface="Arial" charset="0"/>
                <a:cs typeface="Arial" charset="0"/>
              </a:rPr>
              <a:t>. </a:t>
            </a:r>
          </a:p>
        </p:txBody>
      </p:sp>
      <p:pic>
        <p:nvPicPr>
          <p:cNvPr id="12" name="图片 4" descr="8 (23)"/>
          <p:cNvPicPr>
            <a:picLocks noChangeAspect="1"/>
          </p:cNvPicPr>
          <p:nvPr/>
        </p:nvPicPr>
        <p:blipFill>
          <a:blip r:embed="rId5"/>
          <a:srcRect t="86667"/>
          <a:stretch>
            <a:fillRect/>
          </a:stretch>
        </p:blipFill>
        <p:spPr>
          <a:xfrm>
            <a:off x="635" y="6477000"/>
            <a:ext cx="12192000" cy="381000"/>
          </a:xfrm>
          <a:prstGeom prst="rect">
            <a:avLst/>
          </a:prstGeom>
        </p:spPr>
      </p:pic>
    </p:spTree>
    <p:extLst>
      <p:ext uri="{BB962C8B-B14F-4D97-AF65-F5344CB8AC3E}">
        <p14:creationId xmlns:p14="http://schemas.microsoft.com/office/powerpoint/2010/main" val="1047015645"/>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1270" y="-21590"/>
            <a:ext cx="12193270" cy="6879590"/>
            <a:chOff x="-1" y="-34"/>
            <a:chExt cx="19202" cy="10834"/>
          </a:xfrm>
        </p:grpSpPr>
        <p:grpSp>
          <p:nvGrpSpPr>
            <p:cNvPr id="2" name="组合 1"/>
            <p:cNvGrpSpPr/>
            <p:nvPr/>
          </p:nvGrpSpPr>
          <p:grpSpPr>
            <a:xfrm>
              <a:off x="-1" y="-34"/>
              <a:ext cx="19202" cy="10835"/>
              <a:chOff x="-1" y="-34"/>
              <a:chExt cx="19202" cy="10835"/>
            </a:xfrm>
          </p:grpSpPr>
          <p:pic>
            <p:nvPicPr>
              <p:cNvPr id="25" name="图片 24" descr="E:\ppt创作\1全部\3素材\39 (3).png39 (3)"/>
              <p:cNvPicPr>
                <a:picLocks noChangeAspect="1"/>
              </p:cNvPicPr>
              <p:nvPr/>
            </p:nvPicPr>
            <p:blipFill>
              <a:blip r:embed="rId3"/>
              <a:stretch>
                <a:fillRect/>
              </a:stretch>
            </p:blipFill>
            <p:spPr>
              <a:xfrm>
                <a:off x="-1" y="0"/>
                <a:ext cx="19202" cy="10801"/>
              </a:xfrm>
              <a:prstGeom prst="rect">
                <a:avLst/>
              </a:prstGeom>
            </p:spPr>
          </p:pic>
          <p:pic>
            <p:nvPicPr>
              <p:cNvPr id="24" name="图片 23" descr="59"/>
              <p:cNvPicPr>
                <a:picLocks noChangeAspect="1"/>
              </p:cNvPicPr>
              <p:nvPr/>
            </p:nvPicPr>
            <p:blipFill>
              <a:blip r:embed="rId4"/>
              <a:srcRect t="10063" b="21540"/>
              <a:stretch>
                <a:fillRect/>
              </a:stretch>
            </p:blipFill>
            <p:spPr>
              <a:xfrm>
                <a:off x="1" y="-34"/>
                <a:ext cx="19200" cy="10834"/>
              </a:xfrm>
              <a:prstGeom prst="rect">
                <a:avLst/>
              </a:prstGeom>
            </p:spPr>
          </p:pic>
        </p:grpSp>
        <p:sp>
          <p:nvSpPr>
            <p:cNvPr id="23"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文本框 17"/>
          <p:cNvSpPr txBox="1"/>
          <p:nvPr/>
        </p:nvSpPr>
        <p:spPr>
          <a:xfrm>
            <a:off x="685801" y="604502"/>
            <a:ext cx="8586988" cy="3122671"/>
          </a:xfrm>
          <a:prstGeom prst="rect">
            <a:avLst/>
          </a:prstGeom>
          <a:noFill/>
          <a:ln>
            <a:solidFill>
              <a:srgbClr val="D93B2A"/>
            </a:solidFill>
          </a:ln>
        </p:spPr>
        <p:txBody>
          <a:bodyPr wrap="square" rtlCol="0">
            <a:normAutofit fontScale="25000" lnSpcReduction="20000"/>
          </a:bodyPr>
          <a:lstStyle/>
          <a:p>
            <a:pPr indent="457200" fontAlgn="auto">
              <a:lnSpc>
                <a:spcPct val="134000"/>
              </a:lnSpc>
            </a:pPr>
            <a:r>
              <a:rPr lang="vi-VN" altLang="vi-VN" sz="8000" b="1" dirty="0" smtClean="0">
                <a:latin typeface="Arial" charset="0"/>
                <a:ea typeface="Arial" charset="0"/>
                <a:cs typeface="Arial" charset="0"/>
              </a:rPr>
              <a:t>TẠI VIỆT NAM:</a:t>
            </a:r>
          </a:p>
          <a:p>
            <a:pPr marL="273050" indent="-273050" algn="just">
              <a:lnSpc>
                <a:spcPct val="134000"/>
              </a:lnSpc>
              <a:spcBef>
                <a:spcPts val="600"/>
              </a:spcBef>
              <a:buClr>
                <a:srgbClr val="0099FF"/>
              </a:buClr>
              <a:buSzPct val="100000"/>
              <a:buFont typeface="Wingdings" pitchFamily="2" charset="2"/>
              <a:buChar char="v"/>
            </a:pPr>
            <a:r>
              <a:rPr lang="vi-VN" sz="7600" dirty="0">
                <a:solidFill>
                  <a:prstClr val="black"/>
                </a:solidFill>
                <a:latin typeface="Arial" charset="0"/>
                <a:ea typeface="Arial" charset="0"/>
                <a:cs typeface="Arial" charset="0"/>
              </a:rPr>
              <a:t>40.000 người tử vong</a:t>
            </a:r>
            <a:r>
              <a:rPr lang="en-US" sz="7600" dirty="0">
                <a:solidFill>
                  <a:prstClr val="black"/>
                </a:solidFill>
                <a:latin typeface="Arial" charset="0"/>
                <a:ea typeface="Arial" charset="0"/>
                <a:cs typeface="Arial" charset="0"/>
              </a:rPr>
              <a:t>/</a:t>
            </a:r>
            <a:r>
              <a:rPr lang="en-US" sz="7600" dirty="0" err="1">
                <a:solidFill>
                  <a:prstClr val="black"/>
                </a:solidFill>
                <a:latin typeface="Arial" charset="0"/>
                <a:ea typeface="Arial" charset="0"/>
                <a:cs typeface="Arial" charset="0"/>
              </a:rPr>
              <a:t>năm</a:t>
            </a:r>
            <a:r>
              <a:rPr lang="en-US" sz="7600" dirty="0">
                <a:solidFill>
                  <a:prstClr val="black"/>
                </a:solidFill>
                <a:latin typeface="Arial" charset="0"/>
                <a:ea typeface="Arial" charset="0"/>
                <a:cs typeface="Arial" charset="0"/>
              </a:rPr>
              <a:t> </a:t>
            </a:r>
            <a:r>
              <a:rPr lang="vi-VN" sz="7600" dirty="0">
                <a:solidFill>
                  <a:prstClr val="black"/>
                </a:solidFill>
                <a:latin typeface="Arial" charset="0"/>
                <a:ea typeface="Arial" charset="0"/>
                <a:cs typeface="Arial" charset="0"/>
              </a:rPr>
              <a:t>vì các bệnh có liên quan đến thuốc lá</a:t>
            </a:r>
            <a:r>
              <a:rPr lang="en-US" sz="7600" dirty="0">
                <a:solidFill>
                  <a:prstClr val="black"/>
                </a:solidFill>
                <a:latin typeface="Arial" charset="0"/>
                <a:ea typeface="Arial" charset="0"/>
                <a:cs typeface="Arial" charset="0"/>
              </a:rPr>
              <a:t>. </a:t>
            </a:r>
            <a:r>
              <a:rPr lang="en-US" sz="7600" dirty="0" err="1">
                <a:solidFill>
                  <a:prstClr val="black"/>
                </a:solidFill>
                <a:latin typeface="Arial" charset="0"/>
                <a:ea typeface="Arial" charset="0"/>
                <a:cs typeface="Arial" charset="0"/>
              </a:rPr>
              <a:t>Đến</a:t>
            </a:r>
            <a:r>
              <a:rPr lang="vi-VN" sz="7600" dirty="0">
                <a:solidFill>
                  <a:prstClr val="black"/>
                </a:solidFill>
                <a:latin typeface="Arial" charset="0"/>
                <a:ea typeface="Arial" charset="0"/>
                <a:cs typeface="Arial" charset="0"/>
              </a:rPr>
              <a:t> </a:t>
            </a:r>
            <a:r>
              <a:rPr lang="en-US" sz="7600" dirty="0" err="1">
                <a:solidFill>
                  <a:prstClr val="black"/>
                </a:solidFill>
                <a:latin typeface="Arial" charset="0"/>
                <a:ea typeface="Arial" charset="0"/>
                <a:cs typeface="Arial" charset="0"/>
              </a:rPr>
              <a:t>năm</a:t>
            </a:r>
            <a:r>
              <a:rPr lang="en-US" sz="7600" dirty="0">
                <a:solidFill>
                  <a:prstClr val="black"/>
                </a:solidFill>
                <a:latin typeface="Arial" charset="0"/>
                <a:ea typeface="Arial" charset="0"/>
                <a:cs typeface="Arial" charset="0"/>
              </a:rPr>
              <a:t> 2030, </a:t>
            </a:r>
            <a:r>
              <a:rPr lang="en-US" sz="7600" dirty="0" err="1">
                <a:solidFill>
                  <a:prstClr val="black"/>
                </a:solidFill>
                <a:latin typeface="Arial" charset="0"/>
                <a:ea typeface="Arial" charset="0"/>
                <a:cs typeface="Arial" charset="0"/>
              </a:rPr>
              <a:t>có</a:t>
            </a:r>
            <a:r>
              <a:rPr lang="en-US" sz="7600" dirty="0">
                <a:solidFill>
                  <a:prstClr val="black"/>
                </a:solidFill>
                <a:latin typeface="Arial" charset="0"/>
                <a:ea typeface="Arial" charset="0"/>
                <a:cs typeface="Arial" charset="0"/>
              </a:rPr>
              <a:t> </a:t>
            </a:r>
            <a:r>
              <a:rPr lang="en-US" sz="7600" dirty="0" err="1">
                <a:solidFill>
                  <a:prstClr val="black"/>
                </a:solidFill>
                <a:latin typeface="Arial" charset="0"/>
                <a:ea typeface="Arial" charset="0"/>
                <a:cs typeface="Arial" charset="0"/>
              </a:rPr>
              <a:t>thể</a:t>
            </a:r>
            <a:r>
              <a:rPr lang="en-US" sz="7600" dirty="0">
                <a:solidFill>
                  <a:prstClr val="black"/>
                </a:solidFill>
                <a:latin typeface="Arial" charset="0"/>
                <a:ea typeface="Arial" charset="0"/>
                <a:cs typeface="Arial" charset="0"/>
              </a:rPr>
              <a:t> </a:t>
            </a:r>
            <a:r>
              <a:rPr lang="en-US" sz="7600" dirty="0" err="1">
                <a:solidFill>
                  <a:prstClr val="black"/>
                </a:solidFill>
                <a:latin typeface="Arial" charset="0"/>
                <a:ea typeface="Arial" charset="0"/>
                <a:cs typeface="Arial" charset="0"/>
              </a:rPr>
              <a:t>tăng</a:t>
            </a:r>
            <a:r>
              <a:rPr lang="en-US" sz="7600" dirty="0">
                <a:solidFill>
                  <a:prstClr val="black"/>
                </a:solidFill>
                <a:latin typeface="Arial" charset="0"/>
                <a:ea typeface="Arial" charset="0"/>
                <a:cs typeface="Arial" charset="0"/>
              </a:rPr>
              <a:t> </a:t>
            </a:r>
            <a:r>
              <a:rPr lang="en-US" sz="7600" dirty="0" err="1">
                <a:solidFill>
                  <a:prstClr val="black"/>
                </a:solidFill>
                <a:latin typeface="Arial" charset="0"/>
                <a:ea typeface="Arial" charset="0"/>
                <a:cs typeface="Arial" charset="0"/>
              </a:rPr>
              <a:t>lên</a:t>
            </a:r>
            <a:r>
              <a:rPr lang="en-US" sz="7600" dirty="0">
                <a:solidFill>
                  <a:prstClr val="black"/>
                </a:solidFill>
                <a:latin typeface="Arial" charset="0"/>
                <a:ea typeface="Arial" charset="0"/>
                <a:cs typeface="Arial" charset="0"/>
              </a:rPr>
              <a:t> </a:t>
            </a:r>
            <a:r>
              <a:rPr lang="en-US" sz="7600" dirty="0" err="1">
                <a:solidFill>
                  <a:prstClr val="black"/>
                </a:solidFill>
                <a:latin typeface="Arial" charset="0"/>
                <a:ea typeface="Arial" charset="0"/>
                <a:cs typeface="Arial" charset="0"/>
              </a:rPr>
              <a:t>tới</a:t>
            </a:r>
            <a:r>
              <a:rPr lang="en-US" sz="7600" dirty="0">
                <a:solidFill>
                  <a:prstClr val="black"/>
                </a:solidFill>
                <a:latin typeface="Arial" charset="0"/>
                <a:ea typeface="Arial" charset="0"/>
                <a:cs typeface="Arial" charset="0"/>
              </a:rPr>
              <a:t> 70.000 </a:t>
            </a:r>
            <a:r>
              <a:rPr lang="en-US" sz="7600" dirty="0" err="1">
                <a:solidFill>
                  <a:prstClr val="black"/>
                </a:solidFill>
                <a:latin typeface="Arial" charset="0"/>
                <a:ea typeface="Arial" charset="0"/>
                <a:cs typeface="Arial" charset="0"/>
              </a:rPr>
              <a:t>người</a:t>
            </a:r>
            <a:r>
              <a:rPr lang="en-US" sz="7600" dirty="0">
                <a:solidFill>
                  <a:prstClr val="black"/>
                </a:solidFill>
                <a:latin typeface="Arial" charset="0"/>
                <a:ea typeface="Arial" charset="0"/>
                <a:cs typeface="Arial" charset="0"/>
              </a:rPr>
              <a:t>/</a:t>
            </a:r>
            <a:r>
              <a:rPr lang="en-US" sz="7600" dirty="0" err="1">
                <a:solidFill>
                  <a:prstClr val="black"/>
                </a:solidFill>
                <a:latin typeface="Arial" charset="0"/>
                <a:ea typeface="Arial" charset="0"/>
                <a:cs typeface="Arial" charset="0"/>
              </a:rPr>
              <a:t>năm</a:t>
            </a:r>
            <a:r>
              <a:rPr lang="en-US" sz="7600" dirty="0">
                <a:solidFill>
                  <a:prstClr val="black"/>
                </a:solidFill>
                <a:latin typeface="Arial" charset="0"/>
                <a:ea typeface="Arial" charset="0"/>
                <a:cs typeface="Arial" charset="0"/>
              </a:rPr>
              <a:t> (WHO).</a:t>
            </a:r>
            <a:endParaRPr lang="pt-BR" sz="7600" dirty="0">
              <a:solidFill>
                <a:prstClr val="black"/>
              </a:solidFill>
              <a:latin typeface="Arial" charset="0"/>
              <a:ea typeface="Arial" charset="0"/>
              <a:cs typeface="Arial" charset="0"/>
            </a:endParaRPr>
          </a:p>
          <a:p>
            <a:pPr marL="273050" indent="-273050" algn="just">
              <a:lnSpc>
                <a:spcPct val="134000"/>
              </a:lnSpc>
              <a:spcBef>
                <a:spcPts val="600"/>
              </a:spcBef>
              <a:buClr>
                <a:srgbClr val="0099FF"/>
              </a:buClr>
              <a:buSzPct val="100000"/>
              <a:buFont typeface="Wingdings" pitchFamily="2" charset="2"/>
              <a:buChar char="v"/>
            </a:pPr>
            <a:r>
              <a:rPr lang="en-US" sz="7600" b="1" dirty="0" err="1">
                <a:solidFill>
                  <a:prstClr val="black"/>
                </a:solidFill>
                <a:latin typeface="Arial" charset="0"/>
                <a:ea typeface="Arial" charset="0"/>
                <a:cs typeface="Arial" charset="0"/>
              </a:rPr>
              <a:t>Tỷ</a:t>
            </a:r>
            <a:r>
              <a:rPr lang="en-US" sz="7600" b="1" dirty="0">
                <a:solidFill>
                  <a:prstClr val="black"/>
                </a:solidFill>
                <a:latin typeface="Arial" charset="0"/>
                <a:ea typeface="Arial" charset="0"/>
                <a:cs typeface="Arial" charset="0"/>
              </a:rPr>
              <a:t> </a:t>
            </a:r>
            <a:r>
              <a:rPr lang="en-US" sz="7600" b="1" dirty="0" err="1">
                <a:solidFill>
                  <a:prstClr val="black"/>
                </a:solidFill>
                <a:latin typeface="Arial" charset="0"/>
                <a:ea typeface="Arial" charset="0"/>
                <a:cs typeface="Arial" charset="0"/>
              </a:rPr>
              <a:t>lệ</a:t>
            </a:r>
            <a:r>
              <a:rPr lang="en-US" sz="7600" b="1" dirty="0">
                <a:solidFill>
                  <a:prstClr val="black"/>
                </a:solidFill>
                <a:latin typeface="Arial" charset="0"/>
                <a:ea typeface="Arial" charset="0"/>
                <a:cs typeface="Arial" charset="0"/>
              </a:rPr>
              <a:t> </a:t>
            </a:r>
            <a:r>
              <a:rPr lang="en-US" sz="7600" b="1" dirty="0" err="1">
                <a:solidFill>
                  <a:prstClr val="black"/>
                </a:solidFill>
                <a:latin typeface="Arial" charset="0"/>
                <a:ea typeface="Arial" charset="0"/>
                <a:cs typeface="Arial" charset="0"/>
              </a:rPr>
              <a:t>bệnh</a:t>
            </a:r>
            <a:r>
              <a:rPr lang="en-US" sz="7600" b="1" dirty="0">
                <a:solidFill>
                  <a:prstClr val="black"/>
                </a:solidFill>
                <a:latin typeface="Arial" charset="0"/>
                <a:ea typeface="Arial" charset="0"/>
                <a:cs typeface="Arial" charset="0"/>
              </a:rPr>
              <a:t> </a:t>
            </a:r>
            <a:r>
              <a:rPr lang="en-US" sz="7600" b="1" dirty="0" err="1">
                <a:solidFill>
                  <a:prstClr val="black"/>
                </a:solidFill>
                <a:latin typeface="Arial" charset="0"/>
                <a:ea typeface="Arial" charset="0"/>
                <a:cs typeface="Arial" charset="0"/>
              </a:rPr>
              <a:t>nhân</a:t>
            </a:r>
            <a:r>
              <a:rPr lang="en-US" sz="7600" b="1" dirty="0">
                <a:solidFill>
                  <a:prstClr val="black"/>
                </a:solidFill>
                <a:latin typeface="Arial" charset="0"/>
                <a:ea typeface="Arial" charset="0"/>
                <a:cs typeface="Arial" charset="0"/>
              </a:rPr>
              <a:t> </a:t>
            </a:r>
            <a:r>
              <a:rPr lang="en-US" sz="7600" b="1" dirty="0" err="1">
                <a:solidFill>
                  <a:prstClr val="black"/>
                </a:solidFill>
                <a:latin typeface="Arial" charset="0"/>
                <a:ea typeface="Arial" charset="0"/>
                <a:cs typeface="Arial" charset="0"/>
              </a:rPr>
              <a:t>ung</a:t>
            </a:r>
            <a:r>
              <a:rPr lang="en-US" sz="7600" b="1" dirty="0">
                <a:solidFill>
                  <a:prstClr val="black"/>
                </a:solidFill>
                <a:latin typeface="Arial" charset="0"/>
                <a:ea typeface="Arial" charset="0"/>
                <a:cs typeface="Arial" charset="0"/>
              </a:rPr>
              <a:t> </a:t>
            </a:r>
            <a:r>
              <a:rPr lang="en-US" sz="7600" b="1" dirty="0" err="1">
                <a:solidFill>
                  <a:prstClr val="black"/>
                </a:solidFill>
                <a:latin typeface="Arial" charset="0"/>
                <a:ea typeface="Arial" charset="0"/>
                <a:cs typeface="Arial" charset="0"/>
              </a:rPr>
              <a:t>thư</a:t>
            </a:r>
            <a:r>
              <a:rPr lang="en-US" sz="7600" b="1" dirty="0">
                <a:solidFill>
                  <a:prstClr val="black"/>
                </a:solidFill>
                <a:latin typeface="Arial" charset="0"/>
                <a:ea typeface="Arial" charset="0"/>
                <a:cs typeface="Arial" charset="0"/>
              </a:rPr>
              <a:t> </a:t>
            </a:r>
            <a:r>
              <a:rPr lang="en-US" sz="7600" b="1" dirty="0" err="1">
                <a:solidFill>
                  <a:prstClr val="black"/>
                </a:solidFill>
                <a:latin typeface="Arial" charset="0"/>
                <a:ea typeface="Arial" charset="0"/>
                <a:cs typeface="Arial" charset="0"/>
              </a:rPr>
              <a:t>phổi</a:t>
            </a:r>
            <a:r>
              <a:rPr lang="en-US" sz="7600" b="1" dirty="0">
                <a:solidFill>
                  <a:prstClr val="black"/>
                </a:solidFill>
                <a:latin typeface="Arial" charset="0"/>
                <a:ea typeface="Arial" charset="0"/>
                <a:cs typeface="Arial" charset="0"/>
              </a:rPr>
              <a:t> </a:t>
            </a:r>
            <a:r>
              <a:rPr lang="en-US" sz="7600" b="1" dirty="0" err="1">
                <a:solidFill>
                  <a:prstClr val="black"/>
                </a:solidFill>
                <a:latin typeface="Arial" charset="0"/>
                <a:ea typeface="Arial" charset="0"/>
                <a:cs typeface="Arial" charset="0"/>
              </a:rPr>
              <a:t>có</a:t>
            </a:r>
            <a:r>
              <a:rPr lang="en-US" sz="7600" b="1" dirty="0">
                <a:solidFill>
                  <a:prstClr val="black"/>
                </a:solidFill>
                <a:latin typeface="Arial" charset="0"/>
                <a:ea typeface="Arial" charset="0"/>
                <a:cs typeface="Arial" charset="0"/>
              </a:rPr>
              <a:t> </a:t>
            </a:r>
            <a:r>
              <a:rPr lang="en-US" sz="7600" b="1" dirty="0" err="1">
                <a:solidFill>
                  <a:prstClr val="black"/>
                </a:solidFill>
                <a:latin typeface="Arial" charset="0"/>
                <a:ea typeface="Arial" charset="0"/>
                <a:cs typeface="Arial" charset="0"/>
              </a:rPr>
              <a:t>hút</a:t>
            </a:r>
            <a:r>
              <a:rPr lang="en-US" sz="7600" b="1" dirty="0">
                <a:solidFill>
                  <a:prstClr val="black"/>
                </a:solidFill>
                <a:latin typeface="Arial" charset="0"/>
                <a:ea typeface="Arial" charset="0"/>
                <a:cs typeface="Arial" charset="0"/>
              </a:rPr>
              <a:t> </a:t>
            </a:r>
            <a:r>
              <a:rPr lang="en-US" sz="7600" b="1" dirty="0" err="1">
                <a:solidFill>
                  <a:prstClr val="black"/>
                </a:solidFill>
                <a:latin typeface="Arial" charset="0"/>
                <a:ea typeface="Arial" charset="0"/>
                <a:cs typeface="Arial" charset="0"/>
              </a:rPr>
              <a:t>thuốc</a:t>
            </a:r>
            <a:r>
              <a:rPr lang="en-US" sz="7600" b="1" dirty="0">
                <a:solidFill>
                  <a:prstClr val="black"/>
                </a:solidFill>
                <a:latin typeface="Arial" charset="0"/>
                <a:ea typeface="Arial" charset="0"/>
                <a:cs typeface="Arial" charset="0"/>
              </a:rPr>
              <a:t> </a:t>
            </a:r>
            <a:r>
              <a:rPr lang="en-US" sz="7600" b="1" dirty="0" err="1">
                <a:solidFill>
                  <a:prstClr val="black"/>
                </a:solidFill>
                <a:latin typeface="Arial" charset="0"/>
                <a:ea typeface="Arial" charset="0"/>
                <a:cs typeface="Arial" charset="0"/>
              </a:rPr>
              <a:t>lá</a:t>
            </a:r>
            <a:r>
              <a:rPr lang="en-US" sz="7600" b="1" dirty="0">
                <a:solidFill>
                  <a:prstClr val="black"/>
                </a:solidFill>
                <a:latin typeface="Arial" charset="0"/>
                <a:ea typeface="Arial" charset="0"/>
                <a:cs typeface="Arial" charset="0"/>
              </a:rPr>
              <a:t>: 96,8%; </a:t>
            </a:r>
            <a:r>
              <a:rPr lang="en-US" sz="7600" b="1" dirty="0" err="1">
                <a:solidFill>
                  <a:prstClr val="black"/>
                </a:solidFill>
                <a:latin typeface="Arial" charset="0"/>
                <a:ea typeface="Arial" charset="0"/>
                <a:cs typeface="Arial" charset="0"/>
              </a:rPr>
              <a:t>không</a:t>
            </a:r>
            <a:r>
              <a:rPr lang="en-US" sz="7600" b="1" dirty="0">
                <a:solidFill>
                  <a:prstClr val="black"/>
                </a:solidFill>
                <a:latin typeface="Arial" charset="0"/>
                <a:ea typeface="Arial" charset="0"/>
                <a:cs typeface="Arial" charset="0"/>
              </a:rPr>
              <a:t> </a:t>
            </a:r>
            <a:r>
              <a:rPr lang="en-US" sz="7600" b="1" dirty="0" err="1">
                <a:solidFill>
                  <a:prstClr val="black"/>
                </a:solidFill>
                <a:latin typeface="Arial" charset="0"/>
                <a:ea typeface="Arial" charset="0"/>
                <a:cs typeface="Arial" charset="0"/>
              </a:rPr>
              <a:t>hút</a:t>
            </a:r>
            <a:r>
              <a:rPr lang="en-US" sz="7600" b="1" dirty="0">
                <a:solidFill>
                  <a:prstClr val="black"/>
                </a:solidFill>
                <a:latin typeface="Arial" charset="0"/>
                <a:ea typeface="Arial" charset="0"/>
                <a:cs typeface="Arial" charset="0"/>
              </a:rPr>
              <a:t> </a:t>
            </a:r>
            <a:r>
              <a:rPr lang="en-US" sz="7600" b="1" dirty="0" err="1">
                <a:solidFill>
                  <a:prstClr val="black"/>
                </a:solidFill>
                <a:latin typeface="Arial" charset="0"/>
                <a:ea typeface="Arial" charset="0"/>
                <a:cs typeface="Arial" charset="0"/>
              </a:rPr>
              <a:t>thuốc</a:t>
            </a:r>
            <a:r>
              <a:rPr lang="en-US" sz="7600" b="1" dirty="0">
                <a:solidFill>
                  <a:prstClr val="black"/>
                </a:solidFill>
                <a:latin typeface="Arial" charset="0"/>
                <a:ea typeface="Arial" charset="0"/>
                <a:cs typeface="Arial" charset="0"/>
              </a:rPr>
              <a:t> </a:t>
            </a:r>
            <a:r>
              <a:rPr lang="en-US" sz="7600" b="1" dirty="0" err="1">
                <a:solidFill>
                  <a:prstClr val="black"/>
                </a:solidFill>
                <a:latin typeface="Arial" charset="0"/>
                <a:ea typeface="Arial" charset="0"/>
                <a:cs typeface="Arial" charset="0"/>
              </a:rPr>
              <a:t>lá</a:t>
            </a:r>
            <a:r>
              <a:rPr lang="en-US" sz="7600" b="1" dirty="0">
                <a:solidFill>
                  <a:prstClr val="black"/>
                </a:solidFill>
                <a:latin typeface="Arial" charset="0"/>
                <a:ea typeface="Arial" charset="0"/>
                <a:cs typeface="Arial" charset="0"/>
              </a:rPr>
              <a:t>: 3,2%.</a:t>
            </a:r>
            <a:r>
              <a:rPr lang="en-US" sz="7600" dirty="0">
                <a:solidFill>
                  <a:prstClr val="black"/>
                </a:solidFill>
                <a:latin typeface="Arial" charset="0"/>
                <a:ea typeface="Arial" charset="0"/>
                <a:cs typeface="Arial" charset="0"/>
              </a:rPr>
              <a:t> (</a:t>
            </a:r>
            <a:r>
              <a:rPr lang="en-US" sz="7600" dirty="0" err="1">
                <a:solidFill>
                  <a:prstClr val="black"/>
                </a:solidFill>
                <a:latin typeface="Arial" charset="0"/>
                <a:ea typeface="Arial" charset="0"/>
                <a:cs typeface="Arial" charset="0"/>
              </a:rPr>
              <a:t>Bệnh</a:t>
            </a:r>
            <a:r>
              <a:rPr lang="en-US" sz="7600" dirty="0">
                <a:solidFill>
                  <a:prstClr val="black"/>
                </a:solidFill>
                <a:latin typeface="Arial" charset="0"/>
                <a:ea typeface="Arial" charset="0"/>
                <a:cs typeface="Arial" charset="0"/>
              </a:rPr>
              <a:t> </a:t>
            </a:r>
            <a:r>
              <a:rPr lang="en-US" sz="7600" dirty="0" err="1">
                <a:solidFill>
                  <a:prstClr val="black"/>
                </a:solidFill>
                <a:latin typeface="Arial" charset="0"/>
                <a:ea typeface="Arial" charset="0"/>
                <a:cs typeface="Arial" charset="0"/>
              </a:rPr>
              <a:t>viện</a:t>
            </a:r>
            <a:r>
              <a:rPr lang="en-US" sz="7600" dirty="0">
                <a:solidFill>
                  <a:prstClr val="black"/>
                </a:solidFill>
                <a:latin typeface="Arial" charset="0"/>
                <a:ea typeface="Arial" charset="0"/>
                <a:cs typeface="Arial" charset="0"/>
              </a:rPr>
              <a:t> K)</a:t>
            </a:r>
            <a:endParaRPr lang="pt-BR" sz="7600" b="1" dirty="0">
              <a:solidFill>
                <a:prstClr val="black"/>
              </a:solidFill>
              <a:latin typeface="Arial" charset="0"/>
              <a:ea typeface="Arial" charset="0"/>
              <a:cs typeface="Arial" charset="0"/>
            </a:endParaRPr>
          </a:p>
          <a:p>
            <a:pPr marL="273050" indent="-273050" algn="just">
              <a:lnSpc>
                <a:spcPct val="134000"/>
              </a:lnSpc>
              <a:spcBef>
                <a:spcPts val="600"/>
              </a:spcBef>
              <a:buClr>
                <a:srgbClr val="0099FF"/>
              </a:buClr>
              <a:buSzPct val="100000"/>
              <a:buFont typeface="Wingdings" pitchFamily="2" charset="2"/>
              <a:buChar char="v"/>
            </a:pPr>
            <a:r>
              <a:rPr lang="pt-BR" sz="7600" dirty="0" err="1">
                <a:solidFill>
                  <a:prstClr val="black"/>
                </a:solidFill>
                <a:latin typeface="Arial" charset="0"/>
                <a:ea typeface="Arial" charset="0"/>
                <a:cs typeface="Arial" charset="0"/>
              </a:rPr>
              <a:t>Viện</a:t>
            </a:r>
            <a:r>
              <a:rPr lang="pt-BR" sz="7600" dirty="0">
                <a:solidFill>
                  <a:prstClr val="black"/>
                </a:solidFill>
                <a:latin typeface="Arial" charset="0"/>
                <a:ea typeface="Arial" charset="0"/>
                <a:cs typeface="Arial" charset="0"/>
              </a:rPr>
              <a:t> CL&amp;CSYT (2011): </a:t>
            </a:r>
            <a:r>
              <a:rPr lang="pt-BR" sz="7600" dirty="0" err="1">
                <a:solidFill>
                  <a:prstClr val="black"/>
                </a:solidFill>
                <a:latin typeface="Arial" charset="0"/>
                <a:ea typeface="Arial" charset="0"/>
                <a:cs typeface="Arial" charset="0"/>
              </a:rPr>
              <a:t>Bệnh</a:t>
            </a:r>
            <a:r>
              <a:rPr lang="pt-BR" sz="7600" dirty="0">
                <a:solidFill>
                  <a:prstClr val="black"/>
                </a:solidFill>
                <a:latin typeface="Arial" charset="0"/>
                <a:ea typeface="Arial" charset="0"/>
                <a:cs typeface="Arial" charset="0"/>
              </a:rPr>
              <a:t> </a:t>
            </a:r>
            <a:r>
              <a:rPr lang="pt-BR" sz="7600" dirty="0" err="1">
                <a:solidFill>
                  <a:prstClr val="black"/>
                </a:solidFill>
                <a:latin typeface="Arial" charset="0"/>
                <a:ea typeface="Arial" charset="0"/>
                <a:cs typeface="Arial" charset="0"/>
              </a:rPr>
              <a:t>tật</a:t>
            </a:r>
            <a:r>
              <a:rPr lang="pt-BR" sz="7600" dirty="0">
                <a:solidFill>
                  <a:prstClr val="black"/>
                </a:solidFill>
                <a:latin typeface="Arial" charset="0"/>
                <a:ea typeface="Arial" charset="0"/>
                <a:cs typeface="Arial" charset="0"/>
              </a:rPr>
              <a:t> </a:t>
            </a:r>
            <a:r>
              <a:rPr lang="pt-BR" sz="7600" dirty="0" err="1">
                <a:solidFill>
                  <a:prstClr val="black"/>
                </a:solidFill>
                <a:latin typeface="Arial" charset="0"/>
                <a:ea typeface="Arial" charset="0"/>
                <a:cs typeface="Arial" charset="0"/>
              </a:rPr>
              <a:t>và</a:t>
            </a:r>
            <a:r>
              <a:rPr lang="pt-BR" sz="7600" dirty="0">
                <a:solidFill>
                  <a:prstClr val="black"/>
                </a:solidFill>
                <a:latin typeface="Arial" charset="0"/>
                <a:ea typeface="Arial" charset="0"/>
                <a:cs typeface="Arial" charset="0"/>
              </a:rPr>
              <a:t> </a:t>
            </a:r>
            <a:r>
              <a:rPr lang="pt-BR" sz="7600" dirty="0" err="1">
                <a:solidFill>
                  <a:prstClr val="black"/>
                </a:solidFill>
                <a:latin typeface="Arial" charset="0"/>
                <a:ea typeface="Arial" charset="0"/>
                <a:cs typeface="Arial" charset="0"/>
              </a:rPr>
              <a:t>tử</a:t>
            </a:r>
            <a:r>
              <a:rPr lang="pt-BR" sz="7600" dirty="0">
                <a:solidFill>
                  <a:prstClr val="black"/>
                </a:solidFill>
                <a:latin typeface="Arial" charset="0"/>
                <a:ea typeface="Arial" charset="0"/>
                <a:cs typeface="Arial" charset="0"/>
              </a:rPr>
              <a:t> </a:t>
            </a:r>
            <a:r>
              <a:rPr lang="pt-BR" sz="7600" dirty="0" err="1">
                <a:solidFill>
                  <a:prstClr val="black"/>
                </a:solidFill>
                <a:latin typeface="Arial" charset="0"/>
                <a:ea typeface="Arial" charset="0"/>
                <a:cs typeface="Arial" charset="0"/>
              </a:rPr>
              <a:t>vong</a:t>
            </a:r>
            <a:r>
              <a:rPr lang="pt-BR" sz="7600" dirty="0">
                <a:solidFill>
                  <a:prstClr val="black"/>
                </a:solidFill>
                <a:latin typeface="Arial" charset="0"/>
                <a:ea typeface="Arial" charset="0"/>
                <a:cs typeface="Arial" charset="0"/>
              </a:rPr>
              <a:t> </a:t>
            </a:r>
            <a:r>
              <a:rPr lang="pt-BR" sz="7600" dirty="0" err="1">
                <a:solidFill>
                  <a:prstClr val="black"/>
                </a:solidFill>
                <a:latin typeface="Arial" charset="0"/>
                <a:ea typeface="Arial" charset="0"/>
                <a:cs typeface="Arial" charset="0"/>
              </a:rPr>
              <a:t>sớm</a:t>
            </a:r>
            <a:r>
              <a:rPr lang="pt-BR" sz="7600" dirty="0">
                <a:solidFill>
                  <a:prstClr val="black"/>
                </a:solidFill>
                <a:latin typeface="Arial" charset="0"/>
                <a:ea typeface="Arial" charset="0"/>
                <a:cs typeface="Arial" charset="0"/>
              </a:rPr>
              <a:t> do </a:t>
            </a:r>
            <a:r>
              <a:rPr lang="pt-BR" sz="7600" dirty="0" err="1">
                <a:solidFill>
                  <a:prstClr val="black"/>
                </a:solidFill>
                <a:latin typeface="Arial" charset="0"/>
                <a:ea typeface="Arial" charset="0"/>
                <a:cs typeface="Arial" charset="0"/>
              </a:rPr>
              <a:t>thuốc</a:t>
            </a:r>
            <a:r>
              <a:rPr lang="pt-BR" sz="7600" dirty="0">
                <a:solidFill>
                  <a:prstClr val="black"/>
                </a:solidFill>
                <a:latin typeface="Arial" charset="0"/>
                <a:ea typeface="Arial" charset="0"/>
                <a:cs typeface="Arial" charset="0"/>
              </a:rPr>
              <a:t> lá </a:t>
            </a:r>
            <a:r>
              <a:rPr lang="pt-BR" sz="7600" dirty="0" err="1">
                <a:solidFill>
                  <a:prstClr val="black"/>
                </a:solidFill>
                <a:latin typeface="Arial" charset="0"/>
                <a:ea typeface="Arial" charset="0"/>
                <a:cs typeface="Arial" charset="0"/>
              </a:rPr>
              <a:t>làm</a:t>
            </a:r>
            <a:r>
              <a:rPr lang="pt-BR" sz="7600" dirty="0">
                <a:solidFill>
                  <a:prstClr val="black"/>
                </a:solidFill>
                <a:latin typeface="Arial" charset="0"/>
                <a:ea typeface="Arial" charset="0"/>
                <a:cs typeface="Arial" charset="0"/>
              </a:rPr>
              <a:t> </a:t>
            </a:r>
            <a:r>
              <a:rPr lang="pt-BR" sz="7600" dirty="0" err="1">
                <a:solidFill>
                  <a:prstClr val="black"/>
                </a:solidFill>
                <a:latin typeface="Arial" charset="0"/>
                <a:ea typeface="Arial" charset="0"/>
                <a:cs typeface="Arial" charset="0"/>
              </a:rPr>
              <a:t>mất</a:t>
            </a:r>
            <a:r>
              <a:rPr lang="pt-BR" sz="7600" dirty="0">
                <a:solidFill>
                  <a:prstClr val="black"/>
                </a:solidFill>
                <a:latin typeface="Arial" charset="0"/>
                <a:ea typeface="Arial" charset="0"/>
                <a:cs typeface="Arial" charset="0"/>
              </a:rPr>
              <a:t> </a:t>
            </a:r>
            <a:r>
              <a:rPr lang="pt-BR" sz="7600" dirty="0" err="1">
                <a:solidFill>
                  <a:prstClr val="black"/>
                </a:solidFill>
                <a:latin typeface="Arial" charset="0"/>
                <a:ea typeface="Arial" charset="0"/>
                <a:cs typeface="Arial" charset="0"/>
              </a:rPr>
              <a:t>đi</a:t>
            </a:r>
            <a:r>
              <a:rPr lang="pt-BR" sz="7600" dirty="0">
                <a:solidFill>
                  <a:prstClr val="black"/>
                </a:solidFill>
                <a:latin typeface="Arial" charset="0"/>
                <a:ea typeface="Arial" charset="0"/>
                <a:cs typeface="Arial" charset="0"/>
              </a:rPr>
              <a:t> &gt;1,5 </a:t>
            </a:r>
            <a:r>
              <a:rPr lang="pt-BR" sz="7600" dirty="0" err="1">
                <a:solidFill>
                  <a:prstClr val="black"/>
                </a:solidFill>
                <a:latin typeface="Arial" charset="0"/>
                <a:ea typeface="Arial" charset="0"/>
                <a:cs typeface="Arial" charset="0"/>
              </a:rPr>
              <a:t>triệu</a:t>
            </a:r>
            <a:r>
              <a:rPr lang="pt-BR" sz="7600" dirty="0">
                <a:solidFill>
                  <a:prstClr val="black"/>
                </a:solidFill>
                <a:latin typeface="Arial" charset="0"/>
                <a:ea typeface="Arial" charset="0"/>
                <a:cs typeface="Arial" charset="0"/>
              </a:rPr>
              <a:t> </a:t>
            </a:r>
            <a:r>
              <a:rPr lang="pt-BR" sz="7600" dirty="0" err="1">
                <a:solidFill>
                  <a:prstClr val="black"/>
                </a:solidFill>
                <a:latin typeface="Arial" charset="0"/>
                <a:ea typeface="Arial" charset="0"/>
                <a:cs typeface="Arial" charset="0"/>
              </a:rPr>
              <a:t>năm</a:t>
            </a:r>
            <a:r>
              <a:rPr lang="pt-BR" sz="7600" dirty="0">
                <a:solidFill>
                  <a:prstClr val="black"/>
                </a:solidFill>
                <a:latin typeface="Arial" charset="0"/>
                <a:ea typeface="Arial" charset="0"/>
                <a:cs typeface="Arial" charset="0"/>
              </a:rPr>
              <a:t> </a:t>
            </a:r>
            <a:r>
              <a:rPr lang="pt-BR" sz="7600" dirty="0" err="1">
                <a:solidFill>
                  <a:prstClr val="black"/>
                </a:solidFill>
                <a:latin typeface="Arial" charset="0"/>
                <a:ea typeface="Arial" charset="0"/>
                <a:cs typeface="Arial" charset="0"/>
              </a:rPr>
              <a:t>sống</a:t>
            </a:r>
            <a:r>
              <a:rPr lang="pt-BR" sz="7600" dirty="0">
                <a:solidFill>
                  <a:prstClr val="black"/>
                </a:solidFill>
                <a:latin typeface="Arial" charset="0"/>
                <a:ea typeface="Arial" charset="0"/>
                <a:cs typeface="Arial" charset="0"/>
              </a:rPr>
              <a:t> </a:t>
            </a:r>
            <a:r>
              <a:rPr lang="pt-BR" sz="7600" dirty="0" err="1">
                <a:solidFill>
                  <a:prstClr val="black"/>
                </a:solidFill>
                <a:latin typeface="Arial" charset="0"/>
                <a:ea typeface="Arial" charset="0"/>
                <a:cs typeface="Arial" charset="0"/>
              </a:rPr>
              <a:t>khỏe</a:t>
            </a:r>
            <a:r>
              <a:rPr lang="pt-BR" sz="7600" dirty="0">
                <a:solidFill>
                  <a:prstClr val="black"/>
                </a:solidFill>
                <a:latin typeface="Arial" charset="0"/>
                <a:ea typeface="Arial" charset="0"/>
                <a:cs typeface="Arial" charset="0"/>
              </a:rPr>
              <a:t> </a:t>
            </a:r>
            <a:r>
              <a:rPr lang="pt-BR" sz="7600" dirty="0" err="1">
                <a:solidFill>
                  <a:prstClr val="black"/>
                </a:solidFill>
                <a:latin typeface="Arial" charset="0"/>
                <a:ea typeface="Arial" charset="0"/>
                <a:cs typeface="Arial" charset="0"/>
              </a:rPr>
              <a:t>mạnh</a:t>
            </a:r>
            <a:r>
              <a:rPr lang="pt-BR" sz="7600" dirty="0">
                <a:solidFill>
                  <a:prstClr val="black"/>
                </a:solidFill>
                <a:latin typeface="Arial" charset="0"/>
                <a:ea typeface="Arial" charset="0"/>
                <a:cs typeface="Arial" charset="0"/>
              </a:rPr>
              <a:t> </a:t>
            </a:r>
            <a:r>
              <a:rPr lang="pt-BR" sz="7600" dirty="0" err="1">
                <a:solidFill>
                  <a:prstClr val="black"/>
                </a:solidFill>
                <a:latin typeface="Arial" charset="0"/>
                <a:ea typeface="Arial" charset="0"/>
                <a:cs typeface="Arial" charset="0"/>
              </a:rPr>
              <a:t>của</a:t>
            </a:r>
            <a:r>
              <a:rPr lang="pt-BR" sz="7600" dirty="0">
                <a:solidFill>
                  <a:prstClr val="black"/>
                </a:solidFill>
                <a:latin typeface="Arial" charset="0"/>
                <a:ea typeface="Arial" charset="0"/>
                <a:cs typeface="Arial" charset="0"/>
              </a:rPr>
              <a:t> </a:t>
            </a:r>
            <a:r>
              <a:rPr lang="pt-BR" sz="7600" dirty="0" err="1">
                <a:solidFill>
                  <a:prstClr val="black"/>
                </a:solidFill>
                <a:latin typeface="Arial" charset="0"/>
                <a:ea typeface="Arial" charset="0"/>
                <a:cs typeface="Arial" charset="0"/>
              </a:rPr>
              <a:t>người</a:t>
            </a:r>
            <a:r>
              <a:rPr lang="pt-BR" sz="7600" dirty="0">
                <a:solidFill>
                  <a:prstClr val="black"/>
                </a:solidFill>
                <a:latin typeface="Arial" charset="0"/>
                <a:ea typeface="Arial" charset="0"/>
                <a:cs typeface="Arial" charset="0"/>
              </a:rPr>
              <a:t> </a:t>
            </a:r>
            <a:r>
              <a:rPr lang="pt-BR" sz="7600" dirty="0" err="1">
                <a:solidFill>
                  <a:prstClr val="black"/>
                </a:solidFill>
                <a:latin typeface="Arial" charset="0"/>
                <a:ea typeface="Arial" charset="0"/>
                <a:cs typeface="Arial" charset="0"/>
              </a:rPr>
              <a:t>Việt</a:t>
            </a:r>
            <a:r>
              <a:rPr lang="pt-BR" sz="7600" dirty="0">
                <a:solidFill>
                  <a:prstClr val="black"/>
                </a:solidFill>
                <a:latin typeface="Arial" charset="0"/>
                <a:ea typeface="Arial" charset="0"/>
                <a:cs typeface="Arial" charset="0"/>
              </a:rPr>
              <a:t> Nam, </a:t>
            </a:r>
            <a:r>
              <a:rPr lang="pt-BR" sz="7600" dirty="0" err="1">
                <a:solidFill>
                  <a:prstClr val="black"/>
                </a:solidFill>
                <a:latin typeface="Arial" charset="0"/>
                <a:ea typeface="Arial" charset="0"/>
                <a:cs typeface="Arial" charset="0"/>
              </a:rPr>
              <a:t>chiếm</a:t>
            </a:r>
            <a:r>
              <a:rPr lang="pt-BR" sz="7600" dirty="0">
                <a:solidFill>
                  <a:prstClr val="black"/>
                </a:solidFill>
                <a:latin typeface="Arial" charset="0"/>
                <a:ea typeface="Arial" charset="0"/>
                <a:cs typeface="Arial" charset="0"/>
              </a:rPr>
              <a:t> 12% </a:t>
            </a:r>
            <a:r>
              <a:rPr lang="pt-BR" sz="7600" dirty="0" err="1">
                <a:solidFill>
                  <a:prstClr val="black"/>
                </a:solidFill>
                <a:latin typeface="Arial" charset="0"/>
                <a:ea typeface="Arial" charset="0"/>
                <a:cs typeface="Arial" charset="0"/>
              </a:rPr>
              <a:t>tổng</a:t>
            </a:r>
            <a:r>
              <a:rPr lang="pt-BR" sz="7600" dirty="0">
                <a:solidFill>
                  <a:prstClr val="black"/>
                </a:solidFill>
                <a:latin typeface="Arial" charset="0"/>
                <a:ea typeface="Arial" charset="0"/>
                <a:cs typeface="Arial" charset="0"/>
              </a:rPr>
              <a:t> </a:t>
            </a:r>
            <a:r>
              <a:rPr lang="pt-BR" sz="7600" dirty="0" err="1">
                <a:solidFill>
                  <a:prstClr val="black"/>
                </a:solidFill>
                <a:latin typeface="Arial" charset="0"/>
                <a:ea typeface="Arial" charset="0"/>
                <a:cs typeface="Arial" charset="0"/>
              </a:rPr>
              <a:t>gánh</a:t>
            </a:r>
            <a:r>
              <a:rPr lang="pt-BR" sz="7600" dirty="0">
                <a:solidFill>
                  <a:prstClr val="black"/>
                </a:solidFill>
                <a:latin typeface="Arial" charset="0"/>
                <a:ea typeface="Arial" charset="0"/>
                <a:cs typeface="Arial" charset="0"/>
              </a:rPr>
              <a:t> </a:t>
            </a:r>
            <a:r>
              <a:rPr lang="pt-BR" sz="7600" dirty="0" err="1">
                <a:solidFill>
                  <a:prstClr val="black"/>
                </a:solidFill>
                <a:latin typeface="Arial" charset="0"/>
                <a:ea typeface="Arial" charset="0"/>
                <a:cs typeface="Arial" charset="0"/>
              </a:rPr>
              <a:t>nặng</a:t>
            </a:r>
            <a:r>
              <a:rPr lang="pt-BR" sz="7600" dirty="0">
                <a:solidFill>
                  <a:prstClr val="black"/>
                </a:solidFill>
                <a:latin typeface="Arial" charset="0"/>
                <a:ea typeface="Arial" charset="0"/>
                <a:cs typeface="Arial" charset="0"/>
              </a:rPr>
              <a:t> </a:t>
            </a:r>
            <a:r>
              <a:rPr lang="pt-BR" sz="7600" dirty="0" err="1">
                <a:solidFill>
                  <a:prstClr val="black"/>
                </a:solidFill>
                <a:latin typeface="Arial" charset="0"/>
                <a:ea typeface="Arial" charset="0"/>
                <a:cs typeface="Arial" charset="0"/>
              </a:rPr>
              <a:t>bệnh</a:t>
            </a:r>
            <a:r>
              <a:rPr lang="pt-BR" sz="7600" dirty="0">
                <a:solidFill>
                  <a:prstClr val="black"/>
                </a:solidFill>
                <a:latin typeface="Arial" charset="0"/>
                <a:ea typeface="Arial" charset="0"/>
                <a:cs typeface="Arial" charset="0"/>
              </a:rPr>
              <a:t> </a:t>
            </a:r>
            <a:r>
              <a:rPr lang="pt-BR" sz="7600" dirty="0" err="1">
                <a:solidFill>
                  <a:prstClr val="black"/>
                </a:solidFill>
                <a:latin typeface="Arial" charset="0"/>
                <a:ea typeface="Arial" charset="0"/>
                <a:cs typeface="Arial" charset="0"/>
              </a:rPr>
              <a:t>tật</a:t>
            </a:r>
            <a:r>
              <a:rPr lang="pt-BR" sz="7600" dirty="0">
                <a:solidFill>
                  <a:prstClr val="black"/>
                </a:solidFill>
                <a:latin typeface="Arial" charset="0"/>
                <a:ea typeface="Arial" charset="0"/>
                <a:cs typeface="Arial" charset="0"/>
              </a:rPr>
              <a:t> </a:t>
            </a:r>
            <a:r>
              <a:rPr lang="pt-BR" sz="7600" dirty="0" err="1">
                <a:solidFill>
                  <a:prstClr val="black"/>
                </a:solidFill>
                <a:latin typeface="Arial" charset="0"/>
                <a:ea typeface="Arial" charset="0"/>
                <a:cs typeface="Arial" charset="0"/>
              </a:rPr>
              <a:t>và</a:t>
            </a:r>
            <a:r>
              <a:rPr lang="pt-BR" sz="7600" dirty="0">
                <a:solidFill>
                  <a:prstClr val="black"/>
                </a:solidFill>
                <a:latin typeface="Arial" charset="0"/>
                <a:ea typeface="Arial" charset="0"/>
                <a:cs typeface="Arial" charset="0"/>
              </a:rPr>
              <a:t> </a:t>
            </a:r>
            <a:r>
              <a:rPr lang="pt-BR" sz="7600" dirty="0" err="1">
                <a:solidFill>
                  <a:prstClr val="black"/>
                </a:solidFill>
                <a:latin typeface="Arial" charset="0"/>
                <a:ea typeface="Arial" charset="0"/>
                <a:cs typeface="Arial" charset="0"/>
              </a:rPr>
              <a:t>tử</a:t>
            </a:r>
            <a:r>
              <a:rPr lang="pt-BR" sz="7600" dirty="0">
                <a:solidFill>
                  <a:prstClr val="black"/>
                </a:solidFill>
                <a:latin typeface="Arial" charset="0"/>
                <a:ea typeface="Arial" charset="0"/>
                <a:cs typeface="Arial" charset="0"/>
              </a:rPr>
              <a:t> </a:t>
            </a:r>
            <a:r>
              <a:rPr lang="pt-BR" sz="7600" dirty="0" err="1">
                <a:solidFill>
                  <a:prstClr val="black"/>
                </a:solidFill>
                <a:latin typeface="Arial" charset="0"/>
                <a:ea typeface="Arial" charset="0"/>
                <a:cs typeface="Arial" charset="0"/>
              </a:rPr>
              <a:t>vong</a:t>
            </a:r>
            <a:r>
              <a:rPr lang="pt-BR" sz="7600" dirty="0">
                <a:solidFill>
                  <a:prstClr val="black"/>
                </a:solidFill>
                <a:latin typeface="Arial" charset="0"/>
                <a:ea typeface="Arial" charset="0"/>
                <a:cs typeface="Arial" charset="0"/>
              </a:rPr>
              <a:t> </a:t>
            </a:r>
            <a:r>
              <a:rPr lang="pt-BR" sz="7600" dirty="0" err="1">
                <a:solidFill>
                  <a:prstClr val="black"/>
                </a:solidFill>
                <a:latin typeface="Arial" charset="0"/>
                <a:ea typeface="Arial" charset="0"/>
                <a:cs typeface="Arial" charset="0"/>
              </a:rPr>
              <a:t>tại</a:t>
            </a:r>
            <a:r>
              <a:rPr lang="pt-BR" sz="7600" dirty="0">
                <a:solidFill>
                  <a:prstClr val="black"/>
                </a:solidFill>
                <a:latin typeface="Arial" charset="0"/>
                <a:ea typeface="Arial" charset="0"/>
                <a:cs typeface="Arial" charset="0"/>
              </a:rPr>
              <a:t> </a:t>
            </a:r>
            <a:r>
              <a:rPr lang="pt-BR" sz="7600" dirty="0" err="1">
                <a:solidFill>
                  <a:prstClr val="black"/>
                </a:solidFill>
                <a:latin typeface="Arial" charset="0"/>
                <a:ea typeface="Arial" charset="0"/>
                <a:cs typeface="Arial" charset="0"/>
              </a:rPr>
              <a:t>Việt</a:t>
            </a:r>
            <a:r>
              <a:rPr lang="pt-BR" sz="7600" dirty="0">
                <a:solidFill>
                  <a:prstClr val="black"/>
                </a:solidFill>
                <a:latin typeface="Arial" charset="0"/>
                <a:ea typeface="Arial" charset="0"/>
                <a:cs typeface="Arial" charset="0"/>
              </a:rPr>
              <a:t> Nam.</a:t>
            </a:r>
          </a:p>
          <a:p>
            <a:pPr indent="457200" fontAlgn="auto">
              <a:lnSpc>
                <a:spcPct val="160000"/>
              </a:lnSpc>
            </a:pPr>
            <a:endParaRPr lang="zh-CN" altLang="en-US" dirty="0">
              <a:latin typeface="Arial" charset="0"/>
              <a:ea typeface="Arial" charset="0"/>
              <a:cs typeface="Arial" charset="0"/>
            </a:endParaRPr>
          </a:p>
        </p:txBody>
      </p:sp>
      <p:sp>
        <p:nvSpPr>
          <p:cNvPr id="19" name="文本框 18"/>
          <p:cNvSpPr txBox="1"/>
          <p:nvPr/>
        </p:nvSpPr>
        <p:spPr>
          <a:xfrm>
            <a:off x="685801" y="3893126"/>
            <a:ext cx="8586988" cy="2583239"/>
          </a:xfrm>
          <a:prstGeom prst="rect">
            <a:avLst/>
          </a:prstGeom>
          <a:noFill/>
          <a:ln>
            <a:solidFill>
              <a:srgbClr val="D93B2A"/>
            </a:solidFill>
          </a:ln>
        </p:spPr>
        <p:txBody>
          <a:bodyPr wrap="square" rtlCol="0">
            <a:normAutofit fontScale="92500" lnSpcReduction="20000"/>
          </a:bodyPr>
          <a:lstStyle/>
          <a:p>
            <a:pPr indent="457200" fontAlgn="auto">
              <a:lnSpc>
                <a:spcPct val="114000"/>
              </a:lnSpc>
            </a:pPr>
            <a:r>
              <a:rPr lang="vi-VN" altLang="zh-CN" sz="2400" b="1" dirty="0" smtClean="0">
                <a:latin typeface="Arial" charset="0"/>
                <a:ea typeface="Arial" charset="0"/>
                <a:cs typeface="Arial" charset="0"/>
              </a:rPr>
              <a:t>THỰC TRẠNG SỬ DỤNG </a:t>
            </a:r>
            <a:r>
              <a:rPr lang="vi-VN" altLang="zh-CN" sz="2400" b="1" smtClean="0">
                <a:latin typeface="Arial" charset="0"/>
                <a:ea typeface="Arial" charset="0"/>
                <a:cs typeface="Arial" charset="0"/>
              </a:rPr>
              <a:t>THUỐC L</a:t>
            </a:r>
            <a:r>
              <a:rPr lang="en-US" altLang="zh-CN" sz="2400" b="1">
                <a:latin typeface="Arial" charset="0"/>
                <a:ea typeface="Arial" charset="0"/>
                <a:cs typeface="Arial" charset="0"/>
              </a:rPr>
              <a:t>Á</a:t>
            </a:r>
            <a:r>
              <a:rPr lang="vi-VN" altLang="zh-CN" sz="2400" b="1" smtClean="0">
                <a:latin typeface="Arial" charset="0"/>
                <a:ea typeface="Arial" charset="0"/>
                <a:cs typeface="Arial" charset="0"/>
              </a:rPr>
              <a:t> </a:t>
            </a:r>
            <a:r>
              <a:rPr lang="vi-VN" altLang="zh-CN" sz="2400" b="1" dirty="0" smtClean="0">
                <a:latin typeface="Arial" charset="0"/>
                <a:ea typeface="Arial" charset="0"/>
                <a:cs typeface="Arial" charset="0"/>
              </a:rPr>
              <a:t>TẠI VIỆT NAM</a:t>
            </a:r>
            <a:r>
              <a:rPr lang="vi-VN" altLang="zh-CN" sz="2400" dirty="0" smtClean="0">
                <a:latin typeface="Arial" charset="0"/>
                <a:ea typeface="Arial" charset="0"/>
                <a:cs typeface="Arial" charset="0"/>
              </a:rPr>
              <a:t>:</a:t>
            </a:r>
          </a:p>
          <a:p>
            <a:pPr marL="342900" indent="-342900" algn="just">
              <a:lnSpc>
                <a:spcPct val="114000"/>
              </a:lnSpc>
              <a:spcBef>
                <a:spcPts val="600"/>
              </a:spcBef>
              <a:spcAft>
                <a:spcPts val="600"/>
              </a:spcAft>
              <a:buClr>
                <a:schemeClr val="accent1">
                  <a:lumMod val="75000"/>
                </a:schemeClr>
              </a:buClr>
              <a:buFont typeface="Wingdings" charset="2"/>
              <a:buChar char="v"/>
            </a:pPr>
            <a:r>
              <a:rPr lang="en-US" altLang="en-US" sz="2500" dirty="0" err="1">
                <a:latin typeface="Arial" charset="0"/>
                <a:ea typeface="Arial" charset="0"/>
                <a:cs typeface="Arial" charset="0"/>
              </a:rPr>
              <a:t>Gần</a:t>
            </a:r>
            <a:r>
              <a:rPr lang="en-US" altLang="en-US" sz="2500" dirty="0">
                <a:latin typeface="Arial" charset="0"/>
                <a:ea typeface="Arial" charset="0"/>
                <a:cs typeface="Arial" charset="0"/>
              </a:rPr>
              <a:t> </a:t>
            </a:r>
            <a:r>
              <a:rPr lang="en-US" altLang="en-US" sz="2500" dirty="0" err="1">
                <a:latin typeface="Arial" charset="0"/>
                <a:ea typeface="Arial" charset="0"/>
                <a:cs typeface="Arial" charset="0"/>
              </a:rPr>
              <a:t>một</a:t>
            </a:r>
            <a:r>
              <a:rPr lang="en-US" altLang="en-US" sz="2500" dirty="0">
                <a:latin typeface="Arial" charset="0"/>
                <a:ea typeface="Arial" charset="0"/>
                <a:cs typeface="Arial" charset="0"/>
              </a:rPr>
              <a:t> </a:t>
            </a:r>
            <a:r>
              <a:rPr lang="en-US" altLang="en-US" sz="2500" dirty="0" err="1">
                <a:latin typeface="Arial" charset="0"/>
                <a:ea typeface="Arial" charset="0"/>
                <a:cs typeface="Arial" charset="0"/>
              </a:rPr>
              <a:t>nửa</a:t>
            </a:r>
            <a:r>
              <a:rPr lang="en-US" altLang="en-US" sz="2500" dirty="0">
                <a:latin typeface="Arial" charset="0"/>
                <a:ea typeface="Arial" charset="0"/>
                <a:cs typeface="Arial" charset="0"/>
              </a:rPr>
              <a:t> </a:t>
            </a:r>
            <a:r>
              <a:rPr lang="en-US" altLang="en-US" sz="2500" dirty="0" err="1">
                <a:latin typeface="Arial" charset="0"/>
                <a:ea typeface="Arial" charset="0"/>
                <a:cs typeface="Arial" charset="0"/>
              </a:rPr>
              <a:t>nam</a:t>
            </a:r>
            <a:r>
              <a:rPr lang="en-US" altLang="en-US" sz="2500" dirty="0">
                <a:latin typeface="Arial" charset="0"/>
                <a:ea typeface="Arial" charset="0"/>
                <a:cs typeface="Arial" charset="0"/>
              </a:rPr>
              <a:t> </a:t>
            </a:r>
            <a:r>
              <a:rPr lang="en-US" altLang="en-US" sz="2500" dirty="0" err="1">
                <a:latin typeface="Arial" charset="0"/>
                <a:ea typeface="Arial" charset="0"/>
                <a:cs typeface="Arial" charset="0"/>
              </a:rPr>
              <a:t>giới</a:t>
            </a:r>
            <a:r>
              <a:rPr lang="en-US" altLang="en-US" sz="2500" dirty="0">
                <a:latin typeface="Arial" charset="0"/>
                <a:ea typeface="Arial" charset="0"/>
                <a:cs typeface="Arial" charset="0"/>
              </a:rPr>
              <a:t> </a:t>
            </a:r>
            <a:r>
              <a:rPr lang="en-US" altLang="en-US" sz="2500" dirty="0" err="1">
                <a:latin typeface="Arial" charset="0"/>
                <a:ea typeface="Arial" charset="0"/>
                <a:cs typeface="Arial" charset="0"/>
              </a:rPr>
              <a:t>Việt</a:t>
            </a:r>
            <a:r>
              <a:rPr lang="en-US" altLang="en-US" sz="2500" dirty="0">
                <a:latin typeface="Arial" charset="0"/>
                <a:ea typeface="Arial" charset="0"/>
                <a:cs typeface="Arial" charset="0"/>
              </a:rPr>
              <a:t> Nam </a:t>
            </a:r>
            <a:r>
              <a:rPr lang="en-US" altLang="en-US" sz="2500" dirty="0" err="1">
                <a:latin typeface="Arial" charset="0"/>
                <a:ea typeface="Arial" charset="0"/>
                <a:cs typeface="Arial" charset="0"/>
              </a:rPr>
              <a:t>hút</a:t>
            </a:r>
            <a:r>
              <a:rPr lang="en-US" altLang="en-US" sz="2500" dirty="0">
                <a:latin typeface="Arial" charset="0"/>
                <a:ea typeface="Arial" charset="0"/>
                <a:cs typeface="Arial" charset="0"/>
              </a:rPr>
              <a:t> </a:t>
            </a:r>
            <a:r>
              <a:rPr lang="en-US" altLang="en-US" sz="2500" dirty="0" err="1">
                <a:latin typeface="Arial" charset="0"/>
                <a:ea typeface="Arial" charset="0"/>
                <a:cs typeface="Arial" charset="0"/>
              </a:rPr>
              <a:t>thuốc</a:t>
            </a:r>
            <a:r>
              <a:rPr lang="en-US" altLang="en-US" sz="2500" dirty="0">
                <a:latin typeface="Arial" charset="0"/>
                <a:ea typeface="Arial" charset="0"/>
                <a:cs typeface="Arial" charset="0"/>
              </a:rPr>
              <a:t> </a:t>
            </a:r>
            <a:r>
              <a:rPr lang="en-US" altLang="en-US" sz="2500">
                <a:latin typeface="Arial" charset="0"/>
                <a:ea typeface="Arial" charset="0"/>
                <a:cs typeface="Arial" charset="0"/>
              </a:rPr>
              <a:t>= </a:t>
            </a:r>
            <a:r>
              <a:rPr lang="en-US" altLang="en-US" sz="2500" smtClean="0">
                <a:latin typeface="Arial" charset="0"/>
                <a:ea typeface="Arial" charset="0"/>
                <a:cs typeface="Arial" charset="0"/>
              </a:rPr>
              <a:t>42,3</a:t>
            </a:r>
            <a:r>
              <a:rPr lang="en-US" altLang="en-US" sz="2500" dirty="0">
                <a:latin typeface="Arial" charset="0"/>
                <a:ea typeface="Arial" charset="0"/>
                <a:cs typeface="Arial" charset="0"/>
              </a:rPr>
              <a:t>%, </a:t>
            </a:r>
            <a:r>
              <a:rPr lang="en-US" altLang="en-US" sz="2500" dirty="0" err="1">
                <a:latin typeface="Arial" charset="0"/>
                <a:ea typeface="Arial" charset="0"/>
                <a:cs typeface="Arial" charset="0"/>
              </a:rPr>
              <a:t>tỷ</a:t>
            </a:r>
            <a:r>
              <a:rPr lang="en-US" altLang="en-US" sz="2500" dirty="0">
                <a:latin typeface="Arial" charset="0"/>
                <a:ea typeface="Arial" charset="0"/>
                <a:cs typeface="Arial" charset="0"/>
              </a:rPr>
              <a:t> </a:t>
            </a:r>
            <a:r>
              <a:rPr lang="en-US" altLang="en-US" sz="2500" dirty="0" err="1">
                <a:latin typeface="Arial" charset="0"/>
                <a:ea typeface="Arial" charset="0"/>
                <a:cs typeface="Arial" charset="0"/>
              </a:rPr>
              <a:t>lệ</a:t>
            </a:r>
            <a:r>
              <a:rPr lang="en-US" altLang="en-US" sz="2500" dirty="0">
                <a:latin typeface="Arial" charset="0"/>
                <a:ea typeface="Arial" charset="0"/>
                <a:cs typeface="Arial" charset="0"/>
              </a:rPr>
              <a:t> </a:t>
            </a:r>
            <a:r>
              <a:rPr lang="en-US" altLang="en-US" sz="2500" dirty="0" err="1">
                <a:latin typeface="Arial" charset="0"/>
                <a:ea typeface="Arial" charset="0"/>
                <a:cs typeface="Arial" charset="0"/>
              </a:rPr>
              <a:t>hút</a:t>
            </a:r>
            <a:r>
              <a:rPr lang="en-US" altLang="en-US" sz="2500" dirty="0">
                <a:latin typeface="Arial" charset="0"/>
                <a:ea typeface="Arial" charset="0"/>
                <a:cs typeface="Arial" charset="0"/>
              </a:rPr>
              <a:t> </a:t>
            </a:r>
            <a:r>
              <a:rPr lang="en-US" altLang="en-US" sz="2500" dirty="0" err="1">
                <a:latin typeface="Arial" charset="0"/>
                <a:ea typeface="Arial" charset="0"/>
                <a:cs typeface="Arial" charset="0"/>
              </a:rPr>
              <a:t>thuốc</a:t>
            </a:r>
            <a:r>
              <a:rPr lang="en-US" altLang="en-US" sz="2500" dirty="0">
                <a:latin typeface="Arial" charset="0"/>
                <a:ea typeface="Arial" charset="0"/>
                <a:cs typeface="Arial" charset="0"/>
              </a:rPr>
              <a:t> </a:t>
            </a:r>
            <a:r>
              <a:rPr lang="en-US" altLang="en-US" sz="2500" dirty="0" err="1">
                <a:latin typeface="Arial" charset="0"/>
                <a:ea typeface="Arial" charset="0"/>
                <a:cs typeface="Arial" charset="0"/>
              </a:rPr>
              <a:t>ở</a:t>
            </a:r>
            <a:r>
              <a:rPr lang="en-US" altLang="en-US" sz="2500" dirty="0">
                <a:latin typeface="Arial" charset="0"/>
                <a:ea typeface="Arial" charset="0"/>
                <a:cs typeface="Arial" charset="0"/>
              </a:rPr>
              <a:t> </a:t>
            </a:r>
            <a:r>
              <a:rPr lang="en-US" altLang="en-US" sz="2500" err="1">
                <a:latin typeface="Arial" charset="0"/>
                <a:ea typeface="Arial" charset="0"/>
                <a:cs typeface="Arial" charset="0"/>
              </a:rPr>
              <a:t>nư</a:t>
            </a:r>
            <a:r>
              <a:rPr lang="en-US" altLang="en-US" sz="2500">
                <a:latin typeface="Arial" charset="0"/>
                <a:ea typeface="Arial" charset="0"/>
                <a:cs typeface="Arial" charset="0"/>
              </a:rPr>
              <a:t>̃ </a:t>
            </a:r>
            <a:r>
              <a:rPr lang="en-US" altLang="en-US" sz="2500" smtClean="0">
                <a:latin typeface="Arial" charset="0"/>
                <a:ea typeface="Arial" charset="0"/>
                <a:cs typeface="Arial" charset="0"/>
              </a:rPr>
              <a:t>1,7% </a:t>
            </a:r>
            <a:r>
              <a:rPr lang="en-US" altLang="en-US" sz="2500" dirty="0">
                <a:latin typeface="Arial" charset="0"/>
                <a:ea typeface="Arial" charset="0"/>
                <a:cs typeface="Arial" charset="0"/>
              </a:rPr>
              <a:t>(</a:t>
            </a:r>
            <a:r>
              <a:rPr lang="en-US" altLang="en-US" sz="2500">
                <a:latin typeface="Arial" charset="0"/>
                <a:ea typeface="Arial" charset="0"/>
                <a:cs typeface="Arial" charset="0"/>
              </a:rPr>
              <a:t>GAST </a:t>
            </a:r>
            <a:r>
              <a:rPr lang="en-US" altLang="en-US" sz="2500" smtClean="0">
                <a:latin typeface="Arial" charset="0"/>
                <a:ea typeface="Arial" charset="0"/>
                <a:cs typeface="Arial" charset="0"/>
              </a:rPr>
              <a:t>2020),</a:t>
            </a:r>
          </a:p>
          <a:p>
            <a:pPr marL="342900" indent="-342900" algn="just">
              <a:lnSpc>
                <a:spcPct val="114000"/>
              </a:lnSpc>
              <a:spcBef>
                <a:spcPts val="600"/>
              </a:spcBef>
              <a:spcAft>
                <a:spcPts val="600"/>
              </a:spcAft>
              <a:buClr>
                <a:schemeClr val="accent1">
                  <a:lumMod val="75000"/>
                </a:schemeClr>
              </a:buClr>
              <a:buFont typeface="Wingdings" charset="2"/>
              <a:buChar char="v"/>
            </a:pPr>
            <a:r>
              <a:rPr lang="en-US" altLang="en-US" sz="2500">
                <a:latin typeface="Arial" charset="0"/>
                <a:ea typeface="Arial" charset="0"/>
                <a:cs typeface="Arial" charset="0"/>
              </a:rPr>
              <a:t>83% hút thuốc lá và 27% hút thuốc </a:t>
            </a:r>
            <a:r>
              <a:rPr lang="en-US" altLang="en-US" sz="2500" smtClean="0">
                <a:latin typeface="Arial" charset="0"/>
                <a:ea typeface="Arial" charset="0"/>
                <a:cs typeface="Arial" charset="0"/>
              </a:rPr>
              <a:t>lào.</a:t>
            </a:r>
          </a:p>
          <a:p>
            <a:pPr marL="342900" indent="-342900" algn="just">
              <a:lnSpc>
                <a:spcPct val="114000"/>
              </a:lnSpc>
              <a:spcBef>
                <a:spcPts val="600"/>
              </a:spcBef>
              <a:spcAft>
                <a:spcPts val="600"/>
              </a:spcAft>
              <a:buClr>
                <a:schemeClr val="accent1">
                  <a:lumMod val="75000"/>
                </a:schemeClr>
              </a:buClr>
              <a:buFont typeface="Wingdings" charset="2"/>
              <a:buChar char="v"/>
            </a:pPr>
            <a:r>
              <a:rPr lang="en-US" altLang="en-US" sz="2500">
                <a:latin typeface="Arial" charset="0"/>
                <a:ea typeface="Arial" charset="0"/>
                <a:cs typeface="Arial" charset="0"/>
              </a:rPr>
              <a:t>T</a:t>
            </a:r>
            <a:r>
              <a:rPr lang="vi-VN" altLang="en-US" sz="2500" smtClean="0">
                <a:latin typeface="Arial" charset="0"/>
                <a:ea typeface="Arial" charset="0"/>
                <a:cs typeface="Arial" charset="0"/>
              </a:rPr>
              <a:t>ình </a:t>
            </a:r>
            <a:r>
              <a:rPr lang="vi-VN" altLang="en-US" sz="2500">
                <a:latin typeface="Arial" charset="0"/>
                <a:ea typeface="Arial" charset="0"/>
                <a:cs typeface="Arial" charset="0"/>
              </a:rPr>
              <a:t>hình sử dụng </a:t>
            </a:r>
            <a:r>
              <a:rPr lang="vi-VN" altLang="en-US" sz="2500" smtClean="0">
                <a:latin typeface="Arial" charset="0"/>
                <a:ea typeface="Arial" charset="0"/>
                <a:cs typeface="Arial" charset="0"/>
              </a:rPr>
              <a:t>TLĐT</a:t>
            </a:r>
            <a:r>
              <a:rPr lang="en-US" altLang="en-US" sz="2500" smtClean="0">
                <a:latin typeface="Arial" charset="0"/>
                <a:ea typeface="Arial" charset="0"/>
                <a:cs typeface="Arial" charset="0"/>
              </a:rPr>
              <a:t> ở học sinh từ 13-15 tuổi năm 2022 :Nam: 4,3%, Nữ: 2,8%</a:t>
            </a:r>
          </a:p>
          <a:p>
            <a:pPr algn="just">
              <a:lnSpc>
                <a:spcPct val="114000"/>
              </a:lnSpc>
              <a:spcBef>
                <a:spcPts val="600"/>
              </a:spcBef>
              <a:spcAft>
                <a:spcPts val="600"/>
              </a:spcAft>
              <a:buClr>
                <a:schemeClr val="accent1">
                  <a:lumMod val="75000"/>
                </a:schemeClr>
              </a:buClr>
            </a:pPr>
            <a:endParaRPr lang="zh-CN" altLang="en-US" dirty="0">
              <a:latin typeface="Arial" charset="0"/>
              <a:ea typeface="Arial" charset="0"/>
              <a:cs typeface="Arial" charset="0"/>
            </a:endParaRPr>
          </a:p>
        </p:txBody>
      </p:sp>
      <p:pic>
        <p:nvPicPr>
          <p:cNvPr id="4" name="图片 3" descr="8 (23)"/>
          <p:cNvPicPr>
            <a:picLocks noChangeAspect="1"/>
          </p:cNvPicPr>
          <p:nvPr/>
        </p:nvPicPr>
        <p:blipFill>
          <a:blip r:embed="rId5"/>
          <a:srcRect t="86667"/>
          <a:stretch>
            <a:fillRect/>
          </a:stretch>
        </p:blipFill>
        <p:spPr>
          <a:xfrm>
            <a:off x="635" y="6477000"/>
            <a:ext cx="12192000" cy="381000"/>
          </a:xfrm>
          <a:prstGeom prst="rect">
            <a:avLst/>
          </a:prstGeom>
        </p:spPr>
      </p:pic>
      <p:pic>
        <p:nvPicPr>
          <p:cNvPr id="12" name="Picture 2" descr="http://www.tuoitrenews.vn/polopoly_fs/1.50075!/image/image.jpg_gen/derivatives/landscape_490/image.jpg"/>
          <p:cNvPicPr>
            <a:picLocks noChangeAspect="1" noChangeArrowheads="1"/>
          </p:cNvPicPr>
          <p:nvPr/>
        </p:nvPicPr>
        <p:blipFill>
          <a:blip r:embed="rId6" cstate="print"/>
          <a:srcRect/>
          <a:stretch>
            <a:fillRect/>
          </a:stretch>
        </p:blipFill>
        <p:spPr bwMode="auto">
          <a:xfrm>
            <a:off x="9396451" y="3893126"/>
            <a:ext cx="2555519" cy="2452255"/>
          </a:xfrm>
          <a:prstGeom prst="rect">
            <a:avLst/>
          </a:prstGeom>
          <a:noFill/>
          <a:ln>
            <a:noFill/>
          </a:ln>
          <a:effectLst>
            <a:outerShdw blurRad="63500" dist="139700" dir="2700000" algn="tl" rotWithShape="0">
              <a:srgbClr val="333333">
                <a:alpha val="64998"/>
              </a:srgbClr>
            </a:outerShdw>
          </a:effectLst>
        </p:spPr>
      </p:pic>
      <p:pic>
        <p:nvPicPr>
          <p:cNvPr id="13" name="Picture 12"/>
          <p:cNvPicPr>
            <a:picLocks noChangeAspect="1"/>
          </p:cNvPicPr>
          <p:nvPr/>
        </p:nvPicPr>
        <p:blipFill>
          <a:blip r:embed="rId7"/>
          <a:stretch>
            <a:fillRect/>
          </a:stretch>
        </p:blipFill>
        <p:spPr>
          <a:xfrm>
            <a:off x="9396450" y="588499"/>
            <a:ext cx="2555837" cy="2812473"/>
          </a:xfrm>
          <a:prstGeom prst="rect">
            <a:avLst/>
          </a:prstGeom>
        </p:spPr>
      </p:pic>
    </p:spTree>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635" y="-21590"/>
            <a:ext cx="12193270" cy="6879590"/>
            <a:chOff x="-1" y="-34"/>
            <a:chExt cx="19202" cy="10834"/>
          </a:xfrm>
        </p:grpSpPr>
        <p:grpSp>
          <p:nvGrpSpPr>
            <p:cNvPr id="5" name="组合 1"/>
            <p:cNvGrpSpPr/>
            <p:nvPr/>
          </p:nvGrpSpPr>
          <p:grpSpPr>
            <a:xfrm>
              <a:off x="-1" y="-34"/>
              <a:ext cx="19202" cy="10835"/>
              <a:chOff x="-1" y="-34"/>
              <a:chExt cx="19202" cy="10835"/>
            </a:xfrm>
          </p:grpSpPr>
          <p:pic>
            <p:nvPicPr>
              <p:cNvPr id="7" name="图片 24"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8" name="图片 23"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6"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3" descr="8 (23)"/>
          <p:cNvPicPr>
            <a:picLocks noChangeAspect="1"/>
          </p:cNvPicPr>
          <p:nvPr/>
        </p:nvPicPr>
        <p:blipFill>
          <a:blip r:embed="rId4"/>
          <a:srcRect t="86667"/>
          <a:stretch>
            <a:fillRect/>
          </a:stretch>
        </p:blipFill>
        <p:spPr>
          <a:xfrm>
            <a:off x="635" y="6477000"/>
            <a:ext cx="12192000" cy="381000"/>
          </a:xfrm>
          <a:prstGeom prst="rect">
            <a:avLst/>
          </a:prstGeom>
        </p:spPr>
      </p:pic>
      <p:sp>
        <p:nvSpPr>
          <p:cNvPr id="10" name="矩形 8"/>
          <p:cNvSpPr/>
          <p:nvPr/>
        </p:nvSpPr>
        <p:spPr>
          <a:xfrm>
            <a:off x="2490354" y="575220"/>
            <a:ext cx="6799119" cy="983415"/>
          </a:xfrm>
          <a:prstGeom prst="rect">
            <a:avLst/>
          </a:prstGeom>
          <a:solidFill>
            <a:srgbClr val="D93B2A"/>
          </a:solidFill>
        </p:spPr>
        <p:txBody>
          <a:bodyPr wrap="square">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vi-VN" altLang="zh-CN" sz="3000" b="1" dirty="0" smtClean="0">
                <a:solidFill>
                  <a:schemeClr val="bg1"/>
                </a:solidFill>
                <a:latin typeface="Arial" charset="0"/>
                <a:ea typeface="Arial" charset="0"/>
                <a:cs typeface="Arial" charset="0"/>
              </a:rPr>
              <a:t>DẤU HIỆU SỚM NHẬN BIẾT </a:t>
            </a:r>
          </a:p>
          <a:p>
            <a:pPr marL="0" marR="0" lvl="0" indent="0" algn="ctr" defTabSz="914400" rtl="0" eaLnBrk="1" fontAlgn="auto" latinLnBrk="0" hangingPunct="1">
              <a:lnSpc>
                <a:spcPct val="100000"/>
              </a:lnSpc>
              <a:spcBef>
                <a:spcPct val="0"/>
              </a:spcBef>
              <a:spcAft>
                <a:spcPct val="0"/>
              </a:spcAft>
              <a:buClrTx/>
              <a:buSzTx/>
              <a:buFontTx/>
              <a:buNone/>
              <a:defRPr/>
            </a:pPr>
            <a:r>
              <a:rPr lang="vi-VN" altLang="zh-CN" sz="3000" b="1" dirty="0" smtClean="0">
                <a:solidFill>
                  <a:schemeClr val="bg1"/>
                </a:solidFill>
                <a:latin typeface="Arial" charset="0"/>
                <a:ea typeface="Arial" charset="0"/>
                <a:cs typeface="Arial" charset="0"/>
              </a:rPr>
              <a:t>TRẺ DÙNG TLĐT</a:t>
            </a:r>
            <a:endParaRPr kumimoji="0" lang="zh-CN" altLang="en-US" sz="3000" b="1" i="0" u="none" strike="noStrike" kern="1200" cap="none" spc="0" normalizeH="0" baseline="0" noProof="0" dirty="0">
              <a:ln>
                <a:noFill/>
              </a:ln>
              <a:solidFill>
                <a:schemeClr val="bg1"/>
              </a:solidFill>
              <a:effectLst/>
              <a:uLnTx/>
              <a:uFillTx/>
              <a:latin typeface="Arial" charset="0"/>
              <a:ea typeface="Arial" charset="0"/>
              <a:cs typeface="Arial" charset="0"/>
            </a:endParaRPr>
          </a:p>
        </p:txBody>
      </p:sp>
      <p:sp>
        <p:nvSpPr>
          <p:cNvPr id="11" name="Content Placeholder 2">
            <a:extLst>
              <a:ext uri="{FF2B5EF4-FFF2-40B4-BE49-F238E27FC236}">
                <a16:creationId xmlns:a16="http://schemas.microsoft.com/office/drawing/2014/main" xmlns="" id="{9B8BAB1E-D525-1B8B-E569-4DCC616F592D}"/>
              </a:ext>
            </a:extLst>
          </p:cNvPr>
          <p:cNvSpPr>
            <a:spLocks noGrp="1"/>
          </p:cNvSpPr>
          <p:nvPr>
            <p:ph idx="1"/>
          </p:nvPr>
        </p:nvSpPr>
        <p:spPr>
          <a:xfrm>
            <a:off x="1101436" y="1722438"/>
            <a:ext cx="10390909" cy="5516562"/>
          </a:xfrm>
        </p:spPr>
        <p:txBody>
          <a:bodyPr/>
          <a:lstStyle/>
          <a:p>
            <a:pPr marL="0" indent="0">
              <a:buFont typeface="Arial" panose="020B0604020202020204" pitchFamily="34" charset="0"/>
              <a:buNone/>
            </a:pPr>
            <a:r>
              <a:rPr lang="en-US" altLang="en-US" dirty="0">
                <a:latin typeface="Arial" charset="0"/>
                <a:ea typeface="Arial" charset="0"/>
                <a:cs typeface="Arial" charset="0"/>
              </a:rPr>
              <a:t>1.Trẻ </a:t>
            </a:r>
            <a:r>
              <a:rPr lang="en-US" altLang="en-US" dirty="0" err="1">
                <a:latin typeface="Arial" charset="0"/>
                <a:ea typeface="Arial" charset="0"/>
                <a:cs typeface="Arial" charset="0"/>
              </a:rPr>
              <a:t>có</a:t>
            </a:r>
            <a:r>
              <a:rPr lang="en-US" altLang="en-US" dirty="0">
                <a:latin typeface="Arial" charset="0"/>
                <a:ea typeface="Arial" charset="0"/>
                <a:cs typeface="Arial" charset="0"/>
              </a:rPr>
              <a:t> </a:t>
            </a:r>
            <a:r>
              <a:rPr lang="en-US" altLang="en-US" dirty="0" err="1">
                <a:latin typeface="Arial" charset="0"/>
                <a:ea typeface="Arial" charset="0"/>
                <a:cs typeface="Arial" charset="0"/>
              </a:rPr>
              <a:t>thể</a:t>
            </a:r>
            <a:r>
              <a:rPr lang="en-US" altLang="en-US" dirty="0">
                <a:latin typeface="Arial" charset="0"/>
                <a:ea typeface="Arial" charset="0"/>
                <a:cs typeface="Arial" charset="0"/>
              </a:rPr>
              <a:t> </a:t>
            </a:r>
            <a:r>
              <a:rPr lang="en-US" altLang="en-US" dirty="0" err="1">
                <a:latin typeface="Arial" charset="0"/>
                <a:ea typeface="Arial" charset="0"/>
                <a:cs typeface="Arial" charset="0"/>
              </a:rPr>
              <a:t>có</a:t>
            </a:r>
            <a:r>
              <a:rPr lang="en-US" altLang="en-US" dirty="0">
                <a:latin typeface="Arial" charset="0"/>
                <a:ea typeface="Arial" charset="0"/>
                <a:cs typeface="Arial" charset="0"/>
              </a:rPr>
              <a:t> </a:t>
            </a:r>
            <a:r>
              <a:rPr lang="en-US" altLang="en-US" dirty="0" err="1">
                <a:latin typeface="Arial" charset="0"/>
                <a:ea typeface="Arial" charset="0"/>
                <a:cs typeface="Arial" charset="0"/>
              </a:rPr>
              <a:t>các</a:t>
            </a:r>
            <a:r>
              <a:rPr lang="en-US" altLang="en-US" dirty="0">
                <a:latin typeface="Arial" charset="0"/>
                <a:ea typeface="Arial" charset="0"/>
                <a:cs typeface="Arial" charset="0"/>
              </a:rPr>
              <a:t> </a:t>
            </a:r>
            <a:r>
              <a:rPr lang="en-US" altLang="en-US" dirty="0" err="1">
                <a:latin typeface="Arial" charset="0"/>
                <a:ea typeface="Arial" charset="0"/>
                <a:cs typeface="Arial" charset="0"/>
              </a:rPr>
              <a:t>biểu</a:t>
            </a:r>
            <a:r>
              <a:rPr lang="en-US" altLang="en-US" dirty="0">
                <a:latin typeface="Arial" charset="0"/>
                <a:ea typeface="Arial" charset="0"/>
                <a:cs typeface="Arial" charset="0"/>
              </a:rPr>
              <a:t> </a:t>
            </a:r>
            <a:r>
              <a:rPr lang="en-US" altLang="en-US" dirty="0" err="1">
                <a:latin typeface="Arial" charset="0"/>
                <a:ea typeface="Arial" charset="0"/>
                <a:cs typeface="Arial" charset="0"/>
              </a:rPr>
              <a:t>hiện</a:t>
            </a:r>
            <a:r>
              <a:rPr lang="en-US" altLang="en-US" dirty="0">
                <a:latin typeface="Arial" charset="0"/>
                <a:ea typeface="Arial" charset="0"/>
                <a:cs typeface="Arial" charset="0"/>
              </a:rPr>
              <a:t> </a:t>
            </a:r>
            <a:r>
              <a:rPr lang="en-US" altLang="en-US" dirty="0" err="1">
                <a:latin typeface="Arial" charset="0"/>
                <a:ea typeface="Arial" charset="0"/>
                <a:cs typeface="Arial" charset="0"/>
              </a:rPr>
              <a:t>hô</a:t>
            </a:r>
            <a:r>
              <a:rPr lang="en-US" altLang="en-US" dirty="0">
                <a:latin typeface="Arial" charset="0"/>
                <a:ea typeface="Arial" charset="0"/>
                <a:cs typeface="Arial" charset="0"/>
              </a:rPr>
              <a:t> </a:t>
            </a:r>
            <a:r>
              <a:rPr lang="en-US" altLang="en-US" dirty="0" err="1">
                <a:latin typeface="Arial" charset="0"/>
                <a:ea typeface="Arial" charset="0"/>
                <a:cs typeface="Arial" charset="0"/>
              </a:rPr>
              <a:t>hấp</a:t>
            </a:r>
            <a:r>
              <a:rPr lang="en-US" altLang="en-US" dirty="0">
                <a:latin typeface="Arial" charset="0"/>
                <a:ea typeface="Arial" charset="0"/>
                <a:cs typeface="Arial" charset="0"/>
              </a:rPr>
              <a:t> </a:t>
            </a:r>
            <a:r>
              <a:rPr lang="en-US" altLang="en-US" dirty="0" err="1">
                <a:latin typeface="Arial" charset="0"/>
                <a:ea typeface="Arial" charset="0"/>
                <a:cs typeface="Arial" charset="0"/>
              </a:rPr>
              <a:t>như</a:t>
            </a:r>
            <a:r>
              <a:rPr lang="en-US" altLang="en-US" dirty="0">
                <a:latin typeface="Arial" charset="0"/>
                <a:ea typeface="Arial" charset="0"/>
                <a:cs typeface="Arial" charset="0"/>
              </a:rPr>
              <a:t>: Ho, </a:t>
            </a:r>
            <a:r>
              <a:rPr lang="en-US" altLang="en-US" dirty="0" err="1">
                <a:latin typeface="Arial" charset="0"/>
                <a:ea typeface="Arial" charset="0"/>
                <a:cs typeface="Arial" charset="0"/>
              </a:rPr>
              <a:t>hụt</a:t>
            </a:r>
            <a:r>
              <a:rPr lang="en-US" altLang="en-US" dirty="0">
                <a:latin typeface="Arial" charset="0"/>
                <a:ea typeface="Arial" charset="0"/>
                <a:cs typeface="Arial" charset="0"/>
              </a:rPr>
              <a:t> </a:t>
            </a:r>
            <a:r>
              <a:rPr lang="en-US" altLang="en-US" dirty="0" err="1">
                <a:latin typeface="Arial" charset="0"/>
                <a:ea typeface="Arial" charset="0"/>
                <a:cs typeface="Arial" charset="0"/>
              </a:rPr>
              <a:t>hơi</a:t>
            </a:r>
            <a:r>
              <a:rPr lang="en-US" altLang="en-US" dirty="0">
                <a:latin typeface="Arial" charset="0"/>
                <a:ea typeface="Arial" charset="0"/>
                <a:cs typeface="Arial" charset="0"/>
              </a:rPr>
              <a:t>, </a:t>
            </a:r>
            <a:r>
              <a:rPr lang="en-US" altLang="en-US" dirty="0" err="1">
                <a:latin typeface="Arial" charset="0"/>
                <a:ea typeface="Arial" charset="0"/>
                <a:cs typeface="Arial" charset="0"/>
              </a:rPr>
              <a:t>khó</a:t>
            </a:r>
            <a:r>
              <a:rPr lang="en-US" altLang="en-US" dirty="0">
                <a:latin typeface="Arial" charset="0"/>
                <a:ea typeface="Arial" charset="0"/>
                <a:cs typeface="Arial" charset="0"/>
              </a:rPr>
              <a:t> </a:t>
            </a:r>
            <a:r>
              <a:rPr lang="en-US" altLang="en-US" dirty="0" err="1">
                <a:latin typeface="Arial" charset="0"/>
                <a:ea typeface="Arial" charset="0"/>
                <a:cs typeface="Arial" charset="0"/>
              </a:rPr>
              <a:t>thở</a:t>
            </a:r>
            <a:endParaRPr lang="en-US" altLang="en-US" dirty="0">
              <a:latin typeface="Arial" charset="0"/>
              <a:ea typeface="Arial" charset="0"/>
              <a:cs typeface="Arial" charset="0"/>
            </a:endParaRPr>
          </a:p>
          <a:p>
            <a:pPr marL="0" indent="0">
              <a:buFont typeface="Arial" panose="020B0604020202020204" pitchFamily="34" charset="0"/>
              <a:buNone/>
            </a:pPr>
            <a:r>
              <a:rPr lang="en-US" altLang="en-US" i="1" dirty="0">
                <a:latin typeface="Arial" charset="0"/>
                <a:ea typeface="Arial" charset="0"/>
                <a:cs typeface="Arial" charset="0"/>
              </a:rPr>
              <a:t>2. </a:t>
            </a:r>
            <a:r>
              <a:rPr lang="en-US" altLang="en-US" dirty="0" err="1">
                <a:latin typeface="Arial" charset="0"/>
                <a:ea typeface="Arial" charset="0"/>
                <a:cs typeface="Arial" charset="0"/>
              </a:rPr>
              <a:t>Trẻ</a:t>
            </a:r>
            <a:r>
              <a:rPr lang="en-US" altLang="en-US" dirty="0">
                <a:latin typeface="Arial" charset="0"/>
                <a:ea typeface="Arial" charset="0"/>
                <a:cs typeface="Arial" charset="0"/>
              </a:rPr>
              <a:t> </a:t>
            </a:r>
            <a:r>
              <a:rPr lang="en-US" altLang="en-US" dirty="0" err="1">
                <a:latin typeface="Arial" charset="0"/>
                <a:ea typeface="Arial" charset="0"/>
                <a:cs typeface="Arial" charset="0"/>
              </a:rPr>
              <a:t>thay</a:t>
            </a:r>
            <a:r>
              <a:rPr lang="en-US" altLang="en-US" dirty="0">
                <a:latin typeface="Arial" charset="0"/>
                <a:ea typeface="Arial" charset="0"/>
                <a:cs typeface="Arial" charset="0"/>
              </a:rPr>
              <a:t> </a:t>
            </a:r>
            <a:r>
              <a:rPr lang="en-US" altLang="en-US" dirty="0" err="1">
                <a:latin typeface="Arial" charset="0"/>
                <a:ea typeface="Arial" charset="0"/>
                <a:cs typeface="Arial" charset="0"/>
              </a:rPr>
              <a:t>đổi</a:t>
            </a:r>
            <a:r>
              <a:rPr lang="en-US" altLang="en-US" dirty="0">
                <a:latin typeface="Arial" charset="0"/>
                <a:ea typeface="Arial" charset="0"/>
                <a:cs typeface="Arial" charset="0"/>
              </a:rPr>
              <a:t> </a:t>
            </a:r>
            <a:r>
              <a:rPr lang="en-US" altLang="en-US" dirty="0" err="1">
                <a:latin typeface="Arial" charset="0"/>
                <a:ea typeface="Arial" charset="0"/>
                <a:cs typeface="Arial" charset="0"/>
              </a:rPr>
              <a:t>hành</a:t>
            </a:r>
            <a:r>
              <a:rPr lang="en-US" altLang="en-US" dirty="0">
                <a:latin typeface="Arial" charset="0"/>
                <a:ea typeface="Arial" charset="0"/>
                <a:cs typeface="Arial" charset="0"/>
              </a:rPr>
              <a:t> vi (lo </a:t>
            </a:r>
            <a:r>
              <a:rPr lang="en-US" altLang="en-US" dirty="0" err="1">
                <a:latin typeface="Arial" charset="0"/>
                <a:ea typeface="Arial" charset="0"/>
                <a:cs typeface="Arial" charset="0"/>
              </a:rPr>
              <a:t>âu</a:t>
            </a:r>
            <a:r>
              <a:rPr lang="en-US" altLang="en-US" dirty="0">
                <a:latin typeface="Arial" charset="0"/>
                <a:ea typeface="Arial" charset="0"/>
                <a:cs typeface="Arial" charset="0"/>
              </a:rPr>
              <a:t>, </a:t>
            </a:r>
            <a:r>
              <a:rPr lang="en-US" altLang="en-US" dirty="0" err="1">
                <a:latin typeface="Arial" charset="0"/>
                <a:ea typeface="Arial" charset="0"/>
                <a:cs typeface="Arial" charset="0"/>
              </a:rPr>
              <a:t>cáu</a:t>
            </a:r>
            <a:r>
              <a:rPr lang="en-US" altLang="en-US" dirty="0">
                <a:latin typeface="Arial" charset="0"/>
                <a:ea typeface="Arial" charset="0"/>
                <a:cs typeface="Arial" charset="0"/>
              </a:rPr>
              <a:t> </a:t>
            </a:r>
            <a:r>
              <a:rPr lang="en-US" altLang="en-US" dirty="0" err="1">
                <a:latin typeface="Arial" charset="0"/>
                <a:ea typeface="Arial" charset="0"/>
                <a:cs typeface="Arial" charset="0"/>
              </a:rPr>
              <a:t>gắt</a:t>
            </a:r>
            <a:r>
              <a:rPr lang="en-US" altLang="en-US" dirty="0">
                <a:latin typeface="Arial" charset="0"/>
                <a:ea typeface="Arial" charset="0"/>
                <a:cs typeface="Arial" charset="0"/>
              </a:rPr>
              <a:t>, </a:t>
            </a:r>
            <a:r>
              <a:rPr lang="en-US" altLang="en-US" dirty="0" err="1">
                <a:latin typeface="Arial" charset="0"/>
                <a:ea typeface="Arial" charset="0"/>
                <a:cs typeface="Arial" charset="0"/>
              </a:rPr>
              <a:t>thậm</a:t>
            </a:r>
            <a:r>
              <a:rPr lang="en-US" altLang="en-US" dirty="0">
                <a:latin typeface="Arial" charset="0"/>
                <a:ea typeface="Arial" charset="0"/>
                <a:cs typeface="Arial" charset="0"/>
              </a:rPr>
              <a:t> </a:t>
            </a:r>
            <a:r>
              <a:rPr lang="en-US" altLang="en-US" dirty="0" err="1">
                <a:latin typeface="Arial" charset="0"/>
                <a:ea typeface="Arial" charset="0"/>
                <a:cs typeface="Arial" charset="0"/>
              </a:rPr>
              <a:t>chí</a:t>
            </a:r>
            <a:r>
              <a:rPr lang="en-US" altLang="en-US" dirty="0">
                <a:latin typeface="Arial" charset="0"/>
                <a:ea typeface="Arial" charset="0"/>
                <a:cs typeface="Arial" charset="0"/>
              </a:rPr>
              <a:t> </a:t>
            </a:r>
            <a:r>
              <a:rPr lang="en-US" altLang="en-US" dirty="0" err="1">
                <a:latin typeface="Arial" charset="0"/>
                <a:ea typeface="Arial" charset="0"/>
                <a:cs typeface="Arial" charset="0"/>
              </a:rPr>
              <a:t>trẻ</a:t>
            </a:r>
            <a:r>
              <a:rPr lang="en-US" altLang="en-US" dirty="0">
                <a:latin typeface="Arial" charset="0"/>
                <a:ea typeface="Arial" charset="0"/>
                <a:cs typeface="Arial" charset="0"/>
              </a:rPr>
              <a:t> </a:t>
            </a:r>
            <a:r>
              <a:rPr lang="en-US" altLang="en-US" dirty="0" err="1">
                <a:latin typeface="Arial" charset="0"/>
                <a:ea typeface="Arial" charset="0"/>
                <a:cs typeface="Arial" charset="0"/>
              </a:rPr>
              <a:t>có</a:t>
            </a:r>
            <a:r>
              <a:rPr lang="en-US" altLang="en-US" dirty="0">
                <a:latin typeface="Arial" charset="0"/>
                <a:ea typeface="Arial" charset="0"/>
                <a:cs typeface="Arial" charset="0"/>
              </a:rPr>
              <a:t> xu </a:t>
            </a:r>
            <a:r>
              <a:rPr lang="en-US" altLang="en-US" dirty="0" err="1">
                <a:latin typeface="Arial" charset="0"/>
                <a:ea typeface="Arial" charset="0"/>
                <a:cs typeface="Arial" charset="0"/>
              </a:rPr>
              <a:t>hướng</a:t>
            </a:r>
            <a:r>
              <a:rPr lang="en-US" altLang="en-US" dirty="0">
                <a:latin typeface="Arial" charset="0"/>
                <a:ea typeface="Arial" charset="0"/>
                <a:cs typeface="Arial" charset="0"/>
              </a:rPr>
              <a:t> </a:t>
            </a:r>
            <a:r>
              <a:rPr lang="en-US" altLang="en-US" dirty="0" err="1">
                <a:latin typeface="Arial" charset="0"/>
                <a:ea typeface="Arial" charset="0"/>
                <a:cs typeface="Arial" charset="0"/>
              </a:rPr>
              <a:t>tham</a:t>
            </a:r>
            <a:r>
              <a:rPr lang="en-US" altLang="en-US" dirty="0">
                <a:latin typeface="Arial" charset="0"/>
                <a:ea typeface="Arial" charset="0"/>
                <a:cs typeface="Arial" charset="0"/>
              </a:rPr>
              <a:t> </a:t>
            </a:r>
            <a:r>
              <a:rPr lang="en-US" altLang="en-US" dirty="0" err="1">
                <a:latin typeface="Arial" charset="0"/>
                <a:ea typeface="Arial" charset="0"/>
                <a:cs typeface="Arial" charset="0"/>
              </a:rPr>
              <a:t>gia</a:t>
            </a:r>
            <a:r>
              <a:rPr lang="en-US" altLang="en-US" dirty="0">
                <a:latin typeface="Arial" charset="0"/>
                <a:ea typeface="Arial" charset="0"/>
                <a:cs typeface="Arial" charset="0"/>
              </a:rPr>
              <a:t> </a:t>
            </a:r>
            <a:r>
              <a:rPr lang="en-US" altLang="en-US" dirty="0" err="1">
                <a:latin typeface="Arial" charset="0"/>
                <a:ea typeface="Arial" charset="0"/>
                <a:cs typeface="Arial" charset="0"/>
              </a:rPr>
              <a:t>các</a:t>
            </a:r>
            <a:r>
              <a:rPr lang="en-US" altLang="en-US" dirty="0">
                <a:latin typeface="Arial" charset="0"/>
                <a:ea typeface="Arial" charset="0"/>
                <a:cs typeface="Arial" charset="0"/>
              </a:rPr>
              <a:t> </a:t>
            </a:r>
            <a:r>
              <a:rPr lang="en-US" altLang="en-US" dirty="0" err="1">
                <a:latin typeface="Arial" charset="0"/>
                <a:ea typeface="Arial" charset="0"/>
                <a:cs typeface="Arial" charset="0"/>
              </a:rPr>
              <a:t>hành</a:t>
            </a:r>
            <a:r>
              <a:rPr lang="en-US" altLang="en-US" dirty="0">
                <a:latin typeface="Arial" charset="0"/>
                <a:ea typeface="Arial" charset="0"/>
                <a:cs typeface="Arial" charset="0"/>
              </a:rPr>
              <a:t> vi </a:t>
            </a:r>
            <a:r>
              <a:rPr lang="en-US" altLang="en-US" dirty="0" err="1">
                <a:latin typeface="Arial" charset="0"/>
                <a:ea typeface="Arial" charset="0"/>
                <a:cs typeface="Arial" charset="0"/>
              </a:rPr>
              <a:t>mạo</a:t>
            </a:r>
            <a:r>
              <a:rPr lang="en-US" altLang="en-US" dirty="0">
                <a:latin typeface="Arial" charset="0"/>
                <a:ea typeface="Arial" charset="0"/>
                <a:cs typeface="Arial" charset="0"/>
              </a:rPr>
              <a:t> </a:t>
            </a:r>
            <a:r>
              <a:rPr lang="en-US" altLang="en-US" dirty="0" err="1">
                <a:latin typeface="Arial" charset="0"/>
                <a:ea typeface="Arial" charset="0"/>
                <a:cs typeface="Arial" charset="0"/>
              </a:rPr>
              <a:t>hiểm</a:t>
            </a:r>
            <a:r>
              <a:rPr lang="en-US" altLang="en-US" dirty="0">
                <a:latin typeface="Arial" charset="0"/>
                <a:ea typeface="Arial" charset="0"/>
                <a:cs typeface="Arial" charset="0"/>
              </a:rPr>
              <a:t>) </a:t>
            </a:r>
          </a:p>
          <a:p>
            <a:pPr marL="0" indent="0">
              <a:buFont typeface="Arial" panose="020B0604020202020204" pitchFamily="34" charset="0"/>
              <a:buNone/>
            </a:pPr>
            <a:r>
              <a:rPr lang="en-US" altLang="en-US" i="1" dirty="0">
                <a:latin typeface="Arial" charset="0"/>
                <a:ea typeface="Arial" charset="0"/>
                <a:cs typeface="Arial" charset="0"/>
              </a:rPr>
              <a:t>3.</a:t>
            </a:r>
            <a:r>
              <a:rPr lang="en-US" altLang="en-US" dirty="0">
                <a:latin typeface="Arial" charset="0"/>
                <a:ea typeface="Arial" charset="0"/>
                <a:cs typeface="Arial" charset="0"/>
              </a:rPr>
              <a:t> </a:t>
            </a:r>
            <a:r>
              <a:rPr lang="en-US" altLang="en-US" dirty="0" err="1">
                <a:latin typeface="Arial" charset="0"/>
                <a:ea typeface="Arial" charset="0"/>
                <a:cs typeface="Arial" charset="0"/>
              </a:rPr>
              <a:t>Hành</a:t>
            </a:r>
            <a:r>
              <a:rPr lang="en-US" altLang="en-US" dirty="0">
                <a:latin typeface="Arial" charset="0"/>
                <a:ea typeface="Arial" charset="0"/>
                <a:cs typeface="Arial" charset="0"/>
              </a:rPr>
              <a:t> vi </a:t>
            </a:r>
            <a:r>
              <a:rPr lang="en-US" altLang="en-US" dirty="0" err="1">
                <a:latin typeface="Arial" charset="0"/>
                <a:ea typeface="Arial" charset="0"/>
                <a:cs typeface="Arial" charset="0"/>
              </a:rPr>
              <a:t>hoặc</a:t>
            </a:r>
            <a:r>
              <a:rPr lang="en-US" altLang="en-US" dirty="0">
                <a:latin typeface="Arial" charset="0"/>
                <a:ea typeface="Arial" charset="0"/>
                <a:cs typeface="Arial" charset="0"/>
              </a:rPr>
              <a:t> </a:t>
            </a:r>
            <a:r>
              <a:rPr lang="en-US" altLang="en-US" dirty="0" err="1">
                <a:latin typeface="Arial" charset="0"/>
                <a:ea typeface="Arial" charset="0"/>
                <a:cs typeface="Arial" charset="0"/>
              </a:rPr>
              <a:t>trò</a:t>
            </a:r>
            <a:r>
              <a:rPr lang="en-US" altLang="en-US" dirty="0">
                <a:latin typeface="Arial" charset="0"/>
                <a:ea typeface="Arial" charset="0"/>
                <a:cs typeface="Arial" charset="0"/>
              </a:rPr>
              <a:t> </a:t>
            </a:r>
            <a:r>
              <a:rPr lang="en-US" altLang="en-US" dirty="0" err="1">
                <a:latin typeface="Arial" charset="0"/>
                <a:ea typeface="Arial" charset="0"/>
                <a:cs typeface="Arial" charset="0"/>
              </a:rPr>
              <a:t>chuyện</a:t>
            </a:r>
            <a:r>
              <a:rPr lang="en-US" altLang="en-US" dirty="0">
                <a:latin typeface="Arial" charset="0"/>
                <a:ea typeface="Arial" charset="0"/>
                <a:cs typeface="Arial" charset="0"/>
              </a:rPr>
              <a:t> </a:t>
            </a:r>
            <a:r>
              <a:rPr lang="en-US" altLang="en-US" dirty="0" err="1">
                <a:latin typeface="Arial" charset="0"/>
                <a:ea typeface="Arial" charset="0"/>
                <a:cs typeface="Arial" charset="0"/>
              </a:rPr>
              <a:t>đáng</a:t>
            </a:r>
            <a:r>
              <a:rPr lang="en-US" altLang="en-US" dirty="0">
                <a:latin typeface="Arial" charset="0"/>
                <a:ea typeface="Arial" charset="0"/>
                <a:cs typeface="Arial" charset="0"/>
              </a:rPr>
              <a:t> </a:t>
            </a:r>
            <a:r>
              <a:rPr lang="en-US" altLang="en-US" dirty="0" err="1">
                <a:latin typeface="Arial" charset="0"/>
                <a:ea typeface="Arial" charset="0"/>
                <a:cs typeface="Arial" charset="0"/>
              </a:rPr>
              <a:t>ngờ</a:t>
            </a:r>
            <a:r>
              <a:rPr lang="en-US" altLang="en-US" dirty="0">
                <a:latin typeface="Arial" charset="0"/>
                <a:ea typeface="Arial" charset="0"/>
                <a:cs typeface="Arial" charset="0"/>
              </a:rPr>
              <a:t> </a:t>
            </a:r>
            <a:r>
              <a:rPr lang="en-US" altLang="en-US" dirty="0" err="1">
                <a:latin typeface="Arial" charset="0"/>
                <a:ea typeface="Arial" charset="0"/>
                <a:cs typeface="Arial" charset="0"/>
              </a:rPr>
              <a:t>với</a:t>
            </a:r>
            <a:r>
              <a:rPr lang="en-US" altLang="en-US" dirty="0">
                <a:latin typeface="Arial" charset="0"/>
                <a:ea typeface="Arial" charset="0"/>
                <a:cs typeface="Arial" charset="0"/>
              </a:rPr>
              <a:t> </a:t>
            </a:r>
            <a:r>
              <a:rPr lang="en-US" altLang="en-US" dirty="0" err="1">
                <a:latin typeface="Arial" charset="0"/>
                <a:ea typeface="Arial" charset="0"/>
                <a:cs typeface="Arial" charset="0"/>
              </a:rPr>
              <a:t>bạn</a:t>
            </a:r>
            <a:r>
              <a:rPr lang="en-US" altLang="en-US" dirty="0">
                <a:latin typeface="Arial" charset="0"/>
                <a:ea typeface="Arial" charset="0"/>
                <a:cs typeface="Arial" charset="0"/>
              </a:rPr>
              <a:t> </a:t>
            </a:r>
            <a:r>
              <a:rPr lang="en-US" altLang="en-US" dirty="0" err="1">
                <a:latin typeface="Arial" charset="0"/>
                <a:ea typeface="Arial" charset="0"/>
                <a:cs typeface="Arial" charset="0"/>
              </a:rPr>
              <a:t>bè</a:t>
            </a:r>
            <a:endParaRPr lang="en-US" altLang="en-US" dirty="0">
              <a:latin typeface="Arial" charset="0"/>
              <a:ea typeface="Arial" charset="0"/>
              <a:cs typeface="Arial" charset="0"/>
            </a:endParaRPr>
          </a:p>
          <a:p>
            <a:pPr marL="0" indent="0">
              <a:buFont typeface="Arial" panose="020B0604020202020204" pitchFamily="34" charset="0"/>
              <a:buNone/>
            </a:pPr>
            <a:r>
              <a:rPr lang="en-US" altLang="en-US" dirty="0">
                <a:latin typeface="Arial" charset="0"/>
                <a:ea typeface="Arial" charset="0"/>
                <a:cs typeface="Arial" charset="0"/>
              </a:rPr>
              <a:t>4. </a:t>
            </a:r>
            <a:r>
              <a:rPr lang="en-US" altLang="en-US" dirty="0" err="1">
                <a:latin typeface="Arial" charset="0"/>
                <a:ea typeface="Arial" charset="0"/>
                <a:cs typeface="Arial" charset="0"/>
              </a:rPr>
              <a:t>Phát</a:t>
            </a:r>
            <a:r>
              <a:rPr lang="en-US" altLang="en-US" dirty="0">
                <a:latin typeface="Arial" charset="0"/>
                <a:ea typeface="Arial" charset="0"/>
                <a:cs typeface="Arial" charset="0"/>
              </a:rPr>
              <a:t> </a:t>
            </a:r>
            <a:r>
              <a:rPr lang="en-US" altLang="en-US" dirty="0" err="1">
                <a:latin typeface="Arial" charset="0"/>
                <a:ea typeface="Arial" charset="0"/>
                <a:cs typeface="Arial" charset="0"/>
              </a:rPr>
              <a:t>hiện</a:t>
            </a:r>
            <a:r>
              <a:rPr lang="en-US" altLang="en-US" dirty="0">
                <a:latin typeface="Arial" charset="0"/>
                <a:ea typeface="Arial" charset="0"/>
                <a:cs typeface="Arial" charset="0"/>
              </a:rPr>
              <a:t> </a:t>
            </a:r>
            <a:r>
              <a:rPr lang="en-US" altLang="en-US" dirty="0" err="1">
                <a:latin typeface="Arial" charset="0"/>
                <a:ea typeface="Arial" charset="0"/>
                <a:cs typeface="Arial" charset="0"/>
              </a:rPr>
              <a:t>thấy</a:t>
            </a:r>
            <a:r>
              <a:rPr lang="en-US" altLang="en-US" dirty="0">
                <a:latin typeface="Arial" charset="0"/>
                <a:ea typeface="Arial" charset="0"/>
                <a:cs typeface="Arial" charset="0"/>
              </a:rPr>
              <a:t> </a:t>
            </a:r>
            <a:r>
              <a:rPr lang="en-US" altLang="en-US" dirty="0" err="1">
                <a:latin typeface="Arial" charset="0"/>
                <a:ea typeface="Arial" charset="0"/>
                <a:cs typeface="Arial" charset="0"/>
              </a:rPr>
              <a:t>mùi</a:t>
            </a:r>
            <a:r>
              <a:rPr lang="en-US" altLang="en-US" dirty="0">
                <a:latin typeface="Arial" charset="0"/>
                <a:ea typeface="Arial" charset="0"/>
                <a:cs typeface="Arial" charset="0"/>
              </a:rPr>
              <a:t> </a:t>
            </a:r>
            <a:r>
              <a:rPr lang="en-US" altLang="en-US" dirty="0" err="1">
                <a:latin typeface="Arial" charset="0"/>
                <a:ea typeface="Arial" charset="0"/>
                <a:cs typeface="Arial" charset="0"/>
              </a:rPr>
              <a:t>lạ</a:t>
            </a:r>
            <a:r>
              <a:rPr lang="en-US" altLang="en-US" dirty="0">
                <a:latin typeface="Arial" charset="0"/>
                <a:ea typeface="Arial" charset="0"/>
                <a:cs typeface="Arial" charset="0"/>
              </a:rPr>
              <a:t> </a:t>
            </a:r>
            <a:r>
              <a:rPr lang="en-US" altLang="en-US" dirty="0" err="1">
                <a:latin typeface="Arial" charset="0"/>
                <a:ea typeface="Arial" charset="0"/>
                <a:cs typeface="Arial" charset="0"/>
              </a:rPr>
              <a:t>trong</a:t>
            </a:r>
            <a:r>
              <a:rPr lang="en-US" altLang="en-US" dirty="0">
                <a:latin typeface="Arial" charset="0"/>
                <a:ea typeface="Arial" charset="0"/>
                <a:cs typeface="Arial" charset="0"/>
              </a:rPr>
              <a:t> </a:t>
            </a:r>
            <a:r>
              <a:rPr lang="en-US" altLang="en-US" dirty="0" err="1">
                <a:latin typeface="Arial" charset="0"/>
                <a:ea typeface="Arial" charset="0"/>
                <a:cs typeface="Arial" charset="0"/>
              </a:rPr>
              <a:t>nhà</a:t>
            </a:r>
            <a:endParaRPr lang="en-US" altLang="en-US" dirty="0">
              <a:latin typeface="Arial" charset="0"/>
              <a:ea typeface="Arial" charset="0"/>
              <a:cs typeface="Arial" charset="0"/>
            </a:endParaRPr>
          </a:p>
          <a:p>
            <a:pPr marL="0" indent="0">
              <a:buFont typeface="Arial" panose="020B0604020202020204" pitchFamily="34" charset="0"/>
              <a:buNone/>
            </a:pPr>
            <a:r>
              <a:rPr lang="en-US" altLang="en-US" dirty="0">
                <a:latin typeface="Arial" charset="0"/>
                <a:ea typeface="Arial" charset="0"/>
                <a:cs typeface="Arial" charset="0"/>
              </a:rPr>
              <a:t>5. </a:t>
            </a:r>
            <a:r>
              <a:rPr lang="en-US" altLang="en-US" dirty="0" err="1">
                <a:latin typeface="Arial" charset="0"/>
                <a:ea typeface="Arial" charset="0"/>
                <a:cs typeface="Arial" charset="0"/>
              </a:rPr>
              <a:t>Tìm</a:t>
            </a:r>
            <a:r>
              <a:rPr lang="en-US" altLang="en-US" dirty="0">
                <a:latin typeface="Arial" charset="0"/>
                <a:ea typeface="Arial" charset="0"/>
                <a:cs typeface="Arial" charset="0"/>
              </a:rPr>
              <a:t> </a:t>
            </a:r>
            <a:r>
              <a:rPr lang="en-US" altLang="en-US" dirty="0" err="1">
                <a:latin typeface="Arial" charset="0"/>
                <a:ea typeface="Arial" charset="0"/>
                <a:cs typeface="Arial" charset="0"/>
              </a:rPr>
              <a:t>thấy</a:t>
            </a:r>
            <a:r>
              <a:rPr lang="en-US" altLang="en-US" dirty="0">
                <a:latin typeface="Arial" charset="0"/>
                <a:ea typeface="Arial" charset="0"/>
                <a:cs typeface="Arial" charset="0"/>
              </a:rPr>
              <a:t> </a:t>
            </a:r>
            <a:r>
              <a:rPr lang="en-US" altLang="en-US" dirty="0" err="1">
                <a:latin typeface="Arial" charset="0"/>
                <a:ea typeface="Arial" charset="0"/>
                <a:cs typeface="Arial" charset="0"/>
              </a:rPr>
              <a:t>những</a:t>
            </a:r>
            <a:r>
              <a:rPr lang="en-US" altLang="en-US" dirty="0">
                <a:latin typeface="Arial" charset="0"/>
                <a:ea typeface="Arial" charset="0"/>
                <a:cs typeface="Arial" charset="0"/>
              </a:rPr>
              <a:t> </a:t>
            </a:r>
            <a:r>
              <a:rPr lang="en-US" altLang="en-US" dirty="0" err="1">
                <a:latin typeface="Arial" charset="0"/>
                <a:ea typeface="Arial" charset="0"/>
                <a:cs typeface="Arial" charset="0"/>
              </a:rPr>
              <a:t>vật</a:t>
            </a:r>
            <a:r>
              <a:rPr lang="en-US" altLang="en-US" dirty="0">
                <a:latin typeface="Arial" charset="0"/>
                <a:ea typeface="Arial" charset="0"/>
                <a:cs typeface="Arial" charset="0"/>
              </a:rPr>
              <a:t> </a:t>
            </a:r>
            <a:r>
              <a:rPr lang="en-US" altLang="en-US" dirty="0" err="1">
                <a:latin typeface="Arial" charset="0"/>
                <a:ea typeface="Arial" charset="0"/>
                <a:cs typeface="Arial" charset="0"/>
              </a:rPr>
              <a:t>lạ</a:t>
            </a:r>
            <a:r>
              <a:rPr lang="en-US" altLang="en-US" dirty="0">
                <a:latin typeface="Arial" charset="0"/>
                <a:ea typeface="Arial" charset="0"/>
                <a:cs typeface="Arial" charset="0"/>
              </a:rPr>
              <a:t> </a:t>
            </a:r>
            <a:r>
              <a:rPr lang="en-US" altLang="en-US" dirty="0" err="1">
                <a:latin typeface="Arial" charset="0"/>
                <a:ea typeface="Arial" charset="0"/>
                <a:cs typeface="Arial" charset="0"/>
              </a:rPr>
              <a:t>trong</a:t>
            </a:r>
            <a:r>
              <a:rPr lang="en-US" altLang="en-US" dirty="0">
                <a:latin typeface="Arial" charset="0"/>
                <a:ea typeface="Arial" charset="0"/>
                <a:cs typeface="Arial" charset="0"/>
              </a:rPr>
              <a:t> </a:t>
            </a:r>
            <a:r>
              <a:rPr lang="en-US" altLang="en-US" dirty="0" err="1">
                <a:latin typeface="Arial" charset="0"/>
                <a:ea typeface="Arial" charset="0"/>
                <a:cs typeface="Arial" charset="0"/>
              </a:rPr>
              <a:t>nhà</a:t>
            </a:r>
            <a:endParaRPr lang="en-US" altLang="en-US" dirty="0">
              <a:latin typeface="Arial" charset="0"/>
              <a:ea typeface="Arial" charset="0"/>
              <a:cs typeface="Arial" charset="0"/>
            </a:endParaRPr>
          </a:p>
          <a:p>
            <a:pPr marL="0" indent="0">
              <a:buFont typeface="Arial" panose="020B0604020202020204" pitchFamily="34" charset="0"/>
              <a:buNone/>
            </a:pPr>
            <a:endParaRPr lang="en-US" altLang="en-US" dirty="0"/>
          </a:p>
        </p:txBody>
      </p:sp>
      <p:pic>
        <p:nvPicPr>
          <p:cNvPr id="12" name="Picture 4">
            <a:extLst>
              <a:ext uri="{FF2B5EF4-FFF2-40B4-BE49-F238E27FC236}">
                <a16:creationId xmlns:a16="http://schemas.microsoft.com/office/drawing/2014/main" xmlns="" id="{2B1832E9-16B0-676E-7C43-996D449F728A}"/>
              </a:ext>
            </a:extLst>
          </p:cNvPr>
          <p:cNvPicPr>
            <a:picLocks noChangeAspect="1"/>
          </p:cNvPicPr>
          <p:nvPr/>
        </p:nvPicPr>
        <p:blipFill>
          <a:blip r:embed="rId5">
            <a:extLst>
              <a:ext uri="{28A0092B-C50C-407E-A947-70E740481C1C}">
                <a14:useLocalDpi xmlns:a14="http://schemas.microsoft.com/office/drawing/2010/main" val="0"/>
              </a:ext>
            </a:extLst>
          </a:blip>
          <a:srcRect l="1083" t="3049" r="1208" b="7047"/>
          <a:stretch>
            <a:fillRect/>
          </a:stretch>
        </p:blipFill>
        <p:spPr bwMode="auto">
          <a:xfrm>
            <a:off x="1737013" y="4936185"/>
            <a:ext cx="8305800"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4991505"/>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635" y="-47348"/>
            <a:ext cx="12193270" cy="6879590"/>
            <a:chOff x="-1" y="-34"/>
            <a:chExt cx="19202" cy="10834"/>
          </a:xfrm>
        </p:grpSpPr>
        <p:grpSp>
          <p:nvGrpSpPr>
            <p:cNvPr id="5" name="组合 1"/>
            <p:cNvGrpSpPr/>
            <p:nvPr/>
          </p:nvGrpSpPr>
          <p:grpSpPr>
            <a:xfrm>
              <a:off x="-1" y="-34"/>
              <a:ext cx="19202" cy="10835"/>
              <a:chOff x="-1" y="-34"/>
              <a:chExt cx="19202" cy="10835"/>
            </a:xfrm>
          </p:grpSpPr>
          <p:pic>
            <p:nvPicPr>
              <p:cNvPr id="7" name="图片 24"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8" name="图片 23"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6"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3" descr="8 (23)"/>
          <p:cNvPicPr>
            <a:picLocks noChangeAspect="1"/>
          </p:cNvPicPr>
          <p:nvPr/>
        </p:nvPicPr>
        <p:blipFill>
          <a:blip r:embed="rId4"/>
          <a:srcRect t="86667"/>
          <a:stretch>
            <a:fillRect/>
          </a:stretch>
        </p:blipFill>
        <p:spPr>
          <a:xfrm>
            <a:off x="635" y="6477000"/>
            <a:ext cx="12192000" cy="381000"/>
          </a:xfrm>
          <a:prstGeom prst="rect">
            <a:avLst/>
          </a:prstGeom>
        </p:spPr>
      </p:pic>
      <p:sp>
        <p:nvSpPr>
          <p:cNvPr id="11" name="Content Placeholder 3">
            <a:extLst>
              <a:ext uri="{FF2B5EF4-FFF2-40B4-BE49-F238E27FC236}">
                <a16:creationId xmlns:a16="http://schemas.microsoft.com/office/drawing/2014/main" xmlns="" id="{7396CBBE-042E-8EF6-8B01-2FA81A7A8A2C}"/>
              </a:ext>
            </a:extLst>
          </p:cNvPr>
          <p:cNvSpPr txBox="1">
            <a:spLocks/>
          </p:cNvSpPr>
          <p:nvPr/>
        </p:nvSpPr>
        <p:spPr>
          <a:xfrm>
            <a:off x="828531" y="1257300"/>
            <a:ext cx="6395112" cy="54102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 typeface="Wingdings" panose="05000000000000000000" pitchFamily="2" charset="2"/>
              <a:buChar char="Ø"/>
              <a:defRPr/>
            </a:pPr>
            <a:r>
              <a:rPr lang="en-US" altLang="en-US" dirty="0" err="1">
                <a:latin typeface="Arial" charset="0"/>
                <a:ea typeface="Arial" charset="0"/>
                <a:cs typeface="Arial" charset="0"/>
              </a:rPr>
              <a:t>Tại</a:t>
            </a:r>
            <a:r>
              <a:rPr lang="en-US" altLang="en-US" dirty="0">
                <a:latin typeface="Arial" charset="0"/>
                <a:ea typeface="Arial" charset="0"/>
                <a:cs typeface="Arial" charset="0"/>
              </a:rPr>
              <a:t> </a:t>
            </a:r>
            <a:r>
              <a:rPr lang="en-US" altLang="en-US" dirty="0" err="1">
                <a:latin typeface="Arial" charset="0"/>
                <a:ea typeface="Arial" charset="0"/>
                <a:cs typeface="Arial" charset="0"/>
              </a:rPr>
              <a:t>sao</a:t>
            </a:r>
            <a:r>
              <a:rPr lang="en-US" altLang="en-US" dirty="0">
                <a:latin typeface="Arial" charset="0"/>
                <a:ea typeface="Arial" charset="0"/>
                <a:cs typeface="Arial" charset="0"/>
              </a:rPr>
              <a:t> </a:t>
            </a:r>
            <a:r>
              <a:rPr lang="en-US" altLang="en-US" dirty="0" err="1">
                <a:latin typeface="Arial" charset="0"/>
                <a:ea typeface="Arial" charset="0"/>
                <a:cs typeface="Arial" charset="0"/>
              </a:rPr>
              <a:t>việc</a:t>
            </a:r>
            <a:r>
              <a:rPr lang="en-US" altLang="en-US" dirty="0">
                <a:latin typeface="Arial" charset="0"/>
                <a:ea typeface="Arial" charset="0"/>
                <a:cs typeface="Arial" charset="0"/>
              </a:rPr>
              <a:t> </a:t>
            </a:r>
            <a:r>
              <a:rPr lang="en-US" altLang="en-US" dirty="0" err="1">
                <a:latin typeface="Arial" charset="0"/>
                <a:ea typeface="Arial" charset="0"/>
                <a:cs typeface="Arial" charset="0"/>
              </a:rPr>
              <a:t>sử</a:t>
            </a:r>
            <a:r>
              <a:rPr lang="en-US" altLang="en-US" dirty="0">
                <a:latin typeface="Arial" charset="0"/>
                <a:ea typeface="Arial" charset="0"/>
                <a:cs typeface="Arial" charset="0"/>
              </a:rPr>
              <a:t> </a:t>
            </a:r>
            <a:r>
              <a:rPr lang="en-US" altLang="en-US" dirty="0" err="1">
                <a:latin typeface="Arial" charset="0"/>
                <a:ea typeface="Arial" charset="0"/>
                <a:cs typeface="Arial" charset="0"/>
              </a:rPr>
              <a:t>dụng</a:t>
            </a:r>
            <a:r>
              <a:rPr lang="en-US" altLang="en-US" dirty="0">
                <a:latin typeface="Arial" charset="0"/>
                <a:ea typeface="Arial" charset="0"/>
                <a:cs typeface="Arial" charset="0"/>
              </a:rPr>
              <a:t> </a:t>
            </a:r>
            <a:r>
              <a:rPr lang="en-US" altLang="en-US" dirty="0" err="1">
                <a:latin typeface="Arial" charset="0"/>
                <a:ea typeface="Arial" charset="0"/>
                <a:cs typeface="Arial" charset="0"/>
              </a:rPr>
              <a:t>thuốc</a:t>
            </a:r>
            <a:r>
              <a:rPr lang="en-US" altLang="en-US" dirty="0">
                <a:latin typeface="Arial" charset="0"/>
                <a:ea typeface="Arial" charset="0"/>
                <a:cs typeface="Arial" charset="0"/>
              </a:rPr>
              <a:t> </a:t>
            </a:r>
            <a:r>
              <a:rPr lang="en-US" altLang="en-US" dirty="0" err="1">
                <a:latin typeface="Arial" charset="0"/>
                <a:ea typeface="Arial" charset="0"/>
                <a:cs typeface="Arial" charset="0"/>
              </a:rPr>
              <a:t>lá</a:t>
            </a:r>
            <a:r>
              <a:rPr lang="en-US" altLang="en-US" dirty="0">
                <a:latin typeface="Arial" charset="0"/>
                <a:ea typeface="Arial" charset="0"/>
                <a:cs typeface="Arial" charset="0"/>
              </a:rPr>
              <a:t> </a:t>
            </a:r>
            <a:r>
              <a:rPr lang="en-US" altLang="en-US" dirty="0" err="1">
                <a:latin typeface="Arial" charset="0"/>
                <a:ea typeface="Arial" charset="0"/>
                <a:cs typeface="Arial" charset="0"/>
              </a:rPr>
              <a:t>điện</a:t>
            </a:r>
            <a:r>
              <a:rPr lang="en-US" altLang="en-US" dirty="0">
                <a:latin typeface="Arial" charset="0"/>
                <a:ea typeface="Arial" charset="0"/>
                <a:cs typeface="Arial" charset="0"/>
              </a:rPr>
              <a:t> </a:t>
            </a:r>
            <a:r>
              <a:rPr lang="en-US" altLang="en-US" dirty="0" err="1">
                <a:latin typeface="Arial" charset="0"/>
                <a:ea typeface="Arial" charset="0"/>
                <a:cs typeface="Arial" charset="0"/>
              </a:rPr>
              <a:t>tử</a:t>
            </a:r>
            <a:r>
              <a:rPr lang="en-US" altLang="en-US" dirty="0">
                <a:latin typeface="Arial" charset="0"/>
                <a:ea typeface="Arial" charset="0"/>
                <a:cs typeface="Arial" charset="0"/>
              </a:rPr>
              <a:t> </a:t>
            </a:r>
            <a:r>
              <a:rPr lang="en-US" altLang="en-US" dirty="0" err="1">
                <a:latin typeface="Arial" charset="0"/>
                <a:ea typeface="Arial" charset="0"/>
                <a:cs typeface="Arial" charset="0"/>
              </a:rPr>
              <a:t>đang</a:t>
            </a:r>
            <a:r>
              <a:rPr lang="en-US" altLang="en-US" dirty="0">
                <a:latin typeface="Arial" charset="0"/>
                <a:ea typeface="Arial" charset="0"/>
                <a:cs typeface="Arial" charset="0"/>
              </a:rPr>
              <a:t> </a:t>
            </a:r>
            <a:r>
              <a:rPr lang="en-US" altLang="en-US" dirty="0" err="1">
                <a:latin typeface="Arial" charset="0"/>
                <a:ea typeface="Arial" charset="0"/>
                <a:cs typeface="Arial" charset="0"/>
              </a:rPr>
              <a:t>dần</a:t>
            </a:r>
            <a:r>
              <a:rPr lang="en-US" altLang="en-US" dirty="0">
                <a:latin typeface="Arial" charset="0"/>
                <a:ea typeface="Arial" charset="0"/>
                <a:cs typeface="Arial" charset="0"/>
              </a:rPr>
              <a:t> </a:t>
            </a:r>
            <a:r>
              <a:rPr lang="en-US" altLang="en-US" dirty="0" err="1">
                <a:latin typeface="Arial" charset="0"/>
                <a:ea typeface="Arial" charset="0"/>
                <a:cs typeface="Arial" charset="0"/>
              </a:rPr>
              <a:t>phổ</a:t>
            </a:r>
            <a:r>
              <a:rPr lang="en-US" altLang="en-US" dirty="0">
                <a:latin typeface="Arial" charset="0"/>
                <a:ea typeface="Arial" charset="0"/>
                <a:cs typeface="Arial" charset="0"/>
              </a:rPr>
              <a:t> </a:t>
            </a:r>
            <a:r>
              <a:rPr lang="en-US" altLang="en-US" dirty="0" err="1">
                <a:latin typeface="Arial" charset="0"/>
                <a:ea typeface="Arial" charset="0"/>
                <a:cs typeface="Arial" charset="0"/>
              </a:rPr>
              <a:t>biến</a:t>
            </a:r>
            <a:r>
              <a:rPr lang="en-US" altLang="en-US" dirty="0">
                <a:latin typeface="Arial" charset="0"/>
                <a:ea typeface="Arial" charset="0"/>
                <a:cs typeface="Arial" charset="0"/>
              </a:rPr>
              <a:t> ở </a:t>
            </a:r>
            <a:r>
              <a:rPr lang="en-US" altLang="en-US" dirty="0" err="1">
                <a:latin typeface="Arial" charset="0"/>
                <a:ea typeface="Arial" charset="0"/>
                <a:cs typeface="Arial" charset="0"/>
              </a:rPr>
              <a:t>lứa</a:t>
            </a:r>
            <a:r>
              <a:rPr lang="en-US" altLang="en-US" dirty="0">
                <a:latin typeface="Arial" charset="0"/>
                <a:ea typeface="Arial" charset="0"/>
                <a:cs typeface="Arial" charset="0"/>
              </a:rPr>
              <a:t> </a:t>
            </a:r>
            <a:r>
              <a:rPr lang="en-US" altLang="en-US" err="1">
                <a:latin typeface="Arial" charset="0"/>
                <a:ea typeface="Arial" charset="0"/>
                <a:cs typeface="Arial" charset="0"/>
              </a:rPr>
              <a:t>tuổi</a:t>
            </a:r>
            <a:r>
              <a:rPr lang="en-US" altLang="en-US">
                <a:latin typeface="Arial" charset="0"/>
                <a:ea typeface="Arial" charset="0"/>
                <a:cs typeface="Arial" charset="0"/>
              </a:rPr>
              <a:t> </a:t>
            </a:r>
            <a:r>
              <a:rPr lang="en-US" altLang="en-US" smtClean="0">
                <a:latin typeface="Arial" charset="0"/>
                <a:ea typeface="Arial" charset="0"/>
                <a:cs typeface="Arial" charset="0"/>
              </a:rPr>
              <a:t>học sinh, sinh viên?</a:t>
            </a:r>
            <a:endParaRPr lang="en-US" altLang="en-US" dirty="0">
              <a:latin typeface="Arial" charset="0"/>
              <a:ea typeface="Arial" charset="0"/>
              <a:cs typeface="Arial" charset="0"/>
            </a:endParaRPr>
          </a:p>
          <a:p>
            <a:pPr algn="just">
              <a:buFont typeface="Wingdings" panose="05000000000000000000" pitchFamily="2" charset="2"/>
              <a:buChar char="Ø"/>
              <a:defRPr/>
            </a:pPr>
            <a:r>
              <a:rPr lang="en-US" altLang="en-US" dirty="0" err="1">
                <a:latin typeface="Arial" charset="0"/>
                <a:ea typeface="Arial" charset="0"/>
                <a:cs typeface="Arial" charset="0"/>
              </a:rPr>
              <a:t>Cần</a:t>
            </a:r>
            <a:r>
              <a:rPr lang="en-US" altLang="en-US" dirty="0">
                <a:latin typeface="Arial" charset="0"/>
                <a:ea typeface="Arial" charset="0"/>
                <a:cs typeface="Arial" charset="0"/>
              </a:rPr>
              <a:t> </a:t>
            </a:r>
            <a:r>
              <a:rPr lang="en-US" altLang="en-US" dirty="0" err="1">
                <a:latin typeface="Arial" charset="0"/>
                <a:ea typeface="Arial" charset="0"/>
                <a:cs typeface="Arial" charset="0"/>
              </a:rPr>
              <a:t>làm</a:t>
            </a:r>
            <a:r>
              <a:rPr lang="en-US" altLang="en-US" dirty="0">
                <a:latin typeface="Arial" charset="0"/>
                <a:ea typeface="Arial" charset="0"/>
                <a:cs typeface="Arial" charset="0"/>
              </a:rPr>
              <a:t> </a:t>
            </a:r>
            <a:r>
              <a:rPr lang="en-US" altLang="en-US" dirty="0" err="1">
                <a:latin typeface="Arial" charset="0"/>
                <a:ea typeface="Arial" charset="0"/>
                <a:cs typeface="Arial" charset="0"/>
              </a:rPr>
              <a:t>gì</a:t>
            </a:r>
            <a:r>
              <a:rPr lang="en-US" altLang="en-US" dirty="0">
                <a:latin typeface="Arial" charset="0"/>
                <a:ea typeface="Arial" charset="0"/>
                <a:cs typeface="Arial" charset="0"/>
              </a:rPr>
              <a:t> </a:t>
            </a:r>
            <a:r>
              <a:rPr lang="en-US" altLang="en-US" dirty="0" err="1">
                <a:latin typeface="Arial" charset="0"/>
                <a:ea typeface="Arial" charset="0"/>
                <a:cs typeface="Arial" charset="0"/>
              </a:rPr>
              <a:t>để</a:t>
            </a:r>
            <a:r>
              <a:rPr lang="en-US" altLang="en-US" dirty="0">
                <a:latin typeface="Arial" charset="0"/>
                <a:ea typeface="Arial" charset="0"/>
                <a:cs typeface="Arial" charset="0"/>
              </a:rPr>
              <a:t>:</a:t>
            </a:r>
          </a:p>
          <a:p>
            <a:pPr algn="just">
              <a:defRPr/>
            </a:pPr>
            <a:r>
              <a:rPr lang="en-US" altLang="en-US" err="1">
                <a:latin typeface="Arial" charset="0"/>
                <a:ea typeface="Arial" charset="0"/>
                <a:cs typeface="Arial" charset="0"/>
              </a:rPr>
              <a:t>Giúp</a:t>
            </a:r>
            <a:r>
              <a:rPr lang="en-US" altLang="en-US">
                <a:latin typeface="Arial" charset="0"/>
                <a:ea typeface="Arial" charset="0"/>
                <a:cs typeface="Arial" charset="0"/>
              </a:rPr>
              <a:t> </a:t>
            </a:r>
            <a:r>
              <a:rPr lang="en-US" altLang="en-US" smtClean="0">
                <a:latin typeface="Arial" charset="0"/>
                <a:ea typeface="Arial" charset="0"/>
                <a:cs typeface="Arial" charset="0"/>
              </a:rPr>
              <a:t>thanh niên </a:t>
            </a:r>
            <a:r>
              <a:rPr lang="en-US" altLang="en-US" dirty="0" err="1">
                <a:latin typeface="Arial" charset="0"/>
                <a:ea typeface="Arial" charset="0"/>
                <a:cs typeface="Arial" charset="0"/>
              </a:rPr>
              <a:t>nói</a:t>
            </a:r>
            <a:r>
              <a:rPr lang="en-US" altLang="en-US" dirty="0">
                <a:latin typeface="Arial" charset="0"/>
                <a:ea typeface="Arial" charset="0"/>
                <a:cs typeface="Arial" charset="0"/>
              </a:rPr>
              <a:t> </a:t>
            </a:r>
            <a:r>
              <a:rPr lang="en-US" altLang="en-US" dirty="0" err="1">
                <a:latin typeface="Arial" charset="0"/>
                <a:ea typeface="Arial" charset="0"/>
                <a:cs typeface="Arial" charset="0"/>
              </a:rPr>
              <a:t>không</a:t>
            </a:r>
            <a:r>
              <a:rPr lang="en-US" altLang="en-US" dirty="0">
                <a:latin typeface="Arial" charset="0"/>
                <a:ea typeface="Arial" charset="0"/>
                <a:cs typeface="Arial" charset="0"/>
              </a:rPr>
              <a:t> </a:t>
            </a:r>
            <a:r>
              <a:rPr lang="en-US" altLang="en-US" dirty="0" err="1">
                <a:latin typeface="Arial" charset="0"/>
                <a:ea typeface="Arial" charset="0"/>
                <a:cs typeface="Arial" charset="0"/>
              </a:rPr>
              <a:t>với</a:t>
            </a:r>
            <a:r>
              <a:rPr lang="en-US" altLang="en-US" dirty="0">
                <a:latin typeface="Arial" charset="0"/>
                <a:ea typeface="Arial" charset="0"/>
                <a:cs typeface="Arial" charset="0"/>
              </a:rPr>
              <a:t> </a:t>
            </a:r>
            <a:r>
              <a:rPr lang="en-US" altLang="en-US" dirty="0" err="1">
                <a:latin typeface="Arial" charset="0"/>
                <a:ea typeface="Arial" charset="0"/>
                <a:cs typeface="Arial" charset="0"/>
              </a:rPr>
              <a:t>thuốc</a:t>
            </a:r>
            <a:r>
              <a:rPr lang="en-US" altLang="en-US" dirty="0">
                <a:latin typeface="Arial" charset="0"/>
                <a:ea typeface="Arial" charset="0"/>
                <a:cs typeface="Arial" charset="0"/>
              </a:rPr>
              <a:t> </a:t>
            </a:r>
            <a:r>
              <a:rPr lang="en-US" altLang="en-US" dirty="0" err="1">
                <a:latin typeface="Arial" charset="0"/>
                <a:ea typeface="Arial" charset="0"/>
                <a:cs typeface="Arial" charset="0"/>
              </a:rPr>
              <a:t>lá</a:t>
            </a:r>
            <a:r>
              <a:rPr lang="en-US" altLang="en-US" dirty="0">
                <a:latin typeface="Arial" charset="0"/>
                <a:ea typeface="Arial" charset="0"/>
                <a:cs typeface="Arial" charset="0"/>
              </a:rPr>
              <a:t> </a:t>
            </a:r>
            <a:r>
              <a:rPr lang="en-US" altLang="en-US" dirty="0" err="1">
                <a:latin typeface="Arial" charset="0"/>
                <a:ea typeface="Arial" charset="0"/>
                <a:cs typeface="Arial" charset="0"/>
              </a:rPr>
              <a:t>điện</a:t>
            </a:r>
            <a:r>
              <a:rPr lang="en-US" altLang="en-US" dirty="0">
                <a:latin typeface="Arial" charset="0"/>
                <a:ea typeface="Arial" charset="0"/>
                <a:cs typeface="Arial" charset="0"/>
              </a:rPr>
              <a:t> </a:t>
            </a:r>
            <a:r>
              <a:rPr lang="en-US" altLang="en-US" dirty="0" err="1">
                <a:latin typeface="Arial" charset="0"/>
                <a:ea typeface="Arial" charset="0"/>
                <a:cs typeface="Arial" charset="0"/>
              </a:rPr>
              <a:t>tử</a:t>
            </a:r>
            <a:r>
              <a:rPr lang="en-US" altLang="en-US" dirty="0">
                <a:latin typeface="Arial" charset="0"/>
                <a:ea typeface="Arial" charset="0"/>
                <a:cs typeface="Arial" charset="0"/>
              </a:rPr>
              <a:t> </a:t>
            </a:r>
          </a:p>
          <a:p>
            <a:pPr algn="just">
              <a:defRPr/>
            </a:pPr>
            <a:r>
              <a:rPr lang="en-US" altLang="en-US" err="1">
                <a:latin typeface="Arial" charset="0"/>
                <a:ea typeface="Arial" charset="0"/>
                <a:cs typeface="Arial" charset="0"/>
              </a:rPr>
              <a:t>Giúp</a:t>
            </a:r>
            <a:r>
              <a:rPr lang="en-US" altLang="en-US">
                <a:latin typeface="Arial" charset="0"/>
                <a:ea typeface="Arial" charset="0"/>
                <a:cs typeface="Arial" charset="0"/>
              </a:rPr>
              <a:t> </a:t>
            </a:r>
            <a:r>
              <a:rPr lang="en-US" altLang="en-US" smtClean="0">
                <a:latin typeface="Arial" charset="0"/>
                <a:ea typeface="Arial" charset="0"/>
                <a:cs typeface="Arial" charset="0"/>
              </a:rPr>
              <a:t>thanh niên </a:t>
            </a:r>
            <a:r>
              <a:rPr lang="en-US" altLang="en-US" dirty="0" err="1">
                <a:latin typeface="Arial" charset="0"/>
                <a:ea typeface="Arial" charset="0"/>
                <a:cs typeface="Arial" charset="0"/>
              </a:rPr>
              <a:t>bỏ</a:t>
            </a:r>
            <a:r>
              <a:rPr lang="en-US" altLang="en-US" dirty="0">
                <a:latin typeface="Arial" charset="0"/>
                <a:ea typeface="Arial" charset="0"/>
                <a:cs typeface="Arial" charset="0"/>
              </a:rPr>
              <a:t> </a:t>
            </a:r>
            <a:r>
              <a:rPr lang="en-US" altLang="en-US" dirty="0" err="1">
                <a:latin typeface="Arial" charset="0"/>
                <a:ea typeface="Arial" charset="0"/>
                <a:cs typeface="Arial" charset="0"/>
              </a:rPr>
              <a:t>hút</a:t>
            </a:r>
            <a:r>
              <a:rPr lang="en-US" altLang="en-US" dirty="0">
                <a:latin typeface="Arial" charset="0"/>
                <a:ea typeface="Arial" charset="0"/>
                <a:cs typeface="Arial" charset="0"/>
              </a:rPr>
              <a:t> </a:t>
            </a:r>
            <a:r>
              <a:rPr lang="en-US" altLang="en-US" dirty="0" err="1">
                <a:latin typeface="Arial" charset="0"/>
                <a:ea typeface="Arial" charset="0"/>
                <a:cs typeface="Arial" charset="0"/>
              </a:rPr>
              <a:t>thuốc</a:t>
            </a:r>
            <a:r>
              <a:rPr lang="en-US" altLang="en-US" dirty="0">
                <a:latin typeface="Arial" charset="0"/>
                <a:ea typeface="Arial" charset="0"/>
                <a:cs typeface="Arial" charset="0"/>
              </a:rPr>
              <a:t> </a:t>
            </a:r>
            <a:r>
              <a:rPr lang="en-US" altLang="en-US" dirty="0" err="1">
                <a:latin typeface="Arial" charset="0"/>
                <a:ea typeface="Arial" charset="0"/>
                <a:cs typeface="Arial" charset="0"/>
              </a:rPr>
              <a:t>lá</a:t>
            </a:r>
            <a:r>
              <a:rPr lang="en-US" altLang="en-US" dirty="0">
                <a:latin typeface="Arial" charset="0"/>
                <a:ea typeface="Arial" charset="0"/>
                <a:cs typeface="Arial" charset="0"/>
              </a:rPr>
              <a:t> </a:t>
            </a:r>
            <a:r>
              <a:rPr lang="en-US" altLang="en-US" dirty="0" err="1">
                <a:latin typeface="Arial" charset="0"/>
                <a:ea typeface="Arial" charset="0"/>
                <a:cs typeface="Arial" charset="0"/>
              </a:rPr>
              <a:t>điện</a:t>
            </a:r>
            <a:r>
              <a:rPr lang="en-US" altLang="en-US" dirty="0">
                <a:latin typeface="Arial" charset="0"/>
                <a:ea typeface="Arial" charset="0"/>
                <a:cs typeface="Arial" charset="0"/>
              </a:rPr>
              <a:t> </a:t>
            </a:r>
            <a:r>
              <a:rPr lang="en-US" altLang="en-US" dirty="0" err="1">
                <a:latin typeface="Arial" charset="0"/>
                <a:ea typeface="Arial" charset="0"/>
                <a:cs typeface="Arial" charset="0"/>
              </a:rPr>
              <a:t>tử</a:t>
            </a:r>
            <a:r>
              <a:rPr lang="en-US" altLang="en-US" dirty="0">
                <a:latin typeface="Arial" charset="0"/>
                <a:ea typeface="Arial" charset="0"/>
                <a:cs typeface="Arial" charset="0"/>
              </a:rPr>
              <a:t> </a:t>
            </a:r>
          </a:p>
          <a:p>
            <a:pPr marL="0" indent="0" algn="just">
              <a:buFont typeface="Arial" pitchFamily="34" charset="0"/>
              <a:buNone/>
              <a:defRPr/>
            </a:pPr>
            <a:endParaRPr lang="en-US" altLang="en-US" sz="3600" dirty="0"/>
          </a:p>
        </p:txBody>
      </p:sp>
      <p:pic>
        <p:nvPicPr>
          <p:cNvPr id="12"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378449" y="1219200"/>
            <a:ext cx="2419350" cy="3886200"/>
          </a:xfrm>
        </p:spPr>
      </p:pic>
    </p:spTree>
    <p:extLst>
      <p:ext uri="{BB962C8B-B14F-4D97-AF65-F5344CB8AC3E}">
        <p14:creationId xmlns:p14="http://schemas.microsoft.com/office/powerpoint/2010/main" val="2131110027"/>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p:cNvGrpSpPr/>
          <p:nvPr/>
        </p:nvGrpSpPr>
        <p:grpSpPr>
          <a:xfrm>
            <a:off x="-635" y="-21590"/>
            <a:ext cx="12193270" cy="6879590"/>
            <a:chOff x="-1" y="-34"/>
            <a:chExt cx="19202" cy="10834"/>
          </a:xfrm>
        </p:grpSpPr>
        <p:grpSp>
          <p:nvGrpSpPr>
            <p:cNvPr id="3" name="组合 1"/>
            <p:cNvGrpSpPr/>
            <p:nvPr/>
          </p:nvGrpSpPr>
          <p:grpSpPr>
            <a:xfrm>
              <a:off x="-1" y="-34"/>
              <a:ext cx="19202" cy="10835"/>
              <a:chOff x="-1" y="-34"/>
              <a:chExt cx="19202" cy="10835"/>
            </a:xfrm>
          </p:grpSpPr>
          <p:pic>
            <p:nvPicPr>
              <p:cNvPr id="5" name="图片 24"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6" name="图片 23"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4"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图片 3" descr="8 (23)"/>
          <p:cNvPicPr>
            <a:picLocks noChangeAspect="1"/>
          </p:cNvPicPr>
          <p:nvPr/>
        </p:nvPicPr>
        <p:blipFill>
          <a:blip r:embed="rId4"/>
          <a:srcRect t="86667"/>
          <a:stretch>
            <a:fillRect/>
          </a:stretch>
        </p:blipFill>
        <p:spPr>
          <a:xfrm>
            <a:off x="635" y="6477000"/>
            <a:ext cx="12192000" cy="381000"/>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3204555432"/>
              </p:ext>
            </p:extLst>
          </p:nvPr>
        </p:nvGraphicFramePr>
        <p:xfrm>
          <a:off x="546652" y="723118"/>
          <a:ext cx="11092069" cy="4904698"/>
        </p:xfrm>
        <a:graphic>
          <a:graphicData uri="http://schemas.openxmlformats.org/drawingml/2006/table">
            <a:tbl>
              <a:tblPr firstRow="1" bandRow="1">
                <a:tableStyleId>{5DA37D80-6434-44D0-A028-1B22A696006F}</a:tableStyleId>
              </a:tblPr>
              <a:tblGrid>
                <a:gridCol w="6510131">
                  <a:extLst>
                    <a:ext uri="{9D8B030D-6E8A-4147-A177-3AD203B41FA5}">
                      <a16:colId xmlns:a16="http://schemas.microsoft.com/office/drawing/2014/main" xmlns="" val="20000"/>
                    </a:ext>
                  </a:extLst>
                </a:gridCol>
                <a:gridCol w="4581938">
                  <a:extLst>
                    <a:ext uri="{9D8B030D-6E8A-4147-A177-3AD203B41FA5}">
                      <a16:colId xmlns:a16="http://schemas.microsoft.com/office/drawing/2014/main" xmlns="" val="20001"/>
                    </a:ext>
                  </a:extLst>
                </a:gridCol>
              </a:tblGrid>
              <a:tr h="387847">
                <a:tc>
                  <a:txBody>
                    <a:bodyPr/>
                    <a:lstStyle/>
                    <a:p>
                      <a:pPr algn="ctr"/>
                      <a:r>
                        <a:rPr lang="en-US" sz="2400" dirty="0">
                          <a:latin typeface="Arial" charset="0"/>
                          <a:ea typeface="Arial" charset="0"/>
                          <a:cs typeface="Arial" charset="0"/>
                        </a:rPr>
                        <a:t>LÝ</a:t>
                      </a:r>
                      <a:r>
                        <a:rPr lang="en-US" sz="2400" baseline="0" dirty="0">
                          <a:latin typeface="Arial" charset="0"/>
                          <a:ea typeface="Arial" charset="0"/>
                          <a:cs typeface="Arial" charset="0"/>
                        </a:rPr>
                        <a:t> DO</a:t>
                      </a:r>
                      <a:endParaRPr lang="en-US" sz="2400" dirty="0">
                        <a:latin typeface="Arial" charset="0"/>
                        <a:ea typeface="Arial" charset="0"/>
                        <a:cs typeface="Arial" charset="0"/>
                      </a:endParaRPr>
                    </a:p>
                  </a:txBody>
                  <a:tcPr marL="68582" marR="68582" marT="34295" marB="3429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latin typeface="Arial" charset="0"/>
                          <a:ea typeface="Arial" charset="0"/>
                          <a:cs typeface="Arial" charset="0"/>
                        </a:rPr>
                        <a:t>CÁCH</a:t>
                      </a:r>
                      <a:r>
                        <a:rPr lang="en-US" sz="2400" baseline="0" dirty="0">
                          <a:latin typeface="Arial" charset="0"/>
                          <a:ea typeface="Arial" charset="0"/>
                          <a:cs typeface="Arial" charset="0"/>
                        </a:rPr>
                        <a:t> NÓI KHÔNG</a:t>
                      </a:r>
                      <a:endParaRPr lang="en-US" sz="2400" dirty="0">
                        <a:latin typeface="Arial" charset="0"/>
                        <a:ea typeface="Arial" charset="0"/>
                        <a:cs typeface="Arial" charset="0"/>
                      </a:endParaRPr>
                    </a:p>
                  </a:txBody>
                  <a:tcPr marL="68582" marR="68582" marT="34295" marB="34295"/>
                </a:tc>
                <a:extLst>
                  <a:ext uri="{0D108BD9-81ED-4DB2-BD59-A6C34878D82A}">
                    <a16:rowId xmlns:a16="http://schemas.microsoft.com/office/drawing/2014/main" xmlns="" val="10000"/>
                  </a:ext>
                </a:extLst>
              </a:tr>
              <a:tr h="4470348">
                <a:tc>
                  <a:txBody>
                    <a:bodyPr/>
                    <a:lstStyle/>
                    <a:p>
                      <a:pPr marL="285750" lvl="0" indent="-285750">
                        <a:lnSpc>
                          <a:spcPct val="150000"/>
                        </a:lnSpc>
                        <a:buFont typeface="Wingdings" pitchFamily="2" charset="2"/>
                        <a:buChar char="ü"/>
                      </a:pPr>
                      <a:r>
                        <a:rPr lang="en-US" sz="2400" dirty="0" err="1">
                          <a:latin typeface="Arial" charset="0"/>
                          <a:ea typeface="Arial" charset="0"/>
                          <a:cs typeface="Arial" charset="0"/>
                        </a:rPr>
                        <a:t>Chưa</a:t>
                      </a:r>
                      <a:r>
                        <a:rPr lang="en-US" sz="2400" dirty="0">
                          <a:latin typeface="Arial" charset="0"/>
                          <a:ea typeface="Arial" charset="0"/>
                          <a:cs typeface="Arial" charset="0"/>
                        </a:rPr>
                        <a:t> </a:t>
                      </a:r>
                      <a:r>
                        <a:rPr lang="en-US" sz="2400" dirty="0" err="1">
                          <a:latin typeface="Arial" charset="0"/>
                          <a:ea typeface="Arial" charset="0"/>
                          <a:cs typeface="Arial" charset="0"/>
                        </a:rPr>
                        <a:t>hiểu</a:t>
                      </a:r>
                      <a:r>
                        <a:rPr lang="en-US" sz="2400" dirty="0">
                          <a:latin typeface="Arial" charset="0"/>
                          <a:ea typeface="Arial" charset="0"/>
                          <a:cs typeface="Arial" charset="0"/>
                        </a:rPr>
                        <a:t> </a:t>
                      </a:r>
                      <a:r>
                        <a:rPr lang="en-US" sz="2400" dirty="0" err="1">
                          <a:latin typeface="Arial" charset="0"/>
                          <a:ea typeface="Arial" charset="0"/>
                          <a:cs typeface="Arial" charset="0"/>
                        </a:rPr>
                        <a:t>biết</a:t>
                      </a:r>
                      <a:r>
                        <a:rPr lang="en-US" sz="2400" dirty="0">
                          <a:latin typeface="Arial" charset="0"/>
                          <a:ea typeface="Arial" charset="0"/>
                          <a:cs typeface="Arial" charset="0"/>
                        </a:rPr>
                        <a:t> </a:t>
                      </a:r>
                      <a:r>
                        <a:rPr lang="en-US" sz="2400" dirty="0" err="1">
                          <a:latin typeface="Arial" charset="0"/>
                          <a:ea typeface="Arial" charset="0"/>
                          <a:cs typeface="Arial" charset="0"/>
                        </a:rPr>
                        <a:t>về</a:t>
                      </a:r>
                      <a:r>
                        <a:rPr lang="en-US" sz="2400" dirty="0">
                          <a:latin typeface="Arial" charset="0"/>
                          <a:ea typeface="Arial" charset="0"/>
                          <a:cs typeface="Arial" charset="0"/>
                        </a:rPr>
                        <a:t> </a:t>
                      </a:r>
                      <a:r>
                        <a:rPr lang="en-US" sz="2400" dirty="0" err="1">
                          <a:latin typeface="Arial" charset="0"/>
                          <a:ea typeface="Arial" charset="0"/>
                          <a:cs typeface="Arial" charset="0"/>
                        </a:rPr>
                        <a:t>tác</a:t>
                      </a:r>
                      <a:r>
                        <a:rPr lang="en-US" sz="2400" dirty="0">
                          <a:latin typeface="Arial" charset="0"/>
                          <a:ea typeface="Arial" charset="0"/>
                          <a:cs typeface="Arial" charset="0"/>
                        </a:rPr>
                        <a:t> </a:t>
                      </a:r>
                      <a:r>
                        <a:rPr lang="en-US" sz="2400" dirty="0" err="1">
                          <a:latin typeface="Arial" charset="0"/>
                          <a:ea typeface="Arial" charset="0"/>
                          <a:cs typeface="Arial" charset="0"/>
                        </a:rPr>
                        <a:t>hại</a:t>
                      </a:r>
                      <a:r>
                        <a:rPr lang="en-US" sz="2400" dirty="0">
                          <a:latin typeface="Arial" charset="0"/>
                          <a:ea typeface="Arial" charset="0"/>
                          <a:cs typeface="Arial" charset="0"/>
                        </a:rPr>
                        <a:t> </a:t>
                      </a:r>
                      <a:r>
                        <a:rPr lang="en-US" sz="2400" dirty="0" err="1">
                          <a:latin typeface="Arial" charset="0"/>
                          <a:ea typeface="Arial" charset="0"/>
                          <a:cs typeface="Arial" charset="0"/>
                        </a:rPr>
                        <a:t>của</a:t>
                      </a:r>
                      <a:r>
                        <a:rPr lang="en-US" sz="2400" dirty="0">
                          <a:latin typeface="Arial" charset="0"/>
                          <a:ea typeface="Arial" charset="0"/>
                          <a:cs typeface="Arial" charset="0"/>
                        </a:rPr>
                        <a:t> </a:t>
                      </a:r>
                      <a:r>
                        <a:rPr lang="en-US" sz="2400" dirty="0" err="1">
                          <a:latin typeface="Arial" charset="0"/>
                          <a:ea typeface="Arial" charset="0"/>
                          <a:cs typeface="Arial" charset="0"/>
                        </a:rPr>
                        <a:t>thuốc</a:t>
                      </a:r>
                      <a:r>
                        <a:rPr lang="en-US" sz="2400" dirty="0">
                          <a:latin typeface="Arial" charset="0"/>
                          <a:ea typeface="Arial" charset="0"/>
                          <a:cs typeface="Arial" charset="0"/>
                        </a:rPr>
                        <a:t> </a:t>
                      </a:r>
                      <a:r>
                        <a:rPr lang="en-US" sz="2400" dirty="0" err="1">
                          <a:latin typeface="Arial" charset="0"/>
                          <a:ea typeface="Arial" charset="0"/>
                          <a:cs typeface="Arial" charset="0"/>
                        </a:rPr>
                        <a:t>lá</a:t>
                      </a:r>
                      <a:endParaRPr lang="en-US" sz="2400" dirty="0">
                        <a:latin typeface="Arial" charset="0"/>
                        <a:ea typeface="Arial" charset="0"/>
                        <a:cs typeface="Arial" charset="0"/>
                      </a:endParaRPr>
                    </a:p>
                    <a:p>
                      <a:pPr marL="285750" lvl="0" indent="-285750">
                        <a:lnSpc>
                          <a:spcPct val="150000"/>
                        </a:lnSpc>
                        <a:buFont typeface="Wingdings" pitchFamily="2" charset="2"/>
                        <a:buChar char="ü"/>
                      </a:pPr>
                      <a:r>
                        <a:rPr lang="en-US" sz="2400" spc="-30" baseline="0" dirty="0" err="1">
                          <a:latin typeface="Arial" charset="0"/>
                          <a:ea typeface="Arial" charset="0"/>
                          <a:cs typeface="Arial" charset="0"/>
                        </a:rPr>
                        <a:t>Chưa</a:t>
                      </a:r>
                      <a:r>
                        <a:rPr lang="en-US" sz="2400" spc="-30" baseline="0" dirty="0">
                          <a:latin typeface="Arial" charset="0"/>
                          <a:ea typeface="Arial" charset="0"/>
                          <a:cs typeface="Arial" charset="0"/>
                        </a:rPr>
                        <a:t> </a:t>
                      </a:r>
                      <a:r>
                        <a:rPr lang="en-US" sz="2400" spc="-30" baseline="0" dirty="0" err="1">
                          <a:latin typeface="Arial" charset="0"/>
                          <a:ea typeface="Arial" charset="0"/>
                          <a:cs typeface="Arial" charset="0"/>
                        </a:rPr>
                        <a:t>đánh</a:t>
                      </a:r>
                      <a:r>
                        <a:rPr lang="en-US" sz="2400" spc="-30" baseline="0" dirty="0">
                          <a:latin typeface="Arial" charset="0"/>
                          <a:ea typeface="Arial" charset="0"/>
                          <a:cs typeface="Arial" charset="0"/>
                        </a:rPr>
                        <a:t> </a:t>
                      </a:r>
                      <a:r>
                        <a:rPr lang="en-US" sz="2400" spc="-30" baseline="0" dirty="0" err="1">
                          <a:latin typeface="Arial" charset="0"/>
                          <a:ea typeface="Arial" charset="0"/>
                          <a:cs typeface="Arial" charset="0"/>
                        </a:rPr>
                        <a:t>giá</a:t>
                      </a:r>
                      <a:r>
                        <a:rPr lang="en-US" sz="2400" spc="-30" baseline="0" dirty="0">
                          <a:latin typeface="Arial" charset="0"/>
                          <a:ea typeface="Arial" charset="0"/>
                          <a:cs typeface="Arial" charset="0"/>
                        </a:rPr>
                        <a:t> </a:t>
                      </a:r>
                      <a:r>
                        <a:rPr lang="en-US" sz="2400" spc="-30" baseline="0" dirty="0" err="1">
                          <a:latin typeface="Arial" charset="0"/>
                          <a:ea typeface="Arial" charset="0"/>
                          <a:cs typeface="Arial" charset="0"/>
                        </a:rPr>
                        <a:t>được</a:t>
                      </a:r>
                      <a:r>
                        <a:rPr lang="en-US" sz="2400" spc="-30" baseline="0" dirty="0">
                          <a:latin typeface="Arial" charset="0"/>
                          <a:ea typeface="Arial" charset="0"/>
                          <a:cs typeface="Arial" charset="0"/>
                        </a:rPr>
                        <a:t> </a:t>
                      </a:r>
                      <a:r>
                        <a:rPr lang="en-US" sz="2400" spc="-30" baseline="0" dirty="0" err="1">
                          <a:latin typeface="Arial" charset="0"/>
                          <a:ea typeface="Arial" charset="0"/>
                          <a:cs typeface="Arial" charset="0"/>
                        </a:rPr>
                        <a:t>giá</a:t>
                      </a:r>
                      <a:r>
                        <a:rPr lang="en-US" sz="2400" spc="-30" baseline="0" dirty="0">
                          <a:latin typeface="Arial" charset="0"/>
                          <a:ea typeface="Arial" charset="0"/>
                          <a:cs typeface="Arial" charset="0"/>
                        </a:rPr>
                        <a:t> </a:t>
                      </a:r>
                      <a:r>
                        <a:rPr lang="en-US" sz="2400" spc="-30" baseline="0" dirty="0" err="1">
                          <a:latin typeface="Arial" charset="0"/>
                          <a:ea typeface="Arial" charset="0"/>
                          <a:cs typeface="Arial" charset="0"/>
                        </a:rPr>
                        <a:t>trị</a:t>
                      </a:r>
                      <a:r>
                        <a:rPr lang="en-US" sz="2400" spc="-30" baseline="0" dirty="0">
                          <a:latin typeface="Arial" charset="0"/>
                          <a:ea typeface="Arial" charset="0"/>
                          <a:cs typeface="Arial" charset="0"/>
                        </a:rPr>
                        <a:t> </a:t>
                      </a:r>
                      <a:r>
                        <a:rPr lang="en-US" sz="2400" spc="-30" baseline="0" dirty="0" err="1">
                          <a:latin typeface="Arial" charset="0"/>
                          <a:ea typeface="Arial" charset="0"/>
                          <a:cs typeface="Arial" charset="0"/>
                        </a:rPr>
                        <a:t>của</a:t>
                      </a:r>
                      <a:r>
                        <a:rPr lang="en-US" sz="2400" spc="-30" baseline="0" dirty="0">
                          <a:latin typeface="Arial" charset="0"/>
                          <a:ea typeface="Arial" charset="0"/>
                          <a:cs typeface="Arial" charset="0"/>
                        </a:rPr>
                        <a:t> </a:t>
                      </a:r>
                      <a:r>
                        <a:rPr lang="en-US" sz="2400" spc="-30" baseline="0" dirty="0" err="1">
                          <a:latin typeface="Arial" charset="0"/>
                          <a:ea typeface="Arial" charset="0"/>
                          <a:cs typeface="Arial" charset="0"/>
                        </a:rPr>
                        <a:t>sức</a:t>
                      </a:r>
                      <a:r>
                        <a:rPr lang="en-US" sz="2400" spc="-30" baseline="0" dirty="0">
                          <a:latin typeface="Arial" charset="0"/>
                          <a:ea typeface="Arial" charset="0"/>
                          <a:cs typeface="Arial" charset="0"/>
                        </a:rPr>
                        <a:t> </a:t>
                      </a:r>
                      <a:r>
                        <a:rPr lang="en-US" sz="2400" spc="-30" baseline="0" dirty="0" err="1">
                          <a:latin typeface="Arial" charset="0"/>
                          <a:ea typeface="Arial" charset="0"/>
                          <a:cs typeface="Arial" charset="0"/>
                        </a:rPr>
                        <a:t>khỏe</a:t>
                      </a:r>
                      <a:r>
                        <a:rPr lang="en-US" sz="2400" spc="-30" baseline="0" dirty="0">
                          <a:latin typeface="Arial" charset="0"/>
                          <a:ea typeface="Arial" charset="0"/>
                          <a:cs typeface="Arial" charset="0"/>
                        </a:rPr>
                        <a:t> </a:t>
                      </a:r>
                      <a:r>
                        <a:rPr lang="en-US" sz="2400" spc="-30" baseline="0" dirty="0" err="1">
                          <a:latin typeface="Arial" charset="0"/>
                          <a:ea typeface="Arial" charset="0"/>
                          <a:cs typeface="Arial" charset="0"/>
                        </a:rPr>
                        <a:t>và</a:t>
                      </a:r>
                      <a:r>
                        <a:rPr lang="en-US" sz="2400" spc="-30" baseline="0" dirty="0">
                          <a:latin typeface="Arial" charset="0"/>
                          <a:ea typeface="Arial" charset="0"/>
                          <a:cs typeface="Arial" charset="0"/>
                        </a:rPr>
                        <a:t> </a:t>
                      </a:r>
                      <a:r>
                        <a:rPr lang="en-US" sz="2400" spc="-30" baseline="0" dirty="0" err="1">
                          <a:latin typeface="Arial" charset="0"/>
                          <a:ea typeface="Arial" charset="0"/>
                          <a:cs typeface="Arial" charset="0"/>
                        </a:rPr>
                        <a:t>cuộc</a:t>
                      </a:r>
                      <a:r>
                        <a:rPr lang="en-US" sz="2400" spc="-30" baseline="0" dirty="0">
                          <a:latin typeface="Arial" charset="0"/>
                          <a:ea typeface="Arial" charset="0"/>
                          <a:cs typeface="Arial" charset="0"/>
                        </a:rPr>
                        <a:t>  </a:t>
                      </a:r>
                      <a:r>
                        <a:rPr lang="en-US" sz="2400" spc="-30" baseline="0" dirty="0" err="1">
                          <a:latin typeface="Arial" charset="0"/>
                          <a:ea typeface="Arial" charset="0"/>
                          <a:cs typeface="Arial" charset="0"/>
                        </a:rPr>
                        <a:t>sống</a:t>
                      </a:r>
                      <a:endParaRPr lang="en-US" sz="2400" spc="-30" baseline="0" dirty="0">
                        <a:latin typeface="Arial" charset="0"/>
                        <a:ea typeface="Arial" charset="0"/>
                        <a:cs typeface="Arial" charset="0"/>
                      </a:endParaRPr>
                    </a:p>
                    <a:p>
                      <a:pPr marL="285750" lvl="0" indent="-285750">
                        <a:lnSpc>
                          <a:spcPct val="150000"/>
                        </a:lnSpc>
                        <a:buFont typeface="Wingdings" pitchFamily="2" charset="2"/>
                        <a:buChar char="ü"/>
                      </a:pPr>
                      <a:r>
                        <a:rPr lang="en-US" sz="2400" dirty="0">
                          <a:latin typeface="Arial" charset="0"/>
                          <a:ea typeface="Arial" charset="0"/>
                          <a:cs typeface="Arial" charset="0"/>
                        </a:rPr>
                        <a:t>Quan </a:t>
                      </a:r>
                      <a:r>
                        <a:rPr lang="en-US" sz="2400" dirty="0" err="1">
                          <a:latin typeface="Arial" charset="0"/>
                          <a:ea typeface="Arial" charset="0"/>
                          <a:cs typeface="Arial" charset="0"/>
                        </a:rPr>
                        <a:t>điểm</a:t>
                      </a:r>
                      <a:r>
                        <a:rPr lang="en-US" sz="2400" dirty="0">
                          <a:latin typeface="Arial" charset="0"/>
                          <a:ea typeface="Arial" charset="0"/>
                          <a:cs typeface="Arial" charset="0"/>
                        </a:rPr>
                        <a:t> </a:t>
                      </a:r>
                      <a:r>
                        <a:rPr lang="en-US" sz="2400" dirty="0" err="1">
                          <a:latin typeface="Arial" charset="0"/>
                          <a:ea typeface="Arial" charset="0"/>
                          <a:cs typeface="Arial" charset="0"/>
                        </a:rPr>
                        <a:t>sai</a:t>
                      </a:r>
                      <a:r>
                        <a:rPr lang="en-US" sz="2400" dirty="0">
                          <a:latin typeface="Arial" charset="0"/>
                          <a:ea typeface="Arial" charset="0"/>
                          <a:cs typeface="Arial" charset="0"/>
                        </a:rPr>
                        <a:t> </a:t>
                      </a:r>
                      <a:r>
                        <a:rPr lang="en-US" sz="2400" dirty="0" err="1">
                          <a:latin typeface="Arial" charset="0"/>
                          <a:ea typeface="Arial" charset="0"/>
                          <a:cs typeface="Arial" charset="0"/>
                        </a:rPr>
                        <a:t>lầm</a:t>
                      </a:r>
                      <a:r>
                        <a:rPr lang="en-US" sz="2400" dirty="0">
                          <a:latin typeface="Arial" charset="0"/>
                          <a:ea typeface="Arial" charset="0"/>
                          <a:cs typeface="Arial" charset="0"/>
                        </a:rPr>
                        <a:t> </a:t>
                      </a:r>
                      <a:r>
                        <a:rPr lang="en-US" sz="2400" dirty="0" err="1">
                          <a:latin typeface="Arial" charset="0"/>
                          <a:ea typeface="Arial" charset="0"/>
                          <a:cs typeface="Arial" charset="0"/>
                        </a:rPr>
                        <a:t>về</a:t>
                      </a:r>
                      <a:r>
                        <a:rPr lang="en-US" sz="2400" dirty="0">
                          <a:latin typeface="Arial" charset="0"/>
                          <a:ea typeface="Arial" charset="0"/>
                          <a:cs typeface="Arial" charset="0"/>
                        </a:rPr>
                        <a:t> </a:t>
                      </a:r>
                      <a:r>
                        <a:rPr lang="en-US" sz="2400" dirty="0" err="1">
                          <a:latin typeface="Arial" charset="0"/>
                          <a:ea typeface="Arial" charset="0"/>
                          <a:cs typeface="Arial" charset="0"/>
                        </a:rPr>
                        <a:t>tác</a:t>
                      </a:r>
                      <a:r>
                        <a:rPr lang="en-US" sz="2400" dirty="0">
                          <a:latin typeface="Arial" charset="0"/>
                          <a:ea typeface="Arial" charset="0"/>
                          <a:cs typeface="Arial" charset="0"/>
                        </a:rPr>
                        <a:t> </a:t>
                      </a:r>
                      <a:r>
                        <a:rPr lang="en-US" sz="2400" dirty="0" err="1">
                          <a:latin typeface="Arial" charset="0"/>
                          <a:ea typeface="Arial" charset="0"/>
                          <a:cs typeface="Arial" charset="0"/>
                        </a:rPr>
                        <a:t>dụng</a:t>
                      </a:r>
                      <a:r>
                        <a:rPr lang="en-US" sz="2400" dirty="0">
                          <a:latin typeface="Arial" charset="0"/>
                          <a:ea typeface="Arial" charset="0"/>
                          <a:cs typeface="Arial" charset="0"/>
                        </a:rPr>
                        <a:t> </a:t>
                      </a:r>
                      <a:r>
                        <a:rPr lang="en-US" sz="2400" dirty="0" err="1">
                          <a:latin typeface="Arial" charset="0"/>
                          <a:ea typeface="Arial" charset="0"/>
                          <a:cs typeface="Arial" charset="0"/>
                        </a:rPr>
                        <a:t>của</a:t>
                      </a:r>
                      <a:r>
                        <a:rPr lang="en-US" sz="2400" dirty="0">
                          <a:latin typeface="Arial" charset="0"/>
                          <a:ea typeface="Arial" charset="0"/>
                          <a:cs typeface="Arial" charset="0"/>
                        </a:rPr>
                        <a:t> </a:t>
                      </a:r>
                      <a:r>
                        <a:rPr lang="en-US" sz="2400" dirty="0" err="1">
                          <a:latin typeface="Arial" charset="0"/>
                          <a:ea typeface="Arial" charset="0"/>
                          <a:cs typeface="Arial" charset="0"/>
                        </a:rPr>
                        <a:t>thuốc</a:t>
                      </a:r>
                      <a:r>
                        <a:rPr lang="en-US" sz="2400" dirty="0">
                          <a:latin typeface="Arial" charset="0"/>
                          <a:ea typeface="Arial" charset="0"/>
                          <a:cs typeface="Arial" charset="0"/>
                        </a:rPr>
                        <a:t> </a:t>
                      </a:r>
                      <a:r>
                        <a:rPr lang="en-US" sz="2400" dirty="0" err="1">
                          <a:latin typeface="Arial" charset="0"/>
                          <a:ea typeface="Arial" charset="0"/>
                          <a:cs typeface="Arial" charset="0"/>
                        </a:rPr>
                        <a:t>lá</a:t>
                      </a:r>
                      <a:endParaRPr lang="en-US" sz="2400" dirty="0">
                        <a:latin typeface="Arial" charset="0"/>
                        <a:ea typeface="Arial" charset="0"/>
                        <a:cs typeface="Arial" charset="0"/>
                      </a:endParaRPr>
                    </a:p>
                    <a:p>
                      <a:pPr marL="285750" lvl="0" indent="-285750">
                        <a:lnSpc>
                          <a:spcPct val="150000"/>
                        </a:lnSpc>
                        <a:buFont typeface="Wingdings" pitchFamily="2" charset="2"/>
                        <a:buChar char="ü"/>
                      </a:pPr>
                      <a:r>
                        <a:rPr lang="en-US" sz="2400" dirty="0" err="1">
                          <a:latin typeface="Arial" charset="0"/>
                          <a:ea typeface="Arial" charset="0"/>
                          <a:cs typeface="Arial" charset="0"/>
                        </a:rPr>
                        <a:t>Tác</a:t>
                      </a:r>
                      <a:r>
                        <a:rPr lang="en-US" sz="2400" dirty="0">
                          <a:latin typeface="Arial" charset="0"/>
                          <a:ea typeface="Arial" charset="0"/>
                          <a:cs typeface="Arial" charset="0"/>
                        </a:rPr>
                        <a:t> </a:t>
                      </a:r>
                      <a:r>
                        <a:rPr lang="en-US" sz="2400" dirty="0" err="1">
                          <a:latin typeface="Arial" charset="0"/>
                          <a:ea typeface="Arial" charset="0"/>
                          <a:cs typeface="Arial" charset="0"/>
                        </a:rPr>
                        <a:t>động</a:t>
                      </a:r>
                      <a:r>
                        <a:rPr lang="en-US" sz="2400" dirty="0">
                          <a:latin typeface="Arial" charset="0"/>
                          <a:ea typeface="Arial" charset="0"/>
                          <a:cs typeface="Arial" charset="0"/>
                        </a:rPr>
                        <a:t> </a:t>
                      </a:r>
                      <a:r>
                        <a:rPr lang="en-US" sz="2400" dirty="0" err="1">
                          <a:latin typeface="Arial" charset="0"/>
                          <a:ea typeface="Arial" charset="0"/>
                          <a:cs typeface="Arial" charset="0"/>
                        </a:rPr>
                        <a:t>của</a:t>
                      </a:r>
                      <a:r>
                        <a:rPr lang="en-US" sz="2400" dirty="0">
                          <a:latin typeface="Arial" charset="0"/>
                          <a:ea typeface="Arial" charset="0"/>
                          <a:cs typeface="Arial" charset="0"/>
                        </a:rPr>
                        <a:t> </a:t>
                      </a:r>
                      <a:r>
                        <a:rPr lang="en-US" sz="2400" dirty="0" err="1">
                          <a:latin typeface="Arial" charset="0"/>
                          <a:ea typeface="Arial" charset="0"/>
                          <a:cs typeface="Arial" charset="0"/>
                        </a:rPr>
                        <a:t>bạn</a:t>
                      </a:r>
                      <a:r>
                        <a:rPr lang="en-US" sz="2400" dirty="0">
                          <a:latin typeface="Arial" charset="0"/>
                          <a:ea typeface="Arial" charset="0"/>
                          <a:cs typeface="Arial" charset="0"/>
                        </a:rPr>
                        <a:t> </a:t>
                      </a:r>
                      <a:r>
                        <a:rPr lang="en-US" sz="2400" dirty="0" err="1">
                          <a:latin typeface="Arial" charset="0"/>
                          <a:ea typeface="Arial" charset="0"/>
                          <a:cs typeface="Arial" charset="0"/>
                        </a:rPr>
                        <a:t>bè</a:t>
                      </a:r>
                      <a:endParaRPr lang="en-US" sz="2400" dirty="0">
                        <a:latin typeface="Arial" charset="0"/>
                        <a:ea typeface="Arial" charset="0"/>
                        <a:cs typeface="Arial" charset="0"/>
                      </a:endParaRPr>
                    </a:p>
                    <a:p>
                      <a:pPr marL="285750" lvl="0" indent="-285750">
                        <a:lnSpc>
                          <a:spcPct val="150000"/>
                        </a:lnSpc>
                        <a:buFont typeface="Wingdings" pitchFamily="2" charset="2"/>
                        <a:buChar char="ü"/>
                      </a:pPr>
                      <a:r>
                        <a:rPr lang="en-US" sz="2400" dirty="0" err="1">
                          <a:latin typeface="Arial" charset="0"/>
                          <a:ea typeface="Arial" charset="0"/>
                          <a:cs typeface="Arial" charset="0"/>
                        </a:rPr>
                        <a:t>Dễ</a:t>
                      </a:r>
                      <a:r>
                        <a:rPr lang="en-US" sz="2400" dirty="0">
                          <a:latin typeface="Arial" charset="0"/>
                          <a:ea typeface="Arial" charset="0"/>
                          <a:cs typeface="Arial" charset="0"/>
                        </a:rPr>
                        <a:t> </a:t>
                      </a:r>
                      <a:r>
                        <a:rPr lang="en-US" sz="2400" dirty="0" err="1">
                          <a:latin typeface="Arial" charset="0"/>
                          <a:ea typeface="Arial" charset="0"/>
                          <a:cs typeface="Arial" charset="0"/>
                        </a:rPr>
                        <a:t>tiếp</a:t>
                      </a:r>
                      <a:r>
                        <a:rPr lang="en-US" sz="2400" dirty="0">
                          <a:latin typeface="Arial" charset="0"/>
                          <a:ea typeface="Arial" charset="0"/>
                          <a:cs typeface="Arial" charset="0"/>
                        </a:rPr>
                        <a:t> </a:t>
                      </a:r>
                      <a:r>
                        <a:rPr lang="en-US" sz="2400" dirty="0" err="1">
                          <a:latin typeface="Arial" charset="0"/>
                          <a:ea typeface="Arial" charset="0"/>
                          <a:cs typeface="Arial" charset="0"/>
                        </a:rPr>
                        <a:t>cận</a:t>
                      </a:r>
                      <a:r>
                        <a:rPr lang="en-US" sz="2400" dirty="0">
                          <a:latin typeface="Arial" charset="0"/>
                          <a:ea typeface="Arial" charset="0"/>
                          <a:cs typeface="Arial" charset="0"/>
                        </a:rPr>
                        <a:t> </a:t>
                      </a:r>
                      <a:r>
                        <a:rPr lang="en-US" sz="2400" dirty="0" err="1">
                          <a:latin typeface="Arial" charset="0"/>
                          <a:ea typeface="Arial" charset="0"/>
                          <a:cs typeface="Arial" charset="0"/>
                        </a:rPr>
                        <a:t>và</a:t>
                      </a:r>
                      <a:r>
                        <a:rPr lang="en-US" sz="2400" dirty="0">
                          <a:latin typeface="Arial" charset="0"/>
                          <a:ea typeface="Arial" charset="0"/>
                          <a:cs typeface="Arial" charset="0"/>
                        </a:rPr>
                        <a:t> </a:t>
                      </a:r>
                      <a:r>
                        <a:rPr lang="en-US" sz="2400" dirty="0" err="1">
                          <a:latin typeface="Arial" charset="0"/>
                          <a:ea typeface="Arial" charset="0"/>
                          <a:cs typeface="Arial" charset="0"/>
                        </a:rPr>
                        <a:t>dễ</a:t>
                      </a:r>
                      <a:r>
                        <a:rPr lang="en-US" sz="2400" dirty="0">
                          <a:latin typeface="Arial" charset="0"/>
                          <a:ea typeface="Arial" charset="0"/>
                          <a:cs typeface="Arial" charset="0"/>
                        </a:rPr>
                        <a:t> </a:t>
                      </a:r>
                      <a:r>
                        <a:rPr lang="en-US" sz="2400" dirty="0" err="1">
                          <a:latin typeface="Arial" charset="0"/>
                          <a:ea typeface="Arial" charset="0"/>
                          <a:cs typeface="Arial" charset="0"/>
                        </a:rPr>
                        <a:t>mua</a:t>
                      </a:r>
                      <a:r>
                        <a:rPr lang="en-US" sz="2400" dirty="0">
                          <a:latin typeface="Arial" charset="0"/>
                          <a:ea typeface="Arial" charset="0"/>
                          <a:cs typeface="Arial" charset="0"/>
                        </a:rPr>
                        <a:t>.</a:t>
                      </a:r>
                    </a:p>
                    <a:p>
                      <a:pPr marL="285750" lvl="0" indent="-285750">
                        <a:lnSpc>
                          <a:spcPct val="150000"/>
                        </a:lnSpc>
                        <a:buFont typeface="Wingdings" pitchFamily="2" charset="2"/>
                        <a:buChar char="ü"/>
                      </a:pPr>
                      <a:r>
                        <a:rPr lang="en-US" sz="2400" err="1">
                          <a:latin typeface="Arial" charset="0"/>
                          <a:ea typeface="Arial" charset="0"/>
                          <a:cs typeface="Arial" charset="0"/>
                        </a:rPr>
                        <a:t>Tâm</a:t>
                      </a:r>
                      <a:r>
                        <a:rPr lang="en-US" sz="2400">
                          <a:latin typeface="Arial" charset="0"/>
                          <a:ea typeface="Arial" charset="0"/>
                          <a:cs typeface="Arial" charset="0"/>
                        </a:rPr>
                        <a:t> </a:t>
                      </a:r>
                      <a:r>
                        <a:rPr lang="en-US" sz="2400" smtClean="0">
                          <a:latin typeface="Arial" charset="0"/>
                          <a:ea typeface="Arial" charset="0"/>
                          <a:cs typeface="Arial" charset="0"/>
                        </a:rPr>
                        <a:t>lý</a:t>
                      </a:r>
                      <a:r>
                        <a:rPr lang="en-US" sz="2400" baseline="0">
                          <a:latin typeface="Arial" charset="0"/>
                          <a:ea typeface="Arial" charset="0"/>
                          <a:cs typeface="Arial" charset="0"/>
                        </a:rPr>
                        <a:t> </a:t>
                      </a:r>
                      <a:endParaRPr lang="en-US" sz="2400" dirty="0">
                        <a:latin typeface="Arial" charset="0"/>
                        <a:ea typeface="Arial" charset="0"/>
                        <a:cs typeface="Arial" charset="0"/>
                      </a:endParaRPr>
                    </a:p>
                    <a:p>
                      <a:pPr marL="285750" lvl="0" indent="-285750">
                        <a:lnSpc>
                          <a:spcPct val="150000"/>
                        </a:lnSpc>
                        <a:buFont typeface="Wingdings" pitchFamily="2" charset="2"/>
                        <a:buChar char="ü"/>
                      </a:pPr>
                      <a:r>
                        <a:rPr lang="en-US" sz="2400" dirty="0" err="1">
                          <a:latin typeface="Arial" charset="0"/>
                          <a:ea typeface="Arial" charset="0"/>
                          <a:cs typeface="Arial" charset="0"/>
                        </a:rPr>
                        <a:t>Thiếu</a:t>
                      </a:r>
                      <a:r>
                        <a:rPr lang="en-US" sz="2400" dirty="0">
                          <a:latin typeface="Arial" charset="0"/>
                          <a:ea typeface="Arial" charset="0"/>
                          <a:cs typeface="Arial" charset="0"/>
                        </a:rPr>
                        <a:t> </a:t>
                      </a:r>
                      <a:r>
                        <a:rPr lang="en-US" sz="2400" dirty="0" err="1">
                          <a:latin typeface="Arial" charset="0"/>
                          <a:ea typeface="Arial" charset="0"/>
                          <a:cs typeface="Arial" charset="0"/>
                        </a:rPr>
                        <a:t>sự</a:t>
                      </a:r>
                      <a:r>
                        <a:rPr lang="en-US" sz="2400" dirty="0">
                          <a:latin typeface="Arial" charset="0"/>
                          <a:ea typeface="Arial" charset="0"/>
                          <a:cs typeface="Arial" charset="0"/>
                        </a:rPr>
                        <a:t> </a:t>
                      </a:r>
                      <a:r>
                        <a:rPr lang="en-US" sz="2400" dirty="0" err="1">
                          <a:latin typeface="Arial" charset="0"/>
                          <a:ea typeface="Arial" charset="0"/>
                          <a:cs typeface="Arial" charset="0"/>
                        </a:rPr>
                        <a:t>thấu</a:t>
                      </a:r>
                      <a:r>
                        <a:rPr lang="en-US" sz="2400" dirty="0">
                          <a:latin typeface="Arial" charset="0"/>
                          <a:ea typeface="Arial" charset="0"/>
                          <a:cs typeface="Arial" charset="0"/>
                        </a:rPr>
                        <a:t> </a:t>
                      </a:r>
                      <a:r>
                        <a:rPr lang="en-US" sz="2400" dirty="0" err="1">
                          <a:latin typeface="Arial" charset="0"/>
                          <a:ea typeface="Arial" charset="0"/>
                          <a:cs typeface="Arial" charset="0"/>
                        </a:rPr>
                        <a:t>hiểu</a:t>
                      </a:r>
                      <a:r>
                        <a:rPr lang="en-US" sz="2400" dirty="0">
                          <a:latin typeface="Arial" charset="0"/>
                          <a:ea typeface="Arial" charset="0"/>
                          <a:cs typeface="Arial" charset="0"/>
                        </a:rPr>
                        <a:t>, </a:t>
                      </a:r>
                      <a:r>
                        <a:rPr lang="en-US" sz="2400" dirty="0" err="1">
                          <a:latin typeface="Arial" charset="0"/>
                          <a:ea typeface="Arial" charset="0"/>
                          <a:cs typeface="Arial" charset="0"/>
                        </a:rPr>
                        <a:t>sẻ</a:t>
                      </a:r>
                      <a:r>
                        <a:rPr lang="en-US" sz="2400" dirty="0">
                          <a:latin typeface="Arial" charset="0"/>
                          <a:ea typeface="Arial" charset="0"/>
                          <a:cs typeface="Arial" charset="0"/>
                        </a:rPr>
                        <a:t> chia </a:t>
                      </a:r>
                      <a:r>
                        <a:rPr lang="en-US" sz="2400" dirty="0" err="1">
                          <a:latin typeface="Arial" charset="0"/>
                          <a:ea typeface="Arial" charset="0"/>
                          <a:cs typeface="Arial" charset="0"/>
                        </a:rPr>
                        <a:t>của</a:t>
                      </a:r>
                      <a:r>
                        <a:rPr lang="en-US" sz="2400" dirty="0">
                          <a:latin typeface="Arial" charset="0"/>
                          <a:ea typeface="Arial" charset="0"/>
                          <a:cs typeface="Arial" charset="0"/>
                        </a:rPr>
                        <a:t> </a:t>
                      </a:r>
                      <a:r>
                        <a:rPr lang="en-US" sz="2400" dirty="0" err="1">
                          <a:latin typeface="Arial" charset="0"/>
                          <a:ea typeface="Arial" charset="0"/>
                          <a:cs typeface="Arial" charset="0"/>
                        </a:rPr>
                        <a:t>người</a:t>
                      </a:r>
                      <a:r>
                        <a:rPr lang="en-US" sz="2400" dirty="0">
                          <a:latin typeface="Arial" charset="0"/>
                          <a:ea typeface="Arial" charset="0"/>
                          <a:cs typeface="Arial" charset="0"/>
                        </a:rPr>
                        <a:t> </a:t>
                      </a:r>
                      <a:r>
                        <a:rPr lang="en-US" sz="2400" dirty="0" err="1">
                          <a:latin typeface="Arial" charset="0"/>
                          <a:ea typeface="Arial" charset="0"/>
                          <a:cs typeface="Arial" charset="0"/>
                        </a:rPr>
                        <a:t>lớn</a:t>
                      </a:r>
                      <a:endParaRPr lang="en-US" sz="2400" dirty="0">
                        <a:latin typeface="Arial" charset="0"/>
                        <a:ea typeface="Arial" charset="0"/>
                        <a:cs typeface="Arial" charset="0"/>
                      </a:endParaRPr>
                    </a:p>
                  </a:txBody>
                  <a:tcPr marL="68582" marR="68582" marT="34295" marB="34295"/>
                </a:tc>
                <a:tc>
                  <a:txBody>
                    <a:bodyPr/>
                    <a:lstStyle/>
                    <a:p>
                      <a:pPr marL="285750" lvl="0" indent="-285750">
                        <a:lnSpc>
                          <a:spcPct val="150000"/>
                        </a:lnSpc>
                        <a:buFont typeface="Wingdings" pitchFamily="2" charset="2"/>
                        <a:buChar char="ü"/>
                      </a:pPr>
                      <a:r>
                        <a:rPr lang="en-US" sz="2400" dirty="0" err="1">
                          <a:latin typeface="Arial" charset="0"/>
                          <a:ea typeface="Arial" charset="0"/>
                          <a:cs typeface="Arial" charset="0"/>
                        </a:rPr>
                        <a:t>Trau</a:t>
                      </a:r>
                      <a:r>
                        <a:rPr lang="en-US" sz="2400" dirty="0">
                          <a:latin typeface="Arial" charset="0"/>
                          <a:ea typeface="Arial" charset="0"/>
                          <a:cs typeface="Arial" charset="0"/>
                        </a:rPr>
                        <a:t> </a:t>
                      </a:r>
                      <a:r>
                        <a:rPr lang="en-US" sz="2400" dirty="0" err="1">
                          <a:latin typeface="Arial" charset="0"/>
                          <a:ea typeface="Arial" charset="0"/>
                          <a:cs typeface="Arial" charset="0"/>
                        </a:rPr>
                        <a:t>dồi</a:t>
                      </a:r>
                      <a:r>
                        <a:rPr lang="en-US" sz="2400" dirty="0">
                          <a:latin typeface="Arial" charset="0"/>
                          <a:ea typeface="Arial" charset="0"/>
                          <a:cs typeface="Arial" charset="0"/>
                        </a:rPr>
                        <a:t> </a:t>
                      </a:r>
                      <a:r>
                        <a:rPr lang="en-US" sz="2400" dirty="0" err="1">
                          <a:latin typeface="Arial" charset="0"/>
                          <a:ea typeface="Arial" charset="0"/>
                          <a:cs typeface="Arial" charset="0"/>
                        </a:rPr>
                        <a:t>hiểu</a:t>
                      </a:r>
                      <a:r>
                        <a:rPr lang="en-US" sz="2400" dirty="0">
                          <a:latin typeface="Arial" charset="0"/>
                          <a:ea typeface="Arial" charset="0"/>
                          <a:cs typeface="Arial" charset="0"/>
                        </a:rPr>
                        <a:t> </a:t>
                      </a:r>
                      <a:r>
                        <a:rPr lang="en-US" sz="2400" dirty="0" err="1">
                          <a:latin typeface="Arial" charset="0"/>
                          <a:ea typeface="Arial" charset="0"/>
                          <a:cs typeface="Arial" charset="0"/>
                        </a:rPr>
                        <a:t>biết</a:t>
                      </a:r>
                      <a:r>
                        <a:rPr lang="en-US" sz="2400" dirty="0">
                          <a:latin typeface="Arial" charset="0"/>
                          <a:ea typeface="Arial" charset="0"/>
                          <a:cs typeface="Arial" charset="0"/>
                        </a:rPr>
                        <a:t> </a:t>
                      </a:r>
                    </a:p>
                    <a:p>
                      <a:pPr marL="285750" lvl="0" indent="-285750">
                        <a:lnSpc>
                          <a:spcPct val="150000"/>
                        </a:lnSpc>
                        <a:buFont typeface="Wingdings" pitchFamily="2" charset="2"/>
                        <a:buChar char="ü"/>
                      </a:pPr>
                      <a:r>
                        <a:rPr lang="en-US" sz="2400" dirty="0" err="1">
                          <a:latin typeface="Arial" charset="0"/>
                          <a:ea typeface="Arial" charset="0"/>
                          <a:cs typeface="Arial" charset="0"/>
                        </a:rPr>
                        <a:t>Thực</a:t>
                      </a:r>
                      <a:r>
                        <a:rPr lang="en-US" sz="2400" dirty="0">
                          <a:latin typeface="Arial" charset="0"/>
                          <a:ea typeface="Arial" charset="0"/>
                          <a:cs typeface="Arial" charset="0"/>
                        </a:rPr>
                        <a:t> </a:t>
                      </a:r>
                      <a:r>
                        <a:rPr lang="en-US" sz="2400" dirty="0" err="1">
                          <a:latin typeface="Arial" charset="0"/>
                          <a:ea typeface="Arial" charset="0"/>
                          <a:cs typeface="Arial" charset="0"/>
                        </a:rPr>
                        <a:t>hiện</a:t>
                      </a:r>
                      <a:r>
                        <a:rPr lang="en-US" sz="2400" dirty="0">
                          <a:latin typeface="Arial" charset="0"/>
                          <a:ea typeface="Arial" charset="0"/>
                          <a:cs typeface="Arial" charset="0"/>
                        </a:rPr>
                        <a:t> </a:t>
                      </a:r>
                      <a:r>
                        <a:rPr lang="en-US" sz="2400" dirty="0" err="1">
                          <a:latin typeface="Arial" charset="0"/>
                          <a:ea typeface="Arial" charset="0"/>
                          <a:cs typeface="Arial" charset="0"/>
                        </a:rPr>
                        <a:t>hành</a:t>
                      </a:r>
                      <a:r>
                        <a:rPr lang="en-US" sz="2400" dirty="0">
                          <a:latin typeface="Arial" charset="0"/>
                          <a:ea typeface="Arial" charset="0"/>
                          <a:cs typeface="Arial" charset="0"/>
                        </a:rPr>
                        <a:t> </a:t>
                      </a:r>
                      <a:r>
                        <a:rPr lang="en-US" sz="2400" dirty="0" err="1">
                          <a:latin typeface="Arial" charset="0"/>
                          <a:ea typeface="Arial" charset="0"/>
                          <a:cs typeface="Arial" charset="0"/>
                        </a:rPr>
                        <a:t>động</a:t>
                      </a:r>
                      <a:r>
                        <a:rPr lang="en-US" sz="2400" dirty="0">
                          <a:latin typeface="Arial" charset="0"/>
                          <a:ea typeface="Arial" charset="0"/>
                          <a:cs typeface="Arial" charset="0"/>
                        </a:rPr>
                        <a:t> </a:t>
                      </a:r>
                      <a:r>
                        <a:rPr lang="en-US" sz="2400" dirty="0" err="1">
                          <a:latin typeface="Arial" charset="0"/>
                          <a:ea typeface="Arial" charset="0"/>
                          <a:cs typeface="Arial" charset="0"/>
                        </a:rPr>
                        <a:t>quyết</a:t>
                      </a:r>
                      <a:r>
                        <a:rPr lang="en-US" sz="2400" dirty="0">
                          <a:latin typeface="Arial" charset="0"/>
                          <a:ea typeface="Arial" charset="0"/>
                          <a:cs typeface="Arial" charset="0"/>
                        </a:rPr>
                        <a:t> </a:t>
                      </a:r>
                      <a:r>
                        <a:rPr lang="en-US" sz="2400" dirty="0" err="1">
                          <a:latin typeface="Arial" charset="0"/>
                          <a:ea typeface="Arial" charset="0"/>
                          <a:cs typeface="Arial" charset="0"/>
                        </a:rPr>
                        <a:t>tâm</a:t>
                      </a:r>
                      <a:r>
                        <a:rPr lang="en-US" sz="2400" dirty="0">
                          <a:latin typeface="Arial" charset="0"/>
                          <a:ea typeface="Arial" charset="0"/>
                          <a:cs typeface="Arial" charset="0"/>
                        </a:rPr>
                        <a:t> </a:t>
                      </a:r>
                      <a:r>
                        <a:rPr lang="en-US" sz="2400" b="1" dirty="0" err="1">
                          <a:latin typeface="Arial" charset="0"/>
                          <a:ea typeface="Arial" charset="0"/>
                          <a:cs typeface="Arial" charset="0"/>
                        </a:rPr>
                        <a:t>không</a:t>
                      </a:r>
                      <a:r>
                        <a:rPr lang="en-US" sz="2400" b="1" dirty="0">
                          <a:latin typeface="Arial" charset="0"/>
                          <a:ea typeface="Arial" charset="0"/>
                          <a:cs typeface="Arial" charset="0"/>
                        </a:rPr>
                        <a:t> </a:t>
                      </a:r>
                      <a:r>
                        <a:rPr lang="en-US" sz="2400" b="1" dirty="0" err="1">
                          <a:latin typeface="Arial" charset="0"/>
                          <a:ea typeface="Arial" charset="0"/>
                          <a:cs typeface="Arial" charset="0"/>
                        </a:rPr>
                        <a:t>hút</a:t>
                      </a:r>
                      <a:r>
                        <a:rPr lang="en-US" sz="2400" b="1" dirty="0">
                          <a:latin typeface="Arial" charset="0"/>
                          <a:ea typeface="Arial" charset="0"/>
                          <a:cs typeface="Arial" charset="0"/>
                        </a:rPr>
                        <a:t> </a:t>
                      </a:r>
                      <a:r>
                        <a:rPr lang="en-US" sz="2400" b="1" dirty="0" err="1">
                          <a:latin typeface="Arial" charset="0"/>
                          <a:ea typeface="Arial" charset="0"/>
                          <a:cs typeface="Arial" charset="0"/>
                        </a:rPr>
                        <a:t>thuốc</a:t>
                      </a:r>
                      <a:endParaRPr lang="en-US" sz="2400" b="1" dirty="0">
                        <a:latin typeface="Arial" charset="0"/>
                        <a:ea typeface="Arial" charset="0"/>
                        <a:cs typeface="Arial" charset="0"/>
                      </a:endParaRPr>
                    </a:p>
                    <a:p>
                      <a:pPr marL="285750" lvl="0" indent="-285750">
                        <a:lnSpc>
                          <a:spcPct val="150000"/>
                        </a:lnSpc>
                        <a:buFont typeface="Wingdings" pitchFamily="2" charset="2"/>
                        <a:buChar char="ü"/>
                      </a:pPr>
                      <a:r>
                        <a:rPr lang="en-US" sz="2400" dirty="0" err="1">
                          <a:latin typeface="Arial" charset="0"/>
                          <a:ea typeface="Arial" charset="0"/>
                          <a:cs typeface="Arial" charset="0"/>
                        </a:rPr>
                        <a:t>Kết</a:t>
                      </a:r>
                      <a:r>
                        <a:rPr lang="en-US" sz="2400" dirty="0">
                          <a:latin typeface="Arial" charset="0"/>
                          <a:ea typeface="Arial" charset="0"/>
                          <a:cs typeface="Arial" charset="0"/>
                        </a:rPr>
                        <a:t> </a:t>
                      </a:r>
                      <a:r>
                        <a:rPr lang="en-US" sz="2400" dirty="0" err="1">
                          <a:latin typeface="Arial" charset="0"/>
                          <a:ea typeface="Arial" charset="0"/>
                          <a:cs typeface="Arial" charset="0"/>
                        </a:rPr>
                        <a:t>bạn</a:t>
                      </a:r>
                      <a:r>
                        <a:rPr lang="en-US" sz="2400" dirty="0">
                          <a:latin typeface="Arial" charset="0"/>
                          <a:ea typeface="Arial" charset="0"/>
                          <a:cs typeface="Arial" charset="0"/>
                        </a:rPr>
                        <a:t> </a:t>
                      </a:r>
                      <a:r>
                        <a:rPr lang="en-US" sz="2400" dirty="0" err="1">
                          <a:latin typeface="Arial" charset="0"/>
                          <a:ea typeface="Arial" charset="0"/>
                          <a:cs typeface="Arial" charset="0"/>
                        </a:rPr>
                        <a:t>với</a:t>
                      </a:r>
                      <a:r>
                        <a:rPr lang="en-US" sz="2400" dirty="0">
                          <a:latin typeface="Arial" charset="0"/>
                          <a:ea typeface="Arial" charset="0"/>
                          <a:cs typeface="Arial" charset="0"/>
                        </a:rPr>
                        <a:t> </a:t>
                      </a:r>
                      <a:r>
                        <a:rPr lang="en-US" sz="2400" dirty="0" err="1">
                          <a:latin typeface="Arial" charset="0"/>
                          <a:ea typeface="Arial" charset="0"/>
                          <a:cs typeface="Arial" charset="0"/>
                        </a:rPr>
                        <a:t>người</a:t>
                      </a:r>
                      <a:r>
                        <a:rPr lang="en-US" sz="2400" dirty="0">
                          <a:latin typeface="Arial" charset="0"/>
                          <a:ea typeface="Arial" charset="0"/>
                          <a:cs typeface="Arial" charset="0"/>
                        </a:rPr>
                        <a:t> </a:t>
                      </a:r>
                      <a:r>
                        <a:rPr lang="en-US" sz="2400" dirty="0" err="1">
                          <a:latin typeface="Arial" charset="0"/>
                          <a:ea typeface="Arial" charset="0"/>
                          <a:cs typeface="Arial" charset="0"/>
                        </a:rPr>
                        <a:t>cùng</a:t>
                      </a:r>
                      <a:r>
                        <a:rPr lang="en-US" sz="2400" dirty="0">
                          <a:latin typeface="Arial" charset="0"/>
                          <a:ea typeface="Arial" charset="0"/>
                          <a:cs typeface="Arial" charset="0"/>
                        </a:rPr>
                        <a:t> </a:t>
                      </a:r>
                      <a:r>
                        <a:rPr lang="en-US" sz="2400" dirty="0" err="1">
                          <a:latin typeface="Arial" charset="0"/>
                          <a:ea typeface="Arial" charset="0"/>
                          <a:cs typeface="Arial" charset="0"/>
                        </a:rPr>
                        <a:t>quan</a:t>
                      </a:r>
                      <a:r>
                        <a:rPr lang="en-US" sz="2400" dirty="0">
                          <a:latin typeface="Arial" charset="0"/>
                          <a:ea typeface="Arial" charset="0"/>
                          <a:cs typeface="Arial" charset="0"/>
                        </a:rPr>
                        <a:t> </a:t>
                      </a:r>
                      <a:r>
                        <a:rPr lang="en-US" sz="2400" dirty="0" err="1">
                          <a:latin typeface="Arial" charset="0"/>
                          <a:ea typeface="Arial" charset="0"/>
                          <a:cs typeface="Arial" charset="0"/>
                        </a:rPr>
                        <a:t>điểm</a:t>
                      </a:r>
                      <a:r>
                        <a:rPr lang="en-US" sz="2400" dirty="0">
                          <a:latin typeface="Arial" charset="0"/>
                          <a:ea typeface="Arial" charset="0"/>
                          <a:cs typeface="Arial" charset="0"/>
                        </a:rPr>
                        <a:t>, </a:t>
                      </a:r>
                      <a:r>
                        <a:rPr lang="en-US" sz="2400" dirty="0" err="1">
                          <a:latin typeface="Arial" charset="0"/>
                          <a:ea typeface="Arial" charset="0"/>
                          <a:cs typeface="Arial" charset="0"/>
                        </a:rPr>
                        <a:t>tham</a:t>
                      </a:r>
                      <a:r>
                        <a:rPr lang="en-US" sz="2400" dirty="0">
                          <a:latin typeface="Arial" charset="0"/>
                          <a:ea typeface="Arial" charset="0"/>
                          <a:cs typeface="Arial" charset="0"/>
                        </a:rPr>
                        <a:t> </a:t>
                      </a:r>
                      <a:r>
                        <a:rPr lang="en-US" sz="2400" dirty="0" err="1">
                          <a:latin typeface="Arial" charset="0"/>
                          <a:ea typeface="Arial" charset="0"/>
                          <a:cs typeface="Arial" charset="0"/>
                        </a:rPr>
                        <a:t>gia</a:t>
                      </a:r>
                      <a:r>
                        <a:rPr lang="en-US" sz="2400" dirty="0">
                          <a:latin typeface="Arial" charset="0"/>
                          <a:ea typeface="Arial" charset="0"/>
                          <a:cs typeface="Arial" charset="0"/>
                        </a:rPr>
                        <a:t> </a:t>
                      </a:r>
                      <a:r>
                        <a:rPr lang="en-US" sz="2400" dirty="0" err="1">
                          <a:latin typeface="Arial" charset="0"/>
                          <a:ea typeface="Arial" charset="0"/>
                          <a:cs typeface="Arial" charset="0"/>
                        </a:rPr>
                        <a:t>ngoại</a:t>
                      </a:r>
                      <a:r>
                        <a:rPr lang="en-US" sz="2400" dirty="0">
                          <a:latin typeface="Arial" charset="0"/>
                          <a:ea typeface="Arial" charset="0"/>
                          <a:cs typeface="Arial" charset="0"/>
                        </a:rPr>
                        <a:t> </a:t>
                      </a:r>
                      <a:r>
                        <a:rPr lang="en-US" sz="2400" dirty="0" err="1">
                          <a:latin typeface="Arial" charset="0"/>
                          <a:ea typeface="Arial" charset="0"/>
                          <a:cs typeface="Arial" charset="0"/>
                        </a:rPr>
                        <a:t>khóa</a:t>
                      </a:r>
                      <a:endParaRPr lang="en-US" sz="2400" dirty="0">
                        <a:latin typeface="Arial" charset="0"/>
                        <a:ea typeface="Arial" charset="0"/>
                        <a:cs typeface="Arial" charset="0"/>
                      </a:endParaRPr>
                    </a:p>
                    <a:p>
                      <a:pPr marL="285750" lvl="0" indent="-285750">
                        <a:lnSpc>
                          <a:spcPct val="150000"/>
                        </a:lnSpc>
                        <a:buFont typeface="Wingdings" pitchFamily="2" charset="2"/>
                        <a:buChar char="ü"/>
                      </a:pPr>
                      <a:r>
                        <a:rPr lang="en-US" sz="2400" dirty="0">
                          <a:latin typeface="Arial" charset="0"/>
                          <a:ea typeface="Arial" charset="0"/>
                          <a:cs typeface="Arial" charset="0"/>
                        </a:rPr>
                        <a:t>Khi </a:t>
                      </a:r>
                      <a:r>
                        <a:rPr lang="en-US" sz="2400" dirty="0" err="1">
                          <a:latin typeface="Arial" charset="0"/>
                          <a:ea typeface="Arial" charset="0"/>
                          <a:cs typeface="Arial" charset="0"/>
                        </a:rPr>
                        <a:t>được</a:t>
                      </a:r>
                      <a:r>
                        <a:rPr lang="en-US" sz="2400" dirty="0">
                          <a:latin typeface="Arial" charset="0"/>
                          <a:ea typeface="Arial" charset="0"/>
                          <a:cs typeface="Arial" charset="0"/>
                        </a:rPr>
                        <a:t> </a:t>
                      </a:r>
                      <a:r>
                        <a:rPr lang="en-US" sz="2400" dirty="0" err="1">
                          <a:latin typeface="Arial" charset="0"/>
                          <a:ea typeface="Arial" charset="0"/>
                          <a:cs typeface="Arial" charset="0"/>
                        </a:rPr>
                        <a:t>mời</a:t>
                      </a:r>
                      <a:r>
                        <a:rPr lang="en-US" sz="2400" dirty="0">
                          <a:latin typeface="Arial" charset="0"/>
                          <a:ea typeface="Arial" charset="0"/>
                          <a:cs typeface="Arial" charset="0"/>
                        </a:rPr>
                        <a:t> </a:t>
                      </a:r>
                      <a:r>
                        <a:rPr lang="en-US" sz="2400" dirty="0" err="1">
                          <a:latin typeface="Arial" charset="0"/>
                          <a:ea typeface="Arial" charset="0"/>
                          <a:cs typeface="Arial" charset="0"/>
                        </a:rPr>
                        <a:t>cần</a:t>
                      </a:r>
                      <a:r>
                        <a:rPr lang="en-US" sz="2400" dirty="0">
                          <a:latin typeface="Arial" charset="0"/>
                          <a:ea typeface="Arial" charset="0"/>
                          <a:cs typeface="Arial" charset="0"/>
                        </a:rPr>
                        <a:t> </a:t>
                      </a:r>
                      <a:r>
                        <a:rPr lang="en-US" sz="2400" dirty="0" err="1">
                          <a:latin typeface="Arial" charset="0"/>
                          <a:ea typeface="Arial" charset="0"/>
                          <a:cs typeface="Arial" charset="0"/>
                        </a:rPr>
                        <a:t>từ</a:t>
                      </a:r>
                      <a:r>
                        <a:rPr lang="en-US" sz="2400" dirty="0">
                          <a:latin typeface="Arial" charset="0"/>
                          <a:ea typeface="Arial" charset="0"/>
                          <a:cs typeface="Arial" charset="0"/>
                        </a:rPr>
                        <a:t> </a:t>
                      </a:r>
                      <a:r>
                        <a:rPr lang="en-US" sz="2400" dirty="0" err="1">
                          <a:latin typeface="Arial" charset="0"/>
                          <a:ea typeface="Arial" charset="0"/>
                          <a:cs typeface="Arial" charset="0"/>
                        </a:rPr>
                        <a:t>chối</a:t>
                      </a:r>
                      <a:r>
                        <a:rPr lang="en-US" sz="2400" dirty="0">
                          <a:latin typeface="Arial" charset="0"/>
                          <a:ea typeface="Arial" charset="0"/>
                          <a:cs typeface="Arial" charset="0"/>
                        </a:rPr>
                        <a:t>, </a:t>
                      </a:r>
                      <a:r>
                        <a:rPr lang="en-US" sz="2400" dirty="0" err="1">
                          <a:latin typeface="Arial" charset="0"/>
                          <a:ea typeface="Arial" charset="0"/>
                          <a:cs typeface="Arial" charset="0"/>
                        </a:rPr>
                        <a:t>chuyển</a:t>
                      </a:r>
                      <a:r>
                        <a:rPr lang="en-US" sz="2400" dirty="0">
                          <a:latin typeface="Arial" charset="0"/>
                          <a:ea typeface="Arial" charset="0"/>
                          <a:cs typeface="Arial" charset="0"/>
                        </a:rPr>
                        <a:t> </a:t>
                      </a:r>
                      <a:r>
                        <a:rPr lang="en-US" sz="2400" dirty="0" err="1">
                          <a:latin typeface="Arial" charset="0"/>
                          <a:ea typeface="Arial" charset="0"/>
                          <a:cs typeface="Arial" charset="0"/>
                        </a:rPr>
                        <a:t>chủ</a:t>
                      </a:r>
                      <a:r>
                        <a:rPr lang="en-US" sz="2400" dirty="0">
                          <a:latin typeface="Arial" charset="0"/>
                          <a:ea typeface="Arial" charset="0"/>
                          <a:cs typeface="Arial" charset="0"/>
                        </a:rPr>
                        <a:t> </a:t>
                      </a:r>
                      <a:r>
                        <a:rPr lang="en-US" sz="2400" dirty="0" err="1">
                          <a:latin typeface="Arial" charset="0"/>
                          <a:ea typeface="Arial" charset="0"/>
                          <a:cs typeface="Arial" charset="0"/>
                        </a:rPr>
                        <a:t>đề</a:t>
                      </a:r>
                      <a:r>
                        <a:rPr lang="en-US" sz="2400" dirty="0">
                          <a:latin typeface="Arial" charset="0"/>
                          <a:ea typeface="Arial" charset="0"/>
                          <a:cs typeface="Arial" charset="0"/>
                        </a:rPr>
                        <a:t>, </a:t>
                      </a:r>
                      <a:r>
                        <a:rPr lang="en-US" sz="2400" dirty="0" err="1">
                          <a:latin typeface="Arial" charset="0"/>
                          <a:ea typeface="Arial" charset="0"/>
                          <a:cs typeface="Arial" charset="0"/>
                        </a:rPr>
                        <a:t>chấm</a:t>
                      </a:r>
                      <a:r>
                        <a:rPr lang="en-US" sz="2400" dirty="0">
                          <a:latin typeface="Arial" charset="0"/>
                          <a:ea typeface="Arial" charset="0"/>
                          <a:cs typeface="Arial" charset="0"/>
                        </a:rPr>
                        <a:t> </a:t>
                      </a:r>
                      <a:r>
                        <a:rPr lang="en-US" sz="2400" dirty="0" err="1">
                          <a:latin typeface="Arial" charset="0"/>
                          <a:ea typeface="Arial" charset="0"/>
                          <a:cs typeface="Arial" charset="0"/>
                        </a:rPr>
                        <a:t>dứt</a:t>
                      </a:r>
                      <a:r>
                        <a:rPr lang="en-US" sz="2400" dirty="0">
                          <a:latin typeface="Arial" charset="0"/>
                          <a:ea typeface="Arial" charset="0"/>
                          <a:cs typeface="Arial" charset="0"/>
                        </a:rPr>
                        <a:t> </a:t>
                      </a:r>
                      <a:r>
                        <a:rPr lang="en-US" sz="2400" dirty="0" err="1">
                          <a:latin typeface="Arial" charset="0"/>
                          <a:ea typeface="Arial" charset="0"/>
                          <a:cs typeface="Arial" charset="0"/>
                        </a:rPr>
                        <a:t>tình</a:t>
                      </a:r>
                      <a:r>
                        <a:rPr lang="en-US" sz="2400" dirty="0">
                          <a:latin typeface="Arial" charset="0"/>
                          <a:ea typeface="Arial" charset="0"/>
                          <a:cs typeface="Arial" charset="0"/>
                        </a:rPr>
                        <a:t> </a:t>
                      </a:r>
                      <a:r>
                        <a:rPr lang="en-US" sz="2400" dirty="0" err="1">
                          <a:latin typeface="Arial" charset="0"/>
                          <a:ea typeface="Arial" charset="0"/>
                          <a:cs typeface="Arial" charset="0"/>
                        </a:rPr>
                        <a:t>bạn</a:t>
                      </a:r>
                      <a:r>
                        <a:rPr lang="en-US" sz="2400" dirty="0">
                          <a:latin typeface="Arial" charset="0"/>
                          <a:ea typeface="Arial" charset="0"/>
                          <a:cs typeface="Arial" charset="0"/>
                        </a:rPr>
                        <a:t> </a:t>
                      </a:r>
                      <a:r>
                        <a:rPr lang="en-US" sz="2400" dirty="0" err="1">
                          <a:latin typeface="Arial" charset="0"/>
                          <a:ea typeface="Arial" charset="0"/>
                          <a:cs typeface="Arial" charset="0"/>
                        </a:rPr>
                        <a:t>nếu</a:t>
                      </a:r>
                      <a:r>
                        <a:rPr lang="en-US" sz="2400" dirty="0">
                          <a:latin typeface="Arial" charset="0"/>
                          <a:ea typeface="Arial" charset="0"/>
                          <a:cs typeface="Arial" charset="0"/>
                        </a:rPr>
                        <a:t> </a:t>
                      </a:r>
                      <a:r>
                        <a:rPr lang="en-US" sz="2400" dirty="0" err="1">
                          <a:latin typeface="Arial" charset="0"/>
                          <a:ea typeface="Arial" charset="0"/>
                          <a:cs typeface="Arial" charset="0"/>
                        </a:rPr>
                        <a:t>cần</a:t>
                      </a:r>
                      <a:r>
                        <a:rPr lang="en-US" sz="2400" dirty="0">
                          <a:latin typeface="Arial" charset="0"/>
                          <a:ea typeface="Arial" charset="0"/>
                          <a:cs typeface="Arial" charset="0"/>
                        </a:rPr>
                        <a:t>… </a:t>
                      </a:r>
                    </a:p>
                  </a:txBody>
                  <a:tcPr marL="68582" marR="68582" marT="34295" marB="34295"/>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129679828"/>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348346" y="231775"/>
            <a:ext cx="7813963" cy="1139825"/>
          </a:xfrm>
        </p:spPr>
        <p:txBody>
          <a:bodyPr>
            <a:noAutofit/>
          </a:bodyPr>
          <a:lstStyle/>
          <a:p>
            <a:pPr algn="ctr" eaLnBrk="1" hangingPunct="1">
              <a:defRPr/>
            </a:pPr>
            <a:r>
              <a:rPr lang="en-GB" sz="3600" b="1" dirty="0">
                <a:solidFill>
                  <a:srgbClr val="FF0000"/>
                </a:solidFill>
                <a:effectLst>
                  <a:outerShdw blurRad="38100" dist="38100" dir="2700000" algn="tl">
                    <a:srgbClr val="FFFFFF"/>
                  </a:outerShdw>
                </a:effectLst>
                <a:latin typeface="Arial" charset="0"/>
                <a:ea typeface="Arial" charset="0"/>
                <a:cs typeface="Arial" charset="0"/>
              </a:rPr>
              <a:t>CHUNG TAY VÌ MỘT THẾ GIỚI KHÔNG KHÓI THUỐC</a:t>
            </a:r>
            <a:endParaRPr lang="en-US" sz="3600" b="1" dirty="0">
              <a:solidFill>
                <a:srgbClr val="FF0000"/>
              </a:solidFill>
              <a:effectLst>
                <a:outerShdw blurRad="38100" dist="38100" dir="2700000" algn="tl">
                  <a:srgbClr val="FFFFFF"/>
                </a:outerShdw>
              </a:effectLst>
              <a:latin typeface="Arial" charset="0"/>
              <a:ea typeface="Arial" charset="0"/>
              <a:cs typeface="Arial" charset="0"/>
            </a:endParaRPr>
          </a:p>
        </p:txBody>
      </p:sp>
      <p:pic>
        <p:nvPicPr>
          <p:cNvPr id="5" name="Picture 3" descr="j0430642"/>
          <p:cNvPicPr>
            <a:picLocks noChangeAspect="1" noChangeArrowheads="1"/>
          </p:cNvPicPr>
          <p:nvPr/>
        </p:nvPicPr>
        <p:blipFill>
          <a:blip r:embed="rId2" cstate="print"/>
          <a:srcRect/>
          <a:stretch>
            <a:fillRect/>
          </a:stretch>
        </p:blipFill>
        <p:spPr bwMode="auto">
          <a:xfrm>
            <a:off x="1246909" y="1371600"/>
            <a:ext cx="10037618" cy="4683125"/>
          </a:xfrm>
          <a:prstGeom prst="rect">
            <a:avLst/>
          </a:prstGeom>
          <a:noFill/>
          <a:ln w="9525">
            <a:noFill/>
            <a:miter lim="800000"/>
            <a:headEnd/>
            <a:tailEnd/>
          </a:ln>
        </p:spPr>
      </p:pic>
      <p:pic>
        <p:nvPicPr>
          <p:cNvPr id="6" name="图片 3" descr="8 (23)"/>
          <p:cNvPicPr>
            <a:picLocks noChangeAspect="1"/>
          </p:cNvPicPr>
          <p:nvPr/>
        </p:nvPicPr>
        <p:blipFill>
          <a:blip r:embed="rId3"/>
          <a:srcRect t="86667"/>
          <a:stretch>
            <a:fillRect/>
          </a:stretch>
        </p:blipFill>
        <p:spPr>
          <a:xfrm>
            <a:off x="635" y="6477000"/>
            <a:ext cx="12192000" cy="381000"/>
          </a:xfrm>
          <a:prstGeom prst="rect">
            <a:avLst/>
          </a:prstGeom>
        </p:spPr>
      </p:pic>
    </p:spTree>
    <p:extLst>
      <p:ext uri="{BB962C8B-B14F-4D97-AF65-F5344CB8AC3E}">
        <p14:creationId xmlns:p14="http://schemas.microsoft.com/office/powerpoint/2010/main" val="1929495852"/>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2">
            <a:extLst>
              <a:ext uri="{FF2B5EF4-FFF2-40B4-BE49-F238E27FC236}">
                <a16:creationId xmlns="" xmlns:a16="http://schemas.microsoft.com/office/drawing/2014/main" id="{05388C2D-2E41-F253-D8E6-2A3CDFC73B08}"/>
              </a:ext>
            </a:extLst>
          </p:cNvPr>
          <p:cNvPicPr>
            <a:picLocks noGrp="1" noChangeAspect="1"/>
          </p:cNvPicPr>
          <p:nvPr>
            <p:ph idx="1"/>
          </p:nvPr>
        </p:nvPicPr>
        <p:blipFill>
          <a:blip r:embed="rId2" cstate="print">
            <a:extLst>
              <a:ext uri="{96DAC541-7B7A-43D3-8B79-37D633B846F1}">
                <asvg:svgBlip xmlns="" xmlns:asvg="http://schemas.microsoft.com/office/drawing/2016/SVG/main" r:embed="rId3"/>
              </a:ext>
            </a:extLst>
          </a:blip>
          <a:stretch>
            <a:fillRect/>
          </a:stretch>
        </p:blipFill>
        <p:spPr>
          <a:xfrm>
            <a:off x="394855" y="-527678"/>
            <a:ext cx="11610109" cy="6774873"/>
          </a:xfrm>
          <a:prstGeom prst="rect">
            <a:avLst/>
          </a:prstGeom>
        </p:spPr>
      </p:pic>
    </p:spTree>
    <p:extLst>
      <p:ext uri="{BB962C8B-B14F-4D97-AF65-F5344CB8AC3E}">
        <p14:creationId xmlns:p14="http://schemas.microsoft.com/office/powerpoint/2010/main" val="1435119782"/>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2" name="组合 1"/>
          <p:cNvGrpSpPr/>
          <p:nvPr/>
        </p:nvGrpSpPr>
        <p:grpSpPr>
          <a:xfrm>
            <a:off x="-635" y="-212090"/>
            <a:ext cx="12193270" cy="6879590"/>
            <a:chOff x="-1" y="-34"/>
            <a:chExt cx="19202" cy="10834"/>
          </a:xfrm>
        </p:grpSpPr>
        <p:grpSp>
          <p:nvGrpSpPr>
            <p:cNvPr id="5" name="组合 4"/>
            <p:cNvGrpSpPr/>
            <p:nvPr/>
          </p:nvGrpSpPr>
          <p:grpSpPr>
            <a:xfrm>
              <a:off x="-1" y="-34"/>
              <a:ext cx="19202" cy="10835"/>
              <a:chOff x="-1" y="-34"/>
              <a:chExt cx="19202" cy="10835"/>
            </a:xfrm>
          </p:grpSpPr>
          <p:pic>
            <p:nvPicPr>
              <p:cNvPr id="25" name="图片 24" descr="E:\ppt创作\1全部\3素材\39 (3).png39 (3)"/>
              <p:cNvPicPr>
                <a:picLocks noChangeAspect="1"/>
              </p:cNvPicPr>
              <p:nvPr/>
            </p:nvPicPr>
            <p:blipFill>
              <a:blip r:embed="rId3"/>
              <a:stretch>
                <a:fillRect/>
              </a:stretch>
            </p:blipFill>
            <p:spPr>
              <a:xfrm>
                <a:off x="-1" y="0"/>
                <a:ext cx="19202" cy="10801"/>
              </a:xfrm>
              <a:prstGeom prst="rect">
                <a:avLst/>
              </a:prstGeom>
            </p:spPr>
          </p:pic>
          <p:pic>
            <p:nvPicPr>
              <p:cNvPr id="6" name="图片 5" descr="59"/>
              <p:cNvPicPr>
                <a:picLocks noChangeAspect="1"/>
              </p:cNvPicPr>
              <p:nvPr/>
            </p:nvPicPr>
            <p:blipFill>
              <a:blip r:embed="rId4"/>
              <a:srcRect t="10063" b="21540"/>
              <a:stretch>
                <a:fillRect/>
              </a:stretch>
            </p:blipFill>
            <p:spPr>
              <a:xfrm>
                <a:off x="1" y="-34"/>
                <a:ext cx="19200" cy="10834"/>
              </a:xfrm>
              <a:prstGeom prst="rect">
                <a:avLst/>
              </a:prstGeom>
            </p:spPr>
          </p:pic>
        </p:grpSp>
        <p:sp>
          <p:nvSpPr>
            <p:cNvPr id="23"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同侧圆角矩形 21"/>
          <p:cNvSpPr/>
          <p:nvPr/>
        </p:nvSpPr>
        <p:spPr>
          <a:xfrm flipV="1">
            <a:off x="831273" y="1027258"/>
            <a:ext cx="10546772" cy="5191990"/>
          </a:xfrm>
          <a:prstGeom prst="round2SameRect">
            <a:avLst>
              <a:gd name="adj1" fmla="val 5081"/>
              <a:gd name="adj2" fmla="val 0"/>
            </a:avLst>
          </a:prstGeom>
          <a:solidFill>
            <a:schemeClr val="bg1"/>
          </a:solidFill>
          <a:ln w="190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Bold" panose="020B0800000000000000" charset="-122"/>
            </a:endParaRPr>
          </a:p>
        </p:txBody>
      </p:sp>
      <p:sp>
        <p:nvSpPr>
          <p:cNvPr id="3" name="文本框 2"/>
          <p:cNvSpPr txBox="1"/>
          <p:nvPr/>
        </p:nvSpPr>
        <p:spPr>
          <a:xfrm>
            <a:off x="4105823" y="249037"/>
            <a:ext cx="4312620" cy="682971"/>
          </a:xfrm>
          <a:prstGeom prst="rect">
            <a:avLst/>
          </a:prstGeom>
          <a:solidFill>
            <a:srgbClr val="D93B2A"/>
          </a:solidFill>
        </p:spPr>
        <p:txBody>
          <a:bodyPr wrap="square" rtlCol="0">
            <a:noAutofit/>
          </a:bodyPr>
          <a:lstStyle/>
          <a:p>
            <a:pPr indent="0" fontAlgn="auto">
              <a:lnSpc>
                <a:spcPct val="100000"/>
              </a:lnSpc>
            </a:pPr>
            <a:r>
              <a:rPr lang="vi-VN" altLang="vi-VN" sz="3800" b="1" dirty="0" smtClean="0">
                <a:solidFill>
                  <a:schemeClr val="bg1"/>
                </a:solidFill>
                <a:latin typeface="Arial" charset="0"/>
                <a:ea typeface="Arial" charset="0"/>
                <a:cs typeface="Arial" charset="0"/>
              </a:rPr>
              <a:t>Lịch sử thuốc lá?</a:t>
            </a:r>
            <a:endParaRPr sz="3800" b="1" dirty="0">
              <a:solidFill>
                <a:schemeClr val="bg1"/>
              </a:solidFill>
              <a:latin typeface="Arial" charset="0"/>
              <a:ea typeface="Arial" charset="0"/>
              <a:cs typeface="Arial" charset="0"/>
            </a:endParaRPr>
          </a:p>
        </p:txBody>
      </p:sp>
      <p:sp>
        <p:nvSpPr>
          <p:cNvPr id="9" name="文本框 8"/>
          <p:cNvSpPr txBox="1"/>
          <p:nvPr/>
        </p:nvSpPr>
        <p:spPr>
          <a:xfrm>
            <a:off x="809587" y="1093755"/>
            <a:ext cx="10568458" cy="5316564"/>
          </a:xfrm>
          <a:prstGeom prst="rect">
            <a:avLst/>
          </a:prstGeom>
          <a:noFill/>
        </p:spPr>
        <p:txBody>
          <a:bodyPr wrap="square" rtlCol="0">
            <a:normAutofit fontScale="92500" lnSpcReduction="10000"/>
          </a:bodyPr>
          <a:lstStyle/>
          <a:p>
            <a:pPr marL="342900" indent="-342900" algn="just">
              <a:lnSpc>
                <a:spcPct val="124000"/>
              </a:lnSpc>
              <a:spcAft>
                <a:spcPts val="300"/>
              </a:spcAft>
              <a:buFont typeface="Arial" charset="0"/>
              <a:buChar char="•"/>
            </a:pPr>
            <a:r>
              <a:rPr lang="vi-VN" sz="2000" dirty="0">
                <a:solidFill>
                  <a:srgbClr val="0A0A0A"/>
                </a:solidFill>
                <a:latin typeface="Arial" charset="0"/>
                <a:ea typeface="Arial" charset="0"/>
                <a:cs typeface="Arial" charset="0"/>
              </a:rPr>
              <a:t>Cây thuốc lá hoang dại đã có cách đây khoảng 4.000 năm, trùng với văn minh của người da đỏ vùng Trung và Nam Mỹ.</a:t>
            </a:r>
            <a:r>
              <a:rPr lang="vi-VN" sz="2000" dirty="0">
                <a:solidFill>
                  <a:srgbClr val="202122"/>
                </a:solidFill>
                <a:latin typeface="Arial" charset="0"/>
                <a:ea typeface="Arial" charset="0"/>
                <a:cs typeface="Arial" charset="0"/>
              </a:rPr>
              <a:t> </a:t>
            </a:r>
            <a:endParaRPr lang="en-GB" sz="2000" dirty="0">
              <a:solidFill>
                <a:srgbClr val="202122"/>
              </a:solidFill>
              <a:latin typeface="Arial" charset="0"/>
              <a:ea typeface="Arial" charset="0"/>
              <a:cs typeface="Arial" charset="0"/>
            </a:endParaRPr>
          </a:p>
          <a:p>
            <a:pPr marL="342900" indent="-342900" algn="just">
              <a:lnSpc>
                <a:spcPct val="124000"/>
              </a:lnSpc>
              <a:spcAft>
                <a:spcPts val="300"/>
              </a:spcAft>
              <a:buFont typeface="Arial" charset="0"/>
              <a:buChar char="•"/>
            </a:pPr>
            <a:r>
              <a:rPr lang="vi-VN" sz="2000" dirty="0">
                <a:solidFill>
                  <a:srgbClr val="202122"/>
                </a:solidFill>
                <a:latin typeface="Arial" charset="0"/>
                <a:ea typeface="Arial" charset="0"/>
                <a:cs typeface="Arial" charset="0"/>
              </a:rPr>
              <a:t>Các dạng thuốc lá sớm nhất tương tự như xì gà. Sau đó thuốc lá được cho rằng đã xuất hiện ở </a:t>
            </a:r>
            <a:r>
              <a:rPr lang="vi-VN" sz="2000" dirty="0">
                <a:solidFill>
                  <a:srgbClr val="0B0080"/>
                </a:solidFill>
                <a:latin typeface="Arial" charset="0"/>
                <a:ea typeface="Arial" charset="0"/>
                <a:cs typeface="Arial" charset="0"/>
                <a:hlinkClick r:id="rId5" tooltip="Mexico"/>
              </a:rPr>
              <a:t>Mexico</a:t>
            </a:r>
            <a:r>
              <a:rPr lang="vi-VN" sz="2000" dirty="0">
                <a:solidFill>
                  <a:srgbClr val="202122"/>
                </a:solidFill>
                <a:latin typeface="Arial" charset="0"/>
                <a:ea typeface="Arial" charset="0"/>
                <a:cs typeface="Arial" charset="0"/>
              </a:rPr>
              <a:t> và </a:t>
            </a:r>
            <a:r>
              <a:rPr lang="vi-VN" sz="2000" dirty="0">
                <a:solidFill>
                  <a:srgbClr val="0B0080"/>
                </a:solidFill>
                <a:latin typeface="Arial" charset="0"/>
                <a:ea typeface="Arial" charset="0"/>
                <a:cs typeface="Arial" charset="0"/>
                <a:hlinkClick r:id="rId6" tooltip="Trung Mỹ"/>
              </a:rPr>
              <a:t>Trung Mỹ</a:t>
            </a:r>
            <a:r>
              <a:rPr lang="vi-VN" sz="2000" dirty="0">
                <a:solidFill>
                  <a:srgbClr val="202122"/>
                </a:solidFill>
                <a:latin typeface="Arial" charset="0"/>
                <a:ea typeface="Arial" charset="0"/>
                <a:cs typeface="Arial" charset="0"/>
              </a:rPr>
              <a:t> vào khoảng thế kỷ thứ 9 dưới dạng ống lau sậy và ống hút thuốc.</a:t>
            </a:r>
            <a:endParaRPr lang="en-GB" sz="2000" dirty="0">
              <a:solidFill>
                <a:srgbClr val="0A0A0A"/>
              </a:solidFill>
              <a:latin typeface="Arial" charset="0"/>
              <a:ea typeface="Arial" charset="0"/>
              <a:cs typeface="Arial" charset="0"/>
            </a:endParaRPr>
          </a:p>
          <a:p>
            <a:pPr marL="342900" indent="-342900" algn="just">
              <a:lnSpc>
                <a:spcPct val="124000"/>
              </a:lnSpc>
              <a:spcAft>
                <a:spcPts val="300"/>
              </a:spcAft>
              <a:buFont typeface="Arial" charset="0"/>
              <a:buChar char="•"/>
            </a:pPr>
            <a:r>
              <a:rPr lang="vi-VN" sz="2000" dirty="0">
                <a:solidFill>
                  <a:srgbClr val="0A0A0A"/>
                </a:solidFill>
                <a:latin typeface="Arial" charset="0"/>
                <a:ea typeface="Arial" charset="0"/>
                <a:cs typeface="Arial" charset="0"/>
              </a:rPr>
              <a:t> Lịch sử chính thức của việc sản xuất thuốc lá được đánh dấu vào ngày 12⁄10⁄1492 do chuyến thám hiểm tìm ra châu Mỹ của Christopher Columbus, ông đã phát hiện thấy người bản xứ ở quần đảo Antil vừa nhảy múa, vừa hút một loại lá cuộn tròn gọi là Tabaccos.</a:t>
            </a:r>
            <a:endParaRPr lang="en-GB" sz="2000" dirty="0">
              <a:solidFill>
                <a:srgbClr val="0A0A0A"/>
              </a:solidFill>
              <a:latin typeface="Arial" charset="0"/>
              <a:ea typeface="Arial" charset="0"/>
              <a:cs typeface="Arial" charset="0"/>
            </a:endParaRPr>
          </a:p>
          <a:p>
            <a:pPr marL="342900" indent="-342900" algn="just">
              <a:lnSpc>
                <a:spcPct val="124000"/>
              </a:lnSpc>
              <a:spcAft>
                <a:spcPts val="300"/>
              </a:spcAft>
              <a:buFont typeface="Arial" charset="0"/>
              <a:buChar char="•"/>
            </a:pPr>
            <a:r>
              <a:rPr lang="vi-VN" sz="2000" dirty="0">
                <a:solidFill>
                  <a:srgbClr val="0A0A0A"/>
                </a:solidFill>
                <a:latin typeface="Arial" charset="0"/>
                <a:ea typeface="Arial" charset="0"/>
                <a:cs typeface="Arial" charset="0"/>
              </a:rPr>
              <a:t>Năm 1559, </a:t>
            </a:r>
            <a:r>
              <a:rPr lang="en-GB" sz="2000" dirty="0" err="1">
                <a:solidFill>
                  <a:srgbClr val="0A0A0A"/>
                </a:solidFill>
                <a:latin typeface="Arial" charset="0"/>
                <a:ea typeface="Arial" charset="0"/>
                <a:cs typeface="Arial" charset="0"/>
              </a:rPr>
              <a:t>Đ</a:t>
            </a:r>
            <a:r>
              <a:rPr lang="vi-VN" sz="2000" dirty="0">
                <a:solidFill>
                  <a:srgbClr val="0A0A0A"/>
                </a:solidFill>
                <a:latin typeface="Arial" charset="0"/>
                <a:ea typeface="Arial" charset="0"/>
                <a:cs typeface="Arial" charset="0"/>
              </a:rPr>
              <a:t>ại sứ người Pháp tại Lisbon, Jean Nicot là người đầu tiên trồng thuốc lá ở Bồ Đào Nha và sau đó lan ra toàn châu Âu</a:t>
            </a:r>
            <a:r>
              <a:rPr lang="en-GB" sz="2000" dirty="0">
                <a:solidFill>
                  <a:srgbClr val="0A0A0A"/>
                </a:solidFill>
                <a:latin typeface="Arial" charset="0"/>
                <a:ea typeface="Arial" charset="0"/>
                <a:cs typeface="Arial" charset="0"/>
              </a:rPr>
              <a:t>.</a:t>
            </a:r>
          </a:p>
          <a:p>
            <a:pPr marL="342900" indent="-342900" algn="just">
              <a:lnSpc>
                <a:spcPct val="124000"/>
              </a:lnSpc>
              <a:spcAft>
                <a:spcPts val="300"/>
              </a:spcAft>
              <a:buFont typeface="Arial" charset="0"/>
              <a:buChar char="•"/>
            </a:pPr>
            <a:r>
              <a:rPr lang="vi-VN" sz="2000" dirty="0">
                <a:solidFill>
                  <a:srgbClr val="0A0A0A"/>
                </a:solidFill>
                <a:latin typeface="Arial" charset="0"/>
                <a:ea typeface="Arial" charset="0"/>
                <a:cs typeface="Arial" charset="0"/>
              </a:rPr>
              <a:t>Thuốc lá được trồng ở Cuba năm 1580 và nhanh chóng mở rộng sang Guyana và Brazil. Thuốc lá được đưa vào châu Âu, châu Á, châu Phi vào nửa cuối thế kỷ 16.</a:t>
            </a:r>
            <a:endParaRPr lang="en-GB" sz="2000" dirty="0">
              <a:solidFill>
                <a:srgbClr val="0A0A0A"/>
              </a:solidFill>
              <a:latin typeface="Arial" charset="0"/>
              <a:ea typeface="Arial" charset="0"/>
              <a:cs typeface="Arial" charset="0"/>
            </a:endParaRPr>
          </a:p>
          <a:p>
            <a:pPr marL="342900" indent="-342900" algn="just">
              <a:lnSpc>
                <a:spcPct val="124000"/>
              </a:lnSpc>
              <a:spcAft>
                <a:spcPts val="300"/>
              </a:spcAft>
              <a:buFont typeface="Arial" charset="0"/>
              <a:buChar char="•"/>
            </a:pPr>
            <a:r>
              <a:rPr lang="vi-VN" sz="2000" dirty="0">
                <a:solidFill>
                  <a:srgbClr val="0A0A0A"/>
                </a:solidFill>
                <a:latin typeface="Arial" charset="0"/>
                <a:ea typeface="Arial" charset="0"/>
                <a:cs typeface="Arial" charset="0"/>
              </a:rPr>
              <a:t>Thuốc lá đã được trồng ở Trung Quốc và Nhật Bản khoảng giữa thế kỷ 17</a:t>
            </a:r>
            <a:r>
              <a:rPr lang="en-GB" sz="2000" dirty="0">
                <a:solidFill>
                  <a:srgbClr val="0A0A0A"/>
                </a:solidFill>
                <a:latin typeface="Arial" charset="0"/>
                <a:ea typeface="Arial" charset="0"/>
                <a:cs typeface="Arial" charset="0"/>
              </a:rPr>
              <a:t>.</a:t>
            </a:r>
          </a:p>
          <a:p>
            <a:pPr marL="342900" indent="-342900" algn="just">
              <a:lnSpc>
                <a:spcPct val="124000"/>
              </a:lnSpc>
              <a:spcAft>
                <a:spcPts val="300"/>
              </a:spcAft>
              <a:buFont typeface="Arial" charset="0"/>
              <a:buChar char="•"/>
            </a:pPr>
            <a:r>
              <a:rPr lang="vi-VN" sz="2000" dirty="0">
                <a:solidFill>
                  <a:srgbClr val="0A0A0A"/>
                </a:solidFill>
                <a:latin typeface="Arial" charset="0"/>
                <a:ea typeface="Arial" charset="0"/>
                <a:cs typeface="Arial" charset="0"/>
              </a:rPr>
              <a:t>Đến thế kỷ XVIII, XIX các nước Âu - Mỹ hoàn thành cách mạng công nghiệp. Ngành công nghiệp thuốc lá ra đời và thu được lợi nhuận to lớn hơn trước.</a:t>
            </a:r>
            <a:endParaRPr lang="en-US" altLang="en-US" sz="2000" dirty="0">
              <a:latin typeface="Arial" charset="0"/>
              <a:ea typeface="Arial" charset="0"/>
              <a:cs typeface="Arial" charset="0"/>
            </a:endParaRPr>
          </a:p>
          <a:p>
            <a:pPr indent="406400" fontAlgn="auto">
              <a:lnSpc>
                <a:spcPct val="120000"/>
              </a:lnSpc>
            </a:pPr>
            <a:endParaRPr lang="zh-CN" altLang="en-US" sz="1600" dirty="0">
              <a:solidFill>
                <a:schemeClr val="tx1"/>
              </a:solidFill>
              <a:latin typeface="Arial" charset="0"/>
              <a:ea typeface="Arial" charset="0"/>
              <a:cs typeface="Arial" charset="0"/>
            </a:endParaRPr>
          </a:p>
        </p:txBody>
      </p:sp>
      <p:pic>
        <p:nvPicPr>
          <p:cNvPr id="7" name="图片 6" descr="8 (23)"/>
          <p:cNvPicPr>
            <a:picLocks noChangeAspect="1"/>
          </p:cNvPicPr>
          <p:nvPr/>
        </p:nvPicPr>
        <p:blipFill>
          <a:blip r:embed="rId7"/>
          <a:srcRect t="86667"/>
          <a:stretch>
            <a:fillRect/>
          </a:stretch>
        </p:blipFill>
        <p:spPr>
          <a:xfrm>
            <a:off x="635" y="6477000"/>
            <a:ext cx="12192000" cy="381000"/>
          </a:xfrm>
          <a:prstGeom prst="rect">
            <a:avLst/>
          </a:prstGeom>
        </p:spPr>
      </p:pic>
    </p:spTree>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
          <p:cNvGrpSpPr/>
          <p:nvPr/>
        </p:nvGrpSpPr>
        <p:grpSpPr>
          <a:xfrm>
            <a:off x="-1270" y="-21590"/>
            <a:ext cx="12193270" cy="6879590"/>
            <a:chOff x="-1" y="-34"/>
            <a:chExt cx="19202" cy="10834"/>
          </a:xfrm>
        </p:grpSpPr>
        <p:grpSp>
          <p:nvGrpSpPr>
            <p:cNvPr id="5" name="组合 1"/>
            <p:cNvGrpSpPr/>
            <p:nvPr/>
          </p:nvGrpSpPr>
          <p:grpSpPr>
            <a:xfrm>
              <a:off x="-1" y="-34"/>
              <a:ext cx="19202" cy="10835"/>
              <a:chOff x="-1" y="-34"/>
              <a:chExt cx="19202" cy="10835"/>
            </a:xfrm>
          </p:grpSpPr>
          <p:pic>
            <p:nvPicPr>
              <p:cNvPr id="7" name="图片 24" descr="E:\ppt创作\1全部\3素材\39 (3).png39 (3)"/>
              <p:cNvPicPr>
                <a:picLocks noChangeAspect="1"/>
              </p:cNvPicPr>
              <p:nvPr/>
            </p:nvPicPr>
            <p:blipFill>
              <a:blip r:embed="rId2"/>
              <a:stretch>
                <a:fillRect/>
              </a:stretch>
            </p:blipFill>
            <p:spPr>
              <a:xfrm>
                <a:off x="-1" y="0"/>
                <a:ext cx="19202" cy="10801"/>
              </a:xfrm>
              <a:prstGeom prst="rect">
                <a:avLst/>
              </a:prstGeom>
            </p:spPr>
          </p:pic>
          <p:pic>
            <p:nvPicPr>
              <p:cNvPr id="8" name="图片 23" descr="59"/>
              <p:cNvPicPr>
                <a:picLocks noChangeAspect="1"/>
              </p:cNvPicPr>
              <p:nvPr/>
            </p:nvPicPr>
            <p:blipFill>
              <a:blip r:embed="rId3"/>
              <a:srcRect t="10063" b="21540"/>
              <a:stretch>
                <a:fillRect/>
              </a:stretch>
            </p:blipFill>
            <p:spPr>
              <a:xfrm>
                <a:off x="1" y="-34"/>
                <a:ext cx="19200" cy="10834"/>
              </a:xfrm>
              <a:prstGeom prst="rect">
                <a:avLst/>
              </a:prstGeom>
            </p:spPr>
          </p:pic>
        </p:grpSp>
        <p:sp>
          <p:nvSpPr>
            <p:cNvPr id="6"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6" descr="8 (23)"/>
          <p:cNvPicPr>
            <a:picLocks noChangeAspect="1"/>
          </p:cNvPicPr>
          <p:nvPr/>
        </p:nvPicPr>
        <p:blipFill>
          <a:blip r:embed="rId4"/>
          <a:srcRect t="86667"/>
          <a:stretch>
            <a:fillRect/>
          </a:stretch>
        </p:blipFill>
        <p:spPr>
          <a:xfrm>
            <a:off x="635" y="6477000"/>
            <a:ext cx="12192000" cy="381000"/>
          </a:xfrm>
          <a:prstGeom prst="rect">
            <a:avLst/>
          </a:prstGeom>
        </p:spPr>
      </p:pic>
      <p:sp>
        <p:nvSpPr>
          <p:cNvPr id="10" name="同侧圆角矩形 23"/>
          <p:cNvSpPr/>
          <p:nvPr/>
        </p:nvSpPr>
        <p:spPr>
          <a:xfrm flipV="1">
            <a:off x="622878" y="1185215"/>
            <a:ext cx="10070522" cy="3597332"/>
          </a:xfrm>
          <a:prstGeom prst="round2SameRect">
            <a:avLst>
              <a:gd name="adj1" fmla="val 5081"/>
              <a:gd name="adj2" fmla="val 0"/>
            </a:avLst>
          </a:prstGeom>
          <a:solidFill>
            <a:schemeClr val="bg1"/>
          </a:solidFill>
          <a:ln w="190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Bold" panose="020B0800000000000000" charset="-122"/>
            </a:endParaRPr>
          </a:p>
        </p:txBody>
      </p:sp>
      <p:sp>
        <p:nvSpPr>
          <p:cNvPr id="12" name="文本框 2"/>
          <p:cNvSpPr txBox="1"/>
          <p:nvPr/>
        </p:nvSpPr>
        <p:spPr>
          <a:xfrm>
            <a:off x="4105188" y="450594"/>
            <a:ext cx="4303316" cy="682971"/>
          </a:xfrm>
          <a:prstGeom prst="rect">
            <a:avLst/>
          </a:prstGeom>
          <a:solidFill>
            <a:srgbClr val="D93B2A"/>
          </a:solidFill>
        </p:spPr>
        <p:txBody>
          <a:bodyPr wrap="square" rtlCol="0">
            <a:noAutofit/>
          </a:bodyPr>
          <a:lstStyle/>
          <a:p>
            <a:pPr indent="0" fontAlgn="auto">
              <a:lnSpc>
                <a:spcPct val="100000"/>
              </a:lnSpc>
            </a:pPr>
            <a:r>
              <a:rPr lang="vi-VN" altLang="vi-VN" sz="3800" b="1" dirty="0" smtClean="0">
                <a:solidFill>
                  <a:schemeClr val="bg1"/>
                </a:solidFill>
                <a:latin typeface="Arial" charset="0"/>
                <a:ea typeface="Arial" charset="0"/>
                <a:cs typeface="Arial" charset="0"/>
              </a:rPr>
              <a:t>Lịch sử thuốc lá?</a:t>
            </a:r>
            <a:endParaRPr sz="3800" b="1" dirty="0">
              <a:solidFill>
                <a:schemeClr val="bg1"/>
              </a:solidFill>
              <a:latin typeface="Arial" charset="0"/>
              <a:ea typeface="Arial" charset="0"/>
              <a:cs typeface="Arial" charset="0"/>
            </a:endParaRPr>
          </a:p>
        </p:txBody>
      </p:sp>
      <p:sp>
        <p:nvSpPr>
          <p:cNvPr id="13" name="Content Placeholder 2"/>
          <p:cNvSpPr>
            <a:spLocks noGrp="1"/>
          </p:cNvSpPr>
          <p:nvPr>
            <p:ph idx="1"/>
          </p:nvPr>
        </p:nvSpPr>
        <p:spPr>
          <a:xfrm>
            <a:off x="866799" y="1203159"/>
            <a:ext cx="9434944" cy="3940522"/>
          </a:xfrm>
        </p:spPr>
        <p:txBody>
          <a:bodyPr>
            <a:noAutofit/>
          </a:bodyPr>
          <a:lstStyle/>
          <a:p>
            <a:pPr marL="265113" indent="-265113" algn="just">
              <a:spcBef>
                <a:spcPts val="600"/>
              </a:spcBef>
              <a:spcAft>
                <a:spcPts val="600"/>
              </a:spcAft>
            </a:pPr>
            <a:r>
              <a:rPr lang="vi-VN" sz="2000" dirty="0">
                <a:solidFill>
                  <a:srgbClr val="0A0A0A"/>
                </a:solidFill>
                <a:latin typeface="Arial" charset="0"/>
                <a:ea typeface="Arial" charset="0"/>
                <a:cs typeface="Arial" charset="0"/>
              </a:rPr>
              <a:t>Sau chiến tranh </a:t>
            </a:r>
            <a:r>
              <a:rPr lang="en-GB" sz="2000" dirty="0">
                <a:solidFill>
                  <a:srgbClr val="0A0A0A"/>
                </a:solidFill>
                <a:latin typeface="Arial" charset="0"/>
                <a:ea typeface="Arial" charset="0"/>
                <a:cs typeface="Arial" charset="0"/>
              </a:rPr>
              <a:t>TG</a:t>
            </a:r>
            <a:r>
              <a:rPr lang="vi-VN" sz="2000" dirty="0">
                <a:solidFill>
                  <a:srgbClr val="0A0A0A"/>
                </a:solidFill>
                <a:latin typeface="Arial" charset="0"/>
                <a:ea typeface="Arial" charset="0"/>
                <a:cs typeface="Arial" charset="0"/>
              </a:rPr>
              <a:t> thứ II, các quốc gia giành được độc lập đã quan tâm phát triển ngành công nghiệp thuốc lá như Trung Quốc, Indonesia, Philippines,</a:t>
            </a:r>
            <a:r>
              <a:rPr lang="en-GB" sz="2000" dirty="0">
                <a:solidFill>
                  <a:srgbClr val="0A0A0A"/>
                </a:solidFill>
                <a:latin typeface="Arial" charset="0"/>
                <a:ea typeface="Arial" charset="0"/>
                <a:cs typeface="Arial" charset="0"/>
              </a:rPr>
              <a:t> </a:t>
            </a:r>
            <a:r>
              <a:rPr lang="vi-VN" sz="2000" dirty="0">
                <a:solidFill>
                  <a:srgbClr val="0A0A0A"/>
                </a:solidFill>
                <a:latin typeface="Arial" charset="0"/>
                <a:ea typeface="Arial" charset="0"/>
                <a:cs typeface="Arial" charset="0"/>
              </a:rPr>
              <a:t>Việt Nam,...</a:t>
            </a:r>
            <a:endParaRPr lang="en-GB" sz="2000" dirty="0">
              <a:solidFill>
                <a:srgbClr val="0A0A0A"/>
              </a:solidFill>
              <a:latin typeface="Arial" charset="0"/>
              <a:ea typeface="Arial" charset="0"/>
              <a:cs typeface="Arial" charset="0"/>
            </a:endParaRPr>
          </a:p>
          <a:p>
            <a:pPr marL="265113" indent="-265113" algn="just">
              <a:spcBef>
                <a:spcPts val="600"/>
              </a:spcBef>
              <a:spcAft>
                <a:spcPts val="600"/>
              </a:spcAft>
            </a:pPr>
            <a:r>
              <a:rPr lang="vi-VN" sz="2000" dirty="0">
                <a:solidFill>
                  <a:srgbClr val="0A0A0A"/>
                </a:solidFill>
                <a:latin typeface="Arial" charset="0"/>
                <a:ea typeface="Arial" charset="0"/>
                <a:cs typeface="Arial" charset="0"/>
              </a:rPr>
              <a:t>Tóm tắt các giai đoạn lịch sử thuốc lá thế giới:</a:t>
            </a:r>
            <a:endParaRPr lang="en-GB" sz="2000" dirty="0">
              <a:solidFill>
                <a:srgbClr val="0A0A0A"/>
              </a:solidFill>
              <a:latin typeface="Arial" charset="0"/>
              <a:ea typeface="Arial" charset="0"/>
              <a:cs typeface="Arial" charset="0"/>
            </a:endParaRPr>
          </a:p>
          <a:p>
            <a:pPr marL="0" indent="0" algn="just">
              <a:spcBef>
                <a:spcPts val="600"/>
              </a:spcBef>
              <a:spcAft>
                <a:spcPts val="600"/>
              </a:spcAft>
              <a:buNone/>
            </a:pPr>
            <a:r>
              <a:rPr lang="en-GB" sz="2000" dirty="0">
                <a:solidFill>
                  <a:srgbClr val="0A0A0A"/>
                </a:solidFill>
                <a:latin typeface="Arial" charset="0"/>
                <a:ea typeface="Arial" charset="0"/>
                <a:cs typeface="Arial" charset="0"/>
              </a:rPr>
              <a:t> - </a:t>
            </a:r>
            <a:r>
              <a:rPr lang="vi-VN" sz="2000" dirty="0">
                <a:solidFill>
                  <a:srgbClr val="0A0A0A"/>
                </a:solidFill>
                <a:latin typeface="Arial" charset="0"/>
                <a:ea typeface="Arial" charset="0"/>
                <a:cs typeface="Arial" charset="0"/>
              </a:rPr>
              <a:t>Thế kỷ 17: Thời kỳ vĩ đại của tẩu thuốc.</a:t>
            </a:r>
          </a:p>
          <a:p>
            <a:pPr marL="0" indent="0" algn="just">
              <a:buNone/>
            </a:pPr>
            <a:r>
              <a:rPr lang="en-GB" sz="2000" dirty="0">
                <a:solidFill>
                  <a:srgbClr val="0A0A0A"/>
                </a:solidFill>
                <a:latin typeface="Arial" charset="0"/>
                <a:ea typeface="Arial" charset="0"/>
                <a:cs typeface="Arial" charset="0"/>
              </a:rPr>
              <a:t> - </a:t>
            </a:r>
            <a:r>
              <a:rPr lang="vi-VN" sz="2000" dirty="0">
                <a:solidFill>
                  <a:srgbClr val="0A0A0A"/>
                </a:solidFill>
                <a:latin typeface="Arial" charset="0"/>
                <a:ea typeface="Arial" charset="0"/>
                <a:cs typeface="Arial" charset="0"/>
              </a:rPr>
              <a:t>Thế kỷ 18: Thuốc lá hít thống trị.</a:t>
            </a:r>
          </a:p>
          <a:p>
            <a:pPr marL="0" indent="0" algn="just">
              <a:buNone/>
            </a:pPr>
            <a:r>
              <a:rPr lang="en-GB" sz="2000" dirty="0">
                <a:solidFill>
                  <a:srgbClr val="0A0A0A"/>
                </a:solidFill>
                <a:latin typeface="Arial" charset="0"/>
                <a:ea typeface="Arial" charset="0"/>
                <a:cs typeface="Arial" charset="0"/>
              </a:rPr>
              <a:t> - </a:t>
            </a:r>
            <a:r>
              <a:rPr lang="vi-VN" sz="2000" dirty="0">
                <a:solidFill>
                  <a:srgbClr val="0A0A0A"/>
                </a:solidFill>
                <a:latin typeface="Arial" charset="0"/>
                <a:ea typeface="Arial" charset="0"/>
                <a:cs typeface="Arial" charset="0"/>
              </a:rPr>
              <a:t>Thế kỷ 19: Thời đại của thuốc lá xì gà.</a:t>
            </a:r>
          </a:p>
          <a:p>
            <a:pPr marL="0" indent="0" algn="just">
              <a:buNone/>
            </a:pPr>
            <a:r>
              <a:rPr lang="en-GB" sz="2000" dirty="0">
                <a:solidFill>
                  <a:srgbClr val="0A0A0A"/>
                </a:solidFill>
                <a:latin typeface="Arial" charset="0"/>
                <a:ea typeface="Arial" charset="0"/>
                <a:cs typeface="Arial" charset="0"/>
              </a:rPr>
              <a:t> - </a:t>
            </a:r>
            <a:r>
              <a:rPr lang="vi-VN" sz="2000" dirty="0">
                <a:solidFill>
                  <a:srgbClr val="0A0A0A"/>
                </a:solidFill>
                <a:latin typeface="Arial" charset="0"/>
                <a:ea typeface="Arial" charset="0"/>
                <a:cs typeface="Arial" charset="0"/>
              </a:rPr>
              <a:t>Thế kỷ 20: Sự nổi dậy của th</a:t>
            </a:r>
            <a:r>
              <a:rPr lang="en-US" sz="2000" dirty="0">
                <a:solidFill>
                  <a:srgbClr val="0A0A0A"/>
                </a:solidFill>
                <a:latin typeface="Arial" charset="0"/>
                <a:ea typeface="Arial" charset="0"/>
                <a:cs typeface="Arial" charset="0"/>
              </a:rPr>
              <a:t>u</a:t>
            </a:r>
            <a:r>
              <a:rPr lang="vi-VN" sz="2000" dirty="0">
                <a:solidFill>
                  <a:srgbClr val="0A0A0A"/>
                </a:solidFill>
                <a:latin typeface="Arial" charset="0"/>
                <a:ea typeface="Arial" charset="0"/>
                <a:cs typeface="Arial" charset="0"/>
              </a:rPr>
              <a:t>ốc lá điếu</a:t>
            </a:r>
            <a:endParaRPr lang="en-GB" sz="2000" dirty="0">
              <a:solidFill>
                <a:srgbClr val="0A0A0A"/>
              </a:solidFill>
              <a:latin typeface="Arial" charset="0"/>
              <a:ea typeface="Arial" charset="0"/>
              <a:cs typeface="Arial" charset="0"/>
            </a:endParaRPr>
          </a:p>
          <a:p>
            <a:pPr marL="0" indent="0" algn="just">
              <a:buNone/>
            </a:pPr>
            <a:r>
              <a:rPr lang="en-GB" sz="2000" b="0" i="0" dirty="0">
                <a:solidFill>
                  <a:srgbClr val="0A0A0A"/>
                </a:solidFill>
                <a:effectLst/>
                <a:latin typeface="Arial" charset="0"/>
                <a:ea typeface="Arial" charset="0"/>
                <a:cs typeface="Arial" charset="0"/>
              </a:rPr>
              <a:t> - </a:t>
            </a:r>
            <a:r>
              <a:rPr lang="en-GB" sz="2000" b="0" i="0" dirty="0" err="1">
                <a:solidFill>
                  <a:srgbClr val="0A0A0A"/>
                </a:solidFill>
                <a:effectLst/>
                <a:latin typeface="Arial" charset="0"/>
                <a:ea typeface="Arial" charset="0"/>
                <a:cs typeface="Arial" charset="0"/>
              </a:rPr>
              <a:t>Thế</a:t>
            </a:r>
            <a:r>
              <a:rPr lang="en-GB" sz="2000" b="0" i="0" dirty="0">
                <a:solidFill>
                  <a:srgbClr val="0A0A0A"/>
                </a:solidFill>
                <a:effectLst/>
                <a:latin typeface="Arial" charset="0"/>
                <a:ea typeface="Arial" charset="0"/>
                <a:cs typeface="Arial" charset="0"/>
              </a:rPr>
              <a:t> </a:t>
            </a:r>
            <a:r>
              <a:rPr lang="en-GB" sz="2000" b="0" i="0" dirty="0" err="1">
                <a:solidFill>
                  <a:srgbClr val="0A0A0A"/>
                </a:solidFill>
                <a:effectLst/>
                <a:latin typeface="Arial" charset="0"/>
                <a:ea typeface="Arial" charset="0"/>
                <a:cs typeface="Arial" charset="0"/>
              </a:rPr>
              <a:t>kỷ</a:t>
            </a:r>
            <a:r>
              <a:rPr lang="en-GB" sz="2000" b="0" i="0" dirty="0">
                <a:solidFill>
                  <a:srgbClr val="0A0A0A"/>
                </a:solidFill>
                <a:effectLst/>
                <a:latin typeface="Arial" charset="0"/>
                <a:ea typeface="Arial" charset="0"/>
                <a:cs typeface="Arial" charset="0"/>
              </a:rPr>
              <a:t> 21: </a:t>
            </a:r>
            <a:r>
              <a:rPr lang="en-GB" sz="2000" b="0" i="0" dirty="0" err="1">
                <a:solidFill>
                  <a:srgbClr val="0A0A0A"/>
                </a:solidFill>
                <a:effectLst/>
                <a:latin typeface="Arial" charset="0"/>
                <a:ea typeface="Arial" charset="0"/>
                <a:cs typeface="Arial" charset="0"/>
              </a:rPr>
              <a:t>Thuốc</a:t>
            </a:r>
            <a:r>
              <a:rPr lang="en-GB" sz="2000" b="0" i="0" dirty="0">
                <a:solidFill>
                  <a:srgbClr val="0A0A0A"/>
                </a:solidFill>
                <a:effectLst/>
                <a:latin typeface="Arial" charset="0"/>
                <a:ea typeface="Arial" charset="0"/>
                <a:cs typeface="Arial" charset="0"/>
              </a:rPr>
              <a:t> </a:t>
            </a:r>
            <a:r>
              <a:rPr lang="en-GB" sz="2000" b="0" i="0" dirty="0" err="1">
                <a:solidFill>
                  <a:srgbClr val="0A0A0A"/>
                </a:solidFill>
                <a:effectLst/>
                <a:latin typeface="Arial" charset="0"/>
                <a:ea typeface="Arial" charset="0"/>
                <a:cs typeface="Arial" charset="0"/>
              </a:rPr>
              <a:t>lá</a:t>
            </a:r>
            <a:r>
              <a:rPr lang="en-GB" sz="2000" b="0" i="0" dirty="0">
                <a:solidFill>
                  <a:srgbClr val="0A0A0A"/>
                </a:solidFill>
                <a:effectLst/>
                <a:latin typeface="Arial" charset="0"/>
                <a:ea typeface="Arial" charset="0"/>
                <a:cs typeface="Arial" charset="0"/>
              </a:rPr>
              <a:t> </a:t>
            </a:r>
            <a:r>
              <a:rPr lang="en-GB" sz="2000" b="0" i="0" dirty="0" err="1">
                <a:solidFill>
                  <a:srgbClr val="0A0A0A"/>
                </a:solidFill>
                <a:effectLst/>
                <a:latin typeface="Arial" charset="0"/>
                <a:ea typeface="Arial" charset="0"/>
                <a:cs typeface="Arial" charset="0"/>
              </a:rPr>
              <a:t>mới</a:t>
            </a:r>
            <a:r>
              <a:rPr lang="en-GB" sz="2000" b="0" i="0" dirty="0">
                <a:solidFill>
                  <a:srgbClr val="0A0A0A"/>
                </a:solidFill>
                <a:effectLst/>
                <a:latin typeface="Arial" charset="0"/>
                <a:ea typeface="Arial" charset="0"/>
                <a:cs typeface="Arial" charset="0"/>
              </a:rPr>
              <a:t> </a:t>
            </a:r>
            <a:r>
              <a:rPr lang="en-GB" sz="2000" b="0" i="0" dirty="0" err="1">
                <a:solidFill>
                  <a:srgbClr val="0A0A0A"/>
                </a:solidFill>
                <a:effectLst/>
                <a:latin typeface="Arial" charset="0"/>
                <a:ea typeface="Arial" charset="0"/>
                <a:cs typeface="Arial" charset="0"/>
              </a:rPr>
              <a:t>nổi</a:t>
            </a:r>
            <a:r>
              <a:rPr lang="en-GB" sz="2000" b="0" i="0" dirty="0">
                <a:solidFill>
                  <a:srgbClr val="0A0A0A"/>
                </a:solidFill>
                <a:effectLst/>
                <a:latin typeface="Arial" charset="0"/>
                <a:ea typeface="Arial" charset="0"/>
                <a:cs typeface="Arial" charset="0"/>
              </a:rPr>
              <a:t>: </a:t>
            </a:r>
            <a:r>
              <a:rPr lang="en-GB" sz="2000" b="0" i="0" dirty="0" err="1">
                <a:solidFill>
                  <a:srgbClr val="0A0A0A"/>
                </a:solidFill>
                <a:effectLst/>
                <a:latin typeface="Arial" charset="0"/>
                <a:ea typeface="Arial" charset="0"/>
                <a:cs typeface="Arial" charset="0"/>
              </a:rPr>
              <a:t>thuốc</a:t>
            </a:r>
            <a:r>
              <a:rPr lang="en-GB" sz="2000" b="0" i="0" dirty="0">
                <a:solidFill>
                  <a:srgbClr val="0A0A0A"/>
                </a:solidFill>
                <a:effectLst/>
                <a:latin typeface="Arial" charset="0"/>
                <a:ea typeface="Arial" charset="0"/>
                <a:cs typeface="Arial" charset="0"/>
              </a:rPr>
              <a:t> </a:t>
            </a:r>
            <a:r>
              <a:rPr lang="en-GB" sz="2000" b="0" i="0" dirty="0" err="1">
                <a:solidFill>
                  <a:srgbClr val="0A0A0A"/>
                </a:solidFill>
                <a:effectLst/>
                <a:latin typeface="Arial" charset="0"/>
                <a:ea typeface="Arial" charset="0"/>
                <a:cs typeface="Arial" charset="0"/>
              </a:rPr>
              <a:t>lá</a:t>
            </a:r>
            <a:r>
              <a:rPr lang="en-GB" sz="2000" b="0" i="0" dirty="0">
                <a:solidFill>
                  <a:srgbClr val="0A0A0A"/>
                </a:solidFill>
                <a:effectLst/>
                <a:latin typeface="Arial" charset="0"/>
                <a:ea typeface="Arial" charset="0"/>
                <a:cs typeface="Arial" charset="0"/>
              </a:rPr>
              <a:t> </a:t>
            </a:r>
            <a:r>
              <a:rPr lang="en-GB" sz="2000" b="0" i="0" dirty="0" err="1">
                <a:solidFill>
                  <a:srgbClr val="0A0A0A"/>
                </a:solidFill>
                <a:effectLst/>
                <a:latin typeface="Arial" charset="0"/>
                <a:ea typeface="Arial" charset="0"/>
                <a:cs typeface="Arial" charset="0"/>
              </a:rPr>
              <a:t>điện</a:t>
            </a:r>
            <a:r>
              <a:rPr lang="en-GB" sz="2000" b="0" i="0" dirty="0">
                <a:solidFill>
                  <a:srgbClr val="0A0A0A"/>
                </a:solidFill>
                <a:effectLst/>
                <a:latin typeface="Arial" charset="0"/>
                <a:ea typeface="Arial" charset="0"/>
                <a:cs typeface="Arial" charset="0"/>
              </a:rPr>
              <a:t> </a:t>
            </a:r>
            <a:r>
              <a:rPr lang="en-GB" sz="2000" b="0" i="0" dirty="0" err="1">
                <a:solidFill>
                  <a:srgbClr val="0A0A0A"/>
                </a:solidFill>
                <a:effectLst/>
                <a:latin typeface="Arial" charset="0"/>
                <a:ea typeface="Arial" charset="0"/>
                <a:cs typeface="Arial" charset="0"/>
              </a:rPr>
              <a:t>tử</a:t>
            </a:r>
            <a:r>
              <a:rPr lang="en-GB" sz="2000" b="0" i="0" dirty="0">
                <a:solidFill>
                  <a:srgbClr val="0A0A0A"/>
                </a:solidFill>
                <a:effectLst/>
                <a:latin typeface="Arial" charset="0"/>
                <a:ea typeface="Arial" charset="0"/>
                <a:cs typeface="Arial" charset="0"/>
              </a:rPr>
              <a:t>, </a:t>
            </a:r>
            <a:r>
              <a:rPr lang="en-GB" sz="2000" b="0" i="0" dirty="0" err="1">
                <a:solidFill>
                  <a:srgbClr val="0A0A0A"/>
                </a:solidFill>
                <a:effectLst/>
                <a:latin typeface="Arial" charset="0"/>
                <a:ea typeface="Arial" charset="0"/>
                <a:cs typeface="Arial" charset="0"/>
              </a:rPr>
              <a:t>thuốc</a:t>
            </a:r>
            <a:r>
              <a:rPr lang="en-GB" sz="2000" b="0" i="0" dirty="0">
                <a:solidFill>
                  <a:srgbClr val="0A0A0A"/>
                </a:solidFill>
                <a:effectLst/>
                <a:latin typeface="Arial" charset="0"/>
                <a:ea typeface="Arial" charset="0"/>
                <a:cs typeface="Arial" charset="0"/>
              </a:rPr>
              <a:t> </a:t>
            </a:r>
            <a:r>
              <a:rPr lang="en-GB" sz="2000" b="0" i="0" dirty="0" err="1">
                <a:solidFill>
                  <a:srgbClr val="0A0A0A"/>
                </a:solidFill>
                <a:effectLst/>
                <a:latin typeface="Arial" charset="0"/>
                <a:ea typeface="Arial" charset="0"/>
                <a:cs typeface="Arial" charset="0"/>
              </a:rPr>
              <a:t>lá</a:t>
            </a:r>
            <a:r>
              <a:rPr lang="en-GB" sz="2000" b="0" i="0" dirty="0">
                <a:solidFill>
                  <a:srgbClr val="0A0A0A"/>
                </a:solidFill>
                <a:effectLst/>
                <a:latin typeface="Arial" charset="0"/>
                <a:ea typeface="Arial" charset="0"/>
                <a:cs typeface="Arial" charset="0"/>
              </a:rPr>
              <a:t> </a:t>
            </a:r>
            <a:r>
              <a:rPr lang="en-GB" sz="2000" b="0" i="0" dirty="0" err="1">
                <a:solidFill>
                  <a:srgbClr val="0A0A0A"/>
                </a:solidFill>
                <a:effectLst/>
                <a:latin typeface="Arial" charset="0"/>
                <a:ea typeface="Arial" charset="0"/>
                <a:cs typeface="Arial" charset="0"/>
              </a:rPr>
              <a:t>nung</a:t>
            </a:r>
            <a:r>
              <a:rPr lang="en-GB" sz="2000" b="0" i="0" dirty="0">
                <a:solidFill>
                  <a:srgbClr val="0A0A0A"/>
                </a:solidFill>
                <a:effectLst/>
                <a:latin typeface="Arial" charset="0"/>
                <a:ea typeface="Arial" charset="0"/>
                <a:cs typeface="Arial" charset="0"/>
              </a:rPr>
              <a:t> </a:t>
            </a:r>
            <a:r>
              <a:rPr lang="en-GB" sz="2000" b="0" i="0" dirty="0" err="1">
                <a:solidFill>
                  <a:srgbClr val="0A0A0A"/>
                </a:solidFill>
                <a:effectLst/>
                <a:latin typeface="Arial" charset="0"/>
                <a:ea typeface="Arial" charset="0"/>
                <a:cs typeface="Arial" charset="0"/>
              </a:rPr>
              <a:t>nóng</a:t>
            </a:r>
            <a:r>
              <a:rPr lang="en-GB" sz="2000" b="0" i="0" dirty="0">
                <a:solidFill>
                  <a:srgbClr val="0A0A0A"/>
                </a:solidFill>
                <a:effectLst/>
                <a:latin typeface="Arial" charset="0"/>
                <a:ea typeface="Arial" charset="0"/>
                <a:cs typeface="Arial" charset="0"/>
              </a:rPr>
              <a:t>,…</a:t>
            </a:r>
            <a:endParaRPr lang="vi-VN" sz="2000" b="0" i="0" dirty="0">
              <a:solidFill>
                <a:srgbClr val="0A0A0A"/>
              </a:solidFill>
              <a:effectLst/>
              <a:latin typeface="Arial" charset="0"/>
              <a:ea typeface="Arial" charset="0"/>
              <a:cs typeface="Arial" charset="0"/>
            </a:endParaRPr>
          </a:p>
        </p:txBody>
      </p:sp>
      <p:pic>
        <p:nvPicPr>
          <p:cNvPr id="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33913" y="1877466"/>
            <a:ext cx="1828800" cy="176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6392" y="1895625"/>
            <a:ext cx="1600200" cy="176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14346" y="4713550"/>
            <a:ext cx="2209800" cy="1718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6" descr="Đại gia điếu cà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32528" y="4713550"/>
            <a:ext cx="2209800" cy="171802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25564" y="4713551"/>
            <a:ext cx="2209800" cy="1696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18789" y="4713551"/>
            <a:ext cx="2200275" cy="1696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7000305"/>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1270" y="-21590"/>
            <a:ext cx="12193270" cy="6879590"/>
            <a:chOff x="-1" y="-34"/>
            <a:chExt cx="19202" cy="10834"/>
          </a:xfrm>
        </p:grpSpPr>
        <p:grpSp>
          <p:nvGrpSpPr>
            <p:cNvPr id="2" name="组合 1"/>
            <p:cNvGrpSpPr/>
            <p:nvPr/>
          </p:nvGrpSpPr>
          <p:grpSpPr>
            <a:xfrm>
              <a:off x="-1" y="-34"/>
              <a:ext cx="19202" cy="10835"/>
              <a:chOff x="-1" y="-34"/>
              <a:chExt cx="19202" cy="10835"/>
            </a:xfrm>
          </p:grpSpPr>
          <p:pic>
            <p:nvPicPr>
              <p:cNvPr id="25" name="图片 24" descr="E:\ppt创作\1全部\3素材\39 (3).png39 (3)"/>
              <p:cNvPicPr>
                <a:picLocks noChangeAspect="1"/>
              </p:cNvPicPr>
              <p:nvPr/>
            </p:nvPicPr>
            <p:blipFill>
              <a:blip r:embed="rId3"/>
              <a:stretch>
                <a:fillRect/>
              </a:stretch>
            </p:blipFill>
            <p:spPr>
              <a:xfrm>
                <a:off x="-1" y="0"/>
                <a:ext cx="19202" cy="10801"/>
              </a:xfrm>
              <a:prstGeom prst="rect">
                <a:avLst/>
              </a:prstGeom>
            </p:spPr>
          </p:pic>
          <p:pic>
            <p:nvPicPr>
              <p:cNvPr id="24" name="图片 23" descr="59"/>
              <p:cNvPicPr>
                <a:picLocks noChangeAspect="1"/>
              </p:cNvPicPr>
              <p:nvPr/>
            </p:nvPicPr>
            <p:blipFill>
              <a:blip r:embed="rId4"/>
              <a:srcRect t="10063" b="21540"/>
              <a:stretch>
                <a:fillRect/>
              </a:stretch>
            </p:blipFill>
            <p:spPr>
              <a:xfrm>
                <a:off x="1" y="-34"/>
                <a:ext cx="19200" cy="10834"/>
              </a:xfrm>
              <a:prstGeom prst="rect">
                <a:avLst/>
              </a:prstGeom>
            </p:spPr>
          </p:pic>
        </p:grpSp>
        <p:sp>
          <p:nvSpPr>
            <p:cNvPr id="23" name="圆角矩形 22"/>
            <p:cNvSpPr/>
            <p:nvPr/>
          </p:nvSpPr>
          <p:spPr>
            <a:xfrm>
              <a:off x="377" y="600"/>
              <a:ext cx="18446" cy="9600"/>
            </a:xfrm>
            <a:prstGeom prst="roundRect">
              <a:avLst/>
            </a:prstGeom>
            <a:solidFill>
              <a:schemeClr val="bg1">
                <a:alpha val="51000"/>
              </a:schemeClr>
            </a:solidFill>
            <a:ln>
              <a:solidFill>
                <a:srgbClr val="D93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 name="图片 4" descr="8 (23)"/>
          <p:cNvPicPr>
            <a:picLocks noChangeAspect="1"/>
          </p:cNvPicPr>
          <p:nvPr/>
        </p:nvPicPr>
        <p:blipFill>
          <a:blip r:embed="rId5"/>
          <a:srcRect t="86667"/>
          <a:stretch>
            <a:fillRect/>
          </a:stretch>
        </p:blipFill>
        <p:spPr>
          <a:xfrm>
            <a:off x="635" y="6477000"/>
            <a:ext cx="12192000" cy="381000"/>
          </a:xfrm>
          <a:prstGeom prst="rect">
            <a:avLst/>
          </a:prstGeom>
        </p:spPr>
      </p:pic>
      <p:graphicFrame>
        <p:nvGraphicFramePr>
          <p:cNvPr id="17" name="Table 16"/>
          <p:cNvGraphicFramePr>
            <a:graphicFrameLocks noGrp="1"/>
          </p:cNvGraphicFramePr>
          <p:nvPr>
            <p:extLst>
              <p:ext uri="{D42A27DB-BD31-4B8C-83A1-F6EECF244321}">
                <p14:modId xmlns:p14="http://schemas.microsoft.com/office/powerpoint/2010/main" val="423379435"/>
              </p:ext>
            </p:extLst>
          </p:nvPr>
        </p:nvGraphicFramePr>
        <p:xfrm>
          <a:off x="1023731" y="439705"/>
          <a:ext cx="9918315" cy="6057900"/>
        </p:xfrm>
        <a:graphic>
          <a:graphicData uri="http://schemas.openxmlformats.org/drawingml/2006/table">
            <a:tbl>
              <a:tblPr/>
              <a:tblGrid>
                <a:gridCol w="4692667">
                  <a:extLst>
                    <a:ext uri="{9D8B030D-6E8A-4147-A177-3AD203B41FA5}">
                      <a16:colId xmlns:a16="http://schemas.microsoft.com/office/drawing/2014/main" xmlns="" val="20000"/>
                    </a:ext>
                  </a:extLst>
                </a:gridCol>
                <a:gridCol w="5225648">
                  <a:extLst>
                    <a:ext uri="{9D8B030D-6E8A-4147-A177-3AD203B41FA5}">
                      <a16:colId xmlns:a16="http://schemas.microsoft.com/office/drawing/2014/main" xmlns="" val="20001"/>
                    </a:ext>
                  </a:extLst>
                </a:gridCol>
              </a:tblGrid>
              <a:tr h="596453">
                <a:tc>
                  <a:txBody>
                    <a:bodyPr/>
                    <a:lstStyle/>
                    <a:p>
                      <a:pPr algn="ctr">
                        <a:lnSpc>
                          <a:spcPct val="120000"/>
                        </a:lnSpc>
                        <a:spcBef>
                          <a:spcPts val="500"/>
                        </a:spcBef>
                        <a:spcAft>
                          <a:spcPts val="0"/>
                        </a:spcAft>
                        <a:tabLst>
                          <a:tab pos="1781175" algn="l"/>
                        </a:tabLst>
                      </a:pPr>
                      <a:r>
                        <a:rPr lang="en-US" sz="3600" b="1" dirty="0" err="1">
                          <a:solidFill>
                            <a:srgbClr val="00B0F0"/>
                          </a:solidFill>
                          <a:latin typeface="Arial" charset="0"/>
                          <a:ea typeface="Arial" charset="0"/>
                          <a:cs typeface="Arial" charset="0"/>
                        </a:rPr>
                        <a:t>Thuốc</a:t>
                      </a:r>
                      <a:r>
                        <a:rPr lang="en-US" sz="3600" b="1" dirty="0">
                          <a:solidFill>
                            <a:srgbClr val="00B0F0"/>
                          </a:solidFill>
                          <a:latin typeface="Arial" charset="0"/>
                          <a:ea typeface="Arial" charset="0"/>
                          <a:cs typeface="Arial" charset="0"/>
                        </a:rPr>
                        <a:t> </a:t>
                      </a:r>
                      <a:r>
                        <a:rPr lang="en-US" sz="3600" b="1" dirty="0" err="1">
                          <a:solidFill>
                            <a:srgbClr val="00B0F0"/>
                          </a:solidFill>
                          <a:latin typeface="Arial" charset="0"/>
                          <a:ea typeface="Arial" charset="0"/>
                          <a:cs typeface="Arial" charset="0"/>
                        </a:rPr>
                        <a:t>lá</a:t>
                      </a:r>
                      <a:r>
                        <a:rPr lang="en-US" sz="3600" b="1" dirty="0">
                          <a:solidFill>
                            <a:srgbClr val="00B0F0"/>
                          </a:solidFill>
                          <a:latin typeface="Arial" charset="0"/>
                          <a:ea typeface="Arial" charset="0"/>
                          <a:cs typeface="Arial" charset="0"/>
                        </a:rPr>
                        <a:t> </a:t>
                      </a:r>
                      <a:r>
                        <a:rPr lang="en-US" sz="3600" b="1" dirty="0" err="1">
                          <a:solidFill>
                            <a:srgbClr val="00B0F0"/>
                          </a:solidFill>
                          <a:latin typeface="Arial" charset="0"/>
                          <a:ea typeface="Arial" charset="0"/>
                          <a:cs typeface="Arial" charset="0"/>
                        </a:rPr>
                        <a:t>có</a:t>
                      </a:r>
                      <a:r>
                        <a:rPr lang="en-US" sz="3600" b="1" dirty="0">
                          <a:solidFill>
                            <a:srgbClr val="00B0F0"/>
                          </a:solidFill>
                          <a:latin typeface="Arial" charset="0"/>
                          <a:ea typeface="Arial" charset="0"/>
                          <a:cs typeface="Arial" charset="0"/>
                        </a:rPr>
                        <a:t> </a:t>
                      </a:r>
                      <a:r>
                        <a:rPr lang="en-US" sz="3600" b="1" dirty="0" err="1">
                          <a:solidFill>
                            <a:srgbClr val="00B0F0"/>
                          </a:solidFill>
                          <a:latin typeface="Arial" charset="0"/>
                          <a:ea typeface="Arial" charset="0"/>
                          <a:cs typeface="Arial" charset="0"/>
                        </a:rPr>
                        <a:t>khói</a:t>
                      </a:r>
                      <a:r>
                        <a:rPr lang="en-US" sz="3600" b="1" dirty="0">
                          <a:solidFill>
                            <a:srgbClr val="00B0F0"/>
                          </a:solidFill>
                          <a:latin typeface="Arial" charset="0"/>
                          <a:ea typeface="Arial" charset="0"/>
                          <a:cs typeface="Arial"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Bef>
                          <a:spcPts val="500"/>
                        </a:spcBef>
                        <a:spcAft>
                          <a:spcPts val="0"/>
                        </a:spcAft>
                        <a:tabLst>
                          <a:tab pos="1781175" algn="l"/>
                        </a:tabLst>
                      </a:pPr>
                      <a:r>
                        <a:rPr lang="en-US" sz="3600" b="1" dirty="0" err="1">
                          <a:solidFill>
                            <a:srgbClr val="00B0F0"/>
                          </a:solidFill>
                          <a:latin typeface="Arial" charset="0"/>
                          <a:ea typeface="Arial" charset="0"/>
                          <a:cs typeface="Arial" charset="0"/>
                        </a:rPr>
                        <a:t>Thuốc</a:t>
                      </a:r>
                      <a:r>
                        <a:rPr lang="en-US" sz="3600" b="1" dirty="0">
                          <a:solidFill>
                            <a:srgbClr val="00B0F0"/>
                          </a:solidFill>
                          <a:latin typeface="Arial" charset="0"/>
                          <a:ea typeface="Arial" charset="0"/>
                          <a:cs typeface="Arial" charset="0"/>
                        </a:rPr>
                        <a:t> </a:t>
                      </a:r>
                      <a:r>
                        <a:rPr lang="en-US" sz="3600" b="1" dirty="0" err="1">
                          <a:solidFill>
                            <a:srgbClr val="00B0F0"/>
                          </a:solidFill>
                          <a:latin typeface="Arial" charset="0"/>
                          <a:ea typeface="Arial" charset="0"/>
                          <a:cs typeface="Arial" charset="0"/>
                        </a:rPr>
                        <a:t>lá</a:t>
                      </a:r>
                      <a:r>
                        <a:rPr lang="en-US" sz="3600" b="1" dirty="0">
                          <a:solidFill>
                            <a:srgbClr val="00B0F0"/>
                          </a:solidFill>
                          <a:latin typeface="Arial" charset="0"/>
                          <a:ea typeface="Arial" charset="0"/>
                          <a:cs typeface="Arial" charset="0"/>
                        </a:rPr>
                        <a:t> </a:t>
                      </a:r>
                      <a:r>
                        <a:rPr lang="en-US" sz="3600" b="1" dirty="0" err="1">
                          <a:solidFill>
                            <a:srgbClr val="00B0F0"/>
                          </a:solidFill>
                          <a:latin typeface="Arial" charset="0"/>
                          <a:ea typeface="Arial" charset="0"/>
                          <a:cs typeface="Arial" charset="0"/>
                        </a:rPr>
                        <a:t>không</a:t>
                      </a:r>
                      <a:r>
                        <a:rPr lang="en-US" sz="3600" b="1" dirty="0">
                          <a:solidFill>
                            <a:srgbClr val="00B0F0"/>
                          </a:solidFill>
                          <a:latin typeface="Arial" charset="0"/>
                          <a:ea typeface="Arial" charset="0"/>
                          <a:cs typeface="Arial" charset="0"/>
                        </a:rPr>
                        <a:t> </a:t>
                      </a:r>
                      <a:r>
                        <a:rPr lang="en-US" sz="3600" b="1" dirty="0" err="1">
                          <a:solidFill>
                            <a:srgbClr val="00B0F0"/>
                          </a:solidFill>
                          <a:latin typeface="Arial" charset="0"/>
                          <a:ea typeface="Arial" charset="0"/>
                          <a:cs typeface="Arial" charset="0"/>
                        </a:rPr>
                        <a:t>khói</a:t>
                      </a:r>
                      <a:r>
                        <a:rPr lang="en-US" sz="3600" b="1" dirty="0">
                          <a:solidFill>
                            <a:srgbClr val="00B0F0"/>
                          </a:solidFill>
                          <a:latin typeface="Arial" charset="0"/>
                          <a:ea typeface="Arial" charset="0"/>
                          <a:cs typeface="Arial"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4891744">
                <a:tc>
                  <a:txBody>
                    <a:bodyPr/>
                    <a:lstStyle/>
                    <a:p>
                      <a:pPr algn="just">
                        <a:lnSpc>
                          <a:spcPct val="120000"/>
                        </a:lnSpc>
                        <a:spcBef>
                          <a:spcPts val="500"/>
                        </a:spcBef>
                        <a:spcAft>
                          <a:spcPts val="0"/>
                        </a:spcAft>
                        <a:tabLst>
                          <a:tab pos="1781175" algn="l"/>
                        </a:tabLst>
                      </a:pPr>
                      <a:r>
                        <a:rPr lang="en-US" sz="2400" b="1" i="1" dirty="0" err="1">
                          <a:latin typeface="Times New Roman" pitchFamily="18" charset="0"/>
                          <a:ea typeface="Times New Roman"/>
                          <a:cs typeface="Times New Roman" pitchFamily="18" charset="0"/>
                        </a:rPr>
                        <a:t>T</a:t>
                      </a:r>
                      <a:r>
                        <a:rPr lang="en-US" sz="2400" b="1" i="1" dirty="0" err="1">
                          <a:latin typeface="Arial" charset="0"/>
                          <a:ea typeface="Arial" charset="0"/>
                          <a:cs typeface="Arial" charset="0"/>
                        </a:rPr>
                        <a:t>huốc</a:t>
                      </a:r>
                      <a:r>
                        <a:rPr lang="en-US" sz="2400" b="1" i="1" dirty="0">
                          <a:latin typeface="Arial" charset="0"/>
                          <a:ea typeface="Arial" charset="0"/>
                          <a:cs typeface="Arial" charset="0"/>
                        </a:rPr>
                        <a:t> </a:t>
                      </a:r>
                      <a:r>
                        <a:rPr lang="en-US" sz="2400" b="1" i="1" dirty="0" err="1">
                          <a:latin typeface="Arial" charset="0"/>
                          <a:ea typeface="Arial" charset="0"/>
                          <a:cs typeface="Arial" charset="0"/>
                        </a:rPr>
                        <a:t>lá</a:t>
                      </a:r>
                      <a:r>
                        <a:rPr lang="en-US" sz="2400" b="1" i="1" dirty="0">
                          <a:latin typeface="Arial" charset="0"/>
                          <a:ea typeface="Arial" charset="0"/>
                          <a:cs typeface="Arial" charset="0"/>
                        </a:rPr>
                        <a:t> </a:t>
                      </a:r>
                      <a:r>
                        <a:rPr lang="en-US" sz="2400" b="1" i="1" dirty="0" err="1">
                          <a:latin typeface="Arial" charset="0"/>
                          <a:ea typeface="Arial" charset="0"/>
                          <a:cs typeface="Arial" charset="0"/>
                        </a:rPr>
                        <a:t>điếu</a:t>
                      </a:r>
                      <a:r>
                        <a:rPr lang="en-US" sz="2400" b="1" i="1" dirty="0">
                          <a:latin typeface="Arial" charset="0"/>
                          <a:ea typeface="Arial" charset="0"/>
                          <a:cs typeface="Arial" charset="0"/>
                        </a:rPr>
                        <a:t> </a:t>
                      </a:r>
                      <a:r>
                        <a:rPr lang="en-US" sz="2400" b="1" i="1" dirty="0" err="1">
                          <a:latin typeface="Arial" charset="0"/>
                          <a:ea typeface="Arial" charset="0"/>
                          <a:cs typeface="Arial" charset="0"/>
                        </a:rPr>
                        <a:t>bao</a:t>
                      </a:r>
                      <a:r>
                        <a:rPr lang="en-US" sz="2400" b="1" i="1" dirty="0">
                          <a:latin typeface="Arial" charset="0"/>
                          <a:ea typeface="Arial" charset="0"/>
                          <a:cs typeface="Arial" charset="0"/>
                        </a:rPr>
                        <a:t> </a:t>
                      </a:r>
                      <a:r>
                        <a:rPr lang="en-US" sz="2400" b="1" i="1" dirty="0" err="1">
                          <a:latin typeface="Arial" charset="0"/>
                          <a:ea typeface="Arial" charset="0"/>
                          <a:cs typeface="Arial" charset="0"/>
                        </a:rPr>
                        <a:t>gồm</a:t>
                      </a:r>
                      <a:r>
                        <a:rPr lang="en-US" sz="2400" b="1" i="1" dirty="0">
                          <a:latin typeface="Arial" charset="0"/>
                          <a:ea typeface="Arial" charset="0"/>
                          <a:cs typeface="Arial" charset="0"/>
                        </a:rPr>
                        <a:t>:</a:t>
                      </a:r>
                      <a:endParaRPr lang="en-US" sz="2400" b="1" dirty="0">
                        <a:latin typeface="Arial" charset="0"/>
                        <a:ea typeface="Arial" charset="0"/>
                        <a:cs typeface="Arial" charset="0"/>
                      </a:endParaRPr>
                    </a:p>
                    <a:p>
                      <a:pPr algn="just">
                        <a:lnSpc>
                          <a:spcPct val="120000"/>
                        </a:lnSpc>
                        <a:spcBef>
                          <a:spcPts val="500"/>
                        </a:spcBef>
                        <a:spcAft>
                          <a:spcPts val="0"/>
                        </a:spcAft>
                        <a:tabLst>
                          <a:tab pos="1781175" algn="l"/>
                        </a:tabLst>
                      </a:pPr>
                      <a:r>
                        <a:rPr lang="en-US" sz="2400" b="0" dirty="0">
                          <a:latin typeface="Arial" charset="0"/>
                          <a:ea typeface="Arial" charset="0"/>
                          <a:cs typeface="Arial" charset="0"/>
                        </a:rPr>
                        <a:t>- </a:t>
                      </a:r>
                      <a:r>
                        <a:rPr lang="en-US" sz="2400" b="0" dirty="0" err="1">
                          <a:latin typeface="Arial" charset="0"/>
                          <a:ea typeface="Arial" charset="0"/>
                          <a:cs typeface="Arial" charset="0"/>
                        </a:rPr>
                        <a:t>Thuốc</a:t>
                      </a:r>
                      <a:r>
                        <a:rPr lang="en-US" sz="2400" b="0" dirty="0">
                          <a:latin typeface="Arial" charset="0"/>
                          <a:ea typeface="Arial" charset="0"/>
                          <a:cs typeface="Arial" charset="0"/>
                        </a:rPr>
                        <a:t> </a:t>
                      </a:r>
                      <a:r>
                        <a:rPr lang="en-US" sz="2400" b="0" dirty="0" err="1">
                          <a:latin typeface="Arial" charset="0"/>
                          <a:ea typeface="Arial" charset="0"/>
                          <a:cs typeface="Arial" charset="0"/>
                        </a:rPr>
                        <a:t>lá</a:t>
                      </a:r>
                      <a:r>
                        <a:rPr lang="en-US" sz="2400" b="0" dirty="0">
                          <a:latin typeface="Arial" charset="0"/>
                          <a:ea typeface="Arial" charset="0"/>
                          <a:cs typeface="Arial" charset="0"/>
                        </a:rPr>
                        <a:t> </a:t>
                      </a:r>
                      <a:r>
                        <a:rPr lang="en-US" sz="2400" b="0" dirty="0" err="1">
                          <a:latin typeface="Arial" charset="0"/>
                          <a:ea typeface="Arial" charset="0"/>
                          <a:cs typeface="Arial" charset="0"/>
                        </a:rPr>
                        <a:t>sản</a:t>
                      </a:r>
                      <a:r>
                        <a:rPr lang="en-US" sz="2400" b="0" dirty="0">
                          <a:latin typeface="Arial" charset="0"/>
                          <a:ea typeface="Arial" charset="0"/>
                          <a:cs typeface="Arial" charset="0"/>
                        </a:rPr>
                        <a:t> </a:t>
                      </a:r>
                      <a:r>
                        <a:rPr lang="en-US" sz="2400" b="0" dirty="0" err="1">
                          <a:latin typeface="Arial" charset="0"/>
                          <a:ea typeface="Arial" charset="0"/>
                          <a:cs typeface="Arial" charset="0"/>
                        </a:rPr>
                        <a:t>xuất</a:t>
                      </a:r>
                      <a:r>
                        <a:rPr lang="en-US" sz="2400" b="0" dirty="0">
                          <a:latin typeface="Arial" charset="0"/>
                          <a:ea typeface="Arial" charset="0"/>
                          <a:cs typeface="Arial" charset="0"/>
                        </a:rPr>
                        <a:t> </a:t>
                      </a:r>
                      <a:r>
                        <a:rPr lang="en-US" sz="2400" b="0" dirty="0" err="1">
                          <a:latin typeface="Arial" charset="0"/>
                          <a:ea typeface="Arial" charset="0"/>
                          <a:cs typeface="Arial" charset="0"/>
                        </a:rPr>
                        <a:t>công</a:t>
                      </a:r>
                      <a:r>
                        <a:rPr lang="en-US" sz="2400" b="0" dirty="0">
                          <a:latin typeface="Arial" charset="0"/>
                          <a:ea typeface="Arial" charset="0"/>
                          <a:cs typeface="Arial" charset="0"/>
                        </a:rPr>
                        <a:t> </a:t>
                      </a:r>
                      <a:r>
                        <a:rPr lang="en-US" sz="2400" b="0" dirty="0" err="1">
                          <a:latin typeface="Arial" charset="0"/>
                          <a:ea typeface="Arial" charset="0"/>
                          <a:cs typeface="Arial" charset="0"/>
                        </a:rPr>
                        <a:t>nghiệp</a:t>
                      </a:r>
                      <a:endParaRPr lang="en-US" sz="2400" b="1" dirty="0">
                        <a:latin typeface="Arial" charset="0"/>
                        <a:ea typeface="Arial" charset="0"/>
                        <a:cs typeface="Arial" charset="0"/>
                      </a:endParaRPr>
                    </a:p>
                    <a:p>
                      <a:pPr algn="just">
                        <a:lnSpc>
                          <a:spcPct val="120000"/>
                        </a:lnSpc>
                        <a:spcBef>
                          <a:spcPts val="500"/>
                        </a:spcBef>
                        <a:spcAft>
                          <a:spcPts val="0"/>
                        </a:spcAft>
                        <a:tabLst>
                          <a:tab pos="1781175" algn="l"/>
                        </a:tabLst>
                      </a:pPr>
                      <a:r>
                        <a:rPr lang="en-US" sz="2400" b="0" dirty="0">
                          <a:latin typeface="Arial" charset="0"/>
                          <a:ea typeface="Arial" charset="0"/>
                          <a:cs typeface="Arial" charset="0"/>
                        </a:rPr>
                        <a:t>- </a:t>
                      </a:r>
                      <a:r>
                        <a:rPr lang="en-US" sz="2400" b="0" dirty="0" err="1">
                          <a:latin typeface="Arial" charset="0"/>
                          <a:ea typeface="Arial" charset="0"/>
                          <a:cs typeface="Arial" charset="0"/>
                        </a:rPr>
                        <a:t>Thuốc</a:t>
                      </a:r>
                      <a:r>
                        <a:rPr lang="en-US" sz="2400" b="0" dirty="0">
                          <a:latin typeface="Arial" charset="0"/>
                          <a:ea typeface="Arial" charset="0"/>
                          <a:cs typeface="Arial" charset="0"/>
                        </a:rPr>
                        <a:t> </a:t>
                      </a:r>
                      <a:r>
                        <a:rPr lang="en-US" sz="2400" b="0" dirty="0" err="1">
                          <a:latin typeface="Arial" charset="0"/>
                          <a:ea typeface="Arial" charset="0"/>
                          <a:cs typeface="Arial" charset="0"/>
                        </a:rPr>
                        <a:t>lá</a:t>
                      </a:r>
                      <a:r>
                        <a:rPr lang="en-US" sz="2400" b="0" dirty="0">
                          <a:latin typeface="Arial" charset="0"/>
                          <a:ea typeface="Arial" charset="0"/>
                          <a:cs typeface="Arial" charset="0"/>
                        </a:rPr>
                        <a:t> </a:t>
                      </a:r>
                      <a:r>
                        <a:rPr lang="en-US" sz="2400" b="0" dirty="0" err="1">
                          <a:latin typeface="Arial" charset="0"/>
                          <a:ea typeface="Arial" charset="0"/>
                          <a:cs typeface="Arial" charset="0"/>
                        </a:rPr>
                        <a:t>cuốn</a:t>
                      </a:r>
                      <a:r>
                        <a:rPr lang="en-US" sz="2400" b="0" dirty="0">
                          <a:latin typeface="Arial" charset="0"/>
                          <a:ea typeface="Arial" charset="0"/>
                          <a:cs typeface="Arial" charset="0"/>
                        </a:rPr>
                        <a:t> </a:t>
                      </a:r>
                      <a:r>
                        <a:rPr lang="en-US" sz="2400" b="0" dirty="0" err="1">
                          <a:latin typeface="Arial" charset="0"/>
                          <a:ea typeface="Arial" charset="0"/>
                          <a:cs typeface="Arial" charset="0"/>
                        </a:rPr>
                        <a:t>bằng</a:t>
                      </a:r>
                      <a:r>
                        <a:rPr lang="en-US" sz="2400" b="0" dirty="0">
                          <a:latin typeface="Arial" charset="0"/>
                          <a:ea typeface="Arial" charset="0"/>
                          <a:cs typeface="Arial" charset="0"/>
                        </a:rPr>
                        <a:t> </a:t>
                      </a:r>
                      <a:r>
                        <a:rPr lang="en-US" sz="2400" b="0" dirty="0" err="1">
                          <a:latin typeface="Arial" charset="0"/>
                          <a:ea typeface="Arial" charset="0"/>
                          <a:cs typeface="Arial" charset="0"/>
                        </a:rPr>
                        <a:t>tay</a:t>
                      </a:r>
                      <a:r>
                        <a:rPr lang="en-US" sz="2400" b="0" dirty="0">
                          <a:latin typeface="Arial" charset="0"/>
                          <a:ea typeface="Arial" charset="0"/>
                          <a:cs typeface="Arial" charset="0"/>
                        </a:rPr>
                        <a:t>:  </a:t>
                      </a:r>
                      <a:endParaRPr lang="en-US" sz="2400" b="1" dirty="0">
                        <a:latin typeface="Arial" charset="0"/>
                        <a:ea typeface="Arial" charset="0"/>
                        <a:cs typeface="Arial" charset="0"/>
                      </a:endParaRPr>
                    </a:p>
                    <a:p>
                      <a:pPr algn="just">
                        <a:lnSpc>
                          <a:spcPct val="120000"/>
                        </a:lnSpc>
                        <a:spcBef>
                          <a:spcPts val="500"/>
                        </a:spcBef>
                        <a:spcAft>
                          <a:spcPts val="0"/>
                        </a:spcAft>
                        <a:tabLst>
                          <a:tab pos="1781175" algn="l"/>
                        </a:tabLst>
                      </a:pPr>
                      <a:r>
                        <a:rPr lang="en-US" sz="2400" b="0" dirty="0">
                          <a:latin typeface="Arial" charset="0"/>
                          <a:ea typeface="Arial" charset="0"/>
                          <a:cs typeface="Arial" charset="0"/>
                        </a:rPr>
                        <a:t>+ </a:t>
                      </a:r>
                      <a:r>
                        <a:rPr lang="en-US" sz="2400" b="0" dirty="0" err="1">
                          <a:latin typeface="Arial" charset="0"/>
                          <a:ea typeface="Arial" charset="0"/>
                          <a:cs typeface="Arial" charset="0"/>
                        </a:rPr>
                        <a:t>Dùng</a:t>
                      </a:r>
                      <a:r>
                        <a:rPr lang="en-US" sz="2400" b="0" dirty="0">
                          <a:latin typeface="Arial" charset="0"/>
                          <a:ea typeface="Arial" charset="0"/>
                          <a:cs typeface="Arial" charset="0"/>
                        </a:rPr>
                        <a:t> </a:t>
                      </a:r>
                      <a:r>
                        <a:rPr lang="en-US" sz="2400" b="0" dirty="0" err="1">
                          <a:latin typeface="Arial" charset="0"/>
                          <a:ea typeface="Arial" charset="0"/>
                          <a:cs typeface="Arial" charset="0"/>
                        </a:rPr>
                        <a:t>lá</a:t>
                      </a:r>
                      <a:r>
                        <a:rPr lang="en-US" sz="2400" b="0" dirty="0">
                          <a:latin typeface="Arial" charset="0"/>
                          <a:ea typeface="Arial" charset="0"/>
                          <a:cs typeface="Arial" charset="0"/>
                        </a:rPr>
                        <a:t> </a:t>
                      </a:r>
                      <a:r>
                        <a:rPr lang="en-US" sz="2400" b="0" dirty="0" err="1">
                          <a:latin typeface="Arial" charset="0"/>
                          <a:ea typeface="Arial" charset="0"/>
                          <a:cs typeface="Arial" charset="0"/>
                        </a:rPr>
                        <a:t>để</a:t>
                      </a:r>
                      <a:r>
                        <a:rPr lang="en-US" sz="2400" b="0" dirty="0">
                          <a:latin typeface="Arial" charset="0"/>
                          <a:ea typeface="Arial" charset="0"/>
                          <a:cs typeface="Arial" charset="0"/>
                        </a:rPr>
                        <a:t> </a:t>
                      </a:r>
                      <a:r>
                        <a:rPr lang="en-US" sz="2400" b="0" dirty="0" err="1">
                          <a:latin typeface="Arial" charset="0"/>
                          <a:ea typeface="Arial" charset="0"/>
                          <a:cs typeface="Arial" charset="0"/>
                        </a:rPr>
                        <a:t>cuốn</a:t>
                      </a:r>
                      <a:endParaRPr lang="en-US" sz="2400" b="1" dirty="0">
                        <a:latin typeface="Arial" charset="0"/>
                        <a:ea typeface="Arial" charset="0"/>
                        <a:cs typeface="Arial" charset="0"/>
                      </a:endParaRPr>
                    </a:p>
                    <a:p>
                      <a:pPr algn="just">
                        <a:lnSpc>
                          <a:spcPct val="120000"/>
                        </a:lnSpc>
                        <a:spcBef>
                          <a:spcPts val="500"/>
                        </a:spcBef>
                        <a:spcAft>
                          <a:spcPts val="0"/>
                        </a:spcAft>
                        <a:tabLst>
                          <a:tab pos="1781175" algn="l"/>
                        </a:tabLst>
                      </a:pPr>
                      <a:r>
                        <a:rPr lang="en-US" sz="2400" b="0" dirty="0">
                          <a:latin typeface="Arial" charset="0"/>
                          <a:ea typeface="Arial" charset="0"/>
                          <a:cs typeface="Arial" charset="0"/>
                        </a:rPr>
                        <a:t>+ </a:t>
                      </a:r>
                      <a:r>
                        <a:rPr lang="en-US" sz="2400" b="0" dirty="0" err="1">
                          <a:latin typeface="Arial" charset="0"/>
                          <a:ea typeface="Arial" charset="0"/>
                          <a:cs typeface="Arial" charset="0"/>
                        </a:rPr>
                        <a:t>Dùng</a:t>
                      </a:r>
                      <a:r>
                        <a:rPr lang="en-US" sz="2400" b="0" dirty="0">
                          <a:latin typeface="Arial" charset="0"/>
                          <a:ea typeface="Arial" charset="0"/>
                          <a:cs typeface="Arial" charset="0"/>
                        </a:rPr>
                        <a:t> </a:t>
                      </a:r>
                      <a:r>
                        <a:rPr lang="en-US" sz="2400" b="0" dirty="0" err="1">
                          <a:latin typeface="Arial" charset="0"/>
                          <a:ea typeface="Arial" charset="0"/>
                          <a:cs typeface="Arial" charset="0"/>
                        </a:rPr>
                        <a:t>giấy</a:t>
                      </a:r>
                      <a:r>
                        <a:rPr lang="en-US" sz="2400" b="0" dirty="0">
                          <a:latin typeface="Arial" charset="0"/>
                          <a:ea typeface="Arial" charset="0"/>
                          <a:cs typeface="Arial" charset="0"/>
                        </a:rPr>
                        <a:t> </a:t>
                      </a:r>
                      <a:r>
                        <a:rPr lang="en-US" sz="2400" b="0" dirty="0" err="1">
                          <a:latin typeface="Arial" charset="0"/>
                          <a:ea typeface="Arial" charset="0"/>
                          <a:cs typeface="Arial" charset="0"/>
                        </a:rPr>
                        <a:t>để</a:t>
                      </a:r>
                      <a:r>
                        <a:rPr lang="en-US" sz="2400" b="0" dirty="0">
                          <a:latin typeface="Arial" charset="0"/>
                          <a:ea typeface="Arial" charset="0"/>
                          <a:cs typeface="Arial" charset="0"/>
                        </a:rPr>
                        <a:t> </a:t>
                      </a:r>
                      <a:r>
                        <a:rPr lang="en-US" sz="2400" b="0" dirty="0" err="1">
                          <a:latin typeface="Arial" charset="0"/>
                          <a:ea typeface="Arial" charset="0"/>
                          <a:cs typeface="Arial" charset="0"/>
                        </a:rPr>
                        <a:t>cuốn</a:t>
                      </a:r>
                      <a:r>
                        <a:rPr lang="en-US" sz="2400" b="0" dirty="0">
                          <a:latin typeface="Arial" charset="0"/>
                          <a:ea typeface="Arial" charset="0"/>
                          <a:cs typeface="Arial" charset="0"/>
                        </a:rPr>
                        <a:t> </a:t>
                      </a:r>
                      <a:endParaRPr lang="en-US" sz="2400" b="1" dirty="0">
                        <a:latin typeface="Arial" charset="0"/>
                        <a:ea typeface="Arial" charset="0"/>
                        <a:cs typeface="Arial" charset="0"/>
                      </a:endParaRPr>
                    </a:p>
                    <a:p>
                      <a:pPr algn="just">
                        <a:lnSpc>
                          <a:spcPct val="120000"/>
                        </a:lnSpc>
                        <a:spcBef>
                          <a:spcPts val="500"/>
                        </a:spcBef>
                        <a:spcAft>
                          <a:spcPts val="0"/>
                        </a:spcAft>
                        <a:tabLst>
                          <a:tab pos="1781175" algn="l"/>
                        </a:tabLst>
                      </a:pPr>
                      <a:r>
                        <a:rPr lang="en-US" sz="2400" b="1" i="1" dirty="0" err="1">
                          <a:latin typeface="Arial" charset="0"/>
                          <a:ea typeface="Arial" charset="0"/>
                          <a:cs typeface="Arial" charset="0"/>
                        </a:rPr>
                        <a:t>Những</a:t>
                      </a:r>
                      <a:r>
                        <a:rPr lang="en-US" sz="2400" b="1" i="1" dirty="0">
                          <a:latin typeface="Arial" charset="0"/>
                          <a:ea typeface="Arial" charset="0"/>
                          <a:cs typeface="Arial" charset="0"/>
                        </a:rPr>
                        <a:t> </a:t>
                      </a:r>
                      <a:r>
                        <a:rPr lang="en-US" sz="2400" b="1" i="1" dirty="0" err="1">
                          <a:latin typeface="Arial" charset="0"/>
                          <a:ea typeface="Arial" charset="0"/>
                          <a:cs typeface="Arial" charset="0"/>
                        </a:rPr>
                        <a:t>loại</a:t>
                      </a:r>
                      <a:r>
                        <a:rPr lang="en-US" sz="2400" b="1" i="1" dirty="0">
                          <a:latin typeface="Arial" charset="0"/>
                          <a:ea typeface="Arial" charset="0"/>
                          <a:cs typeface="Arial" charset="0"/>
                        </a:rPr>
                        <a:t> </a:t>
                      </a:r>
                      <a:r>
                        <a:rPr lang="en-US" sz="2400" b="1" i="1" dirty="0" err="1">
                          <a:latin typeface="Arial" charset="0"/>
                          <a:ea typeface="Arial" charset="0"/>
                          <a:cs typeface="Arial" charset="0"/>
                        </a:rPr>
                        <a:t>thuốc</a:t>
                      </a:r>
                      <a:r>
                        <a:rPr lang="en-US" sz="2400" b="1" i="1" dirty="0">
                          <a:latin typeface="Arial" charset="0"/>
                          <a:ea typeface="Arial" charset="0"/>
                          <a:cs typeface="Arial" charset="0"/>
                        </a:rPr>
                        <a:t> </a:t>
                      </a:r>
                      <a:r>
                        <a:rPr lang="en-US" sz="2400" b="1" i="1" dirty="0" err="1">
                          <a:latin typeface="Arial" charset="0"/>
                          <a:ea typeface="Arial" charset="0"/>
                          <a:cs typeface="Arial" charset="0"/>
                        </a:rPr>
                        <a:t>lá</a:t>
                      </a:r>
                      <a:r>
                        <a:rPr lang="en-US" sz="2400" b="1" i="1" dirty="0">
                          <a:latin typeface="Arial" charset="0"/>
                          <a:ea typeface="Arial" charset="0"/>
                          <a:cs typeface="Arial" charset="0"/>
                        </a:rPr>
                        <a:t> </a:t>
                      </a:r>
                      <a:r>
                        <a:rPr lang="en-US" sz="2400" b="1" i="1" dirty="0" err="1">
                          <a:latin typeface="Arial" charset="0"/>
                          <a:ea typeface="Arial" charset="0"/>
                          <a:cs typeface="Arial" charset="0"/>
                        </a:rPr>
                        <a:t>có</a:t>
                      </a:r>
                      <a:r>
                        <a:rPr lang="en-US" sz="2400" b="1" i="1" dirty="0">
                          <a:latin typeface="Arial" charset="0"/>
                          <a:ea typeface="Arial" charset="0"/>
                          <a:cs typeface="Arial" charset="0"/>
                        </a:rPr>
                        <a:t> </a:t>
                      </a:r>
                      <a:r>
                        <a:rPr lang="en-US" sz="2400" b="1" i="1" dirty="0" err="1">
                          <a:latin typeface="Arial" charset="0"/>
                          <a:ea typeface="Arial" charset="0"/>
                          <a:cs typeface="Arial" charset="0"/>
                        </a:rPr>
                        <a:t>khói</a:t>
                      </a:r>
                      <a:r>
                        <a:rPr lang="en-US" sz="2400" b="1" i="1" dirty="0">
                          <a:latin typeface="Arial" charset="0"/>
                          <a:ea typeface="Arial" charset="0"/>
                          <a:cs typeface="Arial" charset="0"/>
                        </a:rPr>
                        <a:t> </a:t>
                      </a:r>
                      <a:r>
                        <a:rPr lang="en-US" sz="2400" b="1" i="1" dirty="0" err="1">
                          <a:latin typeface="Arial" charset="0"/>
                          <a:ea typeface="Arial" charset="0"/>
                          <a:cs typeface="Arial" charset="0"/>
                        </a:rPr>
                        <a:t>khác</a:t>
                      </a:r>
                      <a:r>
                        <a:rPr lang="en-US" sz="2400" b="1" i="1" dirty="0">
                          <a:latin typeface="Arial" charset="0"/>
                          <a:ea typeface="Arial" charset="0"/>
                          <a:cs typeface="Arial" charset="0"/>
                        </a:rPr>
                        <a:t>: </a:t>
                      </a:r>
                      <a:endParaRPr lang="en-US" sz="2400" b="1" dirty="0">
                        <a:latin typeface="Arial" charset="0"/>
                        <a:ea typeface="Arial" charset="0"/>
                        <a:cs typeface="Arial" charset="0"/>
                      </a:endParaRPr>
                    </a:p>
                    <a:p>
                      <a:pPr algn="just">
                        <a:lnSpc>
                          <a:spcPct val="120000"/>
                        </a:lnSpc>
                        <a:spcBef>
                          <a:spcPts val="500"/>
                        </a:spcBef>
                        <a:spcAft>
                          <a:spcPts val="0"/>
                        </a:spcAft>
                        <a:tabLst>
                          <a:tab pos="1781175" algn="l"/>
                        </a:tabLst>
                      </a:pPr>
                      <a:r>
                        <a:rPr lang="en-US" sz="2400" b="0" dirty="0">
                          <a:latin typeface="Arial" charset="0"/>
                          <a:ea typeface="Arial" charset="0"/>
                          <a:cs typeface="Arial" charset="0"/>
                        </a:rPr>
                        <a:t>- </a:t>
                      </a:r>
                      <a:r>
                        <a:rPr lang="en-US" sz="2400" b="0" dirty="0" err="1">
                          <a:latin typeface="Arial" charset="0"/>
                          <a:ea typeface="Arial" charset="0"/>
                          <a:cs typeface="Arial" charset="0"/>
                        </a:rPr>
                        <a:t>Hút</a:t>
                      </a:r>
                      <a:r>
                        <a:rPr lang="en-US" sz="2400" b="0" dirty="0">
                          <a:latin typeface="Arial" charset="0"/>
                          <a:ea typeface="Arial" charset="0"/>
                          <a:cs typeface="Arial" charset="0"/>
                        </a:rPr>
                        <a:t> </a:t>
                      </a:r>
                      <a:r>
                        <a:rPr lang="en-US" sz="2400" b="0" dirty="0" err="1">
                          <a:latin typeface="Arial" charset="0"/>
                          <a:ea typeface="Arial" charset="0"/>
                          <a:cs typeface="Arial" charset="0"/>
                        </a:rPr>
                        <a:t>bằng</a:t>
                      </a:r>
                      <a:r>
                        <a:rPr lang="en-US" sz="2400" b="0" dirty="0">
                          <a:latin typeface="Arial" charset="0"/>
                          <a:ea typeface="Arial" charset="0"/>
                          <a:cs typeface="Arial" charset="0"/>
                        </a:rPr>
                        <a:t> </a:t>
                      </a:r>
                      <a:r>
                        <a:rPr lang="en-US" sz="2400" b="0" dirty="0" err="1">
                          <a:latin typeface="Arial" charset="0"/>
                          <a:ea typeface="Arial" charset="0"/>
                          <a:cs typeface="Arial" charset="0"/>
                        </a:rPr>
                        <a:t>tẩu</a:t>
                      </a:r>
                      <a:endParaRPr lang="en-US" sz="2400" b="1" dirty="0">
                        <a:latin typeface="Arial" charset="0"/>
                        <a:ea typeface="Arial" charset="0"/>
                        <a:cs typeface="Arial" charset="0"/>
                      </a:endParaRPr>
                    </a:p>
                    <a:p>
                      <a:pPr algn="just">
                        <a:lnSpc>
                          <a:spcPct val="120000"/>
                        </a:lnSpc>
                        <a:spcBef>
                          <a:spcPts val="500"/>
                        </a:spcBef>
                        <a:spcAft>
                          <a:spcPts val="0"/>
                        </a:spcAft>
                        <a:tabLst>
                          <a:tab pos="1781175" algn="l"/>
                        </a:tabLst>
                      </a:pPr>
                      <a:r>
                        <a:rPr lang="en-US" sz="2400" b="0" dirty="0">
                          <a:latin typeface="Arial" charset="0"/>
                          <a:ea typeface="Arial" charset="0"/>
                          <a:cs typeface="Arial" charset="0"/>
                        </a:rPr>
                        <a:t>- </a:t>
                      </a:r>
                      <a:r>
                        <a:rPr lang="en-US" sz="2400" b="0" dirty="0" err="1">
                          <a:latin typeface="Arial" charset="0"/>
                          <a:ea typeface="Arial" charset="0"/>
                          <a:cs typeface="Arial" charset="0"/>
                        </a:rPr>
                        <a:t>Xì</a:t>
                      </a:r>
                      <a:r>
                        <a:rPr lang="en-US" sz="2400" b="0" dirty="0">
                          <a:latin typeface="Arial" charset="0"/>
                          <a:ea typeface="Arial" charset="0"/>
                          <a:cs typeface="Arial" charset="0"/>
                        </a:rPr>
                        <a:t> </a:t>
                      </a:r>
                      <a:r>
                        <a:rPr lang="en-US" sz="2400" b="0" dirty="0" err="1">
                          <a:latin typeface="Arial" charset="0"/>
                          <a:ea typeface="Arial" charset="0"/>
                          <a:cs typeface="Arial" charset="0"/>
                        </a:rPr>
                        <a:t>gà</a:t>
                      </a:r>
                      <a:r>
                        <a:rPr lang="en-US" sz="2400" b="0" dirty="0">
                          <a:latin typeface="Arial" charset="0"/>
                          <a:ea typeface="Arial" charset="0"/>
                          <a:cs typeface="Arial" charset="0"/>
                        </a:rPr>
                        <a:t>, </a:t>
                      </a:r>
                      <a:r>
                        <a:rPr lang="en-US" sz="2400" b="0" dirty="0" err="1">
                          <a:latin typeface="Arial" charset="0"/>
                          <a:ea typeface="Arial" charset="0"/>
                          <a:cs typeface="Arial" charset="0"/>
                        </a:rPr>
                        <a:t>xì</a:t>
                      </a:r>
                      <a:r>
                        <a:rPr lang="en-US" sz="2400" b="0" dirty="0">
                          <a:latin typeface="Arial" charset="0"/>
                          <a:ea typeface="Arial" charset="0"/>
                          <a:cs typeface="Arial" charset="0"/>
                        </a:rPr>
                        <a:t> </a:t>
                      </a:r>
                      <a:r>
                        <a:rPr lang="en-US" sz="2400" b="0" dirty="0" err="1">
                          <a:latin typeface="Arial" charset="0"/>
                          <a:ea typeface="Arial" charset="0"/>
                          <a:cs typeface="Arial" charset="0"/>
                        </a:rPr>
                        <a:t>gà</a:t>
                      </a:r>
                      <a:r>
                        <a:rPr lang="en-US" sz="2400" b="0" dirty="0">
                          <a:latin typeface="Arial" charset="0"/>
                          <a:ea typeface="Arial" charset="0"/>
                          <a:cs typeface="Arial" charset="0"/>
                        </a:rPr>
                        <a:t> mini</a:t>
                      </a:r>
                      <a:endParaRPr lang="en-US" sz="2400" b="1" dirty="0">
                        <a:latin typeface="Arial" charset="0"/>
                        <a:ea typeface="Arial" charset="0"/>
                        <a:cs typeface="Arial" charset="0"/>
                      </a:endParaRPr>
                    </a:p>
                    <a:p>
                      <a:pPr algn="just">
                        <a:lnSpc>
                          <a:spcPct val="120000"/>
                        </a:lnSpc>
                        <a:spcBef>
                          <a:spcPts val="500"/>
                        </a:spcBef>
                        <a:spcAft>
                          <a:spcPts val="0"/>
                        </a:spcAft>
                        <a:buFontTx/>
                        <a:buChar char="-"/>
                        <a:tabLst>
                          <a:tab pos="1781175" algn="l"/>
                        </a:tabLst>
                      </a:pPr>
                      <a:r>
                        <a:rPr lang="en-US" sz="2400" b="0" dirty="0" err="1">
                          <a:latin typeface="Arial" charset="0"/>
                          <a:ea typeface="Arial" charset="0"/>
                          <a:cs typeface="Arial" charset="0"/>
                        </a:rPr>
                        <a:t>Thuốc</a:t>
                      </a:r>
                      <a:r>
                        <a:rPr lang="en-US" sz="2400" b="0" dirty="0">
                          <a:latin typeface="Arial" charset="0"/>
                          <a:ea typeface="Arial" charset="0"/>
                          <a:cs typeface="Arial" charset="0"/>
                        </a:rPr>
                        <a:t> </a:t>
                      </a:r>
                      <a:r>
                        <a:rPr lang="en-US" sz="2400" b="0" dirty="0" err="1">
                          <a:latin typeface="Arial" charset="0"/>
                          <a:ea typeface="Arial" charset="0"/>
                          <a:cs typeface="Arial" charset="0"/>
                        </a:rPr>
                        <a:t>lào</a:t>
                      </a:r>
                      <a:r>
                        <a:rPr lang="en-US" sz="2400" b="0" dirty="0">
                          <a:latin typeface="Arial" charset="0"/>
                          <a:ea typeface="Arial" charset="0"/>
                          <a:cs typeface="Arial" charset="0"/>
                        </a:rPr>
                        <a:t>/</a:t>
                      </a:r>
                      <a:r>
                        <a:rPr lang="en-US" sz="2400" b="0" dirty="0" err="1">
                          <a:latin typeface="Arial" charset="0"/>
                          <a:ea typeface="Arial" charset="0"/>
                          <a:cs typeface="Arial" charset="0"/>
                        </a:rPr>
                        <a:t>bát,điếu</a:t>
                      </a:r>
                      <a:r>
                        <a:rPr lang="en-US" sz="2400" b="0" dirty="0">
                          <a:latin typeface="Arial" charset="0"/>
                          <a:ea typeface="Arial" charset="0"/>
                          <a:cs typeface="Arial" charset="0"/>
                        </a:rPr>
                        <a:t>/</a:t>
                      </a:r>
                      <a:r>
                        <a:rPr lang="en-US" sz="2400" b="0" dirty="0" err="1">
                          <a:latin typeface="Arial" charset="0"/>
                          <a:ea typeface="Arial" charset="0"/>
                          <a:cs typeface="Arial" charset="0"/>
                        </a:rPr>
                        <a:t>shisha</a:t>
                      </a:r>
                      <a:endParaRPr lang="en-US" sz="2400" b="0" dirty="0">
                        <a:latin typeface="Arial" charset="0"/>
                        <a:ea typeface="Arial" charset="0"/>
                        <a:cs typeface="Arial" charset="0"/>
                      </a:endParaRPr>
                    </a:p>
                    <a:p>
                      <a:pPr algn="just">
                        <a:lnSpc>
                          <a:spcPct val="120000"/>
                        </a:lnSpc>
                        <a:spcBef>
                          <a:spcPts val="500"/>
                        </a:spcBef>
                        <a:spcAft>
                          <a:spcPts val="0"/>
                        </a:spcAft>
                        <a:buFontTx/>
                        <a:buChar char="-"/>
                        <a:tabLst>
                          <a:tab pos="1781175" algn="l"/>
                        </a:tabLst>
                      </a:pPr>
                      <a:r>
                        <a:rPr lang="en-US" sz="2400" b="0" dirty="0">
                          <a:latin typeface="Arial" charset="0"/>
                          <a:ea typeface="Arial" charset="0"/>
                          <a:cs typeface="Arial" charset="0"/>
                        </a:rPr>
                        <a:t> </a:t>
                      </a:r>
                      <a:r>
                        <a:rPr lang="en-US" sz="2400" b="0" dirty="0" err="1">
                          <a:latin typeface="Arial" charset="0"/>
                          <a:ea typeface="Arial" charset="0"/>
                          <a:cs typeface="Arial" charset="0"/>
                        </a:rPr>
                        <a:t>Thuốc</a:t>
                      </a:r>
                      <a:r>
                        <a:rPr lang="en-US" sz="2400" b="0" baseline="0" dirty="0">
                          <a:latin typeface="Arial" charset="0"/>
                          <a:ea typeface="Arial" charset="0"/>
                          <a:cs typeface="Arial" charset="0"/>
                        </a:rPr>
                        <a:t> </a:t>
                      </a:r>
                      <a:r>
                        <a:rPr lang="en-US" sz="2400" b="0" baseline="0" dirty="0" err="1">
                          <a:latin typeface="Arial" charset="0"/>
                          <a:ea typeface="Arial" charset="0"/>
                          <a:cs typeface="Arial" charset="0"/>
                        </a:rPr>
                        <a:t>lá</a:t>
                      </a:r>
                      <a:r>
                        <a:rPr lang="en-US" sz="2400" b="0" baseline="0" dirty="0">
                          <a:latin typeface="Arial" charset="0"/>
                          <a:ea typeface="Arial" charset="0"/>
                          <a:cs typeface="Arial" charset="0"/>
                        </a:rPr>
                        <a:t> </a:t>
                      </a:r>
                      <a:r>
                        <a:rPr lang="en-US" sz="2400" b="0" baseline="0" dirty="0" err="1">
                          <a:latin typeface="Arial" charset="0"/>
                          <a:ea typeface="Arial" charset="0"/>
                          <a:cs typeface="Arial" charset="0"/>
                        </a:rPr>
                        <a:t>điện</a:t>
                      </a:r>
                      <a:r>
                        <a:rPr lang="en-US" sz="2400" b="0" baseline="0" dirty="0">
                          <a:latin typeface="Arial" charset="0"/>
                          <a:ea typeface="Arial" charset="0"/>
                          <a:cs typeface="Arial" charset="0"/>
                        </a:rPr>
                        <a:t> </a:t>
                      </a:r>
                      <a:r>
                        <a:rPr lang="en-US" sz="2400" b="0" baseline="0" dirty="0" err="1">
                          <a:latin typeface="Arial" charset="0"/>
                          <a:ea typeface="Arial" charset="0"/>
                          <a:cs typeface="Arial" charset="0"/>
                        </a:rPr>
                        <a:t>tử</a:t>
                      </a:r>
                      <a:endParaRPr lang="en-US" sz="2400" b="1" dirty="0">
                        <a:latin typeface="Arial" charset="0"/>
                        <a:ea typeface="Arial" charset="0"/>
                        <a:cs typeface="Arial"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indent="-342900" algn="just">
                        <a:lnSpc>
                          <a:spcPct val="120000"/>
                        </a:lnSpc>
                        <a:spcBef>
                          <a:spcPts val="500"/>
                        </a:spcBef>
                        <a:spcAft>
                          <a:spcPts val="0"/>
                        </a:spcAft>
                        <a:buFontTx/>
                        <a:buChar char="-"/>
                        <a:tabLst>
                          <a:tab pos="1781175" algn="l"/>
                        </a:tabLst>
                      </a:pPr>
                      <a:r>
                        <a:rPr lang="en-US" sz="2400" b="0" dirty="0" err="1">
                          <a:latin typeface="Arial" charset="0"/>
                          <a:ea typeface="Arial" charset="0"/>
                          <a:cs typeface="Arial" charset="0"/>
                        </a:rPr>
                        <a:t>Thuốc</a:t>
                      </a:r>
                      <a:r>
                        <a:rPr lang="en-US" sz="2400" b="0" dirty="0">
                          <a:latin typeface="Arial" charset="0"/>
                          <a:ea typeface="Arial" charset="0"/>
                          <a:cs typeface="Arial" charset="0"/>
                        </a:rPr>
                        <a:t> </a:t>
                      </a:r>
                      <a:r>
                        <a:rPr lang="en-US" sz="2400" b="0" dirty="0" err="1">
                          <a:latin typeface="Arial" charset="0"/>
                          <a:ea typeface="Arial" charset="0"/>
                          <a:cs typeface="Arial" charset="0"/>
                        </a:rPr>
                        <a:t>lá</a:t>
                      </a:r>
                      <a:r>
                        <a:rPr lang="en-US" sz="2400" b="0" dirty="0">
                          <a:latin typeface="Arial" charset="0"/>
                          <a:ea typeface="Arial" charset="0"/>
                          <a:cs typeface="Arial" charset="0"/>
                        </a:rPr>
                        <a:t> </a:t>
                      </a:r>
                      <a:r>
                        <a:rPr lang="en-US" sz="2400" b="0" dirty="0" err="1">
                          <a:latin typeface="Arial" charset="0"/>
                          <a:ea typeface="Arial" charset="0"/>
                          <a:cs typeface="Arial" charset="0"/>
                        </a:rPr>
                        <a:t>dạng</a:t>
                      </a:r>
                      <a:r>
                        <a:rPr lang="en-US" sz="2400" b="0" dirty="0">
                          <a:latin typeface="Arial" charset="0"/>
                          <a:ea typeface="Arial" charset="0"/>
                          <a:cs typeface="Arial" charset="0"/>
                        </a:rPr>
                        <a:t> </a:t>
                      </a:r>
                      <a:r>
                        <a:rPr lang="en-US" sz="2400" b="0" dirty="0" err="1">
                          <a:latin typeface="Arial" charset="0"/>
                          <a:ea typeface="Arial" charset="0"/>
                          <a:cs typeface="Arial" charset="0"/>
                        </a:rPr>
                        <a:t>bột</a:t>
                      </a:r>
                      <a:endParaRPr lang="en-US" sz="2400" b="0" dirty="0">
                        <a:latin typeface="Arial" charset="0"/>
                        <a:ea typeface="Arial" charset="0"/>
                        <a:cs typeface="Arial" charset="0"/>
                      </a:endParaRPr>
                    </a:p>
                    <a:p>
                      <a:pPr marL="0" indent="0" algn="just">
                        <a:lnSpc>
                          <a:spcPct val="120000"/>
                        </a:lnSpc>
                        <a:spcBef>
                          <a:spcPts val="500"/>
                        </a:spcBef>
                        <a:spcAft>
                          <a:spcPts val="0"/>
                        </a:spcAft>
                        <a:buFontTx/>
                        <a:buNone/>
                        <a:tabLst>
                          <a:tab pos="1781175" algn="l"/>
                        </a:tabLst>
                      </a:pPr>
                      <a:endParaRPr lang="en-GB" sz="2400" b="0" dirty="0">
                        <a:latin typeface="Arial" charset="0"/>
                        <a:ea typeface="Arial" charset="0"/>
                        <a:cs typeface="Arial" charset="0"/>
                      </a:endParaRPr>
                    </a:p>
                    <a:p>
                      <a:pPr marL="0" indent="0" algn="just">
                        <a:lnSpc>
                          <a:spcPct val="120000"/>
                        </a:lnSpc>
                        <a:spcBef>
                          <a:spcPts val="500"/>
                        </a:spcBef>
                        <a:spcAft>
                          <a:spcPts val="0"/>
                        </a:spcAft>
                        <a:buFontTx/>
                        <a:buNone/>
                        <a:tabLst>
                          <a:tab pos="1781175" algn="l"/>
                        </a:tabLst>
                      </a:pPr>
                      <a:endParaRPr lang="en-GB" sz="2400" b="0" dirty="0">
                        <a:latin typeface="Arial" charset="0"/>
                        <a:ea typeface="Arial" charset="0"/>
                        <a:cs typeface="Arial" charset="0"/>
                      </a:endParaRPr>
                    </a:p>
                    <a:p>
                      <a:pPr marL="342900" indent="-342900" algn="just">
                        <a:lnSpc>
                          <a:spcPct val="120000"/>
                        </a:lnSpc>
                        <a:spcBef>
                          <a:spcPts val="500"/>
                        </a:spcBef>
                        <a:spcAft>
                          <a:spcPts val="0"/>
                        </a:spcAft>
                        <a:buFontTx/>
                        <a:buChar char="-"/>
                        <a:tabLst>
                          <a:tab pos="1781175" algn="l"/>
                        </a:tabLst>
                      </a:pPr>
                      <a:r>
                        <a:rPr lang="en-US" sz="2400" b="0" dirty="0" err="1">
                          <a:latin typeface="Arial" charset="0"/>
                          <a:ea typeface="Arial" charset="0"/>
                          <a:cs typeface="Arial" charset="0"/>
                        </a:rPr>
                        <a:t>Thuốc</a:t>
                      </a:r>
                      <a:r>
                        <a:rPr lang="en-US" sz="2400" b="0" dirty="0">
                          <a:latin typeface="Arial" charset="0"/>
                          <a:ea typeface="Arial" charset="0"/>
                          <a:cs typeface="Arial" charset="0"/>
                        </a:rPr>
                        <a:t> </a:t>
                      </a:r>
                      <a:r>
                        <a:rPr lang="en-US" sz="2400" b="0" dirty="0" err="1">
                          <a:latin typeface="Arial" charset="0"/>
                          <a:ea typeface="Arial" charset="0"/>
                          <a:cs typeface="Arial" charset="0"/>
                        </a:rPr>
                        <a:t>lá</a:t>
                      </a:r>
                      <a:r>
                        <a:rPr lang="en-US" sz="2400" b="0" dirty="0">
                          <a:latin typeface="Arial" charset="0"/>
                          <a:ea typeface="Arial" charset="0"/>
                          <a:cs typeface="Arial" charset="0"/>
                        </a:rPr>
                        <a:t> </a:t>
                      </a:r>
                      <a:r>
                        <a:rPr lang="en-US" sz="2400" b="0" dirty="0" err="1">
                          <a:latin typeface="Arial" charset="0"/>
                          <a:ea typeface="Arial" charset="0"/>
                          <a:cs typeface="Arial" charset="0"/>
                        </a:rPr>
                        <a:t>nhai</a:t>
                      </a:r>
                      <a:r>
                        <a:rPr lang="en-US" sz="2400" b="0" dirty="0">
                          <a:latin typeface="Arial" charset="0"/>
                          <a:ea typeface="Arial" charset="0"/>
                          <a:cs typeface="Arial" charset="0"/>
                        </a:rPr>
                        <a:t>: </a:t>
                      </a:r>
                      <a:r>
                        <a:rPr lang="en-US" sz="2400" b="0" dirty="0" err="1">
                          <a:latin typeface="Arial" charset="0"/>
                          <a:ea typeface="Arial" charset="0"/>
                          <a:cs typeface="Arial" charset="0"/>
                        </a:rPr>
                        <a:t>trầu</a:t>
                      </a:r>
                      <a:r>
                        <a:rPr lang="en-US" sz="2400" b="0" dirty="0">
                          <a:latin typeface="Arial" charset="0"/>
                          <a:ea typeface="Arial" charset="0"/>
                          <a:cs typeface="Arial" charset="0"/>
                        </a:rPr>
                        <a:t> </a:t>
                      </a:r>
                      <a:r>
                        <a:rPr lang="en-US" sz="2400" b="0" dirty="0" err="1">
                          <a:latin typeface="Arial" charset="0"/>
                          <a:ea typeface="Arial" charset="0"/>
                          <a:cs typeface="Arial" charset="0"/>
                        </a:rPr>
                        <a:t>thuốc</a:t>
                      </a:r>
                      <a:endParaRPr lang="en-US" sz="2400" b="0" dirty="0">
                        <a:latin typeface="Arial" charset="0"/>
                        <a:ea typeface="Arial" charset="0"/>
                        <a:cs typeface="Arial" charset="0"/>
                      </a:endParaRPr>
                    </a:p>
                    <a:p>
                      <a:pPr marL="0" indent="0" algn="just">
                        <a:lnSpc>
                          <a:spcPct val="120000"/>
                        </a:lnSpc>
                        <a:spcBef>
                          <a:spcPts val="500"/>
                        </a:spcBef>
                        <a:spcAft>
                          <a:spcPts val="0"/>
                        </a:spcAft>
                        <a:buFontTx/>
                        <a:buNone/>
                        <a:tabLst>
                          <a:tab pos="1781175" algn="l"/>
                        </a:tabLst>
                      </a:pPr>
                      <a:endParaRPr lang="en-GB" sz="2400" b="0" dirty="0">
                        <a:latin typeface="Arial" charset="0"/>
                        <a:ea typeface="Arial" charset="0"/>
                        <a:cs typeface="Arial" charset="0"/>
                      </a:endParaRPr>
                    </a:p>
                    <a:p>
                      <a:pPr marL="0" indent="0" algn="just">
                        <a:lnSpc>
                          <a:spcPct val="120000"/>
                        </a:lnSpc>
                        <a:spcBef>
                          <a:spcPts val="500"/>
                        </a:spcBef>
                        <a:spcAft>
                          <a:spcPts val="0"/>
                        </a:spcAft>
                        <a:buFontTx/>
                        <a:buNone/>
                        <a:tabLst>
                          <a:tab pos="1781175" algn="l"/>
                        </a:tabLst>
                      </a:pPr>
                      <a:endParaRPr lang="en-GB" sz="2400" b="0" dirty="0">
                        <a:latin typeface="Arial" charset="0"/>
                        <a:ea typeface="Arial" charset="0"/>
                        <a:cs typeface="Arial" charset="0"/>
                      </a:endParaRPr>
                    </a:p>
                    <a:p>
                      <a:pPr marL="0" indent="0" algn="just">
                        <a:lnSpc>
                          <a:spcPct val="120000"/>
                        </a:lnSpc>
                        <a:spcBef>
                          <a:spcPts val="500"/>
                        </a:spcBef>
                        <a:spcAft>
                          <a:spcPts val="0"/>
                        </a:spcAft>
                        <a:buFontTx/>
                        <a:buNone/>
                        <a:tabLst>
                          <a:tab pos="1781175" algn="l"/>
                        </a:tabLst>
                      </a:pPr>
                      <a:endParaRPr lang="en-US" sz="2400" b="0" dirty="0">
                        <a:latin typeface="Arial" charset="0"/>
                        <a:ea typeface="Arial" charset="0"/>
                        <a:cs typeface="Arial" charset="0"/>
                      </a:endParaRPr>
                    </a:p>
                    <a:p>
                      <a:pPr marL="342900" indent="-342900" algn="just">
                        <a:lnSpc>
                          <a:spcPct val="120000"/>
                        </a:lnSpc>
                        <a:spcBef>
                          <a:spcPts val="500"/>
                        </a:spcBef>
                        <a:spcAft>
                          <a:spcPts val="0"/>
                        </a:spcAft>
                        <a:buFontTx/>
                        <a:buChar char="-"/>
                        <a:tabLst>
                          <a:tab pos="1781175" algn="l"/>
                        </a:tabLst>
                      </a:pPr>
                      <a:r>
                        <a:rPr lang="en-US" sz="2400" b="0" dirty="0" err="1">
                          <a:latin typeface="Arial" charset="0"/>
                          <a:ea typeface="Arial" charset="0"/>
                          <a:cs typeface="Arial" charset="0"/>
                        </a:rPr>
                        <a:t>Thuốc</a:t>
                      </a:r>
                      <a:r>
                        <a:rPr lang="en-US" sz="2400" b="0" dirty="0">
                          <a:latin typeface="Arial" charset="0"/>
                          <a:ea typeface="Arial" charset="0"/>
                          <a:cs typeface="Arial" charset="0"/>
                        </a:rPr>
                        <a:t> </a:t>
                      </a:r>
                      <a:r>
                        <a:rPr lang="en-US" sz="2400" b="0" dirty="0" err="1">
                          <a:latin typeface="Arial" charset="0"/>
                          <a:ea typeface="Arial" charset="0"/>
                          <a:cs typeface="Arial" charset="0"/>
                        </a:rPr>
                        <a:t>lá</a:t>
                      </a:r>
                      <a:r>
                        <a:rPr lang="en-US" sz="2400" b="0" dirty="0">
                          <a:latin typeface="Arial" charset="0"/>
                          <a:ea typeface="Arial" charset="0"/>
                          <a:cs typeface="Arial" charset="0"/>
                        </a:rPr>
                        <a:t> </a:t>
                      </a:r>
                      <a:r>
                        <a:rPr lang="en-US" sz="2400" b="0" dirty="0" err="1" smtClean="0">
                          <a:latin typeface="Arial" charset="0"/>
                          <a:ea typeface="Arial" charset="0"/>
                          <a:cs typeface="Arial" charset="0"/>
                        </a:rPr>
                        <a:t>dạng</a:t>
                      </a:r>
                      <a:r>
                        <a:rPr lang="en-US" sz="2400" b="0" dirty="0" smtClean="0">
                          <a:latin typeface="Arial" charset="0"/>
                          <a:ea typeface="Arial" charset="0"/>
                          <a:cs typeface="Arial" charset="0"/>
                        </a:rPr>
                        <a:t> </a:t>
                      </a:r>
                      <a:r>
                        <a:rPr lang="en-US" sz="2400" b="0" dirty="0" err="1">
                          <a:latin typeface="Arial" charset="0"/>
                          <a:ea typeface="Arial" charset="0"/>
                          <a:cs typeface="Arial" charset="0"/>
                        </a:rPr>
                        <a:t>viên</a:t>
                      </a:r>
                      <a:r>
                        <a:rPr lang="en-US" sz="2400" b="0" dirty="0">
                          <a:latin typeface="Arial" charset="0"/>
                          <a:ea typeface="Arial" charset="0"/>
                          <a:cs typeface="Arial" charset="0"/>
                        </a:rPr>
                        <a:t> </a:t>
                      </a:r>
                      <a:r>
                        <a:rPr lang="en-US" sz="2400" b="0" dirty="0" err="1">
                          <a:latin typeface="Arial" charset="0"/>
                          <a:ea typeface="Arial" charset="0"/>
                          <a:cs typeface="Arial" charset="0"/>
                        </a:rPr>
                        <a:t>để</a:t>
                      </a:r>
                      <a:r>
                        <a:rPr lang="en-US" sz="2400" b="0" dirty="0">
                          <a:latin typeface="Arial" charset="0"/>
                          <a:ea typeface="Arial" charset="0"/>
                          <a:cs typeface="Arial" charset="0"/>
                        </a:rPr>
                        <a:t> </a:t>
                      </a:r>
                      <a:r>
                        <a:rPr lang="en-US" sz="2400" b="0" dirty="0" err="1" smtClean="0">
                          <a:latin typeface="Arial" charset="0"/>
                          <a:ea typeface="Arial" charset="0"/>
                          <a:cs typeface="Arial" charset="0"/>
                        </a:rPr>
                        <a:t>ngậm</a:t>
                      </a:r>
                      <a:r>
                        <a:rPr lang="en-US" sz="2400" b="0" dirty="0" smtClean="0">
                          <a:latin typeface="Arial" charset="0"/>
                          <a:ea typeface="Arial" charset="0"/>
                          <a:cs typeface="Arial" charset="0"/>
                        </a:rPr>
                        <a:t> </a:t>
                      </a:r>
                      <a:endParaRPr lang="en-US" sz="2400" b="0" dirty="0">
                        <a:latin typeface="Arial" charset="0"/>
                        <a:ea typeface="Arial" charset="0"/>
                        <a:cs typeface="Arial" charset="0"/>
                      </a:endParaRPr>
                    </a:p>
                    <a:p>
                      <a:pPr marL="0" indent="0" algn="just">
                        <a:lnSpc>
                          <a:spcPct val="120000"/>
                        </a:lnSpc>
                        <a:spcBef>
                          <a:spcPts val="500"/>
                        </a:spcBef>
                        <a:spcAft>
                          <a:spcPts val="0"/>
                        </a:spcAft>
                        <a:buFontTx/>
                        <a:buNone/>
                        <a:tabLst>
                          <a:tab pos="1781175" algn="l"/>
                        </a:tabLst>
                      </a:pPr>
                      <a:endParaRPr lang="en-US" sz="2400" b="1" dirty="0">
                        <a:latin typeface="Arial" charset="0"/>
                        <a:ea typeface="Arial" charset="0"/>
                        <a:cs typeface="Arial"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pic>
        <p:nvPicPr>
          <p:cNvPr id="1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8103" y="1502545"/>
            <a:ext cx="2922588"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13215" y="3182258"/>
            <a:ext cx="31464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27245" y="5166771"/>
            <a:ext cx="2836863" cy="1161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advTm="3000">
        <p:random/>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advTm="3000">
        <p:random/>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S_OS" val="Unix 2.6 unknown"/>
  <p:tag name="AS_RELEASE_DATE" val="2021.11.30"/>
  <p:tag name="AS_TITLE" val="Aspose.Slides for Java"/>
  <p:tag name="AS_VERSION" val="21.1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思源黑体 CN Bold"/>
        <a:cs typeface="Arial"/>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思源黑体 CN Bold"/>
        <a:cs typeface="Arial"/>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思源黑体 CN Bold"/>
        <a:cs typeface="Arial"/>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思源黑体 CN Bold"/>
        <a:cs typeface="Arial"/>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1003</TotalTime>
  <Words>3881</Words>
  <Application>Microsoft Office PowerPoint</Application>
  <PresentationFormat>Widescreen</PresentationFormat>
  <Paragraphs>326</Paragraphs>
  <Slides>64</Slides>
  <Notes>1</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64</vt:i4>
      </vt:variant>
    </vt:vector>
  </HeadingPairs>
  <TitlesOfParts>
    <vt:vector size="80" baseType="lpstr">
      <vt:lpstr>Arial</vt:lpstr>
      <vt:lpstr>Calibri</vt:lpstr>
      <vt:lpstr>Calibri Light</vt:lpstr>
      <vt:lpstr>Cambria</vt:lpstr>
      <vt:lpstr>Helvetica</vt:lpstr>
      <vt:lpstr>Montserrat</vt:lpstr>
      <vt:lpstr>Noto Sans</vt:lpstr>
      <vt:lpstr>Open Sans</vt:lpstr>
      <vt:lpstr>Oxy Helveltica</vt:lpstr>
      <vt:lpstr>Symbol</vt:lpstr>
      <vt:lpstr>Times New Roman</vt:lpstr>
      <vt:lpstr>Verdana</vt:lpstr>
      <vt:lpstr>Wingdings</vt:lpstr>
      <vt:lpstr>思源黑体 CN Bold</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HÚT THUỐC GÂY UNG THƯ PHỔI</vt:lpstr>
      <vt:lpstr>PowerPoint Presentation</vt:lpstr>
      <vt:lpstr>PowerPoint Presentation</vt:lpstr>
      <vt:lpstr>PowerPoint Presentation</vt:lpstr>
      <vt:lpstr>BỆNH MẠCH VÀNH</vt:lpstr>
      <vt:lpstr>PHÌNH TÁCH ĐỘNG MẠCH CHỦ</vt:lpstr>
      <vt:lpstr>Hoại tử chân do tắc động mạch liên quan đến hút thuốc lá</vt:lpstr>
      <vt:lpstr>Tai biến mạch máu não cao gấp 2-4 lần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MẪU THUỐC LÁ ĐIỆN TỬ</vt:lpstr>
      <vt:lpstr>MỘT SỐ MẪU THUỐC LÁ ĐIỆN TỬ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TỔN THƯƠNG CẤP TÍNH, TỬ VONG DO SỬ DỤNG TLĐT</vt:lpstr>
      <vt:lpstr>PowerPoint Presentation</vt:lpstr>
      <vt:lpstr>TĂNG NGUY CƠ BẮT ĐẦU HÚT THUỐC LÁ TRUYỀN THỐNG VÀ CÁC CHẤT GÂY  NGHIỆN KHÁC BAO GỒM CẢ MA TUÝ</vt:lpstr>
      <vt:lpstr>PowerPoint Presentation</vt:lpstr>
      <vt:lpstr>PowerPoint Presentation</vt:lpstr>
      <vt:lpstr>PowerPoint Presentation</vt:lpstr>
      <vt:lpstr>CHUNG TAY VÌ MỘT THẾ GIỚI KHÔNG KHÓI THUỐC</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lenovo-pc</dc:creator>
  <cp:lastModifiedBy>Admin</cp:lastModifiedBy>
  <cp:revision>112</cp:revision>
  <dcterms:created xsi:type="dcterms:W3CDTF">2022-05-06T12:49:00Z</dcterms:created>
  <dcterms:modified xsi:type="dcterms:W3CDTF">2024-09-16T03:13:25Z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2052-11.1.0.9513</vt:lpwstr>
  </property>
</Properties>
</file>