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97" r:id="rId3"/>
    <p:sldId id="260" r:id="rId4"/>
    <p:sldId id="261" r:id="rId5"/>
    <p:sldId id="262" r:id="rId6"/>
    <p:sldId id="298" r:id="rId7"/>
    <p:sldId id="263" r:id="rId8"/>
    <p:sldId id="299" r:id="rId9"/>
    <p:sldId id="300" r:id="rId10"/>
    <p:sldId id="267" r:id="rId11"/>
    <p:sldId id="268" r:id="rId12"/>
    <p:sldId id="269" r:id="rId13"/>
    <p:sldId id="272" r:id="rId14"/>
    <p:sldId id="301" r:id="rId15"/>
    <p:sldId id="274" r:id="rId16"/>
    <p:sldId id="275" r:id="rId17"/>
    <p:sldId id="276" r:id="rId18"/>
    <p:sldId id="277" r:id="rId19"/>
    <p:sldId id="278" r:id="rId20"/>
    <p:sldId id="302" r:id="rId21"/>
    <p:sldId id="303" r:id="rId22"/>
    <p:sldId id="282" r:id="rId23"/>
    <p:sldId id="285" r:id="rId24"/>
    <p:sldId id="286" r:id="rId25"/>
    <p:sldId id="304" r:id="rId26"/>
    <p:sldId id="290" r:id="rId27"/>
    <p:sldId id="292" r:id="rId28"/>
    <p:sldId id="291" r:id="rId29"/>
    <p:sldId id="293" r:id="rId30"/>
    <p:sldId id="307" r:id="rId31"/>
    <p:sldId id="310" r:id="rId32"/>
    <p:sldId id="311" r:id="rId33"/>
    <p:sldId id="312" r:id="rId34"/>
    <p:sldId id="313" r:id="rId35"/>
    <p:sldId id="317" r:id="rId36"/>
    <p:sldId id="318" r:id="rId37"/>
    <p:sldId id="316" r:id="rId38"/>
    <p:sldId id="31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D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31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9A0C-E5AB-4FDF-81BE-0290B57EFD0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2148-0BD9-40B7-A94E-0239A90F9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7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2D209F-41B3-423B-97D4-7DECBD0B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4ADCC8-C93F-426D-A2DA-B4FD7A65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C251-6C54-47F3-AD12-9E28ACE6DF2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3E2062-46AA-40BD-9D5D-E085ECC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08A28C2-21EE-452A-B321-668BD53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89B5-E109-4EFA-B7CD-F0A5A0881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33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EC3D-6A9F-41B9-817A-672A80FBB5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B514-9863-40FD-99EA-5C9E9FB0C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436E4F1-9668-45DD-945A-89BA9CA9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F9E676-E018-4B29-8A00-C99F20C8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573C1-3732-4C00-82CA-6C9883633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C251-6C54-47F3-AD12-9E28ACE6DF2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A96522-FCC1-4CE7-9CAF-AE1F621C1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67E820-5A4F-4C1C-8F08-7E092E85F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81DF0A0-ABAB-4836-9C70-9FD87151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3CE392-F8EB-453B-9EC3-3CEA032B7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8240"/>
            <a:ext cx="12192000" cy="5715000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93" y="2804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275E4A1-9C67-4F6F-A5F8-75CB6EF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5C4A3B84-0686-4C8D-B332-B7DB37521BA5}"/>
              </a:ext>
            </a:extLst>
          </p:cNvPr>
          <p:cNvPicPr/>
          <p:nvPr/>
        </p:nvPicPr>
        <p:blipFill rotWithShape="1">
          <a:blip r:embed="rId2"/>
          <a:srcRect l="6687" t="41928" r="51225" b="19755"/>
          <a:stretch/>
        </p:blipFill>
        <p:spPr bwMode="auto">
          <a:xfrm>
            <a:off x="822959" y="1554480"/>
            <a:ext cx="6385561" cy="3474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3933" t="22254" r="46009" b="43106"/>
          <a:stretch/>
        </p:blipFill>
        <p:spPr bwMode="auto">
          <a:xfrm>
            <a:off x="7620000" y="1113472"/>
            <a:ext cx="4419600" cy="3915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" y="5623560"/>
            <a:ext cx="1159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Virus chưa có cấu tạo tế bào, vi khuẩn có cấu tạo tế bào nhân sơ.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0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13599E0-C693-48B0-A42E-741E28B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CCEC19-72AE-4A42-BAA4-2C44F3A877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4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69B6D64-FA76-4AFD-8854-C241620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1A3EDC-EABB-4656-8FC0-9CDF7D6DD02E}"/>
              </a:ext>
            </a:extLst>
          </p:cNvPr>
          <p:cNvPicPr/>
          <p:nvPr/>
        </p:nvPicPr>
        <p:blipFill rotWithShape="1">
          <a:blip r:embed="rId2"/>
          <a:srcRect t="20222" r="12880" b="2868"/>
          <a:stretch/>
        </p:blipFill>
        <p:spPr>
          <a:xfrm>
            <a:off x="5021580" y="1785701"/>
            <a:ext cx="7216140" cy="4904659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124724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. VAI TRÒ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169164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" y="3429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</a:rPr>
              <a:t>Trong tự nhiên, vi khuẩn tham gia vào quá trình phân huỷ xác sinh vật chết, là một mắt xích trong chu trình tuần hoàn vật chất của tự nhiên.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05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FCB7EF94-1FC6-4450-80A8-FD1B7169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BE3CFF-D9C6-476E-BCEC-869A2D3C4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" y="695116"/>
            <a:ext cx="7726680" cy="16927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miễm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,…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2060" y="3054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27625"/>
          <a:stretch/>
        </p:blipFill>
        <p:spPr bwMode="auto">
          <a:xfrm>
            <a:off x="195897" y="557212"/>
            <a:ext cx="7652703" cy="4243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3520" y="15300"/>
            <a:ext cx="964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892040"/>
            <a:ext cx="1141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- Vi khuẩn lên men một số thực phẩm như: rau, củ, quả, thịt, cá,...</a:t>
            </a:r>
            <a:endParaRPr lang="en-US" sz="32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97902"/>
            <a:ext cx="1176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+mj-lt"/>
              </a:rPr>
              <a:t>Ứng dụng vi khuẩn trong thực tiễn: chế biến thức ăn, làm sữa chua</a:t>
            </a:r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,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FCB3552-CDDC-4D4A-90BE-1D10ADEF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49FBE4-EB69-4191-8F61-B5183E0AD4C5}"/>
              </a:ext>
            </a:extLst>
          </p:cNvPr>
          <p:cNvPicPr/>
          <p:nvPr/>
        </p:nvPicPr>
        <p:blipFill rotWithShape="1">
          <a:blip r:embed="rId3"/>
          <a:srcRect b="31556"/>
          <a:stretch/>
        </p:blipFill>
        <p:spPr>
          <a:xfrm>
            <a:off x="0" y="0"/>
            <a:ext cx="12192000" cy="469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474976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830" y="597914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Lactic,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623560" y="5364480"/>
            <a:ext cx="472440" cy="660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8A80220-D73B-4D23-99BD-BB3D1D8A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39723"/>
          <a:stretch/>
        </p:blipFill>
        <p:spPr bwMode="auto">
          <a:xfrm>
            <a:off x="195897" y="557212"/>
            <a:ext cx="7652703" cy="3207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lc="http://schemas.openxmlformats.org/drawingml/2006/lockedCanvas" xmlns=""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39042" t="59820" r="38751" b="7100"/>
          <a:stretch/>
        </p:blipFill>
        <p:spPr bwMode="auto">
          <a:xfrm>
            <a:off x="195896" y="3924934"/>
            <a:ext cx="3675063" cy="293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lc="http://schemas.openxmlformats.org/drawingml/2006/lockedCanvas" xmlns=""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67489" t="61749" r="8708" b="7100"/>
          <a:stretch/>
        </p:blipFill>
        <p:spPr bwMode="auto">
          <a:xfrm>
            <a:off x="4066221" y="3924934"/>
            <a:ext cx="3401379" cy="281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3237" t="35800" r="36139" b="38268"/>
          <a:stretch/>
        </p:blipFill>
        <p:spPr bwMode="auto">
          <a:xfrm>
            <a:off x="7467600" y="3185160"/>
            <a:ext cx="4617720" cy="3550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ách làm yaourt bằng sữa tươi ngon và đơn giản ngay tại nhà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86950"/>
            <a:ext cx="4236720" cy="265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6972970-E5D3-4AA7-932E-EE7B00E2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9062" t="4800" r="8484"/>
          <a:stretch/>
        </p:blipFill>
        <p:spPr>
          <a:xfrm>
            <a:off x="0" y="614720"/>
            <a:ext cx="12192000" cy="624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4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C47BF7F-EC1D-44C9-BF19-4718C389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1C78F6-6103-4CC2-B618-CC8381200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1D82216-42BA-4AD9-A0DB-76D8C13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10000"/>
              </a:lnSpc>
            </a:pPr>
            <a:r>
              <a:rPr lang="vi-VN">
                <a:latin typeface="#9Slide03 FS Neusa Bold" panose="00000800000000000000" pitchFamily="2" charset="0"/>
              </a:rPr>
              <a:t>MộT số bệnh do vi khuẩn và cách phòng chống</a:t>
            </a:r>
            <a:endParaRPr lang="vi-VN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3BAA7C-3847-41E0-8E5A-C3C004D5632E}"/>
              </a:ext>
            </a:extLst>
          </p:cNvPr>
          <p:cNvPicPr/>
          <p:nvPr/>
        </p:nvPicPr>
        <p:blipFill rotWithShape="1">
          <a:blip r:embed="rId3"/>
          <a:srcRect b="9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5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t="56000" r="44125" b="22000"/>
          <a:stretch/>
        </p:blipFill>
        <p:spPr>
          <a:xfrm>
            <a:off x="0" y="5120640"/>
            <a:ext cx="6812280" cy="150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l="55875" t="56000" r="3375" b="22000"/>
          <a:stretch/>
        </p:blipFill>
        <p:spPr>
          <a:xfrm>
            <a:off x="6690360" y="5273040"/>
            <a:ext cx="4968240" cy="1508760"/>
          </a:xfrm>
          <a:prstGeom prst="rect">
            <a:avLst/>
          </a:prstGeom>
        </p:spPr>
      </p:pic>
      <p:pic>
        <p:nvPicPr>
          <p:cNvPr id="1026" name="Picture 2" descr="D:\TRUNG KHA\NAM HOC 21-22\GIAO AN POWERPOINT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1460976"/>
            <a:ext cx="4207676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RUNG KHA\NAM HOC 21-22\GIAO AN POWERPOINT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94" y="1745802"/>
            <a:ext cx="3729506" cy="27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284452" y="37856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267" y="1725057"/>
            <a:ext cx="4153853" cy="2999343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1920247" y="1332371"/>
            <a:ext cx="7970520" cy="4343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555337"/>
              </p:ext>
            </p:extLst>
          </p:nvPr>
        </p:nvGraphicFramePr>
        <p:xfrm>
          <a:off x="1226820" y="4942820"/>
          <a:ext cx="10203179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1700"/>
                <a:gridCol w="3322320"/>
                <a:gridCol w="4709159"/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</a:tr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9644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108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1080" y="560326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21770"/>
              </p:ext>
            </p:extLst>
          </p:nvPr>
        </p:nvGraphicFramePr>
        <p:xfrm>
          <a:off x="411480" y="4942820"/>
          <a:ext cx="11643360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/>
                <a:gridCol w="3063240"/>
                <a:gridCol w="6568440"/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</a:tr>
              <a:tr h="57924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4320" y="6172200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17220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o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ra máu, sốt, tức ngực, mệt mỏi, sút cân.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5603260"/>
            <a:ext cx="653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 nôn, nôn, đau bụng, đau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đầu,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FFFFE9C6-2DD8-4361-8862-745FC759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E05DCC-BE7C-4DDF-9CFB-C136C1CD4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0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A74172C-DD63-4194-9172-8103E1C1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F31957-06E3-4099-9030-C6955257B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2BAF9692-5122-40C0-87AC-0527BFC3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AD6AFF-5ADA-4395-9B71-A018423E3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07" t="15287" r="66501" b="53821"/>
          <a:stretch/>
        </p:blipFill>
        <p:spPr bwMode="auto">
          <a:xfrm>
            <a:off x="106680" y="492800"/>
            <a:ext cx="3139439" cy="261616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-913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45E5E7BD-1D9A-48D5-A324-EFBD4793EEA7}"/>
              </a:ext>
            </a:extLst>
          </p:cNvPr>
          <p:cNvPicPr/>
          <p:nvPr/>
        </p:nvPicPr>
        <p:blipFill rotWithShape="1">
          <a:blip r:embed="rId2"/>
          <a:srcRect l="6091" t="45860" r="66131" b="27058"/>
          <a:stretch/>
        </p:blipFill>
        <p:spPr bwMode="auto">
          <a:xfrm>
            <a:off x="3275647" y="477560"/>
            <a:ext cx="3064193" cy="2631399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45E5E7BD-1D9A-48D5-A324-EFBD4793EEA7}"/>
              </a:ext>
            </a:extLst>
          </p:cNvPr>
          <p:cNvPicPr/>
          <p:nvPr/>
        </p:nvPicPr>
        <p:blipFill rotWithShape="1">
          <a:blip r:embed="rId2"/>
          <a:srcRect l="37440" t="19745" r="34417" b="27037"/>
          <a:stretch/>
        </p:blipFill>
        <p:spPr bwMode="auto">
          <a:xfrm>
            <a:off x="6328410" y="477518"/>
            <a:ext cx="3059430" cy="2631441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432" t="10509" r="5381" b="26673"/>
          <a:stretch/>
        </p:blipFill>
        <p:spPr bwMode="auto">
          <a:xfrm>
            <a:off x="9434830" y="447080"/>
            <a:ext cx="2543810" cy="266188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0" y="3032760"/>
            <a:ext cx="263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071277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42120" y="312420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0407" y="309372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6980" t="57995" r="38604" b="35561"/>
          <a:stretch/>
        </p:blipFill>
        <p:spPr bwMode="auto">
          <a:xfrm>
            <a:off x="3123565" y="3483610"/>
            <a:ext cx="8467090" cy="78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380" y="39928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/>
          <a:srcRect l="5369" t="31742" r="25538" b="47256"/>
          <a:stretch/>
        </p:blipFill>
        <p:spPr bwMode="auto">
          <a:xfrm>
            <a:off x="350520" y="4516100"/>
            <a:ext cx="11628120" cy="234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4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FAC3F3F-1A68-4216-B021-6C41218B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14AC48-AFF3-43E7-B6DA-5F01E0E37CA5}"/>
              </a:ext>
            </a:extLst>
          </p:cNvPr>
          <p:cNvPicPr/>
          <p:nvPr/>
        </p:nvPicPr>
        <p:blipFill rotWithShape="1">
          <a:blip r:embed="rId3"/>
          <a:srcRect l="2750" t="57556" r="55375" b="3778"/>
          <a:stretch/>
        </p:blipFill>
        <p:spPr>
          <a:xfrm>
            <a:off x="487680" y="518160"/>
            <a:ext cx="11216640" cy="5943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76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1F106ED-2589-4BAB-BC9F-9CFA6AB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854B9C-EE68-4436-A576-9822AE15A41E}"/>
              </a:ext>
            </a:extLst>
          </p:cNvPr>
          <p:cNvPicPr/>
          <p:nvPr/>
        </p:nvPicPr>
        <p:blipFill rotWithShape="1">
          <a:blip r:embed="rId3"/>
          <a:srcRect l="43375"/>
          <a:stretch/>
        </p:blipFill>
        <p:spPr>
          <a:xfrm>
            <a:off x="0" y="0"/>
            <a:ext cx="69037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720" y="30480"/>
            <a:ext cx="528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0440" y="1249680"/>
            <a:ext cx="460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Vệ sinh môi trường sạch sẽ, ăn uống hợp vệ sinh, ăn chín uống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Sử dụng thuốc kháng sinh đúng bệnh, đúng cách để đạt hiệu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Rửa tay trước khi ăn và sau khi đi vệ sinh.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45E5E7BD-1D9A-48D5-A324-EFBD4793EEA7}"/>
              </a:ext>
            </a:extLst>
          </p:cNvPr>
          <p:cNvPicPr/>
          <p:nvPr/>
        </p:nvPicPr>
        <p:blipFill rotWithShape="1">
          <a:blip r:embed="rId4"/>
          <a:srcRect l="6091" t="45860" r="66131" b="27058"/>
          <a:stretch/>
        </p:blipFill>
        <p:spPr bwMode="auto">
          <a:xfrm>
            <a:off x="4770120" y="4614"/>
            <a:ext cx="2118360" cy="2124372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45E5E7BD-1D9A-48D5-A324-EFBD4793EEA7}"/>
              </a:ext>
            </a:extLst>
          </p:cNvPr>
          <p:cNvPicPr/>
          <p:nvPr/>
        </p:nvPicPr>
        <p:blipFill rotWithShape="1">
          <a:blip r:embed="rId4"/>
          <a:srcRect l="6807" t="15287" r="66501" b="53821"/>
          <a:stretch/>
        </p:blipFill>
        <p:spPr bwMode="auto">
          <a:xfrm>
            <a:off x="0" y="5120"/>
            <a:ext cx="3139439" cy="150364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295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D0C7E48-7733-4364-9404-7494BF48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80760" y="0"/>
            <a:ext cx="5974080" cy="6858001"/>
            <a:chOff x="6217920" y="0"/>
            <a:chExt cx="5974080" cy="685800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21636E4-42A4-4F64-A128-DCD98EC39964}"/>
                </a:ext>
              </a:extLst>
            </p:cNvPr>
            <p:cNvPicPr/>
            <p:nvPr/>
          </p:nvPicPr>
          <p:blipFill rotWithShape="1">
            <a:blip r:embed="rId3"/>
            <a:srcRect l="50362" r="1250" b="7778"/>
            <a:stretch/>
          </p:blipFill>
          <p:spPr>
            <a:xfrm>
              <a:off x="6217920" y="0"/>
              <a:ext cx="5974080" cy="672084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4"/>
            <a:srcRect l="11466" t="14707" r="24093" b="18143"/>
            <a:stretch/>
          </p:blipFill>
          <p:spPr bwMode="auto">
            <a:xfrm>
              <a:off x="6675120" y="2484121"/>
              <a:ext cx="5516880" cy="43738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D: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83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D07FE69-0707-4E0C-A2D3-B8E0E36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736080"/>
            <a:chOff x="0" y="0"/>
            <a:chExt cx="12192000" cy="673608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D1EFE45-25C6-40DD-80F6-065ED9CBFC29}"/>
                </a:ext>
              </a:extLst>
            </p:cNvPr>
            <p:cNvPicPr/>
            <p:nvPr/>
          </p:nvPicPr>
          <p:blipFill rotWithShape="1">
            <a:blip r:embed="rId2"/>
            <a:srcRect b="12445"/>
            <a:stretch/>
          </p:blipFill>
          <p:spPr>
            <a:xfrm>
              <a:off x="0" y="0"/>
              <a:ext cx="12192000" cy="673608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3"/>
            <a:srcRect l="5907" t="29117" r="33771" b="28162"/>
            <a:stretch/>
          </p:blipFill>
          <p:spPr bwMode="auto">
            <a:xfrm>
              <a:off x="15240" y="975360"/>
              <a:ext cx="7741920" cy="4937760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11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F9F5B524-5071-497F-ACC1-393D85FD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B9EC31-CCC9-4AA8-B4B9-62AE71725A1B}"/>
              </a:ext>
            </a:extLst>
          </p:cNvPr>
          <p:cNvPicPr/>
          <p:nvPr/>
        </p:nvPicPr>
        <p:blipFill rotWithShape="1">
          <a:blip r:embed="rId3"/>
          <a:srcRect b="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761365"/>
            <a:ext cx="1161097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5621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81825" y="18430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1…………………………..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4425" y="44958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2…………………………..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7225" y="22124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2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0045" y="1563687"/>
            <a:ext cx="11268075" cy="4016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Vi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                      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lactic.                D.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850" y="397002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99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755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1950" y="1040557"/>
            <a:ext cx="1137285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828800"/>
            <a:ext cx="6917056" cy="3524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1" y="544062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0955" y="669925"/>
            <a:ext cx="11953875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virus?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16811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36995" y="37338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0220" y="52212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745" y="17526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" y="51347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7295" y="61116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974781" y="61392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189595" y="22233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Virus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4325" y="1146175"/>
            <a:ext cx="11039475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81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96881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736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</p:spTree>
    <p:extLst>
      <p:ext uri="{BB962C8B-B14F-4D97-AF65-F5344CB8AC3E}">
        <p14:creationId xmlns:p14="http://schemas.microsoft.com/office/powerpoint/2010/main" val="18325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" y="2468880"/>
            <a:ext cx="547497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974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" y="1051560"/>
            <a:ext cx="1153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em,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ều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sẽ xảy ra nếu trong đất không có vi khuẩn?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680" y="2590800"/>
            <a:ext cx="548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vi-VN" sz="3600" dirty="0" smtClean="0">
                <a:solidFill>
                  <a:srgbClr val="0000FF"/>
                </a:solidFill>
                <a:latin typeface="+mj-lt"/>
              </a:rPr>
              <a:t>Trong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đất không có vi khuẩn thì xác sinh vật sẽ không bị phân hủy, chu trình tuần hoàn vật chất trong tự nhiên sẽ không thể xảy ra.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9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1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25176"/>
              </p:ext>
            </p:extLst>
          </p:nvPr>
        </p:nvGraphicFramePr>
        <p:xfrm>
          <a:off x="320039" y="2819398"/>
          <a:ext cx="11140440" cy="3886201"/>
        </p:xfrm>
        <a:graphic>
          <a:graphicData uri="http://schemas.openxmlformats.org/drawingml/2006/table">
            <a:tbl>
              <a:tblPr bandRow="1"/>
              <a:tblGrid>
                <a:gridCol w="5570220"/>
                <a:gridCol w="5570220"/>
              </a:tblGrid>
              <a:tr h="489628"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virus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 khuẩn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thuỷ đậu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lị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quai bị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viêm da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sốt xuất huyết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than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dại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lao phổi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viêm gan B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3700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zona thẩn kinh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29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Covid-19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822960"/>
            <a:ext cx="1158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covid-19 ở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virus,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5864" y="274638"/>
            <a:ext cx="9770532" cy="1028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HƯỚNG DẪN HS TỰ HỌC Ở NHÀ: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1" y="1758951"/>
            <a:ext cx="10140951" cy="436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26: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Lactic.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318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4122">
            <a:off x="1435630" y="5269971"/>
            <a:ext cx="835025" cy="18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303">
            <a:off x="116418" y="4757738"/>
            <a:ext cx="1119716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-56938" y="2639219"/>
            <a:ext cx="12192000" cy="108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721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i dat nuoc goi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" presetClass="emph" presetSubtype="6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build="allAtOnce"/>
      <p:bldP spid="29703" grpId="1" build="allAtOnce"/>
      <p:bldP spid="29703" grpId="2" build="allAtOnce"/>
      <p:bldP spid="29703" grpId="3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03D762B-BE8F-4535-9670-BB883AD5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35220" r="24093" b="24335"/>
          <a:stretch/>
        </p:blipFill>
        <p:spPr bwMode="auto">
          <a:xfrm>
            <a:off x="731520" y="1539240"/>
            <a:ext cx="10805160" cy="501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310639"/>
            <a:ext cx="11247120" cy="448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5791200"/>
            <a:ext cx="11628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25.1,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8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158239"/>
            <a:ext cx="7330440" cy="3977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1351" r="23947" b="45621"/>
          <a:stretch/>
        </p:blipFill>
        <p:spPr bwMode="auto">
          <a:xfrm>
            <a:off x="0" y="4754880"/>
            <a:ext cx="10515600" cy="21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7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53ADF31-279B-45DD-9496-8B932A74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960" y="1568767"/>
            <a:ext cx="2749867" cy="2443223"/>
            <a:chOff x="441960" y="1568767"/>
            <a:chExt cx="2749867" cy="2443223"/>
          </a:xfrm>
        </p:grpSpPr>
        <p:pic>
          <p:nvPicPr>
            <p:cNvPr id="2050" name="Picture 2" descr="D:\TRUNG KHA\NAM HOC 21-22\GIAO AN POWERPOINT\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27" y="1568767"/>
              <a:ext cx="26289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1960" y="3611880"/>
              <a:ext cx="2606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52" y="4226509"/>
            <a:ext cx="2484120" cy="2463731"/>
            <a:chOff x="6096000" y="1578292"/>
            <a:chExt cx="2484120" cy="2463731"/>
          </a:xfrm>
        </p:grpSpPr>
        <p:pic>
          <p:nvPicPr>
            <p:cNvPr id="2053" name="Picture 5" descr="D:\TRUNG KHA\NAM HOC 21-22\GIAO AN POWERPOINT\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720" y="1578292"/>
              <a:ext cx="2362200" cy="175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0" y="3641913"/>
              <a:ext cx="248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1186" y="1578292"/>
            <a:ext cx="2734627" cy="2709059"/>
            <a:chOff x="3251186" y="1578292"/>
            <a:chExt cx="2734627" cy="2709059"/>
          </a:xfrm>
        </p:grpSpPr>
        <p:pic>
          <p:nvPicPr>
            <p:cNvPr id="2051" name="Picture 3" descr="D:\TRUNG KHA\NAM HOC 21-22\GIAO AN POWERPOINT\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338" y="1578292"/>
              <a:ext cx="2657475" cy="17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1186" y="35794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9096" y="4287351"/>
            <a:ext cx="2836170" cy="2489984"/>
            <a:chOff x="8899208" y="1568767"/>
            <a:chExt cx="2836170" cy="2489984"/>
          </a:xfrm>
        </p:grpSpPr>
        <p:sp>
          <p:nvSpPr>
            <p:cNvPr id="13" name="TextBox 12"/>
            <p:cNvSpPr txBox="1"/>
            <p:nvPr/>
          </p:nvSpPr>
          <p:spPr>
            <a:xfrm>
              <a:off x="9022080" y="33508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4" name="Picture 6" descr="D:\TRUNG KHA\NAM HOC 21-22\GIAO AN POWERPOINT\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208" y="1568767"/>
              <a:ext cx="2836170" cy="176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lc="http://schemas.openxmlformats.org/drawingml/2006/lockedCanvas" xmlns="" xmlns:a16="http://schemas.microsoft.com/office/drawing/2014/main" id="{0396A9AA-11EB-45EE-B9FD-080D920D8E8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52284" r="3338" b="5838"/>
          <a:stretch/>
        </p:blipFill>
        <p:spPr bwMode="auto">
          <a:xfrm>
            <a:off x="6416040" y="3611881"/>
            <a:ext cx="5775960" cy="324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6520" y="1132167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30480" y="1295491"/>
            <a:ext cx="8092440" cy="4419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24190" r="27721" b="39236"/>
          <a:stretch/>
        </p:blipFill>
        <p:spPr bwMode="auto">
          <a:xfrm>
            <a:off x="8092440" y="827368"/>
            <a:ext cx="4099560" cy="372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68640" y="4940587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355812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360" y="545199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360" y="600456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1722120" y="1295491"/>
            <a:ext cx="8092440" cy="367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470" y="5014535"/>
            <a:ext cx="10895330" cy="1630045"/>
            <a:chOff x="458470" y="5014535"/>
            <a:chExt cx="10895330" cy="1630045"/>
          </a:xfrm>
        </p:grpSpPr>
        <p:sp>
          <p:nvSpPr>
            <p:cNvPr id="2" name="TextBox 1"/>
            <p:cNvSpPr txBox="1"/>
            <p:nvPr/>
          </p:nvSpPr>
          <p:spPr>
            <a:xfrm>
              <a:off x="1264920" y="5074920"/>
              <a:ext cx="10088880" cy="15696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" t="16836" r="86857" b="75251"/>
            <a:stretch/>
          </p:blipFill>
          <p:spPr bwMode="auto">
            <a:xfrm>
              <a:off x="458470" y="5014535"/>
              <a:ext cx="805180" cy="924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76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1178</Words>
  <Application>Microsoft Office PowerPoint</Application>
  <PresentationFormat>Widescreen</PresentationFormat>
  <Paragraphs>139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#9Slide03 FS Neusa Bold</vt:lpstr>
      <vt:lpstr>Arial</vt:lpstr>
      <vt:lpstr>Calibri</vt:lpstr>
      <vt:lpstr>Calibri Light</vt:lpstr>
      <vt:lpstr>Times New Roman</vt:lpstr>
      <vt:lpstr>Wingdings</vt:lpstr>
      <vt:lpstr>Wingdings 2</vt:lpstr>
      <vt:lpstr>方正细谭黑简体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bệnh do vi khuẩn và cách phòng chống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HS TỰ HỌC Ở NHÀ: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Admin</cp:lastModifiedBy>
  <cp:revision>52</cp:revision>
  <dcterms:created xsi:type="dcterms:W3CDTF">2021-08-06T19:01:16Z</dcterms:created>
  <dcterms:modified xsi:type="dcterms:W3CDTF">2024-10-22T01:45:40Z</dcterms:modified>
</cp:coreProperties>
</file>