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35"/>
  </p:notesMasterIdLst>
  <p:handoutMasterIdLst>
    <p:handoutMasterId r:id="rId36"/>
  </p:handoutMasterIdLst>
  <p:sldIdLst>
    <p:sldId id="438" r:id="rId2"/>
    <p:sldId id="448" r:id="rId3"/>
    <p:sldId id="402" r:id="rId4"/>
    <p:sldId id="419" r:id="rId5"/>
    <p:sldId id="443" r:id="rId6"/>
    <p:sldId id="420" r:id="rId7"/>
    <p:sldId id="423" r:id="rId8"/>
    <p:sldId id="424" r:id="rId9"/>
    <p:sldId id="447" r:id="rId10"/>
    <p:sldId id="433" r:id="rId11"/>
    <p:sldId id="426" r:id="rId12"/>
    <p:sldId id="442" r:id="rId13"/>
    <p:sldId id="440" r:id="rId14"/>
    <p:sldId id="444" r:id="rId15"/>
    <p:sldId id="427" r:id="rId16"/>
    <p:sldId id="415" r:id="rId17"/>
    <p:sldId id="428" r:id="rId18"/>
    <p:sldId id="340" r:id="rId19"/>
    <p:sldId id="436" r:id="rId20"/>
    <p:sldId id="256" r:id="rId21"/>
    <p:sldId id="273" r:id="rId22"/>
    <p:sldId id="259" r:id="rId23"/>
    <p:sldId id="275" r:id="rId24"/>
    <p:sldId id="263" r:id="rId25"/>
    <p:sldId id="264" r:id="rId26"/>
    <p:sldId id="265" r:id="rId27"/>
    <p:sldId id="266" r:id="rId28"/>
    <p:sldId id="276" r:id="rId29"/>
    <p:sldId id="277" r:id="rId30"/>
    <p:sldId id="280" r:id="rId31"/>
    <p:sldId id="279" r:id="rId32"/>
    <p:sldId id="267" r:id="rId33"/>
    <p:sldId id="268" r:id="rId34"/>
  </p:sldIdLst>
  <p:sldSz cx="9144000" cy="5143500" type="screen16x9"/>
  <p:notesSz cx="7010400" cy="9296400"/>
  <p:embeddedFontLst>
    <p:embeddedFont>
      <p:font typeface="Roboto Condensed" panose="020B0604020202020204" charset="0"/>
      <p:regular r:id="rId37"/>
      <p:bold r:id="rId38"/>
      <p:italic r:id="rId39"/>
      <p:boldItalic r:id="rId40"/>
    </p:embeddedFont>
    <p:embeddedFont>
      <p:font typeface="Calibri" panose="020F0502020204030204" pitchFamily="34" charset="0"/>
      <p:regular r:id="rId41"/>
      <p:bold r:id="rId42"/>
      <p:italic r:id="rId43"/>
      <p:boldItalic r:id="rId44"/>
    </p:embeddedFont>
    <p:embeddedFont>
      <p:font typeface="Verdana" panose="020B0604030504040204" pitchFamily="34"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E3E5E3"/>
    <a:srgbClr val="F96249"/>
    <a:srgbClr val="16C808"/>
    <a:srgbClr val="FF6600"/>
    <a:srgbClr val="F1FB97"/>
    <a:srgbClr val="EDF8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5F38B71-4E83-4317-82EC-3F3A27C44999}">
  <a:tblStyle styleId="{55F38B71-4E83-4317-82EC-3F3A27C44999}" styleName="Table_0">
    <a:wholeTbl>
      <a:tcTxStyle>
        <a:font>
          <a:latin typeface="Arial"/>
          <a:ea typeface="Arial"/>
          <a:cs typeface="Arial"/>
        </a:font>
        <a:srgbClr val="000000"/>
      </a:tcTxStyle>
      <a:tcStyle>
        <a:tcBdr>
          <a:left>
            <a:ln w="9525" cap="flat" cmpd="sng">
              <a:solidFill>
                <a:srgbClr val="000000"/>
              </a:solidFill>
              <a:prstDash val="solid"/>
              <a:round/>
              <a:headEnd type="none" w="med" len="med"/>
              <a:tailEnd type="none" w="med" len="med"/>
            </a:ln>
          </a:left>
          <a:right>
            <a:ln w="9525" cap="flat" cmpd="sng">
              <a:solidFill>
                <a:srgbClr val="000000"/>
              </a:solidFill>
              <a:prstDash val="solid"/>
              <a:round/>
              <a:headEnd type="none" w="med" len="med"/>
              <a:tailEnd type="none" w="med" len="med"/>
            </a:ln>
          </a:right>
          <a:top>
            <a:ln w="9525" cap="flat" cmpd="sng">
              <a:solidFill>
                <a:srgbClr val="000000"/>
              </a:solidFill>
              <a:prstDash val="solid"/>
              <a:round/>
              <a:headEnd type="none" w="med" len="med"/>
              <a:tailEnd type="none" w="med" len="med"/>
            </a:ln>
          </a:top>
          <a:bottom>
            <a:ln w="9525" cap="flat" cmpd="sng">
              <a:solidFill>
                <a:srgbClr val="000000"/>
              </a:solidFill>
              <a:prstDash val="solid"/>
              <a:round/>
              <a:headEnd type="none" w="med" len="med"/>
              <a:tailEnd type="none" w="med" len="med"/>
            </a:ln>
          </a:bottom>
          <a:insideH>
            <a:ln w="9525" cap="flat" cmpd="sng">
              <a:solidFill>
                <a:srgbClr val="000000"/>
              </a:solidFill>
              <a:prstDash val="solid"/>
              <a:round/>
              <a:headEnd type="none" w="med" len="med"/>
              <a:tailEnd type="none" w="med" len="med"/>
            </a:ln>
          </a:insideH>
          <a:insideV>
            <a:ln w="9525" cap="flat" cmpd="sng">
              <a:solidFill>
                <a:srgbClr val="000000"/>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94611" autoAdjust="0"/>
  </p:normalViewPr>
  <p:slideViewPr>
    <p:cSldViewPr>
      <p:cViewPr varScale="1">
        <p:scale>
          <a:sx n="102" d="100"/>
          <a:sy n="102" d="100"/>
        </p:scale>
        <p:origin x="998" y="67"/>
      </p:cViewPr>
      <p:guideLst>
        <p:guide orient="horz" pos="1620"/>
        <p:guide pos="2880"/>
      </p:guideLst>
    </p:cSldViewPr>
  </p:slideViewPr>
  <p:outlineViewPr>
    <p:cViewPr>
      <p:scale>
        <a:sx n="33" d="100"/>
        <a:sy n="33" d="100"/>
      </p:scale>
      <p:origin x="0" y="360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9.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575960F-0E5F-45A2-ADE8-382A2ED89B86}" type="datetimeFigureOut">
              <a:rPr lang="en-US" smtClean="0"/>
              <a:pPr/>
              <a:t>1/21/2024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AB41538-9DAE-4098-A5F5-46BAE80DD936}" type="slidenum">
              <a:rPr lang="en-US" smtClean="0"/>
              <a:pPr/>
              <a:t>‹#›</a:t>
            </a:fld>
            <a:endParaRPr lang="en-US"/>
          </a:p>
        </p:txBody>
      </p:sp>
    </p:spTree>
    <p:extLst>
      <p:ext uri="{BB962C8B-B14F-4D97-AF65-F5344CB8AC3E}">
        <p14:creationId xmlns:p14="http://schemas.microsoft.com/office/powerpoint/2010/main" val="13666484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0"/>
            <a:ext cx="5608320" cy="4183380"/>
          </a:xfrm>
          <a:prstGeom prst="rect">
            <a:avLst/>
          </a:prstGeom>
          <a:noFill/>
          <a:ln>
            <a:noFill/>
          </a:ln>
        </p:spPr>
        <p:txBody>
          <a:bodyPr wrap="square" lIns="93162" tIns="93162" rIns="93162" bIns="93162" anchor="t" anchorCtr="0"/>
          <a:lstStyle>
            <a:lvl1pPr lvl="0">
              <a:spcBef>
                <a:spcPts val="0"/>
              </a:spcBef>
              <a:buChar char="●"/>
              <a:defRPr sz="1100"/>
            </a:lvl1pPr>
            <a:lvl2pPr lvl="1">
              <a:spcBef>
                <a:spcPts val="0"/>
              </a:spcBef>
              <a:buChar char="○"/>
              <a:defRPr sz="1100"/>
            </a:lvl2pPr>
            <a:lvl3pPr lvl="2">
              <a:spcBef>
                <a:spcPts val="0"/>
              </a:spcBef>
              <a:buChar char="■"/>
              <a:defRPr sz="1100"/>
            </a:lvl3pPr>
            <a:lvl4pPr lvl="3">
              <a:spcBef>
                <a:spcPts val="0"/>
              </a:spcBef>
              <a:buChar char="●"/>
              <a:defRPr sz="1100"/>
            </a:lvl4pPr>
            <a:lvl5pPr lvl="4">
              <a:spcBef>
                <a:spcPts val="0"/>
              </a:spcBef>
              <a:buChar char="○"/>
              <a:defRPr sz="1100"/>
            </a:lvl5pPr>
            <a:lvl6pPr lvl="5">
              <a:spcBef>
                <a:spcPts val="0"/>
              </a:spcBef>
              <a:buChar char="■"/>
              <a:defRPr sz="1100"/>
            </a:lvl6pPr>
            <a:lvl7pPr lvl="6">
              <a:spcBef>
                <a:spcPts val="0"/>
              </a:spcBef>
              <a:buChar char="●"/>
              <a:defRPr sz="1100"/>
            </a:lvl7pPr>
            <a:lvl8pPr lvl="7">
              <a:spcBef>
                <a:spcPts val="0"/>
              </a:spcBef>
              <a:buChar char="○"/>
              <a:defRPr sz="1100"/>
            </a:lvl8pPr>
            <a:lvl9pPr lvl="8">
              <a:spcBef>
                <a:spcPts val="0"/>
              </a:spcBef>
              <a:buChar char="■"/>
              <a:defRPr sz="1100"/>
            </a:lvl9pPr>
          </a:lstStyle>
          <a:p>
            <a:endParaRPr/>
          </a:p>
        </p:txBody>
      </p:sp>
    </p:spTree>
    <p:extLst>
      <p:ext uri="{BB962C8B-B14F-4D97-AF65-F5344CB8AC3E}">
        <p14:creationId xmlns:p14="http://schemas.microsoft.com/office/powerpoint/2010/main" val="82015710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131478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0" tIns="91420" rIns="91420" bIns="91420" anchor="t" anchorCtr="0">
            <a:noAutofit/>
          </a:bodyPr>
          <a:lstStyle/>
          <a:p>
            <a:pPr>
              <a:buNone/>
            </a:pPr>
            <a:endParaRPr dirty="0"/>
          </a:p>
        </p:txBody>
      </p:sp>
    </p:spTree>
    <p:extLst>
      <p:ext uri="{BB962C8B-B14F-4D97-AF65-F5344CB8AC3E}">
        <p14:creationId xmlns:p14="http://schemas.microsoft.com/office/powerpoint/2010/main" val="3456716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wrap="square" lIns="91420" tIns="91420" rIns="91420" bIns="91420" anchor="t" anchorCtr="0">
            <a:noAutofit/>
          </a:bodyPr>
          <a:lstStyle/>
          <a:p>
            <a:pPr>
              <a:buNone/>
            </a:pPr>
            <a:endParaRPr dirty="0"/>
          </a:p>
        </p:txBody>
      </p:sp>
    </p:spTree>
    <p:extLst>
      <p:ext uri="{BB962C8B-B14F-4D97-AF65-F5344CB8AC3E}">
        <p14:creationId xmlns:p14="http://schemas.microsoft.com/office/powerpoint/2010/main" val="3352866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2951694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13803685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1598264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1209119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a:p>
        </p:txBody>
      </p:sp>
    </p:spTree>
    <p:extLst>
      <p:ext uri="{BB962C8B-B14F-4D97-AF65-F5344CB8AC3E}">
        <p14:creationId xmlns:p14="http://schemas.microsoft.com/office/powerpoint/2010/main" val="200807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dirty="0"/>
          </a:p>
        </p:txBody>
      </p:sp>
    </p:spTree>
    <p:extLst>
      <p:ext uri="{BB962C8B-B14F-4D97-AF65-F5344CB8AC3E}">
        <p14:creationId xmlns:p14="http://schemas.microsoft.com/office/powerpoint/2010/main" val="9369068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701040" y="4415790"/>
            <a:ext cx="5608320" cy="4183380"/>
          </a:xfrm>
          <a:prstGeom prst="rect">
            <a:avLst/>
          </a:prstGeom>
        </p:spPr>
        <p:txBody>
          <a:bodyPr wrap="square" lIns="93162" tIns="93162" rIns="93162" bIns="93162" anchor="t" anchorCtr="0">
            <a:noAutofit/>
          </a:bodyPr>
          <a:lstStyle/>
          <a:p>
            <a:pPr>
              <a:buNone/>
            </a:pPr>
            <a:endParaRPr dirty="0"/>
          </a:p>
        </p:txBody>
      </p:sp>
    </p:spTree>
    <p:extLst>
      <p:ext uri="{BB962C8B-B14F-4D97-AF65-F5344CB8AC3E}">
        <p14:creationId xmlns:p14="http://schemas.microsoft.com/office/powerpoint/2010/main" val="987227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2835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9C838A-9F71-4C26-A3E2-81C28E9E65C0}"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718800046"/>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92026759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18539749"/>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Quote">
    <p:spTree>
      <p:nvGrpSpPr>
        <p:cNvPr id="1" name="Shape 42"/>
        <p:cNvGrpSpPr/>
        <p:nvPr/>
      </p:nvGrpSpPr>
      <p:grpSpPr>
        <a:xfrm>
          <a:off x="0" y="0"/>
          <a:ext cx="0" cy="0"/>
          <a:chOff x="0" y="0"/>
          <a:chExt cx="0" cy="0"/>
        </a:xfrm>
      </p:grpSpPr>
      <p:sp>
        <p:nvSpPr>
          <p:cNvPr id="50" name="Shape 50"/>
          <p:cNvSpPr txBox="1">
            <a:spLocks noGrp="1"/>
          </p:cNvSpPr>
          <p:nvPr>
            <p:ph type="body" idx="1"/>
          </p:nvPr>
        </p:nvSpPr>
        <p:spPr>
          <a:xfrm>
            <a:off x="829775" y="1202000"/>
            <a:ext cx="5090700" cy="2745000"/>
          </a:xfrm>
          <a:prstGeom prst="rect">
            <a:avLst/>
          </a:prstGeom>
        </p:spPr>
        <p:txBody>
          <a:bodyPr wrap="square" lIns="91425" tIns="91425" rIns="91425" bIns="91425" anchor="t" anchorCtr="0"/>
          <a:lstStyle>
            <a:lvl1pPr lvl="0" rtl="0">
              <a:spcBef>
                <a:spcPts val="0"/>
              </a:spcBef>
              <a:spcAft>
                <a:spcPts val="0"/>
              </a:spcAft>
              <a:buClr>
                <a:srgbClr val="FFFFFF"/>
              </a:buClr>
              <a:buSzPct val="100000"/>
              <a:defRPr sz="3000" i="1">
                <a:solidFill>
                  <a:srgbClr val="FFFFFF"/>
                </a:solidFill>
              </a:defRPr>
            </a:lvl1pPr>
            <a:lvl2pPr lvl="1" rtl="0">
              <a:spcBef>
                <a:spcPts val="0"/>
              </a:spcBef>
              <a:spcAft>
                <a:spcPts val="0"/>
              </a:spcAft>
              <a:buClr>
                <a:srgbClr val="FFFFFF"/>
              </a:buClr>
              <a:buSzPct val="100000"/>
              <a:defRPr sz="3000" i="1">
                <a:solidFill>
                  <a:srgbClr val="FFFFFF"/>
                </a:solidFill>
              </a:defRPr>
            </a:lvl2pPr>
            <a:lvl3pPr lvl="2" rtl="0">
              <a:spcBef>
                <a:spcPts val="0"/>
              </a:spcBef>
              <a:spcAft>
                <a:spcPts val="0"/>
              </a:spcAft>
              <a:buClr>
                <a:srgbClr val="FFFFFF"/>
              </a:buClr>
              <a:buSzPct val="100000"/>
              <a:defRPr sz="3000" i="1">
                <a:solidFill>
                  <a:srgbClr val="FFFFFF"/>
                </a:solidFill>
              </a:defRPr>
            </a:lvl3pPr>
            <a:lvl4pPr lvl="3" rtl="0">
              <a:spcBef>
                <a:spcPts val="0"/>
              </a:spcBef>
              <a:spcAft>
                <a:spcPts val="0"/>
              </a:spcAft>
              <a:buClr>
                <a:srgbClr val="FFFFFF"/>
              </a:buClr>
              <a:buSzPct val="100000"/>
              <a:defRPr sz="3000" i="1">
                <a:solidFill>
                  <a:srgbClr val="FFFFFF"/>
                </a:solidFill>
              </a:defRPr>
            </a:lvl4pPr>
            <a:lvl5pPr lvl="4" rtl="0">
              <a:spcBef>
                <a:spcPts val="0"/>
              </a:spcBef>
              <a:spcAft>
                <a:spcPts val="0"/>
              </a:spcAft>
              <a:buClr>
                <a:srgbClr val="FFFFFF"/>
              </a:buClr>
              <a:buSzPct val="100000"/>
              <a:defRPr sz="3000" i="1">
                <a:solidFill>
                  <a:srgbClr val="FFFFFF"/>
                </a:solidFill>
              </a:defRPr>
            </a:lvl5pPr>
            <a:lvl6pPr lvl="5" rtl="0">
              <a:spcBef>
                <a:spcPts val="0"/>
              </a:spcBef>
              <a:spcAft>
                <a:spcPts val="0"/>
              </a:spcAft>
              <a:buClr>
                <a:srgbClr val="FFFFFF"/>
              </a:buClr>
              <a:buSzPct val="100000"/>
              <a:defRPr sz="3000" i="1">
                <a:solidFill>
                  <a:srgbClr val="FFFFFF"/>
                </a:solidFill>
              </a:defRPr>
            </a:lvl6pPr>
            <a:lvl7pPr lvl="6" rtl="0">
              <a:spcBef>
                <a:spcPts val="0"/>
              </a:spcBef>
              <a:spcAft>
                <a:spcPts val="0"/>
              </a:spcAft>
              <a:buClr>
                <a:srgbClr val="FFFFFF"/>
              </a:buClr>
              <a:buSzPct val="100000"/>
              <a:defRPr sz="3000" i="1">
                <a:solidFill>
                  <a:srgbClr val="FFFFFF"/>
                </a:solidFill>
              </a:defRPr>
            </a:lvl7pPr>
            <a:lvl8pPr lvl="7" rtl="0">
              <a:spcBef>
                <a:spcPts val="0"/>
              </a:spcBef>
              <a:spcAft>
                <a:spcPts val="0"/>
              </a:spcAft>
              <a:buClr>
                <a:srgbClr val="FFFFFF"/>
              </a:buClr>
              <a:buSzPct val="100000"/>
              <a:defRPr sz="3000" i="1">
                <a:solidFill>
                  <a:srgbClr val="FFFFFF"/>
                </a:solidFill>
              </a:defRPr>
            </a:lvl8pPr>
            <a:lvl9pPr lvl="8">
              <a:spcBef>
                <a:spcPts val="0"/>
              </a:spcBef>
              <a:spcAft>
                <a:spcPts val="0"/>
              </a:spcAft>
              <a:buClr>
                <a:srgbClr val="FFFFFF"/>
              </a:buClr>
              <a:buSzPct val="100000"/>
              <a:defRPr sz="3000" i="1">
                <a:solidFill>
                  <a:srgbClr val="FFFFFF"/>
                </a:solidFill>
              </a:defRPr>
            </a:lvl9pPr>
          </a:lstStyle>
          <a:p>
            <a:endParaRPr/>
          </a:p>
        </p:txBody>
      </p:sp>
      <p:sp>
        <p:nvSpPr>
          <p:cNvPr id="60" name="Shape 60"/>
          <p:cNvSpPr txBox="1">
            <a:spLocks noGrp="1"/>
          </p:cNvSpPr>
          <p:nvPr>
            <p:ph type="sldNum" idx="12"/>
          </p:nvPr>
        </p:nvSpPr>
        <p:spPr>
          <a:xfrm>
            <a:off x="7618000" y="4636500"/>
            <a:ext cx="1487400" cy="315600"/>
          </a:xfrm>
          <a:prstGeom prst="rect">
            <a:avLst/>
          </a:prstGeom>
        </p:spPr>
        <p:txBody>
          <a:bodyPr wrap="square" lIns="91425" tIns="91425" rIns="91425" bIns="91425" anchor="ctr" anchorCtr="0">
            <a:noAutofit/>
          </a:bodyPr>
          <a:lstStyle/>
          <a:p>
            <a:pPr lvl="0" rtl="0">
              <a:spcBef>
                <a:spcPts val="0"/>
              </a:spcBef>
              <a:buNone/>
            </a:pPr>
            <a:fld id="{00000000-1234-1234-1234-123412341234}" type="slidenum">
              <a:rPr lang="en"/>
              <a:pPr lvl="0" rtl="0">
                <a:spcBef>
                  <a:spcPts val="0"/>
                </a:spcBef>
                <a:buNone/>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 Animated Digits">
    <p:spTree>
      <p:nvGrpSpPr>
        <p:cNvPr id="1" name=""/>
        <p:cNvGrpSpPr/>
        <p:nvPr/>
      </p:nvGrpSpPr>
      <p:grpSpPr>
        <a:xfrm>
          <a:off x="0" y="0"/>
          <a:ext cx="0" cy="0"/>
          <a:chOff x="0" y="0"/>
          <a:chExt cx="0" cy="0"/>
        </a:xfrm>
      </p:grpSpPr>
      <p:sp>
        <p:nvSpPr>
          <p:cNvPr id="3" name="Digit 4: 0"/>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4" name="Digit 4: 1"/>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5" name="Digit 4: 2"/>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6" name="Digit 4: 3"/>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7" name="Digit 4: 4"/>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8" name="Digit 4: 5"/>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9" name="Digit 4: 6"/>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6</a:t>
            </a:r>
          </a:p>
        </p:txBody>
      </p:sp>
      <p:sp>
        <p:nvSpPr>
          <p:cNvPr id="10" name="Digit 4: 7"/>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7</a:t>
            </a:r>
          </a:p>
        </p:txBody>
      </p:sp>
      <p:sp>
        <p:nvSpPr>
          <p:cNvPr id="11" name="Digit 4: 8"/>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8</a:t>
            </a:r>
          </a:p>
        </p:txBody>
      </p:sp>
      <p:sp>
        <p:nvSpPr>
          <p:cNvPr id="12" name="Digit 4: 9"/>
          <p:cNvSpPr/>
          <p:nvPr userDrawn="1"/>
        </p:nvSpPr>
        <p:spPr>
          <a:xfrm>
            <a:off x="6695354" y="1828408"/>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9</a:t>
            </a:r>
          </a:p>
        </p:txBody>
      </p:sp>
      <p:sp>
        <p:nvSpPr>
          <p:cNvPr id="13" name="Digit 3: 0"/>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0</a:t>
            </a:r>
          </a:p>
        </p:txBody>
      </p:sp>
      <p:sp>
        <p:nvSpPr>
          <p:cNvPr id="14" name="Digit 3: 1"/>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1</a:t>
            </a:r>
          </a:p>
        </p:txBody>
      </p:sp>
      <p:sp>
        <p:nvSpPr>
          <p:cNvPr id="15" name="Digit 3: 2"/>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2</a:t>
            </a:r>
          </a:p>
        </p:txBody>
      </p:sp>
      <p:sp>
        <p:nvSpPr>
          <p:cNvPr id="16" name="Digit 3: 3"/>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3</a:t>
            </a:r>
          </a:p>
        </p:txBody>
      </p:sp>
      <p:sp>
        <p:nvSpPr>
          <p:cNvPr id="17" name="Digit 3: 4"/>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4</a:t>
            </a:r>
          </a:p>
        </p:txBody>
      </p:sp>
      <p:sp>
        <p:nvSpPr>
          <p:cNvPr id="18" name="Digit 3: 5"/>
          <p:cNvSpPr/>
          <p:nvPr userDrawn="1"/>
        </p:nvSpPr>
        <p:spPr>
          <a:xfrm>
            <a:off x="5152192" y="1822504"/>
            <a:ext cx="1113668" cy="1694141"/>
          </a:xfrm>
          <a:prstGeom prst="roundRect">
            <a:avLst>
              <a:gd name="adj" fmla="val 54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68580" tIns="34290" rIns="68580" bIns="34290" rtlCol="0" anchor="ctr">
            <a:spAutoFit/>
          </a:bodyPr>
          <a:lstStyle/>
          <a:p>
            <a:pPr algn="ctr"/>
            <a:r>
              <a:rPr lang="en-US" sz="10400" b="1" dirty="0">
                <a:solidFill>
                  <a:srgbClr val="FCFFFF"/>
                </a:solidFill>
                <a:latin typeface="Verdana" panose="020B0604030504040204" pitchFamily="34" charset="0"/>
                <a:ea typeface="Verdana" panose="020B0604030504040204" pitchFamily="34" charset="0"/>
                <a:cs typeface="Verdana" panose="020B0604030504040204" pitchFamily="34" charset="0"/>
              </a:rPr>
              <a:t>5</a:t>
            </a:r>
          </a:p>
        </p:txBody>
      </p:sp>
      <p:sp>
        <p:nvSpPr>
          <p:cNvPr id="19" name="Digit 2: Before Animation"/>
          <p:cNvSpPr>
            <a:spLocks noGrp="1"/>
          </p:cNvSpPr>
          <p:nvPr>
            <p:ph type="body" sz="quarter" idx="11" hasCustomPrompt="1"/>
          </p:nvPr>
        </p:nvSpPr>
        <p:spPr>
          <a:xfrm>
            <a:off x="2931472" y="1910516"/>
            <a:ext cx="1007007" cy="1692771"/>
          </a:xfrm>
          <a:prstGeom prst="rect">
            <a:avLst/>
          </a:prstGeom>
        </p:spPr>
        <p:txBody>
          <a:bodyPr wrap="none" anchor="ctr" anchorCtr="0">
            <a:spAutoFit/>
          </a:bodyPr>
          <a:lstStyle>
            <a:lvl1pPr marL="0" indent="0" algn="ctr">
              <a:buFontTx/>
              <a:buNone/>
              <a:defRPr sz="10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0" name="Digit 2: After Animation"/>
          <p:cNvSpPr>
            <a:spLocks noGrp="1"/>
          </p:cNvSpPr>
          <p:nvPr>
            <p:ph type="body" sz="quarter" idx="13" hasCustomPrompt="1"/>
          </p:nvPr>
        </p:nvSpPr>
        <p:spPr>
          <a:xfrm>
            <a:off x="2931472" y="1910516"/>
            <a:ext cx="1007007" cy="1692771"/>
          </a:xfrm>
          <a:prstGeom prst="rect">
            <a:avLst/>
          </a:prstGeom>
        </p:spPr>
        <p:txBody>
          <a:bodyPr wrap="none" anchor="ctr" anchorCtr="0">
            <a:spAutoFit/>
          </a:bodyPr>
          <a:lstStyle>
            <a:lvl1pPr marL="0" indent="0" algn="ctr">
              <a:buFontTx/>
              <a:buNone/>
              <a:defRPr sz="104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a:t>
            </a:r>
          </a:p>
        </p:txBody>
      </p:sp>
      <p:sp>
        <p:nvSpPr>
          <p:cNvPr id="23" name="Digit 1"/>
          <p:cNvSpPr txBox="1">
            <a:spLocks/>
          </p:cNvSpPr>
          <p:nvPr userDrawn="1"/>
        </p:nvSpPr>
        <p:spPr>
          <a:xfrm>
            <a:off x="1193386" y="1766631"/>
            <a:ext cx="1396857" cy="1980542"/>
          </a:xfrm>
          <a:prstGeom prst="rect">
            <a:avLst/>
          </a:prstGeom>
        </p:spPr>
        <p:txBody>
          <a:bodyPr wrap="none" lIns="68580" tIns="34290" rIns="68580" bIns="34290" anchor="ctr" anchorCtr="0">
            <a:spAutoFit/>
          </a:bodyPr>
          <a:lstStyle>
            <a:lvl1pPr marL="0" indent="0" algn="ctr" defTabSz="914400" rtl="0" eaLnBrk="1" latinLnBrk="0" hangingPunct="1">
              <a:lnSpc>
                <a:spcPct val="90000"/>
              </a:lnSpc>
              <a:spcBef>
                <a:spcPts val="1000"/>
              </a:spcBef>
              <a:buFont typeface="Arial" panose="020B0604020202020204" pitchFamily="34" charset="0"/>
              <a:buNone/>
              <a:defRPr sz="13800" b="1"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0</a:t>
            </a:r>
          </a:p>
        </p:txBody>
      </p:sp>
    </p:spTree>
    <p:extLst>
      <p:ext uri="{BB962C8B-B14F-4D97-AF65-F5344CB8AC3E}">
        <p14:creationId xmlns:p14="http://schemas.microsoft.com/office/powerpoint/2010/main" val="3877171519"/>
      </p:ext>
    </p:extLst>
  </p:cSld>
  <p:clrMapOvr>
    <a:masterClrMapping/>
  </p:clrMapOvr>
  <mc:AlternateContent xmlns:mc="http://schemas.openxmlformats.org/markup-compatibility/2006" xmlns:p14="http://schemas.microsoft.com/office/powerpoint/2010/main">
    <mc:Choice Requires="p14">
      <p:transition spd="slow" p14:dur="2000" advClick="0" advTm="60000"/>
    </mc:Choice>
    <mc:Fallback xmlns="">
      <p:transition spd="slow" advClick="0" advTm="6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xit" presetSubtype="4" fill="hold" grpId="0" nodeType="withEffect">
                                  <p:stCondLst>
                                    <p:cond delay="500"/>
                                  </p:stCondLst>
                                  <p:childTnLst>
                                    <p:anim calcmode="lin" valueType="num">
                                      <p:cBhvr additive="base">
                                        <p:cTn id="6" dur="500"/>
                                        <p:tgtEl>
                                          <p:spTgt spid="19">
                                            <p:txEl>
                                              <p:pRg st="0" end="0"/>
                                            </p:txEl>
                                          </p:spTgt>
                                        </p:tgtEl>
                                        <p:attrNameLst>
                                          <p:attrName>ppt_y</p:attrName>
                                        </p:attrNameLst>
                                      </p:cBhvr>
                                      <p:tavLst>
                                        <p:tav tm="0">
                                          <p:val>
                                            <p:strVal val="#ppt_y"/>
                                          </p:val>
                                        </p:tav>
                                        <p:tav tm="100000">
                                          <p:val>
                                            <p:strVal val="#ppt_y+#ppt_h*1.125000"/>
                                          </p:val>
                                        </p:tav>
                                      </p:tavLst>
                                    </p:anim>
                                    <p:animEffect transition="out" filter="wipe(down)">
                                      <p:cBhvr>
                                        <p:cTn id="7" dur="500"/>
                                        <p:tgtEl>
                                          <p:spTgt spid="19">
                                            <p:txEl>
                                              <p:pRg st="0" end="0"/>
                                            </p:txEl>
                                          </p:spTgt>
                                        </p:tgtEl>
                                      </p:cBhvr>
                                    </p:animEffect>
                                    <p:set>
                                      <p:cBhvr>
                                        <p:cTn id="8" dur="1" fill="hold">
                                          <p:stCondLst>
                                            <p:cond delay="499"/>
                                          </p:stCondLst>
                                        </p:cTn>
                                        <p:tgtEl>
                                          <p:spTgt spid="19">
                                            <p:txEl>
                                              <p:pRg st="0" end="0"/>
                                            </p:txEl>
                                          </p:spTgt>
                                        </p:tgtEl>
                                        <p:attrNameLst>
                                          <p:attrName>style.visibility</p:attrName>
                                        </p:attrNameLst>
                                      </p:cBhvr>
                                      <p:to>
                                        <p:strVal val="hidden"/>
                                      </p:to>
                                    </p:set>
                                  </p:childTnLst>
                                </p:cTn>
                              </p:par>
                              <p:par>
                                <p:cTn id="9" presetID="12" presetClass="entr" presetSubtype="1" fill="hold" grpId="0" nodeType="withEffect">
                                  <p:stCondLst>
                                    <p:cond delay="500"/>
                                  </p:stCondLst>
                                  <p:childTnLst>
                                    <p:set>
                                      <p:cBhvr>
                                        <p:cTn id="10" dur="1" fill="hold">
                                          <p:stCondLst>
                                            <p:cond delay="0"/>
                                          </p:stCondLst>
                                        </p:cTn>
                                        <p:tgtEl>
                                          <p:spTgt spid="20">
                                            <p:txEl>
                                              <p:pRg st="0" end="0"/>
                                            </p:txEl>
                                          </p:spTgt>
                                        </p:tgtEl>
                                        <p:attrNameLst>
                                          <p:attrName>style.visibility</p:attrName>
                                        </p:attrNameLst>
                                      </p:cBhvr>
                                      <p:to>
                                        <p:strVal val="visible"/>
                                      </p:to>
                                    </p:set>
                                    <p:anim calcmode="lin" valueType="num">
                                      <p:cBhvr additive="base">
                                        <p:cTn id="11" dur="500"/>
                                        <p:tgtEl>
                                          <p:spTgt spid="20">
                                            <p:txEl>
                                              <p:pRg st="0" end="0"/>
                                            </p:txEl>
                                          </p:spTgt>
                                        </p:tgtEl>
                                        <p:attrNameLst>
                                          <p:attrName>ppt_y</p:attrName>
                                        </p:attrNameLst>
                                      </p:cBhvr>
                                      <p:tavLst>
                                        <p:tav tm="0">
                                          <p:val>
                                            <p:strVal val="#ppt_y-#ppt_h*1.125000"/>
                                          </p:val>
                                        </p:tav>
                                        <p:tav tm="100000">
                                          <p:val>
                                            <p:strVal val="#ppt_y"/>
                                          </p:val>
                                        </p:tav>
                                      </p:tavLst>
                                    </p:anim>
                                    <p:animEffect transition="in" filter="wipe(down)">
                                      <p:cBhvr>
                                        <p:cTn id="12" dur="500"/>
                                        <p:tgtEl>
                                          <p:spTgt spid="20">
                                            <p:txEl>
                                              <p:pRg st="0" end="0"/>
                                            </p:txEl>
                                          </p:spTgt>
                                        </p:tgtEl>
                                      </p:cBhvr>
                                    </p:animEffect>
                                  </p:childTnLst>
                                </p:cTn>
                              </p:par>
                              <p:par>
                                <p:cTn id="13" presetID="12" presetClass="exit" presetSubtype="4" fill="hold" grpId="0" nodeType="withEffect">
                                  <p:stCondLst>
                                    <p:cond delay="500"/>
                                  </p:stCondLst>
                                  <p:childTnLst>
                                    <p:anim calcmode="lin" valueType="num">
                                      <p:cBhvr additive="base">
                                        <p:cTn id="14" dur="500"/>
                                        <p:tgtEl>
                                          <p:spTgt spid="13"/>
                                        </p:tgtEl>
                                        <p:attrNameLst>
                                          <p:attrName>ppt_y</p:attrName>
                                        </p:attrNameLst>
                                      </p:cBhvr>
                                      <p:tavLst>
                                        <p:tav tm="0">
                                          <p:val>
                                            <p:strVal val="#ppt_y"/>
                                          </p:val>
                                        </p:tav>
                                        <p:tav tm="100000">
                                          <p:val>
                                            <p:strVal val="#ppt_y+#ppt_h*1.125000"/>
                                          </p:val>
                                        </p:tav>
                                      </p:tavLst>
                                    </p:anim>
                                    <p:animEffect transition="out" filter="wipe(down)">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2" presetClass="entr" presetSubtype="1" fill="hold" grpId="0" nodeType="withEffect">
                                  <p:stCondLst>
                                    <p:cond delay="50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p:tgtEl>
                                          <p:spTgt spid="18"/>
                                        </p:tgtEl>
                                        <p:attrNameLst>
                                          <p:attrName>ppt_y</p:attrName>
                                        </p:attrNameLst>
                                      </p:cBhvr>
                                      <p:tavLst>
                                        <p:tav tm="0">
                                          <p:val>
                                            <p:strVal val="#ppt_y-#ppt_h*1.125000"/>
                                          </p:val>
                                        </p:tav>
                                        <p:tav tm="100000">
                                          <p:val>
                                            <p:strVal val="#ppt_y"/>
                                          </p:val>
                                        </p:tav>
                                      </p:tavLst>
                                    </p:anim>
                                    <p:animEffect transition="in" filter="wipe(down)">
                                      <p:cBhvr>
                                        <p:cTn id="20" dur="500"/>
                                        <p:tgtEl>
                                          <p:spTgt spid="18"/>
                                        </p:tgtEl>
                                      </p:cBhvr>
                                    </p:animEffect>
                                  </p:childTnLst>
                                </p:cTn>
                              </p:par>
                              <p:par>
                                <p:cTn id="21" presetID="12" presetClass="exit" presetSubtype="4" fill="hold" grpId="0" nodeType="withEffect">
                                  <p:stCondLst>
                                    <p:cond delay="500"/>
                                  </p:stCondLst>
                                  <p:childTnLst>
                                    <p:anim calcmode="lin" valueType="num">
                                      <p:cBhvr additive="base">
                                        <p:cTn id="22" dur="500"/>
                                        <p:tgtEl>
                                          <p:spTgt spid="3"/>
                                        </p:tgtEl>
                                        <p:attrNameLst>
                                          <p:attrName>ppt_y</p:attrName>
                                        </p:attrNameLst>
                                      </p:cBhvr>
                                      <p:tavLst>
                                        <p:tav tm="0">
                                          <p:val>
                                            <p:strVal val="#ppt_y"/>
                                          </p:val>
                                        </p:tav>
                                        <p:tav tm="100000">
                                          <p:val>
                                            <p:strVal val="#ppt_y+#ppt_h*1.125000"/>
                                          </p:val>
                                        </p:tav>
                                      </p:tavLst>
                                    </p:anim>
                                    <p:animEffect transition="out" filter="wipe(down)">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2" presetClass="entr" presetSubtype="1" fill="hold" grpId="0" nodeType="withEffect">
                                  <p:stCondLst>
                                    <p:cond delay="50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p:tgtEl>
                                          <p:spTgt spid="12"/>
                                        </p:tgtEl>
                                        <p:attrNameLst>
                                          <p:attrName>ppt_y</p:attrName>
                                        </p:attrNameLst>
                                      </p:cBhvr>
                                      <p:tavLst>
                                        <p:tav tm="0">
                                          <p:val>
                                            <p:strVal val="#ppt_y-#ppt_h*1.125000"/>
                                          </p:val>
                                        </p:tav>
                                        <p:tav tm="100000">
                                          <p:val>
                                            <p:strVal val="#ppt_y"/>
                                          </p:val>
                                        </p:tav>
                                      </p:tavLst>
                                    </p:anim>
                                    <p:animEffect transition="in" filter="wipe(down)">
                                      <p:cBhvr>
                                        <p:cTn id="28" dur="500"/>
                                        <p:tgtEl>
                                          <p:spTgt spid="12"/>
                                        </p:tgtEl>
                                      </p:cBhvr>
                                    </p:animEffect>
                                  </p:childTnLst>
                                </p:cTn>
                              </p:par>
                            </p:childTnLst>
                          </p:cTn>
                        </p:par>
                        <p:par>
                          <p:cTn id="29" fill="hold">
                            <p:stCondLst>
                              <p:cond delay="1000"/>
                            </p:stCondLst>
                            <p:childTnLst>
                              <p:par>
                                <p:cTn id="30" presetID="12" presetClass="exit" presetSubtype="4" fill="hold" grpId="1" nodeType="afterEffect">
                                  <p:stCondLst>
                                    <p:cond delay="500"/>
                                  </p:stCondLst>
                                  <p:childTnLst>
                                    <p:anim calcmode="lin" valueType="num">
                                      <p:cBhvr additive="base">
                                        <p:cTn id="31" dur="500"/>
                                        <p:tgtEl>
                                          <p:spTgt spid="12"/>
                                        </p:tgtEl>
                                        <p:attrNameLst>
                                          <p:attrName>ppt_y</p:attrName>
                                        </p:attrNameLst>
                                      </p:cBhvr>
                                      <p:tavLst>
                                        <p:tav tm="0">
                                          <p:val>
                                            <p:strVal val="#ppt_y"/>
                                          </p:val>
                                        </p:tav>
                                        <p:tav tm="100000">
                                          <p:val>
                                            <p:strVal val="#ppt_y+#ppt_h*1.125000"/>
                                          </p:val>
                                        </p:tav>
                                      </p:tavLst>
                                    </p:anim>
                                    <p:animEffect transition="out" filter="wipe(down)">
                                      <p:cBhvr>
                                        <p:cTn id="32" dur="500"/>
                                        <p:tgtEl>
                                          <p:spTgt spid="12"/>
                                        </p:tgtEl>
                                      </p:cBhvr>
                                    </p:animEffect>
                                    <p:set>
                                      <p:cBhvr>
                                        <p:cTn id="33" dur="1" fill="hold">
                                          <p:stCondLst>
                                            <p:cond delay="499"/>
                                          </p:stCondLst>
                                        </p:cTn>
                                        <p:tgtEl>
                                          <p:spTgt spid="12"/>
                                        </p:tgtEl>
                                        <p:attrNameLst>
                                          <p:attrName>style.visibility</p:attrName>
                                        </p:attrNameLst>
                                      </p:cBhvr>
                                      <p:to>
                                        <p:strVal val="hidden"/>
                                      </p:to>
                                    </p:set>
                                  </p:childTnLst>
                                </p:cTn>
                              </p:par>
                              <p:par>
                                <p:cTn id="34" presetID="12" presetClass="entr" presetSubtype="1" fill="hold" grpId="0" nodeType="withEffect">
                                  <p:stCondLst>
                                    <p:cond delay="50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p:tgtEl>
                                          <p:spTgt spid="11"/>
                                        </p:tgtEl>
                                        <p:attrNameLst>
                                          <p:attrName>ppt_y</p:attrName>
                                        </p:attrNameLst>
                                      </p:cBhvr>
                                      <p:tavLst>
                                        <p:tav tm="0">
                                          <p:val>
                                            <p:strVal val="#ppt_y-#ppt_h*1.125000"/>
                                          </p:val>
                                        </p:tav>
                                        <p:tav tm="100000">
                                          <p:val>
                                            <p:strVal val="#ppt_y"/>
                                          </p:val>
                                        </p:tav>
                                      </p:tavLst>
                                    </p:anim>
                                    <p:animEffect transition="in" filter="wipe(down)">
                                      <p:cBhvr>
                                        <p:cTn id="37" dur="500"/>
                                        <p:tgtEl>
                                          <p:spTgt spid="11"/>
                                        </p:tgtEl>
                                      </p:cBhvr>
                                    </p:animEffect>
                                  </p:childTnLst>
                                </p:cTn>
                              </p:par>
                            </p:childTnLst>
                          </p:cTn>
                        </p:par>
                        <p:par>
                          <p:cTn id="38" fill="hold">
                            <p:stCondLst>
                              <p:cond delay="2000"/>
                            </p:stCondLst>
                            <p:childTnLst>
                              <p:par>
                                <p:cTn id="39" presetID="12" presetClass="exit" presetSubtype="4" fill="hold" grpId="1" nodeType="afterEffect">
                                  <p:stCondLst>
                                    <p:cond delay="500"/>
                                  </p:stCondLst>
                                  <p:childTnLst>
                                    <p:anim calcmode="lin" valueType="num">
                                      <p:cBhvr additive="base">
                                        <p:cTn id="40" dur="500"/>
                                        <p:tgtEl>
                                          <p:spTgt spid="11"/>
                                        </p:tgtEl>
                                        <p:attrNameLst>
                                          <p:attrName>ppt_y</p:attrName>
                                        </p:attrNameLst>
                                      </p:cBhvr>
                                      <p:tavLst>
                                        <p:tav tm="0">
                                          <p:val>
                                            <p:strVal val="#ppt_y"/>
                                          </p:val>
                                        </p:tav>
                                        <p:tav tm="100000">
                                          <p:val>
                                            <p:strVal val="#ppt_y+#ppt_h*1.125000"/>
                                          </p:val>
                                        </p:tav>
                                      </p:tavLst>
                                    </p:anim>
                                    <p:animEffect transition="out" filter="wipe(down)">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par>
                                <p:cTn id="43" presetID="12" presetClass="entr" presetSubtype="1" fill="hold" grpId="0" nodeType="withEffect">
                                  <p:stCondLst>
                                    <p:cond delay="50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p:tgtEl>
                                          <p:spTgt spid="10"/>
                                        </p:tgtEl>
                                        <p:attrNameLst>
                                          <p:attrName>ppt_y</p:attrName>
                                        </p:attrNameLst>
                                      </p:cBhvr>
                                      <p:tavLst>
                                        <p:tav tm="0">
                                          <p:val>
                                            <p:strVal val="#ppt_y-#ppt_h*1.125000"/>
                                          </p:val>
                                        </p:tav>
                                        <p:tav tm="100000">
                                          <p:val>
                                            <p:strVal val="#ppt_y"/>
                                          </p:val>
                                        </p:tav>
                                      </p:tavLst>
                                    </p:anim>
                                    <p:animEffect transition="in" filter="wipe(down)">
                                      <p:cBhvr>
                                        <p:cTn id="46" dur="500"/>
                                        <p:tgtEl>
                                          <p:spTgt spid="10"/>
                                        </p:tgtEl>
                                      </p:cBhvr>
                                    </p:animEffect>
                                  </p:childTnLst>
                                </p:cTn>
                              </p:par>
                            </p:childTnLst>
                          </p:cTn>
                        </p:par>
                        <p:par>
                          <p:cTn id="47" fill="hold">
                            <p:stCondLst>
                              <p:cond delay="3000"/>
                            </p:stCondLst>
                            <p:childTnLst>
                              <p:par>
                                <p:cTn id="48" presetID="12" presetClass="exit" presetSubtype="4" fill="hold" grpId="1" nodeType="afterEffect">
                                  <p:stCondLst>
                                    <p:cond delay="500"/>
                                  </p:stCondLst>
                                  <p:childTnLst>
                                    <p:anim calcmode="lin" valueType="num">
                                      <p:cBhvr additive="base">
                                        <p:cTn id="49" dur="500"/>
                                        <p:tgtEl>
                                          <p:spTgt spid="10"/>
                                        </p:tgtEl>
                                        <p:attrNameLst>
                                          <p:attrName>ppt_y</p:attrName>
                                        </p:attrNameLst>
                                      </p:cBhvr>
                                      <p:tavLst>
                                        <p:tav tm="0">
                                          <p:val>
                                            <p:strVal val="#ppt_y"/>
                                          </p:val>
                                        </p:tav>
                                        <p:tav tm="100000">
                                          <p:val>
                                            <p:strVal val="#ppt_y+#ppt_h*1.125000"/>
                                          </p:val>
                                        </p:tav>
                                      </p:tavLst>
                                    </p:anim>
                                    <p:animEffect transition="out" filter="wipe(down)">
                                      <p:cBhvr>
                                        <p:cTn id="50" dur="500"/>
                                        <p:tgtEl>
                                          <p:spTgt spid="10"/>
                                        </p:tgtEl>
                                      </p:cBhvr>
                                    </p:animEffect>
                                    <p:set>
                                      <p:cBhvr>
                                        <p:cTn id="51" dur="1" fill="hold">
                                          <p:stCondLst>
                                            <p:cond delay="499"/>
                                          </p:stCondLst>
                                        </p:cTn>
                                        <p:tgtEl>
                                          <p:spTgt spid="10"/>
                                        </p:tgtEl>
                                        <p:attrNameLst>
                                          <p:attrName>style.visibility</p:attrName>
                                        </p:attrNameLst>
                                      </p:cBhvr>
                                      <p:to>
                                        <p:strVal val="hidden"/>
                                      </p:to>
                                    </p:set>
                                  </p:childTnLst>
                                </p:cTn>
                              </p:par>
                              <p:par>
                                <p:cTn id="52" presetID="12" presetClass="entr" presetSubtype="1" fill="hold" grpId="0" nodeType="withEffect">
                                  <p:stCondLst>
                                    <p:cond delay="500"/>
                                  </p:stCondLst>
                                  <p:childTnLst>
                                    <p:set>
                                      <p:cBhvr>
                                        <p:cTn id="53" dur="1" fill="hold">
                                          <p:stCondLst>
                                            <p:cond delay="0"/>
                                          </p:stCondLst>
                                        </p:cTn>
                                        <p:tgtEl>
                                          <p:spTgt spid="9"/>
                                        </p:tgtEl>
                                        <p:attrNameLst>
                                          <p:attrName>style.visibility</p:attrName>
                                        </p:attrNameLst>
                                      </p:cBhvr>
                                      <p:to>
                                        <p:strVal val="visible"/>
                                      </p:to>
                                    </p:set>
                                    <p:anim calcmode="lin" valueType="num">
                                      <p:cBhvr additive="base">
                                        <p:cTn id="54" dur="500"/>
                                        <p:tgtEl>
                                          <p:spTgt spid="9"/>
                                        </p:tgtEl>
                                        <p:attrNameLst>
                                          <p:attrName>ppt_y</p:attrName>
                                        </p:attrNameLst>
                                      </p:cBhvr>
                                      <p:tavLst>
                                        <p:tav tm="0">
                                          <p:val>
                                            <p:strVal val="#ppt_y-#ppt_h*1.125000"/>
                                          </p:val>
                                        </p:tav>
                                        <p:tav tm="100000">
                                          <p:val>
                                            <p:strVal val="#ppt_y"/>
                                          </p:val>
                                        </p:tav>
                                      </p:tavLst>
                                    </p:anim>
                                    <p:animEffect transition="in" filter="wipe(down)">
                                      <p:cBhvr>
                                        <p:cTn id="55" dur="500"/>
                                        <p:tgtEl>
                                          <p:spTgt spid="9"/>
                                        </p:tgtEl>
                                      </p:cBhvr>
                                    </p:animEffect>
                                  </p:childTnLst>
                                </p:cTn>
                              </p:par>
                            </p:childTnLst>
                          </p:cTn>
                        </p:par>
                        <p:par>
                          <p:cTn id="56" fill="hold">
                            <p:stCondLst>
                              <p:cond delay="4000"/>
                            </p:stCondLst>
                            <p:childTnLst>
                              <p:par>
                                <p:cTn id="57" presetID="12" presetClass="exit" presetSubtype="4" fill="hold" grpId="1" nodeType="afterEffect">
                                  <p:stCondLst>
                                    <p:cond delay="500"/>
                                  </p:stCondLst>
                                  <p:childTnLst>
                                    <p:anim calcmode="lin" valueType="num">
                                      <p:cBhvr additive="base">
                                        <p:cTn id="58" dur="500"/>
                                        <p:tgtEl>
                                          <p:spTgt spid="9"/>
                                        </p:tgtEl>
                                        <p:attrNameLst>
                                          <p:attrName>ppt_y</p:attrName>
                                        </p:attrNameLst>
                                      </p:cBhvr>
                                      <p:tavLst>
                                        <p:tav tm="0">
                                          <p:val>
                                            <p:strVal val="#ppt_y"/>
                                          </p:val>
                                        </p:tav>
                                        <p:tav tm="100000">
                                          <p:val>
                                            <p:strVal val="#ppt_y+#ppt_h*1.125000"/>
                                          </p:val>
                                        </p:tav>
                                      </p:tavLst>
                                    </p:anim>
                                    <p:animEffect transition="out" filter="wipe(down)">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par>
                                <p:cTn id="61" presetID="12" presetClass="entr" presetSubtype="1" fill="hold" grpId="0" nodeType="withEffect">
                                  <p:stCondLst>
                                    <p:cond delay="500"/>
                                  </p:stCondLst>
                                  <p:childTnLst>
                                    <p:set>
                                      <p:cBhvr>
                                        <p:cTn id="62" dur="1" fill="hold">
                                          <p:stCondLst>
                                            <p:cond delay="0"/>
                                          </p:stCondLst>
                                        </p:cTn>
                                        <p:tgtEl>
                                          <p:spTgt spid="8"/>
                                        </p:tgtEl>
                                        <p:attrNameLst>
                                          <p:attrName>style.visibility</p:attrName>
                                        </p:attrNameLst>
                                      </p:cBhvr>
                                      <p:to>
                                        <p:strVal val="visible"/>
                                      </p:to>
                                    </p:set>
                                    <p:anim calcmode="lin" valueType="num">
                                      <p:cBhvr additive="base">
                                        <p:cTn id="63" dur="500"/>
                                        <p:tgtEl>
                                          <p:spTgt spid="8"/>
                                        </p:tgtEl>
                                        <p:attrNameLst>
                                          <p:attrName>ppt_y</p:attrName>
                                        </p:attrNameLst>
                                      </p:cBhvr>
                                      <p:tavLst>
                                        <p:tav tm="0">
                                          <p:val>
                                            <p:strVal val="#ppt_y-#ppt_h*1.125000"/>
                                          </p:val>
                                        </p:tav>
                                        <p:tav tm="100000">
                                          <p:val>
                                            <p:strVal val="#ppt_y"/>
                                          </p:val>
                                        </p:tav>
                                      </p:tavLst>
                                    </p:anim>
                                    <p:animEffect transition="in" filter="wipe(down)">
                                      <p:cBhvr>
                                        <p:cTn id="64" dur="500"/>
                                        <p:tgtEl>
                                          <p:spTgt spid="8"/>
                                        </p:tgtEl>
                                      </p:cBhvr>
                                    </p:animEffect>
                                  </p:childTnLst>
                                </p:cTn>
                              </p:par>
                            </p:childTnLst>
                          </p:cTn>
                        </p:par>
                        <p:par>
                          <p:cTn id="65" fill="hold">
                            <p:stCondLst>
                              <p:cond delay="5000"/>
                            </p:stCondLst>
                            <p:childTnLst>
                              <p:par>
                                <p:cTn id="66" presetID="12" presetClass="exit" presetSubtype="4" fill="hold" grpId="1" nodeType="afterEffect">
                                  <p:stCondLst>
                                    <p:cond delay="500"/>
                                  </p:stCondLst>
                                  <p:childTnLst>
                                    <p:anim calcmode="lin" valueType="num">
                                      <p:cBhvr additive="base">
                                        <p:cTn id="67" dur="500"/>
                                        <p:tgtEl>
                                          <p:spTgt spid="8"/>
                                        </p:tgtEl>
                                        <p:attrNameLst>
                                          <p:attrName>ppt_y</p:attrName>
                                        </p:attrNameLst>
                                      </p:cBhvr>
                                      <p:tavLst>
                                        <p:tav tm="0">
                                          <p:val>
                                            <p:strVal val="#ppt_y"/>
                                          </p:val>
                                        </p:tav>
                                        <p:tav tm="100000">
                                          <p:val>
                                            <p:strVal val="#ppt_y+#ppt_h*1.125000"/>
                                          </p:val>
                                        </p:tav>
                                      </p:tavLst>
                                    </p:anim>
                                    <p:animEffect transition="out" filter="wipe(down)">
                                      <p:cBhvr>
                                        <p:cTn id="68" dur="500"/>
                                        <p:tgtEl>
                                          <p:spTgt spid="8"/>
                                        </p:tgtEl>
                                      </p:cBhvr>
                                    </p:animEffect>
                                    <p:set>
                                      <p:cBhvr>
                                        <p:cTn id="69" dur="1" fill="hold">
                                          <p:stCondLst>
                                            <p:cond delay="499"/>
                                          </p:stCondLst>
                                        </p:cTn>
                                        <p:tgtEl>
                                          <p:spTgt spid="8"/>
                                        </p:tgtEl>
                                        <p:attrNameLst>
                                          <p:attrName>style.visibility</p:attrName>
                                        </p:attrNameLst>
                                      </p:cBhvr>
                                      <p:to>
                                        <p:strVal val="hidden"/>
                                      </p:to>
                                    </p:set>
                                  </p:childTnLst>
                                </p:cTn>
                              </p:par>
                              <p:par>
                                <p:cTn id="70" presetID="12" presetClass="entr" presetSubtype="1" fill="hold" grpId="0" nodeType="withEffect">
                                  <p:stCondLst>
                                    <p:cond delay="500"/>
                                  </p:stCondLst>
                                  <p:childTnLst>
                                    <p:set>
                                      <p:cBhvr>
                                        <p:cTn id="71" dur="1" fill="hold">
                                          <p:stCondLst>
                                            <p:cond delay="0"/>
                                          </p:stCondLst>
                                        </p:cTn>
                                        <p:tgtEl>
                                          <p:spTgt spid="7"/>
                                        </p:tgtEl>
                                        <p:attrNameLst>
                                          <p:attrName>style.visibility</p:attrName>
                                        </p:attrNameLst>
                                      </p:cBhvr>
                                      <p:to>
                                        <p:strVal val="visible"/>
                                      </p:to>
                                    </p:set>
                                    <p:anim calcmode="lin" valueType="num">
                                      <p:cBhvr additive="base">
                                        <p:cTn id="72" dur="500"/>
                                        <p:tgtEl>
                                          <p:spTgt spid="7"/>
                                        </p:tgtEl>
                                        <p:attrNameLst>
                                          <p:attrName>ppt_y</p:attrName>
                                        </p:attrNameLst>
                                      </p:cBhvr>
                                      <p:tavLst>
                                        <p:tav tm="0">
                                          <p:val>
                                            <p:strVal val="#ppt_y-#ppt_h*1.125000"/>
                                          </p:val>
                                        </p:tav>
                                        <p:tav tm="100000">
                                          <p:val>
                                            <p:strVal val="#ppt_y"/>
                                          </p:val>
                                        </p:tav>
                                      </p:tavLst>
                                    </p:anim>
                                    <p:animEffect transition="in" filter="wipe(down)">
                                      <p:cBhvr>
                                        <p:cTn id="73" dur="500"/>
                                        <p:tgtEl>
                                          <p:spTgt spid="7"/>
                                        </p:tgtEl>
                                      </p:cBhvr>
                                    </p:animEffect>
                                  </p:childTnLst>
                                </p:cTn>
                              </p:par>
                            </p:childTnLst>
                          </p:cTn>
                        </p:par>
                        <p:par>
                          <p:cTn id="74" fill="hold">
                            <p:stCondLst>
                              <p:cond delay="6000"/>
                            </p:stCondLst>
                            <p:childTnLst>
                              <p:par>
                                <p:cTn id="75" presetID="12" presetClass="exit" presetSubtype="4" fill="hold" grpId="1" nodeType="afterEffect">
                                  <p:stCondLst>
                                    <p:cond delay="500"/>
                                  </p:stCondLst>
                                  <p:childTnLst>
                                    <p:anim calcmode="lin" valueType="num">
                                      <p:cBhvr additive="base">
                                        <p:cTn id="76" dur="500"/>
                                        <p:tgtEl>
                                          <p:spTgt spid="7"/>
                                        </p:tgtEl>
                                        <p:attrNameLst>
                                          <p:attrName>ppt_y</p:attrName>
                                        </p:attrNameLst>
                                      </p:cBhvr>
                                      <p:tavLst>
                                        <p:tav tm="0">
                                          <p:val>
                                            <p:strVal val="#ppt_y"/>
                                          </p:val>
                                        </p:tav>
                                        <p:tav tm="100000">
                                          <p:val>
                                            <p:strVal val="#ppt_y+#ppt_h*1.125000"/>
                                          </p:val>
                                        </p:tav>
                                      </p:tavLst>
                                    </p:anim>
                                    <p:animEffect transition="out" filter="wipe(down)">
                                      <p:cBhvr>
                                        <p:cTn id="77" dur="500"/>
                                        <p:tgtEl>
                                          <p:spTgt spid="7"/>
                                        </p:tgtEl>
                                      </p:cBhvr>
                                    </p:animEffect>
                                    <p:set>
                                      <p:cBhvr>
                                        <p:cTn id="78" dur="1" fill="hold">
                                          <p:stCondLst>
                                            <p:cond delay="499"/>
                                          </p:stCondLst>
                                        </p:cTn>
                                        <p:tgtEl>
                                          <p:spTgt spid="7"/>
                                        </p:tgtEl>
                                        <p:attrNameLst>
                                          <p:attrName>style.visibility</p:attrName>
                                        </p:attrNameLst>
                                      </p:cBhvr>
                                      <p:to>
                                        <p:strVal val="hidden"/>
                                      </p:to>
                                    </p:set>
                                  </p:childTnLst>
                                </p:cTn>
                              </p:par>
                              <p:par>
                                <p:cTn id="79" presetID="12" presetClass="entr" presetSubtype="1" fill="hold" grpId="0"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additive="base">
                                        <p:cTn id="81" dur="500"/>
                                        <p:tgtEl>
                                          <p:spTgt spid="6"/>
                                        </p:tgtEl>
                                        <p:attrNameLst>
                                          <p:attrName>ppt_y</p:attrName>
                                        </p:attrNameLst>
                                      </p:cBhvr>
                                      <p:tavLst>
                                        <p:tav tm="0">
                                          <p:val>
                                            <p:strVal val="#ppt_y-#ppt_h*1.125000"/>
                                          </p:val>
                                        </p:tav>
                                        <p:tav tm="100000">
                                          <p:val>
                                            <p:strVal val="#ppt_y"/>
                                          </p:val>
                                        </p:tav>
                                      </p:tavLst>
                                    </p:anim>
                                    <p:animEffect transition="in" filter="wipe(down)">
                                      <p:cBhvr>
                                        <p:cTn id="82" dur="500"/>
                                        <p:tgtEl>
                                          <p:spTgt spid="6"/>
                                        </p:tgtEl>
                                      </p:cBhvr>
                                    </p:animEffect>
                                  </p:childTnLst>
                                </p:cTn>
                              </p:par>
                            </p:childTnLst>
                          </p:cTn>
                        </p:par>
                        <p:par>
                          <p:cTn id="83" fill="hold">
                            <p:stCondLst>
                              <p:cond delay="7000"/>
                            </p:stCondLst>
                            <p:childTnLst>
                              <p:par>
                                <p:cTn id="84" presetID="12" presetClass="exit" presetSubtype="4" fill="hold" grpId="1" nodeType="afterEffect">
                                  <p:stCondLst>
                                    <p:cond delay="500"/>
                                  </p:stCondLst>
                                  <p:childTnLst>
                                    <p:anim calcmode="lin" valueType="num">
                                      <p:cBhvr additive="base">
                                        <p:cTn id="85" dur="500"/>
                                        <p:tgtEl>
                                          <p:spTgt spid="6"/>
                                        </p:tgtEl>
                                        <p:attrNameLst>
                                          <p:attrName>ppt_y</p:attrName>
                                        </p:attrNameLst>
                                      </p:cBhvr>
                                      <p:tavLst>
                                        <p:tav tm="0">
                                          <p:val>
                                            <p:strVal val="#ppt_y"/>
                                          </p:val>
                                        </p:tav>
                                        <p:tav tm="100000">
                                          <p:val>
                                            <p:strVal val="#ppt_y+#ppt_h*1.125000"/>
                                          </p:val>
                                        </p:tav>
                                      </p:tavLst>
                                    </p:anim>
                                    <p:animEffect transition="out" filter="wipe(down)">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par>
                                <p:cTn id="88" presetID="12" presetClass="entr" presetSubtype="1" fill="hold" grpId="0" nodeType="withEffect">
                                  <p:stCondLst>
                                    <p:cond delay="500"/>
                                  </p:stCondLst>
                                  <p:childTnLst>
                                    <p:set>
                                      <p:cBhvr>
                                        <p:cTn id="89" dur="1" fill="hold">
                                          <p:stCondLst>
                                            <p:cond delay="0"/>
                                          </p:stCondLst>
                                        </p:cTn>
                                        <p:tgtEl>
                                          <p:spTgt spid="5"/>
                                        </p:tgtEl>
                                        <p:attrNameLst>
                                          <p:attrName>style.visibility</p:attrName>
                                        </p:attrNameLst>
                                      </p:cBhvr>
                                      <p:to>
                                        <p:strVal val="visible"/>
                                      </p:to>
                                    </p:set>
                                    <p:anim calcmode="lin" valueType="num">
                                      <p:cBhvr additive="base">
                                        <p:cTn id="90" dur="500"/>
                                        <p:tgtEl>
                                          <p:spTgt spid="5"/>
                                        </p:tgtEl>
                                        <p:attrNameLst>
                                          <p:attrName>ppt_y</p:attrName>
                                        </p:attrNameLst>
                                      </p:cBhvr>
                                      <p:tavLst>
                                        <p:tav tm="0">
                                          <p:val>
                                            <p:strVal val="#ppt_y-#ppt_h*1.125000"/>
                                          </p:val>
                                        </p:tav>
                                        <p:tav tm="100000">
                                          <p:val>
                                            <p:strVal val="#ppt_y"/>
                                          </p:val>
                                        </p:tav>
                                      </p:tavLst>
                                    </p:anim>
                                    <p:animEffect transition="in" filter="wipe(down)">
                                      <p:cBhvr>
                                        <p:cTn id="91" dur="500"/>
                                        <p:tgtEl>
                                          <p:spTgt spid="5"/>
                                        </p:tgtEl>
                                      </p:cBhvr>
                                    </p:animEffect>
                                  </p:childTnLst>
                                </p:cTn>
                              </p:par>
                            </p:childTnLst>
                          </p:cTn>
                        </p:par>
                        <p:par>
                          <p:cTn id="92" fill="hold">
                            <p:stCondLst>
                              <p:cond delay="8000"/>
                            </p:stCondLst>
                            <p:childTnLst>
                              <p:par>
                                <p:cTn id="93" presetID="12" presetClass="exit" presetSubtype="4" fill="hold" grpId="1" nodeType="afterEffect">
                                  <p:stCondLst>
                                    <p:cond delay="500"/>
                                  </p:stCondLst>
                                  <p:childTnLst>
                                    <p:anim calcmode="lin" valueType="num">
                                      <p:cBhvr additive="base">
                                        <p:cTn id="94" dur="500"/>
                                        <p:tgtEl>
                                          <p:spTgt spid="5"/>
                                        </p:tgtEl>
                                        <p:attrNameLst>
                                          <p:attrName>ppt_y</p:attrName>
                                        </p:attrNameLst>
                                      </p:cBhvr>
                                      <p:tavLst>
                                        <p:tav tm="0">
                                          <p:val>
                                            <p:strVal val="#ppt_y"/>
                                          </p:val>
                                        </p:tav>
                                        <p:tav tm="100000">
                                          <p:val>
                                            <p:strVal val="#ppt_y+#ppt_h*1.125000"/>
                                          </p:val>
                                        </p:tav>
                                      </p:tavLst>
                                    </p:anim>
                                    <p:animEffect transition="out" filter="wipe(down)">
                                      <p:cBhvr>
                                        <p:cTn id="95" dur="500"/>
                                        <p:tgtEl>
                                          <p:spTgt spid="5"/>
                                        </p:tgtEl>
                                      </p:cBhvr>
                                    </p:animEffect>
                                    <p:set>
                                      <p:cBhvr>
                                        <p:cTn id="96" dur="1" fill="hold">
                                          <p:stCondLst>
                                            <p:cond delay="499"/>
                                          </p:stCondLst>
                                        </p:cTn>
                                        <p:tgtEl>
                                          <p:spTgt spid="5"/>
                                        </p:tgtEl>
                                        <p:attrNameLst>
                                          <p:attrName>style.visibility</p:attrName>
                                        </p:attrNameLst>
                                      </p:cBhvr>
                                      <p:to>
                                        <p:strVal val="hidden"/>
                                      </p:to>
                                    </p:set>
                                  </p:childTnLst>
                                </p:cTn>
                              </p:par>
                              <p:par>
                                <p:cTn id="97" presetID="12" presetClass="entr" presetSubtype="1" fill="hold" grpId="0" nodeType="withEffect">
                                  <p:stCondLst>
                                    <p:cond delay="500"/>
                                  </p:stCondLst>
                                  <p:childTnLst>
                                    <p:set>
                                      <p:cBhvr>
                                        <p:cTn id="98" dur="1" fill="hold">
                                          <p:stCondLst>
                                            <p:cond delay="0"/>
                                          </p:stCondLst>
                                        </p:cTn>
                                        <p:tgtEl>
                                          <p:spTgt spid="4"/>
                                        </p:tgtEl>
                                        <p:attrNameLst>
                                          <p:attrName>style.visibility</p:attrName>
                                        </p:attrNameLst>
                                      </p:cBhvr>
                                      <p:to>
                                        <p:strVal val="visible"/>
                                      </p:to>
                                    </p:set>
                                    <p:anim calcmode="lin" valueType="num">
                                      <p:cBhvr additive="base">
                                        <p:cTn id="99" dur="500"/>
                                        <p:tgtEl>
                                          <p:spTgt spid="4"/>
                                        </p:tgtEl>
                                        <p:attrNameLst>
                                          <p:attrName>ppt_y</p:attrName>
                                        </p:attrNameLst>
                                      </p:cBhvr>
                                      <p:tavLst>
                                        <p:tav tm="0">
                                          <p:val>
                                            <p:strVal val="#ppt_y-#ppt_h*1.125000"/>
                                          </p:val>
                                        </p:tav>
                                        <p:tav tm="100000">
                                          <p:val>
                                            <p:strVal val="#ppt_y"/>
                                          </p:val>
                                        </p:tav>
                                      </p:tavLst>
                                    </p:anim>
                                    <p:animEffect transition="in" filter="wipe(down)">
                                      <p:cBhvr>
                                        <p:cTn id="100" dur="500"/>
                                        <p:tgtEl>
                                          <p:spTgt spid="4"/>
                                        </p:tgtEl>
                                      </p:cBhvr>
                                    </p:animEffect>
                                  </p:childTnLst>
                                </p:cTn>
                              </p:par>
                            </p:childTnLst>
                          </p:cTn>
                        </p:par>
                        <p:par>
                          <p:cTn id="101" fill="hold">
                            <p:stCondLst>
                              <p:cond delay="9000"/>
                            </p:stCondLst>
                            <p:childTnLst>
                              <p:par>
                                <p:cTn id="102" presetID="12" presetClass="exit" presetSubtype="4" fill="hold" grpId="1" nodeType="afterEffect">
                                  <p:stCondLst>
                                    <p:cond delay="500"/>
                                  </p:stCondLst>
                                  <p:childTnLst>
                                    <p:anim calcmode="lin" valueType="num">
                                      <p:cBhvr additive="base">
                                        <p:cTn id="103" dur="500"/>
                                        <p:tgtEl>
                                          <p:spTgt spid="4"/>
                                        </p:tgtEl>
                                        <p:attrNameLst>
                                          <p:attrName>ppt_y</p:attrName>
                                        </p:attrNameLst>
                                      </p:cBhvr>
                                      <p:tavLst>
                                        <p:tav tm="0">
                                          <p:val>
                                            <p:strVal val="#ppt_y"/>
                                          </p:val>
                                        </p:tav>
                                        <p:tav tm="100000">
                                          <p:val>
                                            <p:strVal val="#ppt_y+#ppt_h*1.125000"/>
                                          </p:val>
                                        </p:tav>
                                      </p:tavLst>
                                    </p:anim>
                                    <p:animEffect transition="out" filter="wipe(down)">
                                      <p:cBhvr>
                                        <p:cTn id="104" dur="500"/>
                                        <p:tgtEl>
                                          <p:spTgt spid="4"/>
                                        </p:tgtEl>
                                      </p:cBhvr>
                                    </p:animEffect>
                                    <p:set>
                                      <p:cBhvr>
                                        <p:cTn id="105" dur="1" fill="hold">
                                          <p:stCondLst>
                                            <p:cond delay="499"/>
                                          </p:stCondLst>
                                        </p:cTn>
                                        <p:tgtEl>
                                          <p:spTgt spid="4"/>
                                        </p:tgtEl>
                                        <p:attrNameLst>
                                          <p:attrName>style.visibility</p:attrName>
                                        </p:attrNameLst>
                                      </p:cBhvr>
                                      <p:to>
                                        <p:strVal val="hidden"/>
                                      </p:to>
                                    </p:set>
                                  </p:childTnLst>
                                </p:cTn>
                              </p:par>
                              <p:par>
                                <p:cTn id="106" presetID="12" presetClass="entr" presetSubtype="1" fill="hold" grpId="1" nodeType="withEffect">
                                  <p:stCondLst>
                                    <p:cond delay="500"/>
                                  </p:stCondLst>
                                  <p:childTnLst>
                                    <p:set>
                                      <p:cBhvr>
                                        <p:cTn id="107" dur="1" fill="hold">
                                          <p:stCondLst>
                                            <p:cond delay="0"/>
                                          </p:stCondLst>
                                        </p:cTn>
                                        <p:tgtEl>
                                          <p:spTgt spid="3"/>
                                        </p:tgtEl>
                                        <p:attrNameLst>
                                          <p:attrName>style.visibility</p:attrName>
                                        </p:attrNameLst>
                                      </p:cBhvr>
                                      <p:to>
                                        <p:strVal val="visible"/>
                                      </p:to>
                                    </p:set>
                                    <p:anim calcmode="lin" valueType="num">
                                      <p:cBhvr additive="base">
                                        <p:cTn id="108" dur="500"/>
                                        <p:tgtEl>
                                          <p:spTgt spid="3"/>
                                        </p:tgtEl>
                                        <p:attrNameLst>
                                          <p:attrName>ppt_y</p:attrName>
                                        </p:attrNameLst>
                                      </p:cBhvr>
                                      <p:tavLst>
                                        <p:tav tm="0">
                                          <p:val>
                                            <p:strVal val="#ppt_y-#ppt_h*1.125000"/>
                                          </p:val>
                                        </p:tav>
                                        <p:tav tm="100000">
                                          <p:val>
                                            <p:strVal val="#ppt_y"/>
                                          </p:val>
                                        </p:tav>
                                      </p:tavLst>
                                    </p:anim>
                                    <p:animEffect transition="in" filter="wipe(down)">
                                      <p:cBhvr>
                                        <p:cTn id="109" dur="500"/>
                                        <p:tgtEl>
                                          <p:spTgt spid="3"/>
                                        </p:tgtEl>
                                      </p:cBhvr>
                                    </p:animEffect>
                                  </p:childTnLst>
                                </p:cTn>
                              </p:par>
                            </p:childTnLst>
                          </p:cTn>
                        </p:par>
                        <p:par>
                          <p:cTn id="110" fill="hold">
                            <p:stCondLst>
                              <p:cond delay="10000"/>
                            </p:stCondLst>
                            <p:childTnLst>
                              <p:par>
                                <p:cTn id="111" presetID="12" presetClass="exit" presetSubtype="4" fill="hold" grpId="1" nodeType="afterEffect">
                                  <p:stCondLst>
                                    <p:cond delay="500"/>
                                  </p:stCondLst>
                                  <p:childTnLst>
                                    <p:anim calcmode="lin" valueType="num">
                                      <p:cBhvr additive="base">
                                        <p:cTn id="112" dur="500"/>
                                        <p:tgtEl>
                                          <p:spTgt spid="18"/>
                                        </p:tgtEl>
                                        <p:attrNameLst>
                                          <p:attrName>ppt_y</p:attrName>
                                        </p:attrNameLst>
                                      </p:cBhvr>
                                      <p:tavLst>
                                        <p:tav tm="0">
                                          <p:val>
                                            <p:strVal val="#ppt_y"/>
                                          </p:val>
                                        </p:tav>
                                        <p:tav tm="100000">
                                          <p:val>
                                            <p:strVal val="#ppt_y+#ppt_h*1.125000"/>
                                          </p:val>
                                        </p:tav>
                                      </p:tavLst>
                                    </p:anim>
                                    <p:animEffect transition="out" filter="wipe(down)">
                                      <p:cBhvr>
                                        <p:cTn id="113" dur="500"/>
                                        <p:tgtEl>
                                          <p:spTgt spid="18"/>
                                        </p:tgtEl>
                                      </p:cBhvr>
                                    </p:animEffect>
                                    <p:set>
                                      <p:cBhvr>
                                        <p:cTn id="114" dur="1" fill="hold">
                                          <p:stCondLst>
                                            <p:cond delay="499"/>
                                          </p:stCondLst>
                                        </p:cTn>
                                        <p:tgtEl>
                                          <p:spTgt spid="18"/>
                                        </p:tgtEl>
                                        <p:attrNameLst>
                                          <p:attrName>style.visibility</p:attrName>
                                        </p:attrNameLst>
                                      </p:cBhvr>
                                      <p:to>
                                        <p:strVal val="hidden"/>
                                      </p:to>
                                    </p:set>
                                  </p:childTnLst>
                                </p:cTn>
                              </p:par>
                              <p:par>
                                <p:cTn id="115" presetID="12" presetClass="entr" presetSubtype="1" fill="hold" grpId="0" nodeType="withEffect">
                                  <p:stCondLst>
                                    <p:cond delay="500"/>
                                  </p:stCondLst>
                                  <p:childTnLst>
                                    <p:set>
                                      <p:cBhvr>
                                        <p:cTn id="116" dur="1" fill="hold">
                                          <p:stCondLst>
                                            <p:cond delay="0"/>
                                          </p:stCondLst>
                                        </p:cTn>
                                        <p:tgtEl>
                                          <p:spTgt spid="17"/>
                                        </p:tgtEl>
                                        <p:attrNameLst>
                                          <p:attrName>style.visibility</p:attrName>
                                        </p:attrNameLst>
                                      </p:cBhvr>
                                      <p:to>
                                        <p:strVal val="visible"/>
                                      </p:to>
                                    </p:set>
                                    <p:anim calcmode="lin" valueType="num">
                                      <p:cBhvr additive="base">
                                        <p:cTn id="117" dur="500"/>
                                        <p:tgtEl>
                                          <p:spTgt spid="17"/>
                                        </p:tgtEl>
                                        <p:attrNameLst>
                                          <p:attrName>ppt_y</p:attrName>
                                        </p:attrNameLst>
                                      </p:cBhvr>
                                      <p:tavLst>
                                        <p:tav tm="0">
                                          <p:val>
                                            <p:strVal val="#ppt_y-#ppt_h*1.125000"/>
                                          </p:val>
                                        </p:tav>
                                        <p:tav tm="100000">
                                          <p:val>
                                            <p:strVal val="#ppt_y"/>
                                          </p:val>
                                        </p:tav>
                                      </p:tavLst>
                                    </p:anim>
                                    <p:animEffect transition="in" filter="wipe(down)">
                                      <p:cBhvr>
                                        <p:cTn id="118" dur="500"/>
                                        <p:tgtEl>
                                          <p:spTgt spid="17"/>
                                        </p:tgtEl>
                                      </p:cBhvr>
                                    </p:animEffect>
                                  </p:childTnLst>
                                </p:cTn>
                              </p:par>
                              <p:par>
                                <p:cTn id="119" presetID="12" presetClass="exit" presetSubtype="4" fill="hold" grpId="2" nodeType="withEffect">
                                  <p:stCondLst>
                                    <p:cond delay="500"/>
                                  </p:stCondLst>
                                  <p:childTnLst>
                                    <p:anim calcmode="lin" valueType="num">
                                      <p:cBhvr additive="base">
                                        <p:cTn id="120" dur="500"/>
                                        <p:tgtEl>
                                          <p:spTgt spid="3"/>
                                        </p:tgtEl>
                                        <p:attrNameLst>
                                          <p:attrName>ppt_y</p:attrName>
                                        </p:attrNameLst>
                                      </p:cBhvr>
                                      <p:tavLst>
                                        <p:tav tm="0">
                                          <p:val>
                                            <p:strVal val="#ppt_y"/>
                                          </p:val>
                                        </p:tav>
                                        <p:tav tm="100000">
                                          <p:val>
                                            <p:strVal val="#ppt_y+#ppt_h*1.125000"/>
                                          </p:val>
                                        </p:tav>
                                      </p:tavLst>
                                    </p:anim>
                                    <p:animEffect transition="out" filter="wipe(down)">
                                      <p:cBhvr>
                                        <p:cTn id="121" dur="500"/>
                                        <p:tgtEl>
                                          <p:spTgt spid="3"/>
                                        </p:tgtEl>
                                      </p:cBhvr>
                                    </p:animEffect>
                                    <p:set>
                                      <p:cBhvr>
                                        <p:cTn id="122" dur="1" fill="hold">
                                          <p:stCondLst>
                                            <p:cond delay="499"/>
                                          </p:stCondLst>
                                        </p:cTn>
                                        <p:tgtEl>
                                          <p:spTgt spid="3"/>
                                        </p:tgtEl>
                                        <p:attrNameLst>
                                          <p:attrName>style.visibility</p:attrName>
                                        </p:attrNameLst>
                                      </p:cBhvr>
                                      <p:to>
                                        <p:strVal val="hidden"/>
                                      </p:to>
                                    </p:set>
                                  </p:childTnLst>
                                </p:cTn>
                              </p:par>
                              <p:par>
                                <p:cTn id="123" presetID="12" presetClass="entr" presetSubtype="1" fill="hold" grpId="2" nodeType="withEffect">
                                  <p:stCondLst>
                                    <p:cond delay="500"/>
                                  </p:stCondLst>
                                  <p:childTnLst>
                                    <p:set>
                                      <p:cBhvr>
                                        <p:cTn id="124" dur="1" fill="hold">
                                          <p:stCondLst>
                                            <p:cond delay="0"/>
                                          </p:stCondLst>
                                        </p:cTn>
                                        <p:tgtEl>
                                          <p:spTgt spid="12"/>
                                        </p:tgtEl>
                                        <p:attrNameLst>
                                          <p:attrName>style.visibility</p:attrName>
                                        </p:attrNameLst>
                                      </p:cBhvr>
                                      <p:to>
                                        <p:strVal val="visible"/>
                                      </p:to>
                                    </p:set>
                                    <p:anim calcmode="lin" valueType="num">
                                      <p:cBhvr additive="base">
                                        <p:cTn id="125" dur="500"/>
                                        <p:tgtEl>
                                          <p:spTgt spid="12"/>
                                        </p:tgtEl>
                                        <p:attrNameLst>
                                          <p:attrName>ppt_y</p:attrName>
                                        </p:attrNameLst>
                                      </p:cBhvr>
                                      <p:tavLst>
                                        <p:tav tm="0">
                                          <p:val>
                                            <p:strVal val="#ppt_y-#ppt_h*1.125000"/>
                                          </p:val>
                                        </p:tav>
                                        <p:tav tm="100000">
                                          <p:val>
                                            <p:strVal val="#ppt_y"/>
                                          </p:val>
                                        </p:tav>
                                      </p:tavLst>
                                    </p:anim>
                                    <p:animEffect transition="in" filter="wipe(down)">
                                      <p:cBhvr>
                                        <p:cTn id="126" dur="500"/>
                                        <p:tgtEl>
                                          <p:spTgt spid="12"/>
                                        </p:tgtEl>
                                      </p:cBhvr>
                                    </p:animEffect>
                                  </p:childTnLst>
                                </p:cTn>
                              </p:par>
                            </p:childTnLst>
                          </p:cTn>
                        </p:par>
                        <p:par>
                          <p:cTn id="127" fill="hold">
                            <p:stCondLst>
                              <p:cond delay="11000"/>
                            </p:stCondLst>
                            <p:childTnLst>
                              <p:par>
                                <p:cTn id="128" presetID="12" presetClass="exit" presetSubtype="4" fill="hold" grpId="3" nodeType="afterEffect">
                                  <p:stCondLst>
                                    <p:cond delay="500"/>
                                  </p:stCondLst>
                                  <p:childTnLst>
                                    <p:anim calcmode="lin" valueType="num">
                                      <p:cBhvr additive="base">
                                        <p:cTn id="129" dur="500"/>
                                        <p:tgtEl>
                                          <p:spTgt spid="12"/>
                                        </p:tgtEl>
                                        <p:attrNameLst>
                                          <p:attrName>ppt_y</p:attrName>
                                        </p:attrNameLst>
                                      </p:cBhvr>
                                      <p:tavLst>
                                        <p:tav tm="0">
                                          <p:val>
                                            <p:strVal val="#ppt_y"/>
                                          </p:val>
                                        </p:tav>
                                        <p:tav tm="100000">
                                          <p:val>
                                            <p:strVal val="#ppt_y+#ppt_h*1.125000"/>
                                          </p:val>
                                        </p:tav>
                                      </p:tavLst>
                                    </p:anim>
                                    <p:animEffect transition="out" filter="wipe(down)">
                                      <p:cBhvr>
                                        <p:cTn id="130" dur="500"/>
                                        <p:tgtEl>
                                          <p:spTgt spid="12"/>
                                        </p:tgtEl>
                                      </p:cBhvr>
                                    </p:animEffect>
                                    <p:set>
                                      <p:cBhvr>
                                        <p:cTn id="131" dur="1" fill="hold">
                                          <p:stCondLst>
                                            <p:cond delay="499"/>
                                          </p:stCondLst>
                                        </p:cTn>
                                        <p:tgtEl>
                                          <p:spTgt spid="12"/>
                                        </p:tgtEl>
                                        <p:attrNameLst>
                                          <p:attrName>style.visibility</p:attrName>
                                        </p:attrNameLst>
                                      </p:cBhvr>
                                      <p:to>
                                        <p:strVal val="hidden"/>
                                      </p:to>
                                    </p:set>
                                  </p:childTnLst>
                                </p:cTn>
                              </p:par>
                              <p:par>
                                <p:cTn id="132" presetID="12" presetClass="entr" presetSubtype="1" fill="hold" grpId="2" nodeType="withEffect">
                                  <p:stCondLst>
                                    <p:cond delay="500"/>
                                  </p:stCondLst>
                                  <p:childTnLst>
                                    <p:set>
                                      <p:cBhvr>
                                        <p:cTn id="133" dur="1" fill="hold">
                                          <p:stCondLst>
                                            <p:cond delay="0"/>
                                          </p:stCondLst>
                                        </p:cTn>
                                        <p:tgtEl>
                                          <p:spTgt spid="11"/>
                                        </p:tgtEl>
                                        <p:attrNameLst>
                                          <p:attrName>style.visibility</p:attrName>
                                        </p:attrNameLst>
                                      </p:cBhvr>
                                      <p:to>
                                        <p:strVal val="visible"/>
                                      </p:to>
                                    </p:set>
                                    <p:anim calcmode="lin" valueType="num">
                                      <p:cBhvr additive="base">
                                        <p:cTn id="134" dur="500"/>
                                        <p:tgtEl>
                                          <p:spTgt spid="11"/>
                                        </p:tgtEl>
                                        <p:attrNameLst>
                                          <p:attrName>ppt_y</p:attrName>
                                        </p:attrNameLst>
                                      </p:cBhvr>
                                      <p:tavLst>
                                        <p:tav tm="0">
                                          <p:val>
                                            <p:strVal val="#ppt_y-#ppt_h*1.125000"/>
                                          </p:val>
                                        </p:tav>
                                        <p:tav tm="100000">
                                          <p:val>
                                            <p:strVal val="#ppt_y"/>
                                          </p:val>
                                        </p:tav>
                                      </p:tavLst>
                                    </p:anim>
                                    <p:animEffect transition="in" filter="wipe(down)">
                                      <p:cBhvr>
                                        <p:cTn id="135" dur="500"/>
                                        <p:tgtEl>
                                          <p:spTgt spid="11"/>
                                        </p:tgtEl>
                                      </p:cBhvr>
                                    </p:animEffect>
                                  </p:childTnLst>
                                </p:cTn>
                              </p:par>
                            </p:childTnLst>
                          </p:cTn>
                        </p:par>
                        <p:par>
                          <p:cTn id="136" fill="hold">
                            <p:stCondLst>
                              <p:cond delay="12000"/>
                            </p:stCondLst>
                            <p:childTnLst>
                              <p:par>
                                <p:cTn id="137" presetID="12" presetClass="exit" presetSubtype="4" fill="hold" grpId="3" nodeType="afterEffect">
                                  <p:stCondLst>
                                    <p:cond delay="500"/>
                                  </p:stCondLst>
                                  <p:childTnLst>
                                    <p:anim calcmode="lin" valueType="num">
                                      <p:cBhvr additive="base">
                                        <p:cTn id="138" dur="500"/>
                                        <p:tgtEl>
                                          <p:spTgt spid="11"/>
                                        </p:tgtEl>
                                        <p:attrNameLst>
                                          <p:attrName>ppt_y</p:attrName>
                                        </p:attrNameLst>
                                      </p:cBhvr>
                                      <p:tavLst>
                                        <p:tav tm="0">
                                          <p:val>
                                            <p:strVal val="#ppt_y"/>
                                          </p:val>
                                        </p:tav>
                                        <p:tav tm="100000">
                                          <p:val>
                                            <p:strVal val="#ppt_y+#ppt_h*1.125000"/>
                                          </p:val>
                                        </p:tav>
                                      </p:tavLst>
                                    </p:anim>
                                    <p:animEffect transition="out" filter="wipe(down)">
                                      <p:cBhvr>
                                        <p:cTn id="139" dur="500"/>
                                        <p:tgtEl>
                                          <p:spTgt spid="11"/>
                                        </p:tgtEl>
                                      </p:cBhvr>
                                    </p:animEffect>
                                    <p:set>
                                      <p:cBhvr>
                                        <p:cTn id="140" dur="1" fill="hold">
                                          <p:stCondLst>
                                            <p:cond delay="499"/>
                                          </p:stCondLst>
                                        </p:cTn>
                                        <p:tgtEl>
                                          <p:spTgt spid="11"/>
                                        </p:tgtEl>
                                        <p:attrNameLst>
                                          <p:attrName>style.visibility</p:attrName>
                                        </p:attrNameLst>
                                      </p:cBhvr>
                                      <p:to>
                                        <p:strVal val="hidden"/>
                                      </p:to>
                                    </p:set>
                                  </p:childTnLst>
                                </p:cTn>
                              </p:par>
                              <p:par>
                                <p:cTn id="141" presetID="12" presetClass="entr" presetSubtype="1" fill="hold" grpId="2" nodeType="withEffect">
                                  <p:stCondLst>
                                    <p:cond delay="500"/>
                                  </p:stCondLst>
                                  <p:childTnLst>
                                    <p:set>
                                      <p:cBhvr>
                                        <p:cTn id="142" dur="1" fill="hold">
                                          <p:stCondLst>
                                            <p:cond delay="0"/>
                                          </p:stCondLst>
                                        </p:cTn>
                                        <p:tgtEl>
                                          <p:spTgt spid="10"/>
                                        </p:tgtEl>
                                        <p:attrNameLst>
                                          <p:attrName>style.visibility</p:attrName>
                                        </p:attrNameLst>
                                      </p:cBhvr>
                                      <p:to>
                                        <p:strVal val="visible"/>
                                      </p:to>
                                    </p:set>
                                    <p:anim calcmode="lin" valueType="num">
                                      <p:cBhvr additive="base">
                                        <p:cTn id="143" dur="500"/>
                                        <p:tgtEl>
                                          <p:spTgt spid="10"/>
                                        </p:tgtEl>
                                        <p:attrNameLst>
                                          <p:attrName>ppt_y</p:attrName>
                                        </p:attrNameLst>
                                      </p:cBhvr>
                                      <p:tavLst>
                                        <p:tav tm="0">
                                          <p:val>
                                            <p:strVal val="#ppt_y-#ppt_h*1.125000"/>
                                          </p:val>
                                        </p:tav>
                                        <p:tav tm="100000">
                                          <p:val>
                                            <p:strVal val="#ppt_y"/>
                                          </p:val>
                                        </p:tav>
                                      </p:tavLst>
                                    </p:anim>
                                    <p:animEffect transition="in" filter="wipe(down)">
                                      <p:cBhvr>
                                        <p:cTn id="144" dur="500"/>
                                        <p:tgtEl>
                                          <p:spTgt spid="10"/>
                                        </p:tgtEl>
                                      </p:cBhvr>
                                    </p:animEffect>
                                  </p:childTnLst>
                                </p:cTn>
                              </p:par>
                            </p:childTnLst>
                          </p:cTn>
                        </p:par>
                        <p:par>
                          <p:cTn id="145" fill="hold">
                            <p:stCondLst>
                              <p:cond delay="13000"/>
                            </p:stCondLst>
                            <p:childTnLst>
                              <p:par>
                                <p:cTn id="146" presetID="12" presetClass="exit" presetSubtype="4" fill="hold" grpId="3" nodeType="afterEffect">
                                  <p:stCondLst>
                                    <p:cond delay="500"/>
                                  </p:stCondLst>
                                  <p:childTnLst>
                                    <p:anim calcmode="lin" valueType="num">
                                      <p:cBhvr additive="base">
                                        <p:cTn id="147" dur="500"/>
                                        <p:tgtEl>
                                          <p:spTgt spid="10"/>
                                        </p:tgtEl>
                                        <p:attrNameLst>
                                          <p:attrName>ppt_y</p:attrName>
                                        </p:attrNameLst>
                                      </p:cBhvr>
                                      <p:tavLst>
                                        <p:tav tm="0">
                                          <p:val>
                                            <p:strVal val="#ppt_y"/>
                                          </p:val>
                                        </p:tav>
                                        <p:tav tm="100000">
                                          <p:val>
                                            <p:strVal val="#ppt_y+#ppt_h*1.125000"/>
                                          </p:val>
                                        </p:tav>
                                      </p:tavLst>
                                    </p:anim>
                                    <p:animEffect transition="out" filter="wipe(down)">
                                      <p:cBhvr>
                                        <p:cTn id="148" dur="500"/>
                                        <p:tgtEl>
                                          <p:spTgt spid="10"/>
                                        </p:tgtEl>
                                      </p:cBhvr>
                                    </p:animEffect>
                                    <p:set>
                                      <p:cBhvr>
                                        <p:cTn id="149" dur="1" fill="hold">
                                          <p:stCondLst>
                                            <p:cond delay="499"/>
                                          </p:stCondLst>
                                        </p:cTn>
                                        <p:tgtEl>
                                          <p:spTgt spid="10"/>
                                        </p:tgtEl>
                                        <p:attrNameLst>
                                          <p:attrName>style.visibility</p:attrName>
                                        </p:attrNameLst>
                                      </p:cBhvr>
                                      <p:to>
                                        <p:strVal val="hidden"/>
                                      </p:to>
                                    </p:set>
                                  </p:childTnLst>
                                </p:cTn>
                              </p:par>
                              <p:par>
                                <p:cTn id="150" presetID="12" presetClass="entr" presetSubtype="1" fill="hold" grpId="2" nodeType="withEffect">
                                  <p:stCondLst>
                                    <p:cond delay="500"/>
                                  </p:stCondLst>
                                  <p:childTnLst>
                                    <p:set>
                                      <p:cBhvr>
                                        <p:cTn id="151" dur="1" fill="hold">
                                          <p:stCondLst>
                                            <p:cond delay="0"/>
                                          </p:stCondLst>
                                        </p:cTn>
                                        <p:tgtEl>
                                          <p:spTgt spid="9"/>
                                        </p:tgtEl>
                                        <p:attrNameLst>
                                          <p:attrName>style.visibility</p:attrName>
                                        </p:attrNameLst>
                                      </p:cBhvr>
                                      <p:to>
                                        <p:strVal val="visible"/>
                                      </p:to>
                                    </p:set>
                                    <p:anim calcmode="lin" valueType="num">
                                      <p:cBhvr additive="base">
                                        <p:cTn id="152" dur="500"/>
                                        <p:tgtEl>
                                          <p:spTgt spid="9"/>
                                        </p:tgtEl>
                                        <p:attrNameLst>
                                          <p:attrName>ppt_y</p:attrName>
                                        </p:attrNameLst>
                                      </p:cBhvr>
                                      <p:tavLst>
                                        <p:tav tm="0">
                                          <p:val>
                                            <p:strVal val="#ppt_y-#ppt_h*1.125000"/>
                                          </p:val>
                                        </p:tav>
                                        <p:tav tm="100000">
                                          <p:val>
                                            <p:strVal val="#ppt_y"/>
                                          </p:val>
                                        </p:tav>
                                      </p:tavLst>
                                    </p:anim>
                                    <p:animEffect transition="in" filter="wipe(down)">
                                      <p:cBhvr>
                                        <p:cTn id="153" dur="500"/>
                                        <p:tgtEl>
                                          <p:spTgt spid="9"/>
                                        </p:tgtEl>
                                      </p:cBhvr>
                                    </p:animEffect>
                                  </p:childTnLst>
                                </p:cTn>
                              </p:par>
                            </p:childTnLst>
                          </p:cTn>
                        </p:par>
                        <p:par>
                          <p:cTn id="154" fill="hold">
                            <p:stCondLst>
                              <p:cond delay="14000"/>
                            </p:stCondLst>
                            <p:childTnLst>
                              <p:par>
                                <p:cTn id="155" presetID="12" presetClass="exit" presetSubtype="4" fill="hold" grpId="3" nodeType="afterEffect">
                                  <p:stCondLst>
                                    <p:cond delay="500"/>
                                  </p:stCondLst>
                                  <p:childTnLst>
                                    <p:anim calcmode="lin" valueType="num">
                                      <p:cBhvr additive="base">
                                        <p:cTn id="156" dur="500"/>
                                        <p:tgtEl>
                                          <p:spTgt spid="9"/>
                                        </p:tgtEl>
                                        <p:attrNameLst>
                                          <p:attrName>ppt_y</p:attrName>
                                        </p:attrNameLst>
                                      </p:cBhvr>
                                      <p:tavLst>
                                        <p:tav tm="0">
                                          <p:val>
                                            <p:strVal val="#ppt_y"/>
                                          </p:val>
                                        </p:tav>
                                        <p:tav tm="100000">
                                          <p:val>
                                            <p:strVal val="#ppt_y+#ppt_h*1.125000"/>
                                          </p:val>
                                        </p:tav>
                                      </p:tavLst>
                                    </p:anim>
                                    <p:animEffect transition="out" filter="wipe(down)">
                                      <p:cBhvr>
                                        <p:cTn id="157" dur="500"/>
                                        <p:tgtEl>
                                          <p:spTgt spid="9"/>
                                        </p:tgtEl>
                                      </p:cBhvr>
                                    </p:animEffect>
                                    <p:set>
                                      <p:cBhvr>
                                        <p:cTn id="158" dur="1" fill="hold">
                                          <p:stCondLst>
                                            <p:cond delay="499"/>
                                          </p:stCondLst>
                                        </p:cTn>
                                        <p:tgtEl>
                                          <p:spTgt spid="9"/>
                                        </p:tgtEl>
                                        <p:attrNameLst>
                                          <p:attrName>style.visibility</p:attrName>
                                        </p:attrNameLst>
                                      </p:cBhvr>
                                      <p:to>
                                        <p:strVal val="hidden"/>
                                      </p:to>
                                    </p:set>
                                  </p:childTnLst>
                                </p:cTn>
                              </p:par>
                              <p:par>
                                <p:cTn id="159" presetID="12" presetClass="entr" presetSubtype="1" fill="hold" grpId="2" nodeType="withEffect">
                                  <p:stCondLst>
                                    <p:cond delay="500"/>
                                  </p:stCondLst>
                                  <p:childTnLst>
                                    <p:set>
                                      <p:cBhvr>
                                        <p:cTn id="160" dur="1" fill="hold">
                                          <p:stCondLst>
                                            <p:cond delay="0"/>
                                          </p:stCondLst>
                                        </p:cTn>
                                        <p:tgtEl>
                                          <p:spTgt spid="8"/>
                                        </p:tgtEl>
                                        <p:attrNameLst>
                                          <p:attrName>style.visibility</p:attrName>
                                        </p:attrNameLst>
                                      </p:cBhvr>
                                      <p:to>
                                        <p:strVal val="visible"/>
                                      </p:to>
                                    </p:set>
                                    <p:anim calcmode="lin" valueType="num">
                                      <p:cBhvr additive="base">
                                        <p:cTn id="161" dur="500"/>
                                        <p:tgtEl>
                                          <p:spTgt spid="8"/>
                                        </p:tgtEl>
                                        <p:attrNameLst>
                                          <p:attrName>ppt_y</p:attrName>
                                        </p:attrNameLst>
                                      </p:cBhvr>
                                      <p:tavLst>
                                        <p:tav tm="0">
                                          <p:val>
                                            <p:strVal val="#ppt_y-#ppt_h*1.125000"/>
                                          </p:val>
                                        </p:tav>
                                        <p:tav tm="100000">
                                          <p:val>
                                            <p:strVal val="#ppt_y"/>
                                          </p:val>
                                        </p:tav>
                                      </p:tavLst>
                                    </p:anim>
                                    <p:animEffect transition="in" filter="wipe(down)">
                                      <p:cBhvr>
                                        <p:cTn id="162" dur="500"/>
                                        <p:tgtEl>
                                          <p:spTgt spid="8"/>
                                        </p:tgtEl>
                                      </p:cBhvr>
                                    </p:animEffect>
                                  </p:childTnLst>
                                </p:cTn>
                              </p:par>
                            </p:childTnLst>
                          </p:cTn>
                        </p:par>
                        <p:par>
                          <p:cTn id="163" fill="hold">
                            <p:stCondLst>
                              <p:cond delay="15000"/>
                            </p:stCondLst>
                            <p:childTnLst>
                              <p:par>
                                <p:cTn id="164" presetID="12" presetClass="exit" presetSubtype="4" fill="hold" grpId="3" nodeType="afterEffect">
                                  <p:stCondLst>
                                    <p:cond delay="500"/>
                                  </p:stCondLst>
                                  <p:childTnLst>
                                    <p:anim calcmode="lin" valueType="num">
                                      <p:cBhvr additive="base">
                                        <p:cTn id="165" dur="500"/>
                                        <p:tgtEl>
                                          <p:spTgt spid="8"/>
                                        </p:tgtEl>
                                        <p:attrNameLst>
                                          <p:attrName>ppt_y</p:attrName>
                                        </p:attrNameLst>
                                      </p:cBhvr>
                                      <p:tavLst>
                                        <p:tav tm="0">
                                          <p:val>
                                            <p:strVal val="#ppt_y"/>
                                          </p:val>
                                        </p:tav>
                                        <p:tav tm="100000">
                                          <p:val>
                                            <p:strVal val="#ppt_y+#ppt_h*1.125000"/>
                                          </p:val>
                                        </p:tav>
                                      </p:tavLst>
                                    </p:anim>
                                    <p:animEffect transition="out" filter="wipe(down)">
                                      <p:cBhvr>
                                        <p:cTn id="166" dur="500"/>
                                        <p:tgtEl>
                                          <p:spTgt spid="8"/>
                                        </p:tgtEl>
                                      </p:cBhvr>
                                    </p:animEffect>
                                    <p:set>
                                      <p:cBhvr>
                                        <p:cTn id="167" dur="1" fill="hold">
                                          <p:stCondLst>
                                            <p:cond delay="499"/>
                                          </p:stCondLst>
                                        </p:cTn>
                                        <p:tgtEl>
                                          <p:spTgt spid="8"/>
                                        </p:tgtEl>
                                        <p:attrNameLst>
                                          <p:attrName>style.visibility</p:attrName>
                                        </p:attrNameLst>
                                      </p:cBhvr>
                                      <p:to>
                                        <p:strVal val="hidden"/>
                                      </p:to>
                                    </p:set>
                                  </p:childTnLst>
                                </p:cTn>
                              </p:par>
                              <p:par>
                                <p:cTn id="168" presetID="12" presetClass="entr" presetSubtype="1" fill="hold" grpId="2" nodeType="withEffect">
                                  <p:stCondLst>
                                    <p:cond delay="500"/>
                                  </p:stCondLst>
                                  <p:childTnLst>
                                    <p:set>
                                      <p:cBhvr>
                                        <p:cTn id="169" dur="1" fill="hold">
                                          <p:stCondLst>
                                            <p:cond delay="0"/>
                                          </p:stCondLst>
                                        </p:cTn>
                                        <p:tgtEl>
                                          <p:spTgt spid="7"/>
                                        </p:tgtEl>
                                        <p:attrNameLst>
                                          <p:attrName>style.visibility</p:attrName>
                                        </p:attrNameLst>
                                      </p:cBhvr>
                                      <p:to>
                                        <p:strVal val="visible"/>
                                      </p:to>
                                    </p:set>
                                    <p:anim calcmode="lin" valueType="num">
                                      <p:cBhvr additive="base">
                                        <p:cTn id="170" dur="500"/>
                                        <p:tgtEl>
                                          <p:spTgt spid="7"/>
                                        </p:tgtEl>
                                        <p:attrNameLst>
                                          <p:attrName>ppt_y</p:attrName>
                                        </p:attrNameLst>
                                      </p:cBhvr>
                                      <p:tavLst>
                                        <p:tav tm="0">
                                          <p:val>
                                            <p:strVal val="#ppt_y-#ppt_h*1.125000"/>
                                          </p:val>
                                        </p:tav>
                                        <p:tav tm="100000">
                                          <p:val>
                                            <p:strVal val="#ppt_y"/>
                                          </p:val>
                                        </p:tav>
                                      </p:tavLst>
                                    </p:anim>
                                    <p:animEffect transition="in" filter="wipe(down)">
                                      <p:cBhvr>
                                        <p:cTn id="171" dur="500"/>
                                        <p:tgtEl>
                                          <p:spTgt spid="7"/>
                                        </p:tgtEl>
                                      </p:cBhvr>
                                    </p:animEffect>
                                  </p:childTnLst>
                                </p:cTn>
                              </p:par>
                            </p:childTnLst>
                          </p:cTn>
                        </p:par>
                        <p:par>
                          <p:cTn id="172" fill="hold">
                            <p:stCondLst>
                              <p:cond delay="16000"/>
                            </p:stCondLst>
                            <p:childTnLst>
                              <p:par>
                                <p:cTn id="173" presetID="12" presetClass="exit" presetSubtype="4" fill="hold" grpId="3" nodeType="afterEffect">
                                  <p:stCondLst>
                                    <p:cond delay="500"/>
                                  </p:stCondLst>
                                  <p:childTnLst>
                                    <p:anim calcmode="lin" valueType="num">
                                      <p:cBhvr additive="base">
                                        <p:cTn id="174" dur="500"/>
                                        <p:tgtEl>
                                          <p:spTgt spid="7"/>
                                        </p:tgtEl>
                                        <p:attrNameLst>
                                          <p:attrName>ppt_y</p:attrName>
                                        </p:attrNameLst>
                                      </p:cBhvr>
                                      <p:tavLst>
                                        <p:tav tm="0">
                                          <p:val>
                                            <p:strVal val="#ppt_y"/>
                                          </p:val>
                                        </p:tav>
                                        <p:tav tm="100000">
                                          <p:val>
                                            <p:strVal val="#ppt_y+#ppt_h*1.125000"/>
                                          </p:val>
                                        </p:tav>
                                      </p:tavLst>
                                    </p:anim>
                                    <p:animEffect transition="out" filter="wipe(down)">
                                      <p:cBhvr>
                                        <p:cTn id="175" dur="500"/>
                                        <p:tgtEl>
                                          <p:spTgt spid="7"/>
                                        </p:tgtEl>
                                      </p:cBhvr>
                                    </p:animEffect>
                                    <p:set>
                                      <p:cBhvr>
                                        <p:cTn id="176" dur="1" fill="hold">
                                          <p:stCondLst>
                                            <p:cond delay="499"/>
                                          </p:stCondLst>
                                        </p:cTn>
                                        <p:tgtEl>
                                          <p:spTgt spid="7"/>
                                        </p:tgtEl>
                                        <p:attrNameLst>
                                          <p:attrName>style.visibility</p:attrName>
                                        </p:attrNameLst>
                                      </p:cBhvr>
                                      <p:to>
                                        <p:strVal val="hidden"/>
                                      </p:to>
                                    </p:set>
                                  </p:childTnLst>
                                </p:cTn>
                              </p:par>
                              <p:par>
                                <p:cTn id="177" presetID="12" presetClass="entr" presetSubtype="1" fill="hold" grpId="2" nodeType="withEffect">
                                  <p:stCondLst>
                                    <p:cond delay="500"/>
                                  </p:stCondLst>
                                  <p:childTnLst>
                                    <p:set>
                                      <p:cBhvr>
                                        <p:cTn id="178" dur="1" fill="hold">
                                          <p:stCondLst>
                                            <p:cond delay="0"/>
                                          </p:stCondLst>
                                        </p:cTn>
                                        <p:tgtEl>
                                          <p:spTgt spid="6"/>
                                        </p:tgtEl>
                                        <p:attrNameLst>
                                          <p:attrName>style.visibility</p:attrName>
                                        </p:attrNameLst>
                                      </p:cBhvr>
                                      <p:to>
                                        <p:strVal val="visible"/>
                                      </p:to>
                                    </p:set>
                                    <p:anim calcmode="lin" valueType="num">
                                      <p:cBhvr additive="base">
                                        <p:cTn id="179" dur="500"/>
                                        <p:tgtEl>
                                          <p:spTgt spid="6"/>
                                        </p:tgtEl>
                                        <p:attrNameLst>
                                          <p:attrName>ppt_y</p:attrName>
                                        </p:attrNameLst>
                                      </p:cBhvr>
                                      <p:tavLst>
                                        <p:tav tm="0">
                                          <p:val>
                                            <p:strVal val="#ppt_y-#ppt_h*1.125000"/>
                                          </p:val>
                                        </p:tav>
                                        <p:tav tm="100000">
                                          <p:val>
                                            <p:strVal val="#ppt_y"/>
                                          </p:val>
                                        </p:tav>
                                      </p:tavLst>
                                    </p:anim>
                                    <p:animEffect transition="in" filter="wipe(down)">
                                      <p:cBhvr>
                                        <p:cTn id="180" dur="500"/>
                                        <p:tgtEl>
                                          <p:spTgt spid="6"/>
                                        </p:tgtEl>
                                      </p:cBhvr>
                                    </p:animEffect>
                                  </p:childTnLst>
                                </p:cTn>
                              </p:par>
                            </p:childTnLst>
                          </p:cTn>
                        </p:par>
                        <p:par>
                          <p:cTn id="181" fill="hold">
                            <p:stCondLst>
                              <p:cond delay="17000"/>
                            </p:stCondLst>
                            <p:childTnLst>
                              <p:par>
                                <p:cTn id="182" presetID="12" presetClass="exit" presetSubtype="4" fill="hold" grpId="3" nodeType="afterEffect">
                                  <p:stCondLst>
                                    <p:cond delay="500"/>
                                  </p:stCondLst>
                                  <p:childTnLst>
                                    <p:anim calcmode="lin" valueType="num">
                                      <p:cBhvr additive="base">
                                        <p:cTn id="183" dur="500"/>
                                        <p:tgtEl>
                                          <p:spTgt spid="6"/>
                                        </p:tgtEl>
                                        <p:attrNameLst>
                                          <p:attrName>ppt_y</p:attrName>
                                        </p:attrNameLst>
                                      </p:cBhvr>
                                      <p:tavLst>
                                        <p:tav tm="0">
                                          <p:val>
                                            <p:strVal val="#ppt_y"/>
                                          </p:val>
                                        </p:tav>
                                        <p:tav tm="100000">
                                          <p:val>
                                            <p:strVal val="#ppt_y+#ppt_h*1.125000"/>
                                          </p:val>
                                        </p:tav>
                                      </p:tavLst>
                                    </p:anim>
                                    <p:animEffect transition="out" filter="wipe(down)">
                                      <p:cBhvr>
                                        <p:cTn id="184" dur="500"/>
                                        <p:tgtEl>
                                          <p:spTgt spid="6"/>
                                        </p:tgtEl>
                                      </p:cBhvr>
                                    </p:animEffect>
                                    <p:set>
                                      <p:cBhvr>
                                        <p:cTn id="185" dur="1" fill="hold">
                                          <p:stCondLst>
                                            <p:cond delay="499"/>
                                          </p:stCondLst>
                                        </p:cTn>
                                        <p:tgtEl>
                                          <p:spTgt spid="6"/>
                                        </p:tgtEl>
                                        <p:attrNameLst>
                                          <p:attrName>style.visibility</p:attrName>
                                        </p:attrNameLst>
                                      </p:cBhvr>
                                      <p:to>
                                        <p:strVal val="hidden"/>
                                      </p:to>
                                    </p:set>
                                  </p:childTnLst>
                                </p:cTn>
                              </p:par>
                              <p:par>
                                <p:cTn id="186" presetID="12" presetClass="entr" presetSubtype="1" fill="hold" grpId="2" nodeType="withEffect">
                                  <p:stCondLst>
                                    <p:cond delay="500"/>
                                  </p:stCondLst>
                                  <p:childTnLst>
                                    <p:set>
                                      <p:cBhvr>
                                        <p:cTn id="187" dur="1" fill="hold">
                                          <p:stCondLst>
                                            <p:cond delay="0"/>
                                          </p:stCondLst>
                                        </p:cTn>
                                        <p:tgtEl>
                                          <p:spTgt spid="5"/>
                                        </p:tgtEl>
                                        <p:attrNameLst>
                                          <p:attrName>style.visibility</p:attrName>
                                        </p:attrNameLst>
                                      </p:cBhvr>
                                      <p:to>
                                        <p:strVal val="visible"/>
                                      </p:to>
                                    </p:set>
                                    <p:anim calcmode="lin" valueType="num">
                                      <p:cBhvr additive="base">
                                        <p:cTn id="188" dur="500"/>
                                        <p:tgtEl>
                                          <p:spTgt spid="5"/>
                                        </p:tgtEl>
                                        <p:attrNameLst>
                                          <p:attrName>ppt_y</p:attrName>
                                        </p:attrNameLst>
                                      </p:cBhvr>
                                      <p:tavLst>
                                        <p:tav tm="0">
                                          <p:val>
                                            <p:strVal val="#ppt_y-#ppt_h*1.125000"/>
                                          </p:val>
                                        </p:tav>
                                        <p:tav tm="100000">
                                          <p:val>
                                            <p:strVal val="#ppt_y"/>
                                          </p:val>
                                        </p:tav>
                                      </p:tavLst>
                                    </p:anim>
                                    <p:animEffect transition="in" filter="wipe(down)">
                                      <p:cBhvr>
                                        <p:cTn id="189" dur="500"/>
                                        <p:tgtEl>
                                          <p:spTgt spid="5"/>
                                        </p:tgtEl>
                                      </p:cBhvr>
                                    </p:animEffect>
                                  </p:childTnLst>
                                </p:cTn>
                              </p:par>
                            </p:childTnLst>
                          </p:cTn>
                        </p:par>
                        <p:par>
                          <p:cTn id="190" fill="hold">
                            <p:stCondLst>
                              <p:cond delay="18000"/>
                            </p:stCondLst>
                            <p:childTnLst>
                              <p:par>
                                <p:cTn id="191" presetID="12" presetClass="exit" presetSubtype="4" fill="hold" grpId="3" nodeType="afterEffect">
                                  <p:stCondLst>
                                    <p:cond delay="500"/>
                                  </p:stCondLst>
                                  <p:childTnLst>
                                    <p:anim calcmode="lin" valueType="num">
                                      <p:cBhvr additive="base">
                                        <p:cTn id="192" dur="500"/>
                                        <p:tgtEl>
                                          <p:spTgt spid="5"/>
                                        </p:tgtEl>
                                        <p:attrNameLst>
                                          <p:attrName>ppt_y</p:attrName>
                                        </p:attrNameLst>
                                      </p:cBhvr>
                                      <p:tavLst>
                                        <p:tav tm="0">
                                          <p:val>
                                            <p:strVal val="#ppt_y"/>
                                          </p:val>
                                        </p:tav>
                                        <p:tav tm="100000">
                                          <p:val>
                                            <p:strVal val="#ppt_y+#ppt_h*1.125000"/>
                                          </p:val>
                                        </p:tav>
                                      </p:tavLst>
                                    </p:anim>
                                    <p:animEffect transition="out" filter="wipe(down)">
                                      <p:cBhvr>
                                        <p:cTn id="193" dur="500"/>
                                        <p:tgtEl>
                                          <p:spTgt spid="5"/>
                                        </p:tgtEl>
                                      </p:cBhvr>
                                    </p:animEffect>
                                    <p:set>
                                      <p:cBhvr>
                                        <p:cTn id="194" dur="1" fill="hold">
                                          <p:stCondLst>
                                            <p:cond delay="499"/>
                                          </p:stCondLst>
                                        </p:cTn>
                                        <p:tgtEl>
                                          <p:spTgt spid="5"/>
                                        </p:tgtEl>
                                        <p:attrNameLst>
                                          <p:attrName>style.visibility</p:attrName>
                                        </p:attrNameLst>
                                      </p:cBhvr>
                                      <p:to>
                                        <p:strVal val="hidden"/>
                                      </p:to>
                                    </p:set>
                                  </p:childTnLst>
                                </p:cTn>
                              </p:par>
                              <p:par>
                                <p:cTn id="195" presetID="12" presetClass="entr" presetSubtype="1" fill="hold" grpId="2" nodeType="withEffect">
                                  <p:stCondLst>
                                    <p:cond delay="500"/>
                                  </p:stCondLst>
                                  <p:childTnLst>
                                    <p:set>
                                      <p:cBhvr>
                                        <p:cTn id="196" dur="1" fill="hold">
                                          <p:stCondLst>
                                            <p:cond delay="0"/>
                                          </p:stCondLst>
                                        </p:cTn>
                                        <p:tgtEl>
                                          <p:spTgt spid="4"/>
                                        </p:tgtEl>
                                        <p:attrNameLst>
                                          <p:attrName>style.visibility</p:attrName>
                                        </p:attrNameLst>
                                      </p:cBhvr>
                                      <p:to>
                                        <p:strVal val="visible"/>
                                      </p:to>
                                    </p:set>
                                    <p:anim calcmode="lin" valueType="num">
                                      <p:cBhvr additive="base">
                                        <p:cTn id="197" dur="500"/>
                                        <p:tgtEl>
                                          <p:spTgt spid="4"/>
                                        </p:tgtEl>
                                        <p:attrNameLst>
                                          <p:attrName>ppt_y</p:attrName>
                                        </p:attrNameLst>
                                      </p:cBhvr>
                                      <p:tavLst>
                                        <p:tav tm="0">
                                          <p:val>
                                            <p:strVal val="#ppt_y-#ppt_h*1.125000"/>
                                          </p:val>
                                        </p:tav>
                                        <p:tav tm="100000">
                                          <p:val>
                                            <p:strVal val="#ppt_y"/>
                                          </p:val>
                                        </p:tav>
                                      </p:tavLst>
                                    </p:anim>
                                    <p:animEffect transition="in" filter="wipe(down)">
                                      <p:cBhvr>
                                        <p:cTn id="198" dur="500"/>
                                        <p:tgtEl>
                                          <p:spTgt spid="4"/>
                                        </p:tgtEl>
                                      </p:cBhvr>
                                    </p:animEffect>
                                  </p:childTnLst>
                                </p:cTn>
                              </p:par>
                            </p:childTnLst>
                          </p:cTn>
                        </p:par>
                        <p:par>
                          <p:cTn id="199" fill="hold">
                            <p:stCondLst>
                              <p:cond delay="19000"/>
                            </p:stCondLst>
                            <p:childTnLst>
                              <p:par>
                                <p:cTn id="200" presetID="12" presetClass="exit" presetSubtype="4" fill="hold" grpId="3" nodeType="afterEffect">
                                  <p:stCondLst>
                                    <p:cond delay="500"/>
                                  </p:stCondLst>
                                  <p:childTnLst>
                                    <p:anim calcmode="lin" valueType="num">
                                      <p:cBhvr additive="base">
                                        <p:cTn id="201" dur="500"/>
                                        <p:tgtEl>
                                          <p:spTgt spid="4"/>
                                        </p:tgtEl>
                                        <p:attrNameLst>
                                          <p:attrName>ppt_y</p:attrName>
                                        </p:attrNameLst>
                                      </p:cBhvr>
                                      <p:tavLst>
                                        <p:tav tm="0">
                                          <p:val>
                                            <p:strVal val="#ppt_y"/>
                                          </p:val>
                                        </p:tav>
                                        <p:tav tm="100000">
                                          <p:val>
                                            <p:strVal val="#ppt_y+#ppt_h*1.125000"/>
                                          </p:val>
                                        </p:tav>
                                      </p:tavLst>
                                    </p:anim>
                                    <p:animEffect transition="out" filter="wipe(down)">
                                      <p:cBhvr>
                                        <p:cTn id="202" dur="500"/>
                                        <p:tgtEl>
                                          <p:spTgt spid="4"/>
                                        </p:tgtEl>
                                      </p:cBhvr>
                                    </p:animEffect>
                                    <p:set>
                                      <p:cBhvr>
                                        <p:cTn id="203" dur="1" fill="hold">
                                          <p:stCondLst>
                                            <p:cond delay="499"/>
                                          </p:stCondLst>
                                        </p:cTn>
                                        <p:tgtEl>
                                          <p:spTgt spid="4"/>
                                        </p:tgtEl>
                                        <p:attrNameLst>
                                          <p:attrName>style.visibility</p:attrName>
                                        </p:attrNameLst>
                                      </p:cBhvr>
                                      <p:to>
                                        <p:strVal val="hidden"/>
                                      </p:to>
                                    </p:set>
                                  </p:childTnLst>
                                </p:cTn>
                              </p:par>
                              <p:par>
                                <p:cTn id="204" presetID="12" presetClass="entr" presetSubtype="1" fill="hold" grpId="3" nodeType="withEffect">
                                  <p:stCondLst>
                                    <p:cond delay="500"/>
                                  </p:stCondLst>
                                  <p:childTnLst>
                                    <p:set>
                                      <p:cBhvr>
                                        <p:cTn id="205" dur="1" fill="hold">
                                          <p:stCondLst>
                                            <p:cond delay="0"/>
                                          </p:stCondLst>
                                        </p:cTn>
                                        <p:tgtEl>
                                          <p:spTgt spid="3"/>
                                        </p:tgtEl>
                                        <p:attrNameLst>
                                          <p:attrName>style.visibility</p:attrName>
                                        </p:attrNameLst>
                                      </p:cBhvr>
                                      <p:to>
                                        <p:strVal val="visible"/>
                                      </p:to>
                                    </p:set>
                                    <p:anim calcmode="lin" valueType="num">
                                      <p:cBhvr additive="base">
                                        <p:cTn id="206" dur="500"/>
                                        <p:tgtEl>
                                          <p:spTgt spid="3"/>
                                        </p:tgtEl>
                                        <p:attrNameLst>
                                          <p:attrName>ppt_y</p:attrName>
                                        </p:attrNameLst>
                                      </p:cBhvr>
                                      <p:tavLst>
                                        <p:tav tm="0">
                                          <p:val>
                                            <p:strVal val="#ppt_y-#ppt_h*1.125000"/>
                                          </p:val>
                                        </p:tav>
                                        <p:tav tm="100000">
                                          <p:val>
                                            <p:strVal val="#ppt_y"/>
                                          </p:val>
                                        </p:tav>
                                      </p:tavLst>
                                    </p:anim>
                                    <p:animEffect transition="in" filter="wipe(down)">
                                      <p:cBhvr>
                                        <p:cTn id="207" dur="500"/>
                                        <p:tgtEl>
                                          <p:spTgt spid="3"/>
                                        </p:tgtEl>
                                      </p:cBhvr>
                                    </p:animEffect>
                                  </p:childTnLst>
                                </p:cTn>
                              </p:par>
                            </p:childTnLst>
                          </p:cTn>
                        </p:par>
                        <p:par>
                          <p:cTn id="208" fill="hold">
                            <p:stCondLst>
                              <p:cond delay="20000"/>
                            </p:stCondLst>
                            <p:childTnLst>
                              <p:par>
                                <p:cTn id="209" presetID="12" presetClass="exit" presetSubtype="4" fill="hold" grpId="1" nodeType="afterEffect">
                                  <p:stCondLst>
                                    <p:cond delay="500"/>
                                  </p:stCondLst>
                                  <p:childTnLst>
                                    <p:anim calcmode="lin" valueType="num">
                                      <p:cBhvr additive="base">
                                        <p:cTn id="210" dur="500"/>
                                        <p:tgtEl>
                                          <p:spTgt spid="17"/>
                                        </p:tgtEl>
                                        <p:attrNameLst>
                                          <p:attrName>ppt_y</p:attrName>
                                        </p:attrNameLst>
                                      </p:cBhvr>
                                      <p:tavLst>
                                        <p:tav tm="0">
                                          <p:val>
                                            <p:strVal val="#ppt_y"/>
                                          </p:val>
                                        </p:tav>
                                        <p:tav tm="100000">
                                          <p:val>
                                            <p:strVal val="#ppt_y+#ppt_h*1.125000"/>
                                          </p:val>
                                        </p:tav>
                                      </p:tavLst>
                                    </p:anim>
                                    <p:animEffect transition="out" filter="wipe(down)">
                                      <p:cBhvr>
                                        <p:cTn id="211" dur="500"/>
                                        <p:tgtEl>
                                          <p:spTgt spid="17"/>
                                        </p:tgtEl>
                                      </p:cBhvr>
                                    </p:animEffect>
                                    <p:set>
                                      <p:cBhvr>
                                        <p:cTn id="212" dur="1" fill="hold">
                                          <p:stCondLst>
                                            <p:cond delay="499"/>
                                          </p:stCondLst>
                                        </p:cTn>
                                        <p:tgtEl>
                                          <p:spTgt spid="17"/>
                                        </p:tgtEl>
                                        <p:attrNameLst>
                                          <p:attrName>style.visibility</p:attrName>
                                        </p:attrNameLst>
                                      </p:cBhvr>
                                      <p:to>
                                        <p:strVal val="hidden"/>
                                      </p:to>
                                    </p:set>
                                  </p:childTnLst>
                                </p:cTn>
                              </p:par>
                              <p:par>
                                <p:cTn id="213" presetID="12" presetClass="entr" presetSubtype="1" fill="hold" grpId="0" nodeType="withEffect">
                                  <p:stCondLst>
                                    <p:cond delay="500"/>
                                  </p:stCondLst>
                                  <p:childTnLst>
                                    <p:set>
                                      <p:cBhvr>
                                        <p:cTn id="214" dur="1" fill="hold">
                                          <p:stCondLst>
                                            <p:cond delay="0"/>
                                          </p:stCondLst>
                                        </p:cTn>
                                        <p:tgtEl>
                                          <p:spTgt spid="16"/>
                                        </p:tgtEl>
                                        <p:attrNameLst>
                                          <p:attrName>style.visibility</p:attrName>
                                        </p:attrNameLst>
                                      </p:cBhvr>
                                      <p:to>
                                        <p:strVal val="visible"/>
                                      </p:to>
                                    </p:set>
                                    <p:anim calcmode="lin" valueType="num">
                                      <p:cBhvr additive="base">
                                        <p:cTn id="215" dur="500"/>
                                        <p:tgtEl>
                                          <p:spTgt spid="16"/>
                                        </p:tgtEl>
                                        <p:attrNameLst>
                                          <p:attrName>ppt_y</p:attrName>
                                        </p:attrNameLst>
                                      </p:cBhvr>
                                      <p:tavLst>
                                        <p:tav tm="0">
                                          <p:val>
                                            <p:strVal val="#ppt_y-#ppt_h*1.125000"/>
                                          </p:val>
                                        </p:tav>
                                        <p:tav tm="100000">
                                          <p:val>
                                            <p:strVal val="#ppt_y"/>
                                          </p:val>
                                        </p:tav>
                                      </p:tavLst>
                                    </p:anim>
                                    <p:animEffect transition="in" filter="wipe(down)">
                                      <p:cBhvr>
                                        <p:cTn id="216" dur="500"/>
                                        <p:tgtEl>
                                          <p:spTgt spid="16"/>
                                        </p:tgtEl>
                                      </p:cBhvr>
                                    </p:animEffect>
                                  </p:childTnLst>
                                </p:cTn>
                              </p:par>
                              <p:par>
                                <p:cTn id="217" presetID="12" presetClass="exit" presetSubtype="4" fill="hold" grpId="4" nodeType="withEffect">
                                  <p:stCondLst>
                                    <p:cond delay="500"/>
                                  </p:stCondLst>
                                  <p:childTnLst>
                                    <p:anim calcmode="lin" valueType="num">
                                      <p:cBhvr additive="base">
                                        <p:cTn id="218" dur="500"/>
                                        <p:tgtEl>
                                          <p:spTgt spid="3"/>
                                        </p:tgtEl>
                                        <p:attrNameLst>
                                          <p:attrName>ppt_y</p:attrName>
                                        </p:attrNameLst>
                                      </p:cBhvr>
                                      <p:tavLst>
                                        <p:tav tm="0">
                                          <p:val>
                                            <p:strVal val="#ppt_y"/>
                                          </p:val>
                                        </p:tav>
                                        <p:tav tm="100000">
                                          <p:val>
                                            <p:strVal val="#ppt_y+#ppt_h*1.125000"/>
                                          </p:val>
                                        </p:tav>
                                      </p:tavLst>
                                    </p:anim>
                                    <p:animEffect transition="out" filter="wipe(down)">
                                      <p:cBhvr>
                                        <p:cTn id="219" dur="500"/>
                                        <p:tgtEl>
                                          <p:spTgt spid="3"/>
                                        </p:tgtEl>
                                      </p:cBhvr>
                                    </p:animEffect>
                                    <p:set>
                                      <p:cBhvr>
                                        <p:cTn id="220" dur="1" fill="hold">
                                          <p:stCondLst>
                                            <p:cond delay="499"/>
                                          </p:stCondLst>
                                        </p:cTn>
                                        <p:tgtEl>
                                          <p:spTgt spid="3"/>
                                        </p:tgtEl>
                                        <p:attrNameLst>
                                          <p:attrName>style.visibility</p:attrName>
                                        </p:attrNameLst>
                                      </p:cBhvr>
                                      <p:to>
                                        <p:strVal val="hidden"/>
                                      </p:to>
                                    </p:set>
                                  </p:childTnLst>
                                </p:cTn>
                              </p:par>
                              <p:par>
                                <p:cTn id="221" presetID="12" presetClass="entr" presetSubtype="1" fill="hold" grpId="4" nodeType="withEffect">
                                  <p:stCondLst>
                                    <p:cond delay="500"/>
                                  </p:stCondLst>
                                  <p:childTnLst>
                                    <p:set>
                                      <p:cBhvr>
                                        <p:cTn id="222" dur="1" fill="hold">
                                          <p:stCondLst>
                                            <p:cond delay="0"/>
                                          </p:stCondLst>
                                        </p:cTn>
                                        <p:tgtEl>
                                          <p:spTgt spid="12"/>
                                        </p:tgtEl>
                                        <p:attrNameLst>
                                          <p:attrName>style.visibility</p:attrName>
                                        </p:attrNameLst>
                                      </p:cBhvr>
                                      <p:to>
                                        <p:strVal val="visible"/>
                                      </p:to>
                                    </p:set>
                                    <p:anim calcmode="lin" valueType="num">
                                      <p:cBhvr additive="base">
                                        <p:cTn id="223" dur="500"/>
                                        <p:tgtEl>
                                          <p:spTgt spid="12"/>
                                        </p:tgtEl>
                                        <p:attrNameLst>
                                          <p:attrName>ppt_y</p:attrName>
                                        </p:attrNameLst>
                                      </p:cBhvr>
                                      <p:tavLst>
                                        <p:tav tm="0">
                                          <p:val>
                                            <p:strVal val="#ppt_y-#ppt_h*1.125000"/>
                                          </p:val>
                                        </p:tav>
                                        <p:tav tm="100000">
                                          <p:val>
                                            <p:strVal val="#ppt_y"/>
                                          </p:val>
                                        </p:tav>
                                      </p:tavLst>
                                    </p:anim>
                                    <p:animEffect transition="in" filter="wipe(down)">
                                      <p:cBhvr>
                                        <p:cTn id="224" dur="500"/>
                                        <p:tgtEl>
                                          <p:spTgt spid="12"/>
                                        </p:tgtEl>
                                      </p:cBhvr>
                                    </p:animEffect>
                                  </p:childTnLst>
                                </p:cTn>
                              </p:par>
                            </p:childTnLst>
                          </p:cTn>
                        </p:par>
                        <p:par>
                          <p:cTn id="225" fill="hold">
                            <p:stCondLst>
                              <p:cond delay="21000"/>
                            </p:stCondLst>
                            <p:childTnLst>
                              <p:par>
                                <p:cTn id="226" presetID="12" presetClass="exit" presetSubtype="4" fill="hold" grpId="5" nodeType="afterEffect">
                                  <p:stCondLst>
                                    <p:cond delay="500"/>
                                  </p:stCondLst>
                                  <p:childTnLst>
                                    <p:anim calcmode="lin" valueType="num">
                                      <p:cBhvr additive="base">
                                        <p:cTn id="227" dur="500"/>
                                        <p:tgtEl>
                                          <p:spTgt spid="12"/>
                                        </p:tgtEl>
                                        <p:attrNameLst>
                                          <p:attrName>ppt_y</p:attrName>
                                        </p:attrNameLst>
                                      </p:cBhvr>
                                      <p:tavLst>
                                        <p:tav tm="0">
                                          <p:val>
                                            <p:strVal val="#ppt_y"/>
                                          </p:val>
                                        </p:tav>
                                        <p:tav tm="100000">
                                          <p:val>
                                            <p:strVal val="#ppt_y+#ppt_h*1.125000"/>
                                          </p:val>
                                        </p:tav>
                                      </p:tavLst>
                                    </p:anim>
                                    <p:animEffect transition="out" filter="wipe(down)">
                                      <p:cBhvr>
                                        <p:cTn id="228" dur="500"/>
                                        <p:tgtEl>
                                          <p:spTgt spid="12"/>
                                        </p:tgtEl>
                                      </p:cBhvr>
                                    </p:animEffect>
                                    <p:set>
                                      <p:cBhvr>
                                        <p:cTn id="229" dur="1" fill="hold">
                                          <p:stCondLst>
                                            <p:cond delay="499"/>
                                          </p:stCondLst>
                                        </p:cTn>
                                        <p:tgtEl>
                                          <p:spTgt spid="12"/>
                                        </p:tgtEl>
                                        <p:attrNameLst>
                                          <p:attrName>style.visibility</p:attrName>
                                        </p:attrNameLst>
                                      </p:cBhvr>
                                      <p:to>
                                        <p:strVal val="hidden"/>
                                      </p:to>
                                    </p:set>
                                  </p:childTnLst>
                                </p:cTn>
                              </p:par>
                              <p:par>
                                <p:cTn id="230" presetID="12" presetClass="entr" presetSubtype="1" fill="hold" grpId="4" nodeType="withEffect">
                                  <p:stCondLst>
                                    <p:cond delay="500"/>
                                  </p:stCondLst>
                                  <p:childTnLst>
                                    <p:set>
                                      <p:cBhvr>
                                        <p:cTn id="231" dur="1" fill="hold">
                                          <p:stCondLst>
                                            <p:cond delay="0"/>
                                          </p:stCondLst>
                                        </p:cTn>
                                        <p:tgtEl>
                                          <p:spTgt spid="11"/>
                                        </p:tgtEl>
                                        <p:attrNameLst>
                                          <p:attrName>style.visibility</p:attrName>
                                        </p:attrNameLst>
                                      </p:cBhvr>
                                      <p:to>
                                        <p:strVal val="visible"/>
                                      </p:to>
                                    </p:set>
                                    <p:anim calcmode="lin" valueType="num">
                                      <p:cBhvr additive="base">
                                        <p:cTn id="232" dur="500"/>
                                        <p:tgtEl>
                                          <p:spTgt spid="11"/>
                                        </p:tgtEl>
                                        <p:attrNameLst>
                                          <p:attrName>ppt_y</p:attrName>
                                        </p:attrNameLst>
                                      </p:cBhvr>
                                      <p:tavLst>
                                        <p:tav tm="0">
                                          <p:val>
                                            <p:strVal val="#ppt_y-#ppt_h*1.125000"/>
                                          </p:val>
                                        </p:tav>
                                        <p:tav tm="100000">
                                          <p:val>
                                            <p:strVal val="#ppt_y"/>
                                          </p:val>
                                        </p:tav>
                                      </p:tavLst>
                                    </p:anim>
                                    <p:animEffect transition="in" filter="wipe(down)">
                                      <p:cBhvr>
                                        <p:cTn id="233" dur="500"/>
                                        <p:tgtEl>
                                          <p:spTgt spid="11"/>
                                        </p:tgtEl>
                                      </p:cBhvr>
                                    </p:animEffect>
                                  </p:childTnLst>
                                </p:cTn>
                              </p:par>
                            </p:childTnLst>
                          </p:cTn>
                        </p:par>
                        <p:par>
                          <p:cTn id="234" fill="hold">
                            <p:stCondLst>
                              <p:cond delay="22000"/>
                            </p:stCondLst>
                            <p:childTnLst>
                              <p:par>
                                <p:cTn id="235" presetID="12" presetClass="exit" presetSubtype="4" fill="hold" grpId="5" nodeType="afterEffect">
                                  <p:stCondLst>
                                    <p:cond delay="500"/>
                                  </p:stCondLst>
                                  <p:childTnLst>
                                    <p:anim calcmode="lin" valueType="num">
                                      <p:cBhvr additive="base">
                                        <p:cTn id="236" dur="500"/>
                                        <p:tgtEl>
                                          <p:spTgt spid="11"/>
                                        </p:tgtEl>
                                        <p:attrNameLst>
                                          <p:attrName>ppt_y</p:attrName>
                                        </p:attrNameLst>
                                      </p:cBhvr>
                                      <p:tavLst>
                                        <p:tav tm="0">
                                          <p:val>
                                            <p:strVal val="#ppt_y"/>
                                          </p:val>
                                        </p:tav>
                                        <p:tav tm="100000">
                                          <p:val>
                                            <p:strVal val="#ppt_y+#ppt_h*1.125000"/>
                                          </p:val>
                                        </p:tav>
                                      </p:tavLst>
                                    </p:anim>
                                    <p:animEffect transition="out" filter="wipe(down)">
                                      <p:cBhvr>
                                        <p:cTn id="237" dur="500"/>
                                        <p:tgtEl>
                                          <p:spTgt spid="11"/>
                                        </p:tgtEl>
                                      </p:cBhvr>
                                    </p:animEffect>
                                    <p:set>
                                      <p:cBhvr>
                                        <p:cTn id="238" dur="1" fill="hold">
                                          <p:stCondLst>
                                            <p:cond delay="499"/>
                                          </p:stCondLst>
                                        </p:cTn>
                                        <p:tgtEl>
                                          <p:spTgt spid="11"/>
                                        </p:tgtEl>
                                        <p:attrNameLst>
                                          <p:attrName>style.visibility</p:attrName>
                                        </p:attrNameLst>
                                      </p:cBhvr>
                                      <p:to>
                                        <p:strVal val="hidden"/>
                                      </p:to>
                                    </p:set>
                                  </p:childTnLst>
                                </p:cTn>
                              </p:par>
                              <p:par>
                                <p:cTn id="239" presetID="12" presetClass="entr" presetSubtype="1" fill="hold" grpId="4" nodeType="withEffect">
                                  <p:stCondLst>
                                    <p:cond delay="500"/>
                                  </p:stCondLst>
                                  <p:childTnLst>
                                    <p:set>
                                      <p:cBhvr>
                                        <p:cTn id="240" dur="1" fill="hold">
                                          <p:stCondLst>
                                            <p:cond delay="0"/>
                                          </p:stCondLst>
                                        </p:cTn>
                                        <p:tgtEl>
                                          <p:spTgt spid="10"/>
                                        </p:tgtEl>
                                        <p:attrNameLst>
                                          <p:attrName>style.visibility</p:attrName>
                                        </p:attrNameLst>
                                      </p:cBhvr>
                                      <p:to>
                                        <p:strVal val="visible"/>
                                      </p:to>
                                    </p:set>
                                    <p:anim calcmode="lin" valueType="num">
                                      <p:cBhvr additive="base">
                                        <p:cTn id="241" dur="500"/>
                                        <p:tgtEl>
                                          <p:spTgt spid="10"/>
                                        </p:tgtEl>
                                        <p:attrNameLst>
                                          <p:attrName>ppt_y</p:attrName>
                                        </p:attrNameLst>
                                      </p:cBhvr>
                                      <p:tavLst>
                                        <p:tav tm="0">
                                          <p:val>
                                            <p:strVal val="#ppt_y-#ppt_h*1.125000"/>
                                          </p:val>
                                        </p:tav>
                                        <p:tav tm="100000">
                                          <p:val>
                                            <p:strVal val="#ppt_y"/>
                                          </p:val>
                                        </p:tav>
                                      </p:tavLst>
                                    </p:anim>
                                    <p:animEffect transition="in" filter="wipe(down)">
                                      <p:cBhvr>
                                        <p:cTn id="242" dur="500"/>
                                        <p:tgtEl>
                                          <p:spTgt spid="10"/>
                                        </p:tgtEl>
                                      </p:cBhvr>
                                    </p:animEffect>
                                  </p:childTnLst>
                                </p:cTn>
                              </p:par>
                            </p:childTnLst>
                          </p:cTn>
                        </p:par>
                        <p:par>
                          <p:cTn id="243" fill="hold">
                            <p:stCondLst>
                              <p:cond delay="23000"/>
                            </p:stCondLst>
                            <p:childTnLst>
                              <p:par>
                                <p:cTn id="244" presetID="12" presetClass="exit" presetSubtype="4" fill="hold" grpId="5" nodeType="afterEffect">
                                  <p:stCondLst>
                                    <p:cond delay="500"/>
                                  </p:stCondLst>
                                  <p:childTnLst>
                                    <p:anim calcmode="lin" valueType="num">
                                      <p:cBhvr additive="base">
                                        <p:cTn id="245" dur="500"/>
                                        <p:tgtEl>
                                          <p:spTgt spid="10"/>
                                        </p:tgtEl>
                                        <p:attrNameLst>
                                          <p:attrName>ppt_y</p:attrName>
                                        </p:attrNameLst>
                                      </p:cBhvr>
                                      <p:tavLst>
                                        <p:tav tm="0">
                                          <p:val>
                                            <p:strVal val="#ppt_y"/>
                                          </p:val>
                                        </p:tav>
                                        <p:tav tm="100000">
                                          <p:val>
                                            <p:strVal val="#ppt_y+#ppt_h*1.125000"/>
                                          </p:val>
                                        </p:tav>
                                      </p:tavLst>
                                    </p:anim>
                                    <p:animEffect transition="out" filter="wipe(down)">
                                      <p:cBhvr>
                                        <p:cTn id="246" dur="500"/>
                                        <p:tgtEl>
                                          <p:spTgt spid="10"/>
                                        </p:tgtEl>
                                      </p:cBhvr>
                                    </p:animEffect>
                                    <p:set>
                                      <p:cBhvr>
                                        <p:cTn id="247" dur="1" fill="hold">
                                          <p:stCondLst>
                                            <p:cond delay="499"/>
                                          </p:stCondLst>
                                        </p:cTn>
                                        <p:tgtEl>
                                          <p:spTgt spid="10"/>
                                        </p:tgtEl>
                                        <p:attrNameLst>
                                          <p:attrName>style.visibility</p:attrName>
                                        </p:attrNameLst>
                                      </p:cBhvr>
                                      <p:to>
                                        <p:strVal val="hidden"/>
                                      </p:to>
                                    </p:set>
                                  </p:childTnLst>
                                </p:cTn>
                              </p:par>
                              <p:par>
                                <p:cTn id="248" presetID="12" presetClass="entr" presetSubtype="1" fill="hold" grpId="4" nodeType="withEffect">
                                  <p:stCondLst>
                                    <p:cond delay="500"/>
                                  </p:stCondLst>
                                  <p:childTnLst>
                                    <p:set>
                                      <p:cBhvr>
                                        <p:cTn id="249" dur="1" fill="hold">
                                          <p:stCondLst>
                                            <p:cond delay="0"/>
                                          </p:stCondLst>
                                        </p:cTn>
                                        <p:tgtEl>
                                          <p:spTgt spid="9"/>
                                        </p:tgtEl>
                                        <p:attrNameLst>
                                          <p:attrName>style.visibility</p:attrName>
                                        </p:attrNameLst>
                                      </p:cBhvr>
                                      <p:to>
                                        <p:strVal val="visible"/>
                                      </p:to>
                                    </p:set>
                                    <p:anim calcmode="lin" valueType="num">
                                      <p:cBhvr additive="base">
                                        <p:cTn id="250" dur="500"/>
                                        <p:tgtEl>
                                          <p:spTgt spid="9"/>
                                        </p:tgtEl>
                                        <p:attrNameLst>
                                          <p:attrName>ppt_y</p:attrName>
                                        </p:attrNameLst>
                                      </p:cBhvr>
                                      <p:tavLst>
                                        <p:tav tm="0">
                                          <p:val>
                                            <p:strVal val="#ppt_y-#ppt_h*1.125000"/>
                                          </p:val>
                                        </p:tav>
                                        <p:tav tm="100000">
                                          <p:val>
                                            <p:strVal val="#ppt_y"/>
                                          </p:val>
                                        </p:tav>
                                      </p:tavLst>
                                    </p:anim>
                                    <p:animEffect transition="in" filter="wipe(down)">
                                      <p:cBhvr>
                                        <p:cTn id="251" dur="500"/>
                                        <p:tgtEl>
                                          <p:spTgt spid="9"/>
                                        </p:tgtEl>
                                      </p:cBhvr>
                                    </p:animEffect>
                                  </p:childTnLst>
                                </p:cTn>
                              </p:par>
                            </p:childTnLst>
                          </p:cTn>
                        </p:par>
                        <p:par>
                          <p:cTn id="252" fill="hold">
                            <p:stCondLst>
                              <p:cond delay="24000"/>
                            </p:stCondLst>
                            <p:childTnLst>
                              <p:par>
                                <p:cTn id="253" presetID="12" presetClass="exit" presetSubtype="4" fill="hold" grpId="5" nodeType="afterEffect">
                                  <p:stCondLst>
                                    <p:cond delay="500"/>
                                  </p:stCondLst>
                                  <p:childTnLst>
                                    <p:anim calcmode="lin" valueType="num">
                                      <p:cBhvr additive="base">
                                        <p:cTn id="254" dur="500"/>
                                        <p:tgtEl>
                                          <p:spTgt spid="9"/>
                                        </p:tgtEl>
                                        <p:attrNameLst>
                                          <p:attrName>ppt_y</p:attrName>
                                        </p:attrNameLst>
                                      </p:cBhvr>
                                      <p:tavLst>
                                        <p:tav tm="0">
                                          <p:val>
                                            <p:strVal val="#ppt_y"/>
                                          </p:val>
                                        </p:tav>
                                        <p:tav tm="100000">
                                          <p:val>
                                            <p:strVal val="#ppt_y+#ppt_h*1.125000"/>
                                          </p:val>
                                        </p:tav>
                                      </p:tavLst>
                                    </p:anim>
                                    <p:animEffect transition="out" filter="wipe(down)">
                                      <p:cBhvr>
                                        <p:cTn id="255" dur="500"/>
                                        <p:tgtEl>
                                          <p:spTgt spid="9"/>
                                        </p:tgtEl>
                                      </p:cBhvr>
                                    </p:animEffect>
                                    <p:set>
                                      <p:cBhvr>
                                        <p:cTn id="256" dur="1" fill="hold">
                                          <p:stCondLst>
                                            <p:cond delay="499"/>
                                          </p:stCondLst>
                                        </p:cTn>
                                        <p:tgtEl>
                                          <p:spTgt spid="9"/>
                                        </p:tgtEl>
                                        <p:attrNameLst>
                                          <p:attrName>style.visibility</p:attrName>
                                        </p:attrNameLst>
                                      </p:cBhvr>
                                      <p:to>
                                        <p:strVal val="hidden"/>
                                      </p:to>
                                    </p:set>
                                  </p:childTnLst>
                                </p:cTn>
                              </p:par>
                              <p:par>
                                <p:cTn id="257" presetID="12" presetClass="entr" presetSubtype="1" fill="hold" grpId="4" nodeType="withEffect">
                                  <p:stCondLst>
                                    <p:cond delay="500"/>
                                  </p:stCondLst>
                                  <p:childTnLst>
                                    <p:set>
                                      <p:cBhvr>
                                        <p:cTn id="258" dur="1" fill="hold">
                                          <p:stCondLst>
                                            <p:cond delay="0"/>
                                          </p:stCondLst>
                                        </p:cTn>
                                        <p:tgtEl>
                                          <p:spTgt spid="8"/>
                                        </p:tgtEl>
                                        <p:attrNameLst>
                                          <p:attrName>style.visibility</p:attrName>
                                        </p:attrNameLst>
                                      </p:cBhvr>
                                      <p:to>
                                        <p:strVal val="visible"/>
                                      </p:to>
                                    </p:set>
                                    <p:anim calcmode="lin" valueType="num">
                                      <p:cBhvr additive="base">
                                        <p:cTn id="259" dur="500"/>
                                        <p:tgtEl>
                                          <p:spTgt spid="8"/>
                                        </p:tgtEl>
                                        <p:attrNameLst>
                                          <p:attrName>ppt_y</p:attrName>
                                        </p:attrNameLst>
                                      </p:cBhvr>
                                      <p:tavLst>
                                        <p:tav tm="0">
                                          <p:val>
                                            <p:strVal val="#ppt_y-#ppt_h*1.125000"/>
                                          </p:val>
                                        </p:tav>
                                        <p:tav tm="100000">
                                          <p:val>
                                            <p:strVal val="#ppt_y"/>
                                          </p:val>
                                        </p:tav>
                                      </p:tavLst>
                                    </p:anim>
                                    <p:animEffect transition="in" filter="wipe(down)">
                                      <p:cBhvr>
                                        <p:cTn id="260" dur="500"/>
                                        <p:tgtEl>
                                          <p:spTgt spid="8"/>
                                        </p:tgtEl>
                                      </p:cBhvr>
                                    </p:animEffect>
                                  </p:childTnLst>
                                </p:cTn>
                              </p:par>
                            </p:childTnLst>
                          </p:cTn>
                        </p:par>
                        <p:par>
                          <p:cTn id="261" fill="hold">
                            <p:stCondLst>
                              <p:cond delay="25000"/>
                            </p:stCondLst>
                            <p:childTnLst>
                              <p:par>
                                <p:cTn id="262" presetID="12" presetClass="exit" presetSubtype="4" fill="hold" grpId="5" nodeType="afterEffect">
                                  <p:stCondLst>
                                    <p:cond delay="500"/>
                                  </p:stCondLst>
                                  <p:childTnLst>
                                    <p:anim calcmode="lin" valueType="num">
                                      <p:cBhvr additive="base">
                                        <p:cTn id="263" dur="500"/>
                                        <p:tgtEl>
                                          <p:spTgt spid="8"/>
                                        </p:tgtEl>
                                        <p:attrNameLst>
                                          <p:attrName>ppt_y</p:attrName>
                                        </p:attrNameLst>
                                      </p:cBhvr>
                                      <p:tavLst>
                                        <p:tav tm="0">
                                          <p:val>
                                            <p:strVal val="#ppt_y"/>
                                          </p:val>
                                        </p:tav>
                                        <p:tav tm="100000">
                                          <p:val>
                                            <p:strVal val="#ppt_y+#ppt_h*1.125000"/>
                                          </p:val>
                                        </p:tav>
                                      </p:tavLst>
                                    </p:anim>
                                    <p:animEffect transition="out" filter="wipe(down)">
                                      <p:cBhvr>
                                        <p:cTn id="264" dur="500"/>
                                        <p:tgtEl>
                                          <p:spTgt spid="8"/>
                                        </p:tgtEl>
                                      </p:cBhvr>
                                    </p:animEffect>
                                    <p:set>
                                      <p:cBhvr>
                                        <p:cTn id="265" dur="1" fill="hold">
                                          <p:stCondLst>
                                            <p:cond delay="499"/>
                                          </p:stCondLst>
                                        </p:cTn>
                                        <p:tgtEl>
                                          <p:spTgt spid="8"/>
                                        </p:tgtEl>
                                        <p:attrNameLst>
                                          <p:attrName>style.visibility</p:attrName>
                                        </p:attrNameLst>
                                      </p:cBhvr>
                                      <p:to>
                                        <p:strVal val="hidden"/>
                                      </p:to>
                                    </p:set>
                                  </p:childTnLst>
                                </p:cTn>
                              </p:par>
                              <p:par>
                                <p:cTn id="266" presetID="12" presetClass="entr" presetSubtype="1" fill="hold" grpId="4" nodeType="withEffect">
                                  <p:stCondLst>
                                    <p:cond delay="500"/>
                                  </p:stCondLst>
                                  <p:childTnLst>
                                    <p:set>
                                      <p:cBhvr>
                                        <p:cTn id="267" dur="1" fill="hold">
                                          <p:stCondLst>
                                            <p:cond delay="0"/>
                                          </p:stCondLst>
                                        </p:cTn>
                                        <p:tgtEl>
                                          <p:spTgt spid="7"/>
                                        </p:tgtEl>
                                        <p:attrNameLst>
                                          <p:attrName>style.visibility</p:attrName>
                                        </p:attrNameLst>
                                      </p:cBhvr>
                                      <p:to>
                                        <p:strVal val="visible"/>
                                      </p:to>
                                    </p:set>
                                    <p:anim calcmode="lin" valueType="num">
                                      <p:cBhvr additive="base">
                                        <p:cTn id="268" dur="500"/>
                                        <p:tgtEl>
                                          <p:spTgt spid="7"/>
                                        </p:tgtEl>
                                        <p:attrNameLst>
                                          <p:attrName>ppt_y</p:attrName>
                                        </p:attrNameLst>
                                      </p:cBhvr>
                                      <p:tavLst>
                                        <p:tav tm="0">
                                          <p:val>
                                            <p:strVal val="#ppt_y-#ppt_h*1.125000"/>
                                          </p:val>
                                        </p:tav>
                                        <p:tav tm="100000">
                                          <p:val>
                                            <p:strVal val="#ppt_y"/>
                                          </p:val>
                                        </p:tav>
                                      </p:tavLst>
                                    </p:anim>
                                    <p:animEffect transition="in" filter="wipe(down)">
                                      <p:cBhvr>
                                        <p:cTn id="269" dur="500"/>
                                        <p:tgtEl>
                                          <p:spTgt spid="7"/>
                                        </p:tgtEl>
                                      </p:cBhvr>
                                    </p:animEffect>
                                  </p:childTnLst>
                                </p:cTn>
                              </p:par>
                            </p:childTnLst>
                          </p:cTn>
                        </p:par>
                        <p:par>
                          <p:cTn id="270" fill="hold">
                            <p:stCondLst>
                              <p:cond delay="26000"/>
                            </p:stCondLst>
                            <p:childTnLst>
                              <p:par>
                                <p:cTn id="271" presetID="12" presetClass="exit" presetSubtype="4" fill="hold" grpId="5" nodeType="afterEffect">
                                  <p:stCondLst>
                                    <p:cond delay="500"/>
                                  </p:stCondLst>
                                  <p:childTnLst>
                                    <p:anim calcmode="lin" valueType="num">
                                      <p:cBhvr additive="base">
                                        <p:cTn id="272" dur="500"/>
                                        <p:tgtEl>
                                          <p:spTgt spid="7"/>
                                        </p:tgtEl>
                                        <p:attrNameLst>
                                          <p:attrName>ppt_y</p:attrName>
                                        </p:attrNameLst>
                                      </p:cBhvr>
                                      <p:tavLst>
                                        <p:tav tm="0">
                                          <p:val>
                                            <p:strVal val="#ppt_y"/>
                                          </p:val>
                                        </p:tav>
                                        <p:tav tm="100000">
                                          <p:val>
                                            <p:strVal val="#ppt_y+#ppt_h*1.125000"/>
                                          </p:val>
                                        </p:tav>
                                      </p:tavLst>
                                    </p:anim>
                                    <p:animEffect transition="out" filter="wipe(down)">
                                      <p:cBhvr>
                                        <p:cTn id="273" dur="500"/>
                                        <p:tgtEl>
                                          <p:spTgt spid="7"/>
                                        </p:tgtEl>
                                      </p:cBhvr>
                                    </p:animEffect>
                                    <p:set>
                                      <p:cBhvr>
                                        <p:cTn id="274" dur="1" fill="hold">
                                          <p:stCondLst>
                                            <p:cond delay="499"/>
                                          </p:stCondLst>
                                        </p:cTn>
                                        <p:tgtEl>
                                          <p:spTgt spid="7"/>
                                        </p:tgtEl>
                                        <p:attrNameLst>
                                          <p:attrName>style.visibility</p:attrName>
                                        </p:attrNameLst>
                                      </p:cBhvr>
                                      <p:to>
                                        <p:strVal val="hidden"/>
                                      </p:to>
                                    </p:set>
                                  </p:childTnLst>
                                </p:cTn>
                              </p:par>
                              <p:par>
                                <p:cTn id="275" presetID="12" presetClass="entr" presetSubtype="1" fill="hold" grpId="4" nodeType="withEffect">
                                  <p:stCondLst>
                                    <p:cond delay="500"/>
                                  </p:stCondLst>
                                  <p:childTnLst>
                                    <p:set>
                                      <p:cBhvr>
                                        <p:cTn id="276" dur="1" fill="hold">
                                          <p:stCondLst>
                                            <p:cond delay="0"/>
                                          </p:stCondLst>
                                        </p:cTn>
                                        <p:tgtEl>
                                          <p:spTgt spid="6"/>
                                        </p:tgtEl>
                                        <p:attrNameLst>
                                          <p:attrName>style.visibility</p:attrName>
                                        </p:attrNameLst>
                                      </p:cBhvr>
                                      <p:to>
                                        <p:strVal val="visible"/>
                                      </p:to>
                                    </p:set>
                                    <p:anim calcmode="lin" valueType="num">
                                      <p:cBhvr additive="base">
                                        <p:cTn id="277" dur="500"/>
                                        <p:tgtEl>
                                          <p:spTgt spid="6"/>
                                        </p:tgtEl>
                                        <p:attrNameLst>
                                          <p:attrName>ppt_y</p:attrName>
                                        </p:attrNameLst>
                                      </p:cBhvr>
                                      <p:tavLst>
                                        <p:tav tm="0">
                                          <p:val>
                                            <p:strVal val="#ppt_y-#ppt_h*1.125000"/>
                                          </p:val>
                                        </p:tav>
                                        <p:tav tm="100000">
                                          <p:val>
                                            <p:strVal val="#ppt_y"/>
                                          </p:val>
                                        </p:tav>
                                      </p:tavLst>
                                    </p:anim>
                                    <p:animEffect transition="in" filter="wipe(down)">
                                      <p:cBhvr>
                                        <p:cTn id="278" dur="500"/>
                                        <p:tgtEl>
                                          <p:spTgt spid="6"/>
                                        </p:tgtEl>
                                      </p:cBhvr>
                                    </p:animEffect>
                                  </p:childTnLst>
                                </p:cTn>
                              </p:par>
                            </p:childTnLst>
                          </p:cTn>
                        </p:par>
                        <p:par>
                          <p:cTn id="279" fill="hold">
                            <p:stCondLst>
                              <p:cond delay="27000"/>
                            </p:stCondLst>
                            <p:childTnLst>
                              <p:par>
                                <p:cTn id="280" presetID="12" presetClass="exit" presetSubtype="4" fill="hold" grpId="5" nodeType="afterEffect">
                                  <p:stCondLst>
                                    <p:cond delay="500"/>
                                  </p:stCondLst>
                                  <p:childTnLst>
                                    <p:anim calcmode="lin" valueType="num">
                                      <p:cBhvr additive="base">
                                        <p:cTn id="281" dur="500"/>
                                        <p:tgtEl>
                                          <p:spTgt spid="6"/>
                                        </p:tgtEl>
                                        <p:attrNameLst>
                                          <p:attrName>ppt_y</p:attrName>
                                        </p:attrNameLst>
                                      </p:cBhvr>
                                      <p:tavLst>
                                        <p:tav tm="0">
                                          <p:val>
                                            <p:strVal val="#ppt_y"/>
                                          </p:val>
                                        </p:tav>
                                        <p:tav tm="100000">
                                          <p:val>
                                            <p:strVal val="#ppt_y+#ppt_h*1.125000"/>
                                          </p:val>
                                        </p:tav>
                                      </p:tavLst>
                                    </p:anim>
                                    <p:animEffect transition="out" filter="wipe(down)">
                                      <p:cBhvr>
                                        <p:cTn id="282" dur="500"/>
                                        <p:tgtEl>
                                          <p:spTgt spid="6"/>
                                        </p:tgtEl>
                                      </p:cBhvr>
                                    </p:animEffect>
                                    <p:set>
                                      <p:cBhvr>
                                        <p:cTn id="283" dur="1" fill="hold">
                                          <p:stCondLst>
                                            <p:cond delay="499"/>
                                          </p:stCondLst>
                                        </p:cTn>
                                        <p:tgtEl>
                                          <p:spTgt spid="6"/>
                                        </p:tgtEl>
                                        <p:attrNameLst>
                                          <p:attrName>style.visibility</p:attrName>
                                        </p:attrNameLst>
                                      </p:cBhvr>
                                      <p:to>
                                        <p:strVal val="hidden"/>
                                      </p:to>
                                    </p:set>
                                  </p:childTnLst>
                                </p:cTn>
                              </p:par>
                              <p:par>
                                <p:cTn id="284" presetID="12" presetClass="entr" presetSubtype="1" fill="hold" grpId="4" nodeType="withEffect">
                                  <p:stCondLst>
                                    <p:cond delay="500"/>
                                  </p:stCondLst>
                                  <p:childTnLst>
                                    <p:set>
                                      <p:cBhvr>
                                        <p:cTn id="285" dur="1" fill="hold">
                                          <p:stCondLst>
                                            <p:cond delay="0"/>
                                          </p:stCondLst>
                                        </p:cTn>
                                        <p:tgtEl>
                                          <p:spTgt spid="5"/>
                                        </p:tgtEl>
                                        <p:attrNameLst>
                                          <p:attrName>style.visibility</p:attrName>
                                        </p:attrNameLst>
                                      </p:cBhvr>
                                      <p:to>
                                        <p:strVal val="visible"/>
                                      </p:to>
                                    </p:set>
                                    <p:anim calcmode="lin" valueType="num">
                                      <p:cBhvr additive="base">
                                        <p:cTn id="286" dur="500"/>
                                        <p:tgtEl>
                                          <p:spTgt spid="5"/>
                                        </p:tgtEl>
                                        <p:attrNameLst>
                                          <p:attrName>ppt_y</p:attrName>
                                        </p:attrNameLst>
                                      </p:cBhvr>
                                      <p:tavLst>
                                        <p:tav tm="0">
                                          <p:val>
                                            <p:strVal val="#ppt_y-#ppt_h*1.125000"/>
                                          </p:val>
                                        </p:tav>
                                        <p:tav tm="100000">
                                          <p:val>
                                            <p:strVal val="#ppt_y"/>
                                          </p:val>
                                        </p:tav>
                                      </p:tavLst>
                                    </p:anim>
                                    <p:animEffect transition="in" filter="wipe(down)">
                                      <p:cBhvr>
                                        <p:cTn id="287" dur="500"/>
                                        <p:tgtEl>
                                          <p:spTgt spid="5"/>
                                        </p:tgtEl>
                                      </p:cBhvr>
                                    </p:animEffect>
                                  </p:childTnLst>
                                </p:cTn>
                              </p:par>
                            </p:childTnLst>
                          </p:cTn>
                        </p:par>
                        <p:par>
                          <p:cTn id="288" fill="hold">
                            <p:stCondLst>
                              <p:cond delay="28000"/>
                            </p:stCondLst>
                            <p:childTnLst>
                              <p:par>
                                <p:cTn id="289" presetID="12" presetClass="exit" presetSubtype="4" fill="hold" grpId="5" nodeType="afterEffect">
                                  <p:stCondLst>
                                    <p:cond delay="500"/>
                                  </p:stCondLst>
                                  <p:childTnLst>
                                    <p:anim calcmode="lin" valueType="num">
                                      <p:cBhvr additive="base">
                                        <p:cTn id="290" dur="500"/>
                                        <p:tgtEl>
                                          <p:spTgt spid="5"/>
                                        </p:tgtEl>
                                        <p:attrNameLst>
                                          <p:attrName>ppt_y</p:attrName>
                                        </p:attrNameLst>
                                      </p:cBhvr>
                                      <p:tavLst>
                                        <p:tav tm="0">
                                          <p:val>
                                            <p:strVal val="#ppt_y"/>
                                          </p:val>
                                        </p:tav>
                                        <p:tav tm="100000">
                                          <p:val>
                                            <p:strVal val="#ppt_y+#ppt_h*1.125000"/>
                                          </p:val>
                                        </p:tav>
                                      </p:tavLst>
                                    </p:anim>
                                    <p:animEffect transition="out" filter="wipe(down)">
                                      <p:cBhvr>
                                        <p:cTn id="291" dur="500"/>
                                        <p:tgtEl>
                                          <p:spTgt spid="5"/>
                                        </p:tgtEl>
                                      </p:cBhvr>
                                    </p:animEffect>
                                    <p:set>
                                      <p:cBhvr>
                                        <p:cTn id="292" dur="1" fill="hold">
                                          <p:stCondLst>
                                            <p:cond delay="499"/>
                                          </p:stCondLst>
                                        </p:cTn>
                                        <p:tgtEl>
                                          <p:spTgt spid="5"/>
                                        </p:tgtEl>
                                        <p:attrNameLst>
                                          <p:attrName>style.visibility</p:attrName>
                                        </p:attrNameLst>
                                      </p:cBhvr>
                                      <p:to>
                                        <p:strVal val="hidden"/>
                                      </p:to>
                                    </p:set>
                                  </p:childTnLst>
                                </p:cTn>
                              </p:par>
                              <p:par>
                                <p:cTn id="293" presetID="12" presetClass="entr" presetSubtype="1" fill="hold" grpId="4" nodeType="withEffect">
                                  <p:stCondLst>
                                    <p:cond delay="500"/>
                                  </p:stCondLst>
                                  <p:childTnLst>
                                    <p:set>
                                      <p:cBhvr>
                                        <p:cTn id="294" dur="1" fill="hold">
                                          <p:stCondLst>
                                            <p:cond delay="0"/>
                                          </p:stCondLst>
                                        </p:cTn>
                                        <p:tgtEl>
                                          <p:spTgt spid="4"/>
                                        </p:tgtEl>
                                        <p:attrNameLst>
                                          <p:attrName>style.visibility</p:attrName>
                                        </p:attrNameLst>
                                      </p:cBhvr>
                                      <p:to>
                                        <p:strVal val="visible"/>
                                      </p:to>
                                    </p:set>
                                    <p:anim calcmode="lin" valueType="num">
                                      <p:cBhvr additive="base">
                                        <p:cTn id="295" dur="500"/>
                                        <p:tgtEl>
                                          <p:spTgt spid="4"/>
                                        </p:tgtEl>
                                        <p:attrNameLst>
                                          <p:attrName>ppt_y</p:attrName>
                                        </p:attrNameLst>
                                      </p:cBhvr>
                                      <p:tavLst>
                                        <p:tav tm="0">
                                          <p:val>
                                            <p:strVal val="#ppt_y-#ppt_h*1.125000"/>
                                          </p:val>
                                        </p:tav>
                                        <p:tav tm="100000">
                                          <p:val>
                                            <p:strVal val="#ppt_y"/>
                                          </p:val>
                                        </p:tav>
                                      </p:tavLst>
                                    </p:anim>
                                    <p:animEffect transition="in" filter="wipe(down)">
                                      <p:cBhvr>
                                        <p:cTn id="296" dur="500"/>
                                        <p:tgtEl>
                                          <p:spTgt spid="4"/>
                                        </p:tgtEl>
                                      </p:cBhvr>
                                    </p:animEffect>
                                  </p:childTnLst>
                                </p:cTn>
                              </p:par>
                            </p:childTnLst>
                          </p:cTn>
                        </p:par>
                        <p:par>
                          <p:cTn id="297" fill="hold">
                            <p:stCondLst>
                              <p:cond delay="29000"/>
                            </p:stCondLst>
                            <p:childTnLst>
                              <p:par>
                                <p:cTn id="298" presetID="12" presetClass="exit" presetSubtype="4" fill="hold" grpId="5" nodeType="afterEffect">
                                  <p:stCondLst>
                                    <p:cond delay="500"/>
                                  </p:stCondLst>
                                  <p:childTnLst>
                                    <p:anim calcmode="lin" valueType="num">
                                      <p:cBhvr additive="base">
                                        <p:cTn id="299" dur="500"/>
                                        <p:tgtEl>
                                          <p:spTgt spid="4"/>
                                        </p:tgtEl>
                                        <p:attrNameLst>
                                          <p:attrName>ppt_y</p:attrName>
                                        </p:attrNameLst>
                                      </p:cBhvr>
                                      <p:tavLst>
                                        <p:tav tm="0">
                                          <p:val>
                                            <p:strVal val="#ppt_y"/>
                                          </p:val>
                                        </p:tav>
                                        <p:tav tm="100000">
                                          <p:val>
                                            <p:strVal val="#ppt_y+#ppt_h*1.125000"/>
                                          </p:val>
                                        </p:tav>
                                      </p:tavLst>
                                    </p:anim>
                                    <p:animEffect transition="out" filter="wipe(down)">
                                      <p:cBhvr>
                                        <p:cTn id="300" dur="500"/>
                                        <p:tgtEl>
                                          <p:spTgt spid="4"/>
                                        </p:tgtEl>
                                      </p:cBhvr>
                                    </p:animEffect>
                                    <p:set>
                                      <p:cBhvr>
                                        <p:cTn id="301" dur="1" fill="hold">
                                          <p:stCondLst>
                                            <p:cond delay="499"/>
                                          </p:stCondLst>
                                        </p:cTn>
                                        <p:tgtEl>
                                          <p:spTgt spid="4"/>
                                        </p:tgtEl>
                                        <p:attrNameLst>
                                          <p:attrName>style.visibility</p:attrName>
                                        </p:attrNameLst>
                                      </p:cBhvr>
                                      <p:to>
                                        <p:strVal val="hidden"/>
                                      </p:to>
                                    </p:set>
                                  </p:childTnLst>
                                </p:cTn>
                              </p:par>
                              <p:par>
                                <p:cTn id="302" presetID="12" presetClass="entr" presetSubtype="1" fill="hold" grpId="5" nodeType="withEffect">
                                  <p:stCondLst>
                                    <p:cond delay="500"/>
                                  </p:stCondLst>
                                  <p:childTnLst>
                                    <p:set>
                                      <p:cBhvr>
                                        <p:cTn id="303" dur="1" fill="hold">
                                          <p:stCondLst>
                                            <p:cond delay="0"/>
                                          </p:stCondLst>
                                        </p:cTn>
                                        <p:tgtEl>
                                          <p:spTgt spid="3"/>
                                        </p:tgtEl>
                                        <p:attrNameLst>
                                          <p:attrName>style.visibility</p:attrName>
                                        </p:attrNameLst>
                                      </p:cBhvr>
                                      <p:to>
                                        <p:strVal val="visible"/>
                                      </p:to>
                                    </p:set>
                                    <p:anim calcmode="lin" valueType="num">
                                      <p:cBhvr additive="base">
                                        <p:cTn id="304" dur="500"/>
                                        <p:tgtEl>
                                          <p:spTgt spid="3"/>
                                        </p:tgtEl>
                                        <p:attrNameLst>
                                          <p:attrName>ppt_y</p:attrName>
                                        </p:attrNameLst>
                                      </p:cBhvr>
                                      <p:tavLst>
                                        <p:tav tm="0">
                                          <p:val>
                                            <p:strVal val="#ppt_y-#ppt_h*1.125000"/>
                                          </p:val>
                                        </p:tav>
                                        <p:tav tm="100000">
                                          <p:val>
                                            <p:strVal val="#ppt_y"/>
                                          </p:val>
                                        </p:tav>
                                      </p:tavLst>
                                    </p:anim>
                                    <p:animEffect transition="in" filter="wipe(down)">
                                      <p:cBhvr>
                                        <p:cTn id="305" dur="500"/>
                                        <p:tgtEl>
                                          <p:spTgt spid="3"/>
                                        </p:tgtEl>
                                      </p:cBhvr>
                                    </p:animEffect>
                                  </p:childTnLst>
                                </p:cTn>
                              </p:par>
                            </p:childTnLst>
                          </p:cTn>
                        </p:par>
                        <p:par>
                          <p:cTn id="306" fill="hold">
                            <p:stCondLst>
                              <p:cond delay="30000"/>
                            </p:stCondLst>
                            <p:childTnLst>
                              <p:par>
                                <p:cTn id="307" presetID="12" presetClass="exit" presetSubtype="4" fill="hold" grpId="1" nodeType="afterEffect">
                                  <p:stCondLst>
                                    <p:cond delay="500"/>
                                  </p:stCondLst>
                                  <p:childTnLst>
                                    <p:anim calcmode="lin" valueType="num">
                                      <p:cBhvr additive="base">
                                        <p:cTn id="308" dur="500"/>
                                        <p:tgtEl>
                                          <p:spTgt spid="16"/>
                                        </p:tgtEl>
                                        <p:attrNameLst>
                                          <p:attrName>ppt_y</p:attrName>
                                        </p:attrNameLst>
                                      </p:cBhvr>
                                      <p:tavLst>
                                        <p:tav tm="0">
                                          <p:val>
                                            <p:strVal val="#ppt_y"/>
                                          </p:val>
                                        </p:tav>
                                        <p:tav tm="100000">
                                          <p:val>
                                            <p:strVal val="#ppt_y+#ppt_h*1.125000"/>
                                          </p:val>
                                        </p:tav>
                                      </p:tavLst>
                                    </p:anim>
                                    <p:animEffect transition="out" filter="wipe(down)">
                                      <p:cBhvr>
                                        <p:cTn id="309" dur="500"/>
                                        <p:tgtEl>
                                          <p:spTgt spid="16"/>
                                        </p:tgtEl>
                                      </p:cBhvr>
                                    </p:animEffect>
                                    <p:set>
                                      <p:cBhvr>
                                        <p:cTn id="310" dur="1" fill="hold">
                                          <p:stCondLst>
                                            <p:cond delay="499"/>
                                          </p:stCondLst>
                                        </p:cTn>
                                        <p:tgtEl>
                                          <p:spTgt spid="16"/>
                                        </p:tgtEl>
                                        <p:attrNameLst>
                                          <p:attrName>style.visibility</p:attrName>
                                        </p:attrNameLst>
                                      </p:cBhvr>
                                      <p:to>
                                        <p:strVal val="hidden"/>
                                      </p:to>
                                    </p:set>
                                  </p:childTnLst>
                                </p:cTn>
                              </p:par>
                              <p:par>
                                <p:cTn id="311" presetID="12" presetClass="entr" presetSubtype="1" fill="hold" grpId="0" nodeType="withEffect">
                                  <p:stCondLst>
                                    <p:cond delay="500"/>
                                  </p:stCondLst>
                                  <p:childTnLst>
                                    <p:set>
                                      <p:cBhvr>
                                        <p:cTn id="312" dur="1" fill="hold">
                                          <p:stCondLst>
                                            <p:cond delay="0"/>
                                          </p:stCondLst>
                                        </p:cTn>
                                        <p:tgtEl>
                                          <p:spTgt spid="15"/>
                                        </p:tgtEl>
                                        <p:attrNameLst>
                                          <p:attrName>style.visibility</p:attrName>
                                        </p:attrNameLst>
                                      </p:cBhvr>
                                      <p:to>
                                        <p:strVal val="visible"/>
                                      </p:to>
                                    </p:set>
                                    <p:anim calcmode="lin" valueType="num">
                                      <p:cBhvr additive="base">
                                        <p:cTn id="313" dur="500"/>
                                        <p:tgtEl>
                                          <p:spTgt spid="15"/>
                                        </p:tgtEl>
                                        <p:attrNameLst>
                                          <p:attrName>ppt_y</p:attrName>
                                        </p:attrNameLst>
                                      </p:cBhvr>
                                      <p:tavLst>
                                        <p:tav tm="0">
                                          <p:val>
                                            <p:strVal val="#ppt_y-#ppt_h*1.125000"/>
                                          </p:val>
                                        </p:tav>
                                        <p:tav tm="100000">
                                          <p:val>
                                            <p:strVal val="#ppt_y"/>
                                          </p:val>
                                        </p:tav>
                                      </p:tavLst>
                                    </p:anim>
                                    <p:animEffect transition="in" filter="wipe(down)">
                                      <p:cBhvr>
                                        <p:cTn id="314" dur="500"/>
                                        <p:tgtEl>
                                          <p:spTgt spid="15"/>
                                        </p:tgtEl>
                                      </p:cBhvr>
                                    </p:animEffect>
                                  </p:childTnLst>
                                </p:cTn>
                              </p:par>
                              <p:par>
                                <p:cTn id="315" presetID="12" presetClass="exit" presetSubtype="4" fill="hold" grpId="6" nodeType="withEffect">
                                  <p:stCondLst>
                                    <p:cond delay="500"/>
                                  </p:stCondLst>
                                  <p:childTnLst>
                                    <p:anim calcmode="lin" valueType="num">
                                      <p:cBhvr additive="base">
                                        <p:cTn id="316" dur="500"/>
                                        <p:tgtEl>
                                          <p:spTgt spid="3"/>
                                        </p:tgtEl>
                                        <p:attrNameLst>
                                          <p:attrName>ppt_y</p:attrName>
                                        </p:attrNameLst>
                                      </p:cBhvr>
                                      <p:tavLst>
                                        <p:tav tm="0">
                                          <p:val>
                                            <p:strVal val="#ppt_y"/>
                                          </p:val>
                                        </p:tav>
                                        <p:tav tm="100000">
                                          <p:val>
                                            <p:strVal val="#ppt_y+#ppt_h*1.125000"/>
                                          </p:val>
                                        </p:tav>
                                      </p:tavLst>
                                    </p:anim>
                                    <p:animEffect transition="out" filter="wipe(down)">
                                      <p:cBhvr>
                                        <p:cTn id="317" dur="500"/>
                                        <p:tgtEl>
                                          <p:spTgt spid="3"/>
                                        </p:tgtEl>
                                      </p:cBhvr>
                                    </p:animEffect>
                                    <p:set>
                                      <p:cBhvr>
                                        <p:cTn id="318" dur="1" fill="hold">
                                          <p:stCondLst>
                                            <p:cond delay="499"/>
                                          </p:stCondLst>
                                        </p:cTn>
                                        <p:tgtEl>
                                          <p:spTgt spid="3"/>
                                        </p:tgtEl>
                                        <p:attrNameLst>
                                          <p:attrName>style.visibility</p:attrName>
                                        </p:attrNameLst>
                                      </p:cBhvr>
                                      <p:to>
                                        <p:strVal val="hidden"/>
                                      </p:to>
                                    </p:set>
                                  </p:childTnLst>
                                </p:cTn>
                              </p:par>
                              <p:par>
                                <p:cTn id="319" presetID="12" presetClass="entr" presetSubtype="1" fill="hold" grpId="6" nodeType="withEffect">
                                  <p:stCondLst>
                                    <p:cond delay="500"/>
                                  </p:stCondLst>
                                  <p:childTnLst>
                                    <p:set>
                                      <p:cBhvr>
                                        <p:cTn id="320" dur="1" fill="hold">
                                          <p:stCondLst>
                                            <p:cond delay="0"/>
                                          </p:stCondLst>
                                        </p:cTn>
                                        <p:tgtEl>
                                          <p:spTgt spid="12"/>
                                        </p:tgtEl>
                                        <p:attrNameLst>
                                          <p:attrName>style.visibility</p:attrName>
                                        </p:attrNameLst>
                                      </p:cBhvr>
                                      <p:to>
                                        <p:strVal val="visible"/>
                                      </p:to>
                                    </p:set>
                                    <p:anim calcmode="lin" valueType="num">
                                      <p:cBhvr additive="base">
                                        <p:cTn id="321" dur="500"/>
                                        <p:tgtEl>
                                          <p:spTgt spid="12"/>
                                        </p:tgtEl>
                                        <p:attrNameLst>
                                          <p:attrName>ppt_y</p:attrName>
                                        </p:attrNameLst>
                                      </p:cBhvr>
                                      <p:tavLst>
                                        <p:tav tm="0">
                                          <p:val>
                                            <p:strVal val="#ppt_y-#ppt_h*1.125000"/>
                                          </p:val>
                                        </p:tav>
                                        <p:tav tm="100000">
                                          <p:val>
                                            <p:strVal val="#ppt_y"/>
                                          </p:val>
                                        </p:tav>
                                      </p:tavLst>
                                    </p:anim>
                                    <p:animEffect transition="in" filter="wipe(down)">
                                      <p:cBhvr>
                                        <p:cTn id="322" dur="500"/>
                                        <p:tgtEl>
                                          <p:spTgt spid="12"/>
                                        </p:tgtEl>
                                      </p:cBhvr>
                                    </p:animEffect>
                                  </p:childTnLst>
                                </p:cTn>
                              </p:par>
                            </p:childTnLst>
                          </p:cTn>
                        </p:par>
                        <p:par>
                          <p:cTn id="323" fill="hold">
                            <p:stCondLst>
                              <p:cond delay="31000"/>
                            </p:stCondLst>
                            <p:childTnLst>
                              <p:par>
                                <p:cTn id="324" presetID="12" presetClass="exit" presetSubtype="4" fill="hold" grpId="7" nodeType="afterEffect">
                                  <p:stCondLst>
                                    <p:cond delay="500"/>
                                  </p:stCondLst>
                                  <p:childTnLst>
                                    <p:anim calcmode="lin" valueType="num">
                                      <p:cBhvr additive="base">
                                        <p:cTn id="325" dur="500"/>
                                        <p:tgtEl>
                                          <p:spTgt spid="12"/>
                                        </p:tgtEl>
                                        <p:attrNameLst>
                                          <p:attrName>ppt_y</p:attrName>
                                        </p:attrNameLst>
                                      </p:cBhvr>
                                      <p:tavLst>
                                        <p:tav tm="0">
                                          <p:val>
                                            <p:strVal val="#ppt_y"/>
                                          </p:val>
                                        </p:tav>
                                        <p:tav tm="100000">
                                          <p:val>
                                            <p:strVal val="#ppt_y+#ppt_h*1.125000"/>
                                          </p:val>
                                        </p:tav>
                                      </p:tavLst>
                                    </p:anim>
                                    <p:animEffect transition="out" filter="wipe(down)">
                                      <p:cBhvr>
                                        <p:cTn id="326" dur="500"/>
                                        <p:tgtEl>
                                          <p:spTgt spid="12"/>
                                        </p:tgtEl>
                                      </p:cBhvr>
                                    </p:animEffect>
                                    <p:set>
                                      <p:cBhvr>
                                        <p:cTn id="327" dur="1" fill="hold">
                                          <p:stCondLst>
                                            <p:cond delay="499"/>
                                          </p:stCondLst>
                                        </p:cTn>
                                        <p:tgtEl>
                                          <p:spTgt spid="12"/>
                                        </p:tgtEl>
                                        <p:attrNameLst>
                                          <p:attrName>style.visibility</p:attrName>
                                        </p:attrNameLst>
                                      </p:cBhvr>
                                      <p:to>
                                        <p:strVal val="hidden"/>
                                      </p:to>
                                    </p:set>
                                  </p:childTnLst>
                                </p:cTn>
                              </p:par>
                              <p:par>
                                <p:cTn id="328" presetID="12" presetClass="entr" presetSubtype="1" fill="hold" grpId="6" nodeType="withEffect">
                                  <p:stCondLst>
                                    <p:cond delay="500"/>
                                  </p:stCondLst>
                                  <p:childTnLst>
                                    <p:set>
                                      <p:cBhvr>
                                        <p:cTn id="329" dur="1" fill="hold">
                                          <p:stCondLst>
                                            <p:cond delay="0"/>
                                          </p:stCondLst>
                                        </p:cTn>
                                        <p:tgtEl>
                                          <p:spTgt spid="11"/>
                                        </p:tgtEl>
                                        <p:attrNameLst>
                                          <p:attrName>style.visibility</p:attrName>
                                        </p:attrNameLst>
                                      </p:cBhvr>
                                      <p:to>
                                        <p:strVal val="visible"/>
                                      </p:to>
                                    </p:set>
                                    <p:anim calcmode="lin" valueType="num">
                                      <p:cBhvr additive="base">
                                        <p:cTn id="330" dur="500"/>
                                        <p:tgtEl>
                                          <p:spTgt spid="11"/>
                                        </p:tgtEl>
                                        <p:attrNameLst>
                                          <p:attrName>ppt_y</p:attrName>
                                        </p:attrNameLst>
                                      </p:cBhvr>
                                      <p:tavLst>
                                        <p:tav tm="0">
                                          <p:val>
                                            <p:strVal val="#ppt_y-#ppt_h*1.125000"/>
                                          </p:val>
                                        </p:tav>
                                        <p:tav tm="100000">
                                          <p:val>
                                            <p:strVal val="#ppt_y"/>
                                          </p:val>
                                        </p:tav>
                                      </p:tavLst>
                                    </p:anim>
                                    <p:animEffect transition="in" filter="wipe(down)">
                                      <p:cBhvr>
                                        <p:cTn id="331" dur="500"/>
                                        <p:tgtEl>
                                          <p:spTgt spid="11"/>
                                        </p:tgtEl>
                                      </p:cBhvr>
                                    </p:animEffect>
                                  </p:childTnLst>
                                </p:cTn>
                              </p:par>
                            </p:childTnLst>
                          </p:cTn>
                        </p:par>
                        <p:par>
                          <p:cTn id="332" fill="hold">
                            <p:stCondLst>
                              <p:cond delay="32000"/>
                            </p:stCondLst>
                            <p:childTnLst>
                              <p:par>
                                <p:cTn id="333" presetID="12" presetClass="exit" presetSubtype="4" fill="hold" grpId="7" nodeType="afterEffect">
                                  <p:stCondLst>
                                    <p:cond delay="500"/>
                                  </p:stCondLst>
                                  <p:childTnLst>
                                    <p:anim calcmode="lin" valueType="num">
                                      <p:cBhvr additive="base">
                                        <p:cTn id="334" dur="500"/>
                                        <p:tgtEl>
                                          <p:spTgt spid="11"/>
                                        </p:tgtEl>
                                        <p:attrNameLst>
                                          <p:attrName>ppt_y</p:attrName>
                                        </p:attrNameLst>
                                      </p:cBhvr>
                                      <p:tavLst>
                                        <p:tav tm="0">
                                          <p:val>
                                            <p:strVal val="#ppt_y"/>
                                          </p:val>
                                        </p:tav>
                                        <p:tav tm="100000">
                                          <p:val>
                                            <p:strVal val="#ppt_y+#ppt_h*1.125000"/>
                                          </p:val>
                                        </p:tav>
                                      </p:tavLst>
                                    </p:anim>
                                    <p:animEffect transition="out" filter="wipe(down)">
                                      <p:cBhvr>
                                        <p:cTn id="335" dur="500"/>
                                        <p:tgtEl>
                                          <p:spTgt spid="11"/>
                                        </p:tgtEl>
                                      </p:cBhvr>
                                    </p:animEffect>
                                    <p:set>
                                      <p:cBhvr>
                                        <p:cTn id="336" dur="1" fill="hold">
                                          <p:stCondLst>
                                            <p:cond delay="499"/>
                                          </p:stCondLst>
                                        </p:cTn>
                                        <p:tgtEl>
                                          <p:spTgt spid="11"/>
                                        </p:tgtEl>
                                        <p:attrNameLst>
                                          <p:attrName>style.visibility</p:attrName>
                                        </p:attrNameLst>
                                      </p:cBhvr>
                                      <p:to>
                                        <p:strVal val="hidden"/>
                                      </p:to>
                                    </p:set>
                                  </p:childTnLst>
                                </p:cTn>
                              </p:par>
                              <p:par>
                                <p:cTn id="337" presetID="12" presetClass="entr" presetSubtype="1" fill="hold" grpId="6" nodeType="withEffect">
                                  <p:stCondLst>
                                    <p:cond delay="500"/>
                                  </p:stCondLst>
                                  <p:childTnLst>
                                    <p:set>
                                      <p:cBhvr>
                                        <p:cTn id="338" dur="1" fill="hold">
                                          <p:stCondLst>
                                            <p:cond delay="0"/>
                                          </p:stCondLst>
                                        </p:cTn>
                                        <p:tgtEl>
                                          <p:spTgt spid="10"/>
                                        </p:tgtEl>
                                        <p:attrNameLst>
                                          <p:attrName>style.visibility</p:attrName>
                                        </p:attrNameLst>
                                      </p:cBhvr>
                                      <p:to>
                                        <p:strVal val="visible"/>
                                      </p:to>
                                    </p:set>
                                    <p:anim calcmode="lin" valueType="num">
                                      <p:cBhvr additive="base">
                                        <p:cTn id="339" dur="500"/>
                                        <p:tgtEl>
                                          <p:spTgt spid="10"/>
                                        </p:tgtEl>
                                        <p:attrNameLst>
                                          <p:attrName>ppt_y</p:attrName>
                                        </p:attrNameLst>
                                      </p:cBhvr>
                                      <p:tavLst>
                                        <p:tav tm="0">
                                          <p:val>
                                            <p:strVal val="#ppt_y-#ppt_h*1.125000"/>
                                          </p:val>
                                        </p:tav>
                                        <p:tav tm="100000">
                                          <p:val>
                                            <p:strVal val="#ppt_y"/>
                                          </p:val>
                                        </p:tav>
                                      </p:tavLst>
                                    </p:anim>
                                    <p:animEffect transition="in" filter="wipe(down)">
                                      <p:cBhvr>
                                        <p:cTn id="340" dur="500"/>
                                        <p:tgtEl>
                                          <p:spTgt spid="10"/>
                                        </p:tgtEl>
                                      </p:cBhvr>
                                    </p:animEffect>
                                  </p:childTnLst>
                                </p:cTn>
                              </p:par>
                            </p:childTnLst>
                          </p:cTn>
                        </p:par>
                        <p:par>
                          <p:cTn id="341" fill="hold">
                            <p:stCondLst>
                              <p:cond delay="33000"/>
                            </p:stCondLst>
                            <p:childTnLst>
                              <p:par>
                                <p:cTn id="342" presetID="12" presetClass="exit" presetSubtype="4" fill="hold" grpId="7" nodeType="afterEffect">
                                  <p:stCondLst>
                                    <p:cond delay="500"/>
                                  </p:stCondLst>
                                  <p:childTnLst>
                                    <p:anim calcmode="lin" valueType="num">
                                      <p:cBhvr additive="base">
                                        <p:cTn id="343" dur="500"/>
                                        <p:tgtEl>
                                          <p:spTgt spid="10"/>
                                        </p:tgtEl>
                                        <p:attrNameLst>
                                          <p:attrName>ppt_y</p:attrName>
                                        </p:attrNameLst>
                                      </p:cBhvr>
                                      <p:tavLst>
                                        <p:tav tm="0">
                                          <p:val>
                                            <p:strVal val="#ppt_y"/>
                                          </p:val>
                                        </p:tav>
                                        <p:tav tm="100000">
                                          <p:val>
                                            <p:strVal val="#ppt_y+#ppt_h*1.125000"/>
                                          </p:val>
                                        </p:tav>
                                      </p:tavLst>
                                    </p:anim>
                                    <p:animEffect transition="out" filter="wipe(down)">
                                      <p:cBhvr>
                                        <p:cTn id="344" dur="500"/>
                                        <p:tgtEl>
                                          <p:spTgt spid="10"/>
                                        </p:tgtEl>
                                      </p:cBhvr>
                                    </p:animEffect>
                                    <p:set>
                                      <p:cBhvr>
                                        <p:cTn id="345" dur="1" fill="hold">
                                          <p:stCondLst>
                                            <p:cond delay="499"/>
                                          </p:stCondLst>
                                        </p:cTn>
                                        <p:tgtEl>
                                          <p:spTgt spid="10"/>
                                        </p:tgtEl>
                                        <p:attrNameLst>
                                          <p:attrName>style.visibility</p:attrName>
                                        </p:attrNameLst>
                                      </p:cBhvr>
                                      <p:to>
                                        <p:strVal val="hidden"/>
                                      </p:to>
                                    </p:set>
                                  </p:childTnLst>
                                </p:cTn>
                              </p:par>
                              <p:par>
                                <p:cTn id="346" presetID="12" presetClass="entr" presetSubtype="1" fill="hold" grpId="6" nodeType="withEffect">
                                  <p:stCondLst>
                                    <p:cond delay="500"/>
                                  </p:stCondLst>
                                  <p:childTnLst>
                                    <p:set>
                                      <p:cBhvr>
                                        <p:cTn id="347" dur="1" fill="hold">
                                          <p:stCondLst>
                                            <p:cond delay="0"/>
                                          </p:stCondLst>
                                        </p:cTn>
                                        <p:tgtEl>
                                          <p:spTgt spid="9"/>
                                        </p:tgtEl>
                                        <p:attrNameLst>
                                          <p:attrName>style.visibility</p:attrName>
                                        </p:attrNameLst>
                                      </p:cBhvr>
                                      <p:to>
                                        <p:strVal val="visible"/>
                                      </p:to>
                                    </p:set>
                                    <p:anim calcmode="lin" valueType="num">
                                      <p:cBhvr additive="base">
                                        <p:cTn id="348" dur="500"/>
                                        <p:tgtEl>
                                          <p:spTgt spid="9"/>
                                        </p:tgtEl>
                                        <p:attrNameLst>
                                          <p:attrName>ppt_y</p:attrName>
                                        </p:attrNameLst>
                                      </p:cBhvr>
                                      <p:tavLst>
                                        <p:tav tm="0">
                                          <p:val>
                                            <p:strVal val="#ppt_y-#ppt_h*1.125000"/>
                                          </p:val>
                                        </p:tav>
                                        <p:tav tm="100000">
                                          <p:val>
                                            <p:strVal val="#ppt_y"/>
                                          </p:val>
                                        </p:tav>
                                      </p:tavLst>
                                    </p:anim>
                                    <p:animEffect transition="in" filter="wipe(down)">
                                      <p:cBhvr>
                                        <p:cTn id="349" dur="500"/>
                                        <p:tgtEl>
                                          <p:spTgt spid="9"/>
                                        </p:tgtEl>
                                      </p:cBhvr>
                                    </p:animEffect>
                                  </p:childTnLst>
                                </p:cTn>
                              </p:par>
                            </p:childTnLst>
                          </p:cTn>
                        </p:par>
                        <p:par>
                          <p:cTn id="350" fill="hold">
                            <p:stCondLst>
                              <p:cond delay="34000"/>
                            </p:stCondLst>
                            <p:childTnLst>
                              <p:par>
                                <p:cTn id="351" presetID="12" presetClass="exit" presetSubtype="4" fill="hold" grpId="7" nodeType="afterEffect">
                                  <p:stCondLst>
                                    <p:cond delay="500"/>
                                  </p:stCondLst>
                                  <p:childTnLst>
                                    <p:anim calcmode="lin" valueType="num">
                                      <p:cBhvr additive="base">
                                        <p:cTn id="352" dur="500"/>
                                        <p:tgtEl>
                                          <p:spTgt spid="9"/>
                                        </p:tgtEl>
                                        <p:attrNameLst>
                                          <p:attrName>ppt_y</p:attrName>
                                        </p:attrNameLst>
                                      </p:cBhvr>
                                      <p:tavLst>
                                        <p:tav tm="0">
                                          <p:val>
                                            <p:strVal val="#ppt_y"/>
                                          </p:val>
                                        </p:tav>
                                        <p:tav tm="100000">
                                          <p:val>
                                            <p:strVal val="#ppt_y+#ppt_h*1.125000"/>
                                          </p:val>
                                        </p:tav>
                                      </p:tavLst>
                                    </p:anim>
                                    <p:animEffect transition="out" filter="wipe(down)">
                                      <p:cBhvr>
                                        <p:cTn id="353" dur="500"/>
                                        <p:tgtEl>
                                          <p:spTgt spid="9"/>
                                        </p:tgtEl>
                                      </p:cBhvr>
                                    </p:animEffect>
                                    <p:set>
                                      <p:cBhvr>
                                        <p:cTn id="354" dur="1" fill="hold">
                                          <p:stCondLst>
                                            <p:cond delay="499"/>
                                          </p:stCondLst>
                                        </p:cTn>
                                        <p:tgtEl>
                                          <p:spTgt spid="9"/>
                                        </p:tgtEl>
                                        <p:attrNameLst>
                                          <p:attrName>style.visibility</p:attrName>
                                        </p:attrNameLst>
                                      </p:cBhvr>
                                      <p:to>
                                        <p:strVal val="hidden"/>
                                      </p:to>
                                    </p:set>
                                  </p:childTnLst>
                                </p:cTn>
                              </p:par>
                              <p:par>
                                <p:cTn id="355" presetID="12" presetClass="entr" presetSubtype="1" fill="hold" grpId="6" nodeType="withEffect">
                                  <p:stCondLst>
                                    <p:cond delay="500"/>
                                  </p:stCondLst>
                                  <p:childTnLst>
                                    <p:set>
                                      <p:cBhvr>
                                        <p:cTn id="356" dur="1" fill="hold">
                                          <p:stCondLst>
                                            <p:cond delay="0"/>
                                          </p:stCondLst>
                                        </p:cTn>
                                        <p:tgtEl>
                                          <p:spTgt spid="8"/>
                                        </p:tgtEl>
                                        <p:attrNameLst>
                                          <p:attrName>style.visibility</p:attrName>
                                        </p:attrNameLst>
                                      </p:cBhvr>
                                      <p:to>
                                        <p:strVal val="visible"/>
                                      </p:to>
                                    </p:set>
                                    <p:anim calcmode="lin" valueType="num">
                                      <p:cBhvr additive="base">
                                        <p:cTn id="357" dur="500"/>
                                        <p:tgtEl>
                                          <p:spTgt spid="8"/>
                                        </p:tgtEl>
                                        <p:attrNameLst>
                                          <p:attrName>ppt_y</p:attrName>
                                        </p:attrNameLst>
                                      </p:cBhvr>
                                      <p:tavLst>
                                        <p:tav tm="0">
                                          <p:val>
                                            <p:strVal val="#ppt_y-#ppt_h*1.125000"/>
                                          </p:val>
                                        </p:tav>
                                        <p:tav tm="100000">
                                          <p:val>
                                            <p:strVal val="#ppt_y"/>
                                          </p:val>
                                        </p:tav>
                                      </p:tavLst>
                                    </p:anim>
                                    <p:animEffect transition="in" filter="wipe(down)">
                                      <p:cBhvr>
                                        <p:cTn id="358" dur="500"/>
                                        <p:tgtEl>
                                          <p:spTgt spid="8"/>
                                        </p:tgtEl>
                                      </p:cBhvr>
                                    </p:animEffect>
                                  </p:childTnLst>
                                </p:cTn>
                              </p:par>
                            </p:childTnLst>
                          </p:cTn>
                        </p:par>
                        <p:par>
                          <p:cTn id="359" fill="hold">
                            <p:stCondLst>
                              <p:cond delay="35000"/>
                            </p:stCondLst>
                            <p:childTnLst>
                              <p:par>
                                <p:cTn id="360" presetID="12" presetClass="exit" presetSubtype="4" fill="hold" grpId="7" nodeType="afterEffect">
                                  <p:stCondLst>
                                    <p:cond delay="500"/>
                                  </p:stCondLst>
                                  <p:childTnLst>
                                    <p:anim calcmode="lin" valueType="num">
                                      <p:cBhvr additive="base">
                                        <p:cTn id="361" dur="500"/>
                                        <p:tgtEl>
                                          <p:spTgt spid="8"/>
                                        </p:tgtEl>
                                        <p:attrNameLst>
                                          <p:attrName>ppt_y</p:attrName>
                                        </p:attrNameLst>
                                      </p:cBhvr>
                                      <p:tavLst>
                                        <p:tav tm="0">
                                          <p:val>
                                            <p:strVal val="#ppt_y"/>
                                          </p:val>
                                        </p:tav>
                                        <p:tav tm="100000">
                                          <p:val>
                                            <p:strVal val="#ppt_y+#ppt_h*1.125000"/>
                                          </p:val>
                                        </p:tav>
                                      </p:tavLst>
                                    </p:anim>
                                    <p:animEffect transition="out" filter="wipe(down)">
                                      <p:cBhvr>
                                        <p:cTn id="362" dur="500"/>
                                        <p:tgtEl>
                                          <p:spTgt spid="8"/>
                                        </p:tgtEl>
                                      </p:cBhvr>
                                    </p:animEffect>
                                    <p:set>
                                      <p:cBhvr>
                                        <p:cTn id="363" dur="1" fill="hold">
                                          <p:stCondLst>
                                            <p:cond delay="499"/>
                                          </p:stCondLst>
                                        </p:cTn>
                                        <p:tgtEl>
                                          <p:spTgt spid="8"/>
                                        </p:tgtEl>
                                        <p:attrNameLst>
                                          <p:attrName>style.visibility</p:attrName>
                                        </p:attrNameLst>
                                      </p:cBhvr>
                                      <p:to>
                                        <p:strVal val="hidden"/>
                                      </p:to>
                                    </p:set>
                                  </p:childTnLst>
                                </p:cTn>
                              </p:par>
                              <p:par>
                                <p:cTn id="364" presetID="12" presetClass="entr" presetSubtype="1" fill="hold" grpId="6" nodeType="withEffect">
                                  <p:stCondLst>
                                    <p:cond delay="500"/>
                                  </p:stCondLst>
                                  <p:childTnLst>
                                    <p:set>
                                      <p:cBhvr>
                                        <p:cTn id="365" dur="1" fill="hold">
                                          <p:stCondLst>
                                            <p:cond delay="0"/>
                                          </p:stCondLst>
                                        </p:cTn>
                                        <p:tgtEl>
                                          <p:spTgt spid="7"/>
                                        </p:tgtEl>
                                        <p:attrNameLst>
                                          <p:attrName>style.visibility</p:attrName>
                                        </p:attrNameLst>
                                      </p:cBhvr>
                                      <p:to>
                                        <p:strVal val="visible"/>
                                      </p:to>
                                    </p:set>
                                    <p:anim calcmode="lin" valueType="num">
                                      <p:cBhvr additive="base">
                                        <p:cTn id="366" dur="500"/>
                                        <p:tgtEl>
                                          <p:spTgt spid="7"/>
                                        </p:tgtEl>
                                        <p:attrNameLst>
                                          <p:attrName>ppt_y</p:attrName>
                                        </p:attrNameLst>
                                      </p:cBhvr>
                                      <p:tavLst>
                                        <p:tav tm="0">
                                          <p:val>
                                            <p:strVal val="#ppt_y-#ppt_h*1.125000"/>
                                          </p:val>
                                        </p:tav>
                                        <p:tav tm="100000">
                                          <p:val>
                                            <p:strVal val="#ppt_y"/>
                                          </p:val>
                                        </p:tav>
                                      </p:tavLst>
                                    </p:anim>
                                    <p:animEffect transition="in" filter="wipe(down)">
                                      <p:cBhvr>
                                        <p:cTn id="367" dur="500"/>
                                        <p:tgtEl>
                                          <p:spTgt spid="7"/>
                                        </p:tgtEl>
                                      </p:cBhvr>
                                    </p:animEffect>
                                  </p:childTnLst>
                                </p:cTn>
                              </p:par>
                            </p:childTnLst>
                          </p:cTn>
                        </p:par>
                        <p:par>
                          <p:cTn id="368" fill="hold">
                            <p:stCondLst>
                              <p:cond delay="36000"/>
                            </p:stCondLst>
                            <p:childTnLst>
                              <p:par>
                                <p:cTn id="369" presetID="12" presetClass="exit" presetSubtype="4" fill="hold" grpId="7" nodeType="afterEffect">
                                  <p:stCondLst>
                                    <p:cond delay="500"/>
                                  </p:stCondLst>
                                  <p:childTnLst>
                                    <p:anim calcmode="lin" valueType="num">
                                      <p:cBhvr additive="base">
                                        <p:cTn id="370" dur="500"/>
                                        <p:tgtEl>
                                          <p:spTgt spid="7"/>
                                        </p:tgtEl>
                                        <p:attrNameLst>
                                          <p:attrName>ppt_y</p:attrName>
                                        </p:attrNameLst>
                                      </p:cBhvr>
                                      <p:tavLst>
                                        <p:tav tm="0">
                                          <p:val>
                                            <p:strVal val="#ppt_y"/>
                                          </p:val>
                                        </p:tav>
                                        <p:tav tm="100000">
                                          <p:val>
                                            <p:strVal val="#ppt_y+#ppt_h*1.125000"/>
                                          </p:val>
                                        </p:tav>
                                      </p:tavLst>
                                    </p:anim>
                                    <p:animEffect transition="out" filter="wipe(down)">
                                      <p:cBhvr>
                                        <p:cTn id="371" dur="500"/>
                                        <p:tgtEl>
                                          <p:spTgt spid="7"/>
                                        </p:tgtEl>
                                      </p:cBhvr>
                                    </p:animEffect>
                                    <p:set>
                                      <p:cBhvr>
                                        <p:cTn id="372" dur="1" fill="hold">
                                          <p:stCondLst>
                                            <p:cond delay="499"/>
                                          </p:stCondLst>
                                        </p:cTn>
                                        <p:tgtEl>
                                          <p:spTgt spid="7"/>
                                        </p:tgtEl>
                                        <p:attrNameLst>
                                          <p:attrName>style.visibility</p:attrName>
                                        </p:attrNameLst>
                                      </p:cBhvr>
                                      <p:to>
                                        <p:strVal val="hidden"/>
                                      </p:to>
                                    </p:set>
                                  </p:childTnLst>
                                </p:cTn>
                              </p:par>
                              <p:par>
                                <p:cTn id="373" presetID="12" presetClass="entr" presetSubtype="1" fill="hold" grpId="6" nodeType="withEffect">
                                  <p:stCondLst>
                                    <p:cond delay="500"/>
                                  </p:stCondLst>
                                  <p:childTnLst>
                                    <p:set>
                                      <p:cBhvr>
                                        <p:cTn id="374" dur="1" fill="hold">
                                          <p:stCondLst>
                                            <p:cond delay="0"/>
                                          </p:stCondLst>
                                        </p:cTn>
                                        <p:tgtEl>
                                          <p:spTgt spid="6"/>
                                        </p:tgtEl>
                                        <p:attrNameLst>
                                          <p:attrName>style.visibility</p:attrName>
                                        </p:attrNameLst>
                                      </p:cBhvr>
                                      <p:to>
                                        <p:strVal val="visible"/>
                                      </p:to>
                                    </p:set>
                                    <p:anim calcmode="lin" valueType="num">
                                      <p:cBhvr additive="base">
                                        <p:cTn id="375" dur="500"/>
                                        <p:tgtEl>
                                          <p:spTgt spid="6"/>
                                        </p:tgtEl>
                                        <p:attrNameLst>
                                          <p:attrName>ppt_y</p:attrName>
                                        </p:attrNameLst>
                                      </p:cBhvr>
                                      <p:tavLst>
                                        <p:tav tm="0">
                                          <p:val>
                                            <p:strVal val="#ppt_y-#ppt_h*1.125000"/>
                                          </p:val>
                                        </p:tav>
                                        <p:tav tm="100000">
                                          <p:val>
                                            <p:strVal val="#ppt_y"/>
                                          </p:val>
                                        </p:tav>
                                      </p:tavLst>
                                    </p:anim>
                                    <p:animEffect transition="in" filter="wipe(down)">
                                      <p:cBhvr>
                                        <p:cTn id="376" dur="500"/>
                                        <p:tgtEl>
                                          <p:spTgt spid="6"/>
                                        </p:tgtEl>
                                      </p:cBhvr>
                                    </p:animEffect>
                                  </p:childTnLst>
                                </p:cTn>
                              </p:par>
                            </p:childTnLst>
                          </p:cTn>
                        </p:par>
                        <p:par>
                          <p:cTn id="377" fill="hold">
                            <p:stCondLst>
                              <p:cond delay="37000"/>
                            </p:stCondLst>
                            <p:childTnLst>
                              <p:par>
                                <p:cTn id="378" presetID="12" presetClass="exit" presetSubtype="4" fill="hold" grpId="7" nodeType="afterEffect">
                                  <p:stCondLst>
                                    <p:cond delay="500"/>
                                  </p:stCondLst>
                                  <p:childTnLst>
                                    <p:anim calcmode="lin" valueType="num">
                                      <p:cBhvr additive="base">
                                        <p:cTn id="379" dur="500"/>
                                        <p:tgtEl>
                                          <p:spTgt spid="6"/>
                                        </p:tgtEl>
                                        <p:attrNameLst>
                                          <p:attrName>ppt_y</p:attrName>
                                        </p:attrNameLst>
                                      </p:cBhvr>
                                      <p:tavLst>
                                        <p:tav tm="0">
                                          <p:val>
                                            <p:strVal val="#ppt_y"/>
                                          </p:val>
                                        </p:tav>
                                        <p:tav tm="100000">
                                          <p:val>
                                            <p:strVal val="#ppt_y+#ppt_h*1.125000"/>
                                          </p:val>
                                        </p:tav>
                                      </p:tavLst>
                                    </p:anim>
                                    <p:animEffect transition="out" filter="wipe(down)">
                                      <p:cBhvr>
                                        <p:cTn id="380" dur="500"/>
                                        <p:tgtEl>
                                          <p:spTgt spid="6"/>
                                        </p:tgtEl>
                                      </p:cBhvr>
                                    </p:animEffect>
                                    <p:set>
                                      <p:cBhvr>
                                        <p:cTn id="381" dur="1" fill="hold">
                                          <p:stCondLst>
                                            <p:cond delay="499"/>
                                          </p:stCondLst>
                                        </p:cTn>
                                        <p:tgtEl>
                                          <p:spTgt spid="6"/>
                                        </p:tgtEl>
                                        <p:attrNameLst>
                                          <p:attrName>style.visibility</p:attrName>
                                        </p:attrNameLst>
                                      </p:cBhvr>
                                      <p:to>
                                        <p:strVal val="hidden"/>
                                      </p:to>
                                    </p:set>
                                  </p:childTnLst>
                                </p:cTn>
                              </p:par>
                              <p:par>
                                <p:cTn id="382" presetID="12" presetClass="entr" presetSubtype="1" fill="hold" grpId="6" nodeType="withEffect">
                                  <p:stCondLst>
                                    <p:cond delay="500"/>
                                  </p:stCondLst>
                                  <p:childTnLst>
                                    <p:set>
                                      <p:cBhvr>
                                        <p:cTn id="383" dur="1" fill="hold">
                                          <p:stCondLst>
                                            <p:cond delay="0"/>
                                          </p:stCondLst>
                                        </p:cTn>
                                        <p:tgtEl>
                                          <p:spTgt spid="5"/>
                                        </p:tgtEl>
                                        <p:attrNameLst>
                                          <p:attrName>style.visibility</p:attrName>
                                        </p:attrNameLst>
                                      </p:cBhvr>
                                      <p:to>
                                        <p:strVal val="visible"/>
                                      </p:to>
                                    </p:set>
                                    <p:anim calcmode="lin" valueType="num">
                                      <p:cBhvr additive="base">
                                        <p:cTn id="384" dur="500"/>
                                        <p:tgtEl>
                                          <p:spTgt spid="5"/>
                                        </p:tgtEl>
                                        <p:attrNameLst>
                                          <p:attrName>ppt_y</p:attrName>
                                        </p:attrNameLst>
                                      </p:cBhvr>
                                      <p:tavLst>
                                        <p:tav tm="0">
                                          <p:val>
                                            <p:strVal val="#ppt_y-#ppt_h*1.125000"/>
                                          </p:val>
                                        </p:tav>
                                        <p:tav tm="100000">
                                          <p:val>
                                            <p:strVal val="#ppt_y"/>
                                          </p:val>
                                        </p:tav>
                                      </p:tavLst>
                                    </p:anim>
                                    <p:animEffect transition="in" filter="wipe(down)">
                                      <p:cBhvr>
                                        <p:cTn id="385" dur="500"/>
                                        <p:tgtEl>
                                          <p:spTgt spid="5"/>
                                        </p:tgtEl>
                                      </p:cBhvr>
                                    </p:animEffect>
                                  </p:childTnLst>
                                </p:cTn>
                              </p:par>
                            </p:childTnLst>
                          </p:cTn>
                        </p:par>
                        <p:par>
                          <p:cTn id="386" fill="hold">
                            <p:stCondLst>
                              <p:cond delay="38000"/>
                            </p:stCondLst>
                            <p:childTnLst>
                              <p:par>
                                <p:cTn id="387" presetID="12" presetClass="exit" presetSubtype="4" fill="hold" grpId="7" nodeType="afterEffect">
                                  <p:stCondLst>
                                    <p:cond delay="500"/>
                                  </p:stCondLst>
                                  <p:childTnLst>
                                    <p:anim calcmode="lin" valueType="num">
                                      <p:cBhvr additive="base">
                                        <p:cTn id="388" dur="500"/>
                                        <p:tgtEl>
                                          <p:spTgt spid="5"/>
                                        </p:tgtEl>
                                        <p:attrNameLst>
                                          <p:attrName>ppt_y</p:attrName>
                                        </p:attrNameLst>
                                      </p:cBhvr>
                                      <p:tavLst>
                                        <p:tav tm="0">
                                          <p:val>
                                            <p:strVal val="#ppt_y"/>
                                          </p:val>
                                        </p:tav>
                                        <p:tav tm="100000">
                                          <p:val>
                                            <p:strVal val="#ppt_y+#ppt_h*1.125000"/>
                                          </p:val>
                                        </p:tav>
                                      </p:tavLst>
                                    </p:anim>
                                    <p:animEffect transition="out" filter="wipe(down)">
                                      <p:cBhvr>
                                        <p:cTn id="389" dur="500"/>
                                        <p:tgtEl>
                                          <p:spTgt spid="5"/>
                                        </p:tgtEl>
                                      </p:cBhvr>
                                    </p:animEffect>
                                    <p:set>
                                      <p:cBhvr>
                                        <p:cTn id="390" dur="1" fill="hold">
                                          <p:stCondLst>
                                            <p:cond delay="499"/>
                                          </p:stCondLst>
                                        </p:cTn>
                                        <p:tgtEl>
                                          <p:spTgt spid="5"/>
                                        </p:tgtEl>
                                        <p:attrNameLst>
                                          <p:attrName>style.visibility</p:attrName>
                                        </p:attrNameLst>
                                      </p:cBhvr>
                                      <p:to>
                                        <p:strVal val="hidden"/>
                                      </p:to>
                                    </p:set>
                                  </p:childTnLst>
                                </p:cTn>
                              </p:par>
                              <p:par>
                                <p:cTn id="391" presetID="12" presetClass="entr" presetSubtype="1" fill="hold" grpId="6" nodeType="withEffect">
                                  <p:stCondLst>
                                    <p:cond delay="500"/>
                                  </p:stCondLst>
                                  <p:childTnLst>
                                    <p:set>
                                      <p:cBhvr>
                                        <p:cTn id="392" dur="1" fill="hold">
                                          <p:stCondLst>
                                            <p:cond delay="0"/>
                                          </p:stCondLst>
                                        </p:cTn>
                                        <p:tgtEl>
                                          <p:spTgt spid="4"/>
                                        </p:tgtEl>
                                        <p:attrNameLst>
                                          <p:attrName>style.visibility</p:attrName>
                                        </p:attrNameLst>
                                      </p:cBhvr>
                                      <p:to>
                                        <p:strVal val="visible"/>
                                      </p:to>
                                    </p:set>
                                    <p:anim calcmode="lin" valueType="num">
                                      <p:cBhvr additive="base">
                                        <p:cTn id="393" dur="500"/>
                                        <p:tgtEl>
                                          <p:spTgt spid="4"/>
                                        </p:tgtEl>
                                        <p:attrNameLst>
                                          <p:attrName>ppt_y</p:attrName>
                                        </p:attrNameLst>
                                      </p:cBhvr>
                                      <p:tavLst>
                                        <p:tav tm="0">
                                          <p:val>
                                            <p:strVal val="#ppt_y-#ppt_h*1.125000"/>
                                          </p:val>
                                        </p:tav>
                                        <p:tav tm="100000">
                                          <p:val>
                                            <p:strVal val="#ppt_y"/>
                                          </p:val>
                                        </p:tav>
                                      </p:tavLst>
                                    </p:anim>
                                    <p:animEffect transition="in" filter="wipe(down)">
                                      <p:cBhvr>
                                        <p:cTn id="394" dur="500"/>
                                        <p:tgtEl>
                                          <p:spTgt spid="4"/>
                                        </p:tgtEl>
                                      </p:cBhvr>
                                    </p:animEffect>
                                  </p:childTnLst>
                                </p:cTn>
                              </p:par>
                            </p:childTnLst>
                          </p:cTn>
                        </p:par>
                        <p:par>
                          <p:cTn id="395" fill="hold">
                            <p:stCondLst>
                              <p:cond delay="39000"/>
                            </p:stCondLst>
                            <p:childTnLst>
                              <p:par>
                                <p:cTn id="396" presetID="12" presetClass="exit" presetSubtype="4" fill="hold" grpId="7" nodeType="afterEffect">
                                  <p:stCondLst>
                                    <p:cond delay="500"/>
                                  </p:stCondLst>
                                  <p:childTnLst>
                                    <p:anim calcmode="lin" valueType="num">
                                      <p:cBhvr additive="base">
                                        <p:cTn id="397" dur="500"/>
                                        <p:tgtEl>
                                          <p:spTgt spid="4"/>
                                        </p:tgtEl>
                                        <p:attrNameLst>
                                          <p:attrName>ppt_y</p:attrName>
                                        </p:attrNameLst>
                                      </p:cBhvr>
                                      <p:tavLst>
                                        <p:tav tm="0">
                                          <p:val>
                                            <p:strVal val="#ppt_y"/>
                                          </p:val>
                                        </p:tav>
                                        <p:tav tm="100000">
                                          <p:val>
                                            <p:strVal val="#ppt_y+#ppt_h*1.125000"/>
                                          </p:val>
                                        </p:tav>
                                      </p:tavLst>
                                    </p:anim>
                                    <p:animEffect transition="out" filter="wipe(down)">
                                      <p:cBhvr>
                                        <p:cTn id="398" dur="500"/>
                                        <p:tgtEl>
                                          <p:spTgt spid="4"/>
                                        </p:tgtEl>
                                      </p:cBhvr>
                                    </p:animEffect>
                                    <p:set>
                                      <p:cBhvr>
                                        <p:cTn id="399" dur="1" fill="hold">
                                          <p:stCondLst>
                                            <p:cond delay="499"/>
                                          </p:stCondLst>
                                        </p:cTn>
                                        <p:tgtEl>
                                          <p:spTgt spid="4"/>
                                        </p:tgtEl>
                                        <p:attrNameLst>
                                          <p:attrName>style.visibility</p:attrName>
                                        </p:attrNameLst>
                                      </p:cBhvr>
                                      <p:to>
                                        <p:strVal val="hidden"/>
                                      </p:to>
                                    </p:set>
                                  </p:childTnLst>
                                </p:cTn>
                              </p:par>
                              <p:par>
                                <p:cTn id="400" presetID="12" presetClass="entr" presetSubtype="1" fill="hold" grpId="7" nodeType="withEffect">
                                  <p:stCondLst>
                                    <p:cond delay="500"/>
                                  </p:stCondLst>
                                  <p:childTnLst>
                                    <p:set>
                                      <p:cBhvr>
                                        <p:cTn id="401" dur="1" fill="hold">
                                          <p:stCondLst>
                                            <p:cond delay="0"/>
                                          </p:stCondLst>
                                        </p:cTn>
                                        <p:tgtEl>
                                          <p:spTgt spid="3"/>
                                        </p:tgtEl>
                                        <p:attrNameLst>
                                          <p:attrName>style.visibility</p:attrName>
                                        </p:attrNameLst>
                                      </p:cBhvr>
                                      <p:to>
                                        <p:strVal val="visible"/>
                                      </p:to>
                                    </p:set>
                                    <p:anim calcmode="lin" valueType="num">
                                      <p:cBhvr additive="base">
                                        <p:cTn id="402" dur="500"/>
                                        <p:tgtEl>
                                          <p:spTgt spid="3"/>
                                        </p:tgtEl>
                                        <p:attrNameLst>
                                          <p:attrName>ppt_y</p:attrName>
                                        </p:attrNameLst>
                                      </p:cBhvr>
                                      <p:tavLst>
                                        <p:tav tm="0">
                                          <p:val>
                                            <p:strVal val="#ppt_y-#ppt_h*1.125000"/>
                                          </p:val>
                                        </p:tav>
                                        <p:tav tm="100000">
                                          <p:val>
                                            <p:strVal val="#ppt_y"/>
                                          </p:val>
                                        </p:tav>
                                      </p:tavLst>
                                    </p:anim>
                                    <p:animEffect transition="in" filter="wipe(down)">
                                      <p:cBhvr>
                                        <p:cTn id="403" dur="500"/>
                                        <p:tgtEl>
                                          <p:spTgt spid="3"/>
                                        </p:tgtEl>
                                      </p:cBhvr>
                                    </p:animEffect>
                                  </p:childTnLst>
                                </p:cTn>
                              </p:par>
                            </p:childTnLst>
                          </p:cTn>
                        </p:par>
                        <p:par>
                          <p:cTn id="404" fill="hold">
                            <p:stCondLst>
                              <p:cond delay="40000"/>
                            </p:stCondLst>
                            <p:childTnLst>
                              <p:par>
                                <p:cTn id="405" presetID="12" presetClass="exit" presetSubtype="4" fill="hold" grpId="1" nodeType="afterEffect">
                                  <p:stCondLst>
                                    <p:cond delay="500"/>
                                  </p:stCondLst>
                                  <p:childTnLst>
                                    <p:anim calcmode="lin" valueType="num">
                                      <p:cBhvr additive="base">
                                        <p:cTn id="406" dur="500"/>
                                        <p:tgtEl>
                                          <p:spTgt spid="15"/>
                                        </p:tgtEl>
                                        <p:attrNameLst>
                                          <p:attrName>ppt_y</p:attrName>
                                        </p:attrNameLst>
                                      </p:cBhvr>
                                      <p:tavLst>
                                        <p:tav tm="0">
                                          <p:val>
                                            <p:strVal val="#ppt_y"/>
                                          </p:val>
                                        </p:tav>
                                        <p:tav tm="100000">
                                          <p:val>
                                            <p:strVal val="#ppt_y+#ppt_h*1.125000"/>
                                          </p:val>
                                        </p:tav>
                                      </p:tavLst>
                                    </p:anim>
                                    <p:animEffect transition="out" filter="wipe(down)">
                                      <p:cBhvr>
                                        <p:cTn id="407" dur="500"/>
                                        <p:tgtEl>
                                          <p:spTgt spid="15"/>
                                        </p:tgtEl>
                                      </p:cBhvr>
                                    </p:animEffect>
                                    <p:set>
                                      <p:cBhvr>
                                        <p:cTn id="408" dur="1" fill="hold">
                                          <p:stCondLst>
                                            <p:cond delay="499"/>
                                          </p:stCondLst>
                                        </p:cTn>
                                        <p:tgtEl>
                                          <p:spTgt spid="15"/>
                                        </p:tgtEl>
                                        <p:attrNameLst>
                                          <p:attrName>style.visibility</p:attrName>
                                        </p:attrNameLst>
                                      </p:cBhvr>
                                      <p:to>
                                        <p:strVal val="hidden"/>
                                      </p:to>
                                    </p:set>
                                  </p:childTnLst>
                                </p:cTn>
                              </p:par>
                              <p:par>
                                <p:cTn id="409" presetID="12" presetClass="entr" presetSubtype="1" fill="hold" grpId="0" nodeType="withEffect">
                                  <p:stCondLst>
                                    <p:cond delay="500"/>
                                  </p:stCondLst>
                                  <p:childTnLst>
                                    <p:set>
                                      <p:cBhvr>
                                        <p:cTn id="410" dur="1" fill="hold">
                                          <p:stCondLst>
                                            <p:cond delay="0"/>
                                          </p:stCondLst>
                                        </p:cTn>
                                        <p:tgtEl>
                                          <p:spTgt spid="14"/>
                                        </p:tgtEl>
                                        <p:attrNameLst>
                                          <p:attrName>style.visibility</p:attrName>
                                        </p:attrNameLst>
                                      </p:cBhvr>
                                      <p:to>
                                        <p:strVal val="visible"/>
                                      </p:to>
                                    </p:set>
                                    <p:anim calcmode="lin" valueType="num">
                                      <p:cBhvr additive="base">
                                        <p:cTn id="411" dur="500"/>
                                        <p:tgtEl>
                                          <p:spTgt spid="14"/>
                                        </p:tgtEl>
                                        <p:attrNameLst>
                                          <p:attrName>ppt_y</p:attrName>
                                        </p:attrNameLst>
                                      </p:cBhvr>
                                      <p:tavLst>
                                        <p:tav tm="0">
                                          <p:val>
                                            <p:strVal val="#ppt_y-#ppt_h*1.125000"/>
                                          </p:val>
                                        </p:tav>
                                        <p:tav tm="100000">
                                          <p:val>
                                            <p:strVal val="#ppt_y"/>
                                          </p:val>
                                        </p:tav>
                                      </p:tavLst>
                                    </p:anim>
                                    <p:animEffect transition="in" filter="wipe(down)">
                                      <p:cBhvr>
                                        <p:cTn id="412" dur="500"/>
                                        <p:tgtEl>
                                          <p:spTgt spid="14"/>
                                        </p:tgtEl>
                                      </p:cBhvr>
                                    </p:animEffect>
                                  </p:childTnLst>
                                </p:cTn>
                              </p:par>
                              <p:par>
                                <p:cTn id="413" presetID="12" presetClass="exit" presetSubtype="4" fill="hold" grpId="8" nodeType="withEffect">
                                  <p:stCondLst>
                                    <p:cond delay="500"/>
                                  </p:stCondLst>
                                  <p:childTnLst>
                                    <p:anim calcmode="lin" valueType="num">
                                      <p:cBhvr additive="base">
                                        <p:cTn id="414" dur="500"/>
                                        <p:tgtEl>
                                          <p:spTgt spid="3"/>
                                        </p:tgtEl>
                                        <p:attrNameLst>
                                          <p:attrName>ppt_y</p:attrName>
                                        </p:attrNameLst>
                                      </p:cBhvr>
                                      <p:tavLst>
                                        <p:tav tm="0">
                                          <p:val>
                                            <p:strVal val="#ppt_y"/>
                                          </p:val>
                                        </p:tav>
                                        <p:tav tm="100000">
                                          <p:val>
                                            <p:strVal val="#ppt_y+#ppt_h*1.125000"/>
                                          </p:val>
                                        </p:tav>
                                      </p:tavLst>
                                    </p:anim>
                                    <p:animEffect transition="out" filter="wipe(down)">
                                      <p:cBhvr>
                                        <p:cTn id="415" dur="500"/>
                                        <p:tgtEl>
                                          <p:spTgt spid="3"/>
                                        </p:tgtEl>
                                      </p:cBhvr>
                                    </p:animEffect>
                                    <p:set>
                                      <p:cBhvr>
                                        <p:cTn id="416" dur="1" fill="hold">
                                          <p:stCondLst>
                                            <p:cond delay="499"/>
                                          </p:stCondLst>
                                        </p:cTn>
                                        <p:tgtEl>
                                          <p:spTgt spid="3"/>
                                        </p:tgtEl>
                                        <p:attrNameLst>
                                          <p:attrName>style.visibility</p:attrName>
                                        </p:attrNameLst>
                                      </p:cBhvr>
                                      <p:to>
                                        <p:strVal val="hidden"/>
                                      </p:to>
                                    </p:set>
                                  </p:childTnLst>
                                </p:cTn>
                              </p:par>
                              <p:par>
                                <p:cTn id="417" presetID="12" presetClass="entr" presetSubtype="1" fill="hold" grpId="8" nodeType="withEffect">
                                  <p:stCondLst>
                                    <p:cond delay="500"/>
                                  </p:stCondLst>
                                  <p:childTnLst>
                                    <p:set>
                                      <p:cBhvr>
                                        <p:cTn id="418" dur="1" fill="hold">
                                          <p:stCondLst>
                                            <p:cond delay="0"/>
                                          </p:stCondLst>
                                        </p:cTn>
                                        <p:tgtEl>
                                          <p:spTgt spid="12"/>
                                        </p:tgtEl>
                                        <p:attrNameLst>
                                          <p:attrName>style.visibility</p:attrName>
                                        </p:attrNameLst>
                                      </p:cBhvr>
                                      <p:to>
                                        <p:strVal val="visible"/>
                                      </p:to>
                                    </p:set>
                                    <p:anim calcmode="lin" valueType="num">
                                      <p:cBhvr additive="base">
                                        <p:cTn id="419" dur="500"/>
                                        <p:tgtEl>
                                          <p:spTgt spid="12"/>
                                        </p:tgtEl>
                                        <p:attrNameLst>
                                          <p:attrName>ppt_y</p:attrName>
                                        </p:attrNameLst>
                                      </p:cBhvr>
                                      <p:tavLst>
                                        <p:tav tm="0">
                                          <p:val>
                                            <p:strVal val="#ppt_y-#ppt_h*1.125000"/>
                                          </p:val>
                                        </p:tav>
                                        <p:tav tm="100000">
                                          <p:val>
                                            <p:strVal val="#ppt_y"/>
                                          </p:val>
                                        </p:tav>
                                      </p:tavLst>
                                    </p:anim>
                                    <p:animEffect transition="in" filter="wipe(down)">
                                      <p:cBhvr>
                                        <p:cTn id="420" dur="500"/>
                                        <p:tgtEl>
                                          <p:spTgt spid="12"/>
                                        </p:tgtEl>
                                      </p:cBhvr>
                                    </p:animEffect>
                                  </p:childTnLst>
                                </p:cTn>
                              </p:par>
                            </p:childTnLst>
                          </p:cTn>
                        </p:par>
                        <p:par>
                          <p:cTn id="421" fill="hold">
                            <p:stCondLst>
                              <p:cond delay="41000"/>
                            </p:stCondLst>
                            <p:childTnLst>
                              <p:par>
                                <p:cTn id="422" presetID="12" presetClass="exit" presetSubtype="4" fill="hold" grpId="9" nodeType="afterEffect">
                                  <p:stCondLst>
                                    <p:cond delay="500"/>
                                  </p:stCondLst>
                                  <p:childTnLst>
                                    <p:anim calcmode="lin" valueType="num">
                                      <p:cBhvr additive="base">
                                        <p:cTn id="423" dur="500"/>
                                        <p:tgtEl>
                                          <p:spTgt spid="12"/>
                                        </p:tgtEl>
                                        <p:attrNameLst>
                                          <p:attrName>ppt_y</p:attrName>
                                        </p:attrNameLst>
                                      </p:cBhvr>
                                      <p:tavLst>
                                        <p:tav tm="0">
                                          <p:val>
                                            <p:strVal val="#ppt_y"/>
                                          </p:val>
                                        </p:tav>
                                        <p:tav tm="100000">
                                          <p:val>
                                            <p:strVal val="#ppt_y+#ppt_h*1.125000"/>
                                          </p:val>
                                        </p:tav>
                                      </p:tavLst>
                                    </p:anim>
                                    <p:animEffect transition="out" filter="wipe(down)">
                                      <p:cBhvr>
                                        <p:cTn id="424" dur="500"/>
                                        <p:tgtEl>
                                          <p:spTgt spid="12"/>
                                        </p:tgtEl>
                                      </p:cBhvr>
                                    </p:animEffect>
                                    <p:set>
                                      <p:cBhvr>
                                        <p:cTn id="425" dur="1" fill="hold">
                                          <p:stCondLst>
                                            <p:cond delay="499"/>
                                          </p:stCondLst>
                                        </p:cTn>
                                        <p:tgtEl>
                                          <p:spTgt spid="12"/>
                                        </p:tgtEl>
                                        <p:attrNameLst>
                                          <p:attrName>style.visibility</p:attrName>
                                        </p:attrNameLst>
                                      </p:cBhvr>
                                      <p:to>
                                        <p:strVal val="hidden"/>
                                      </p:to>
                                    </p:set>
                                  </p:childTnLst>
                                </p:cTn>
                              </p:par>
                              <p:par>
                                <p:cTn id="426" presetID="12" presetClass="entr" presetSubtype="1" fill="hold" grpId="8" nodeType="withEffect">
                                  <p:stCondLst>
                                    <p:cond delay="500"/>
                                  </p:stCondLst>
                                  <p:childTnLst>
                                    <p:set>
                                      <p:cBhvr>
                                        <p:cTn id="427" dur="1" fill="hold">
                                          <p:stCondLst>
                                            <p:cond delay="0"/>
                                          </p:stCondLst>
                                        </p:cTn>
                                        <p:tgtEl>
                                          <p:spTgt spid="11"/>
                                        </p:tgtEl>
                                        <p:attrNameLst>
                                          <p:attrName>style.visibility</p:attrName>
                                        </p:attrNameLst>
                                      </p:cBhvr>
                                      <p:to>
                                        <p:strVal val="visible"/>
                                      </p:to>
                                    </p:set>
                                    <p:anim calcmode="lin" valueType="num">
                                      <p:cBhvr additive="base">
                                        <p:cTn id="428" dur="500"/>
                                        <p:tgtEl>
                                          <p:spTgt spid="11"/>
                                        </p:tgtEl>
                                        <p:attrNameLst>
                                          <p:attrName>ppt_y</p:attrName>
                                        </p:attrNameLst>
                                      </p:cBhvr>
                                      <p:tavLst>
                                        <p:tav tm="0">
                                          <p:val>
                                            <p:strVal val="#ppt_y-#ppt_h*1.125000"/>
                                          </p:val>
                                        </p:tav>
                                        <p:tav tm="100000">
                                          <p:val>
                                            <p:strVal val="#ppt_y"/>
                                          </p:val>
                                        </p:tav>
                                      </p:tavLst>
                                    </p:anim>
                                    <p:animEffect transition="in" filter="wipe(down)">
                                      <p:cBhvr>
                                        <p:cTn id="429" dur="500"/>
                                        <p:tgtEl>
                                          <p:spTgt spid="11"/>
                                        </p:tgtEl>
                                      </p:cBhvr>
                                    </p:animEffect>
                                  </p:childTnLst>
                                </p:cTn>
                              </p:par>
                            </p:childTnLst>
                          </p:cTn>
                        </p:par>
                        <p:par>
                          <p:cTn id="430" fill="hold">
                            <p:stCondLst>
                              <p:cond delay="42000"/>
                            </p:stCondLst>
                            <p:childTnLst>
                              <p:par>
                                <p:cTn id="431" presetID="12" presetClass="exit" presetSubtype="4" fill="hold" grpId="9" nodeType="afterEffect">
                                  <p:stCondLst>
                                    <p:cond delay="500"/>
                                  </p:stCondLst>
                                  <p:childTnLst>
                                    <p:anim calcmode="lin" valueType="num">
                                      <p:cBhvr additive="base">
                                        <p:cTn id="432" dur="500"/>
                                        <p:tgtEl>
                                          <p:spTgt spid="11"/>
                                        </p:tgtEl>
                                        <p:attrNameLst>
                                          <p:attrName>ppt_y</p:attrName>
                                        </p:attrNameLst>
                                      </p:cBhvr>
                                      <p:tavLst>
                                        <p:tav tm="0">
                                          <p:val>
                                            <p:strVal val="#ppt_y"/>
                                          </p:val>
                                        </p:tav>
                                        <p:tav tm="100000">
                                          <p:val>
                                            <p:strVal val="#ppt_y+#ppt_h*1.125000"/>
                                          </p:val>
                                        </p:tav>
                                      </p:tavLst>
                                    </p:anim>
                                    <p:animEffect transition="out" filter="wipe(down)">
                                      <p:cBhvr>
                                        <p:cTn id="433" dur="500"/>
                                        <p:tgtEl>
                                          <p:spTgt spid="11"/>
                                        </p:tgtEl>
                                      </p:cBhvr>
                                    </p:animEffect>
                                    <p:set>
                                      <p:cBhvr>
                                        <p:cTn id="434" dur="1" fill="hold">
                                          <p:stCondLst>
                                            <p:cond delay="499"/>
                                          </p:stCondLst>
                                        </p:cTn>
                                        <p:tgtEl>
                                          <p:spTgt spid="11"/>
                                        </p:tgtEl>
                                        <p:attrNameLst>
                                          <p:attrName>style.visibility</p:attrName>
                                        </p:attrNameLst>
                                      </p:cBhvr>
                                      <p:to>
                                        <p:strVal val="hidden"/>
                                      </p:to>
                                    </p:set>
                                  </p:childTnLst>
                                </p:cTn>
                              </p:par>
                              <p:par>
                                <p:cTn id="435" presetID="12" presetClass="entr" presetSubtype="1" fill="hold" grpId="8" nodeType="withEffect">
                                  <p:stCondLst>
                                    <p:cond delay="500"/>
                                  </p:stCondLst>
                                  <p:childTnLst>
                                    <p:set>
                                      <p:cBhvr>
                                        <p:cTn id="436" dur="1" fill="hold">
                                          <p:stCondLst>
                                            <p:cond delay="0"/>
                                          </p:stCondLst>
                                        </p:cTn>
                                        <p:tgtEl>
                                          <p:spTgt spid="10"/>
                                        </p:tgtEl>
                                        <p:attrNameLst>
                                          <p:attrName>style.visibility</p:attrName>
                                        </p:attrNameLst>
                                      </p:cBhvr>
                                      <p:to>
                                        <p:strVal val="visible"/>
                                      </p:to>
                                    </p:set>
                                    <p:anim calcmode="lin" valueType="num">
                                      <p:cBhvr additive="base">
                                        <p:cTn id="437" dur="500"/>
                                        <p:tgtEl>
                                          <p:spTgt spid="10"/>
                                        </p:tgtEl>
                                        <p:attrNameLst>
                                          <p:attrName>ppt_y</p:attrName>
                                        </p:attrNameLst>
                                      </p:cBhvr>
                                      <p:tavLst>
                                        <p:tav tm="0">
                                          <p:val>
                                            <p:strVal val="#ppt_y-#ppt_h*1.125000"/>
                                          </p:val>
                                        </p:tav>
                                        <p:tav tm="100000">
                                          <p:val>
                                            <p:strVal val="#ppt_y"/>
                                          </p:val>
                                        </p:tav>
                                      </p:tavLst>
                                    </p:anim>
                                    <p:animEffect transition="in" filter="wipe(down)">
                                      <p:cBhvr>
                                        <p:cTn id="438" dur="500"/>
                                        <p:tgtEl>
                                          <p:spTgt spid="10"/>
                                        </p:tgtEl>
                                      </p:cBhvr>
                                    </p:animEffect>
                                  </p:childTnLst>
                                </p:cTn>
                              </p:par>
                            </p:childTnLst>
                          </p:cTn>
                        </p:par>
                        <p:par>
                          <p:cTn id="439" fill="hold">
                            <p:stCondLst>
                              <p:cond delay="43000"/>
                            </p:stCondLst>
                            <p:childTnLst>
                              <p:par>
                                <p:cTn id="440" presetID="12" presetClass="exit" presetSubtype="4" fill="hold" grpId="9" nodeType="afterEffect">
                                  <p:stCondLst>
                                    <p:cond delay="500"/>
                                  </p:stCondLst>
                                  <p:childTnLst>
                                    <p:anim calcmode="lin" valueType="num">
                                      <p:cBhvr additive="base">
                                        <p:cTn id="441" dur="500"/>
                                        <p:tgtEl>
                                          <p:spTgt spid="10"/>
                                        </p:tgtEl>
                                        <p:attrNameLst>
                                          <p:attrName>ppt_y</p:attrName>
                                        </p:attrNameLst>
                                      </p:cBhvr>
                                      <p:tavLst>
                                        <p:tav tm="0">
                                          <p:val>
                                            <p:strVal val="#ppt_y"/>
                                          </p:val>
                                        </p:tav>
                                        <p:tav tm="100000">
                                          <p:val>
                                            <p:strVal val="#ppt_y+#ppt_h*1.125000"/>
                                          </p:val>
                                        </p:tav>
                                      </p:tavLst>
                                    </p:anim>
                                    <p:animEffect transition="out" filter="wipe(down)">
                                      <p:cBhvr>
                                        <p:cTn id="442" dur="500"/>
                                        <p:tgtEl>
                                          <p:spTgt spid="10"/>
                                        </p:tgtEl>
                                      </p:cBhvr>
                                    </p:animEffect>
                                    <p:set>
                                      <p:cBhvr>
                                        <p:cTn id="443" dur="1" fill="hold">
                                          <p:stCondLst>
                                            <p:cond delay="499"/>
                                          </p:stCondLst>
                                        </p:cTn>
                                        <p:tgtEl>
                                          <p:spTgt spid="10"/>
                                        </p:tgtEl>
                                        <p:attrNameLst>
                                          <p:attrName>style.visibility</p:attrName>
                                        </p:attrNameLst>
                                      </p:cBhvr>
                                      <p:to>
                                        <p:strVal val="hidden"/>
                                      </p:to>
                                    </p:set>
                                  </p:childTnLst>
                                </p:cTn>
                              </p:par>
                              <p:par>
                                <p:cTn id="444" presetID="12" presetClass="entr" presetSubtype="1" fill="hold" grpId="8" nodeType="withEffect">
                                  <p:stCondLst>
                                    <p:cond delay="500"/>
                                  </p:stCondLst>
                                  <p:childTnLst>
                                    <p:set>
                                      <p:cBhvr>
                                        <p:cTn id="445" dur="1" fill="hold">
                                          <p:stCondLst>
                                            <p:cond delay="0"/>
                                          </p:stCondLst>
                                        </p:cTn>
                                        <p:tgtEl>
                                          <p:spTgt spid="9"/>
                                        </p:tgtEl>
                                        <p:attrNameLst>
                                          <p:attrName>style.visibility</p:attrName>
                                        </p:attrNameLst>
                                      </p:cBhvr>
                                      <p:to>
                                        <p:strVal val="visible"/>
                                      </p:to>
                                    </p:set>
                                    <p:anim calcmode="lin" valueType="num">
                                      <p:cBhvr additive="base">
                                        <p:cTn id="446" dur="500"/>
                                        <p:tgtEl>
                                          <p:spTgt spid="9"/>
                                        </p:tgtEl>
                                        <p:attrNameLst>
                                          <p:attrName>ppt_y</p:attrName>
                                        </p:attrNameLst>
                                      </p:cBhvr>
                                      <p:tavLst>
                                        <p:tav tm="0">
                                          <p:val>
                                            <p:strVal val="#ppt_y-#ppt_h*1.125000"/>
                                          </p:val>
                                        </p:tav>
                                        <p:tav tm="100000">
                                          <p:val>
                                            <p:strVal val="#ppt_y"/>
                                          </p:val>
                                        </p:tav>
                                      </p:tavLst>
                                    </p:anim>
                                    <p:animEffect transition="in" filter="wipe(down)">
                                      <p:cBhvr>
                                        <p:cTn id="447" dur="500"/>
                                        <p:tgtEl>
                                          <p:spTgt spid="9"/>
                                        </p:tgtEl>
                                      </p:cBhvr>
                                    </p:animEffect>
                                  </p:childTnLst>
                                </p:cTn>
                              </p:par>
                            </p:childTnLst>
                          </p:cTn>
                        </p:par>
                        <p:par>
                          <p:cTn id="448" fill="hold">
                            <p:stCondLst>
                              <p:cond delay="44000"/>
                            </p:stCondLst>
                            <p:childTnLst>
                              <p:par>
                                <p:cTn id="449" presetID="12" presetClass="exit" presetSubtype="4" fill="hold" grpId="9" nodeType="afterEffect">
                                  <p:stCondLst>
                                    <p:cond delay="500"/>
                                  </p:stCondLst>
                                  <p:childTnLst>
                                    <p:anim calcmode="lin" valueType="num">
                                      <p:cBhvr additive="base">
                                        <p:cTn id="450" dur="500"/>
                                        <p:tgtEl>
                                          <p:spTgt spid="9"/>
                                        </p:tgtEl>
                                        <p:attrNameLst>
                                          <p:attrName>ppt_y</p:attrName>
                                        </p:attrNameLst>
                                      </p:cBhvr>
                                      <p:tavLst>
                                        <p:tav tm="0">
                                          <p:val>
                                            <p:strVal val="#ppt_y"/>
                                          </p:val>
                                        </p:tav>
                                        <p:tav tm="100000">
                                          <p:val>
                                            <p:strVal val="#ppt_y+#ppt_h*1.125000"/>
                                          </p:val>
                                        </p:tav>
                                      </p:tavLst>
                                    </p:anim>
                                    <p:animEffect transition="out" filter="wipe(down)">
                                      <p:cBhvr>
                                        <p:cTn id="451" dur="500"/>
                                        <p:tgtEl>
                                          <p:spTgt spid="9"/>
                                        </p:tgtEl>
                                      </p:cBhvr>
                                    </p:animEffect>
                                    <p:set>
                                      <p:cBhvr>
                                        <p:cTn id="452" dur="1" fill="hold">
                                          <p:stCondLst>
                                            <p:cond delay="499"/>
                                          </p:stCondLst>
                                        </p:cTn>
                                        <p:tgtEl>
                                          <p:spTgt spid="9"/>
                                        </p:tgtEl>
                                        <p:attrNameLst>
                                          <p:attrName>style.visibility</p:attrName>
                                        </p:attrNameLst>
                                      </p:cBhvr>
                                      <p:to>
                                        <p:strVal val="hidden"/>
                                      </p:to>
                                    </p:set>
                                  </p:childTnLst>
                                </p:cTn>
                              </p:par>
                              <p:par>
                                <p:cTn id="453" presetID="12" presetClass="entr" presetSubtype="1" fill="hold" grpId="8" nodeType="withEffect">
                                  <p:stCondLst>
                                    <p:cond delay="500"/>
                                  </p:stCondLst>
                                  <p:childTnLst>
                                    <p:set>
                                      <p:cBhvr>
                                        <p:cTn id="454" dur="1" fill="hold">
                                          <p:stCondLst>
                                            <p:cond delay="0"/>
                                          </p:stCondLst>
                                        </p:cTn>
                                        <p:tgtEl>
                                          <p:spTgt spid="8"/>
                                        </p:tgtEl>
                                        <p:attrNameLst>
                                          <p:attrName>style.visibility</p:attrName>
                                        </p:attrNameLst>
                                      </p:cBhvr>
                                      <p:to>
                                        <p:strVal val="visible"/>
                                      </p:to>
                                    </p:set>
                                    <p:anim calcmode="lin" valueType="num">
                                      <p:cBhvr additive="base">
                                        <p:cTn id="455" dur="500"/>
                                        <p:tgtEl>
                                          <p:spTgt spid="8"/>
                                        </p:tgtEl>
                                        <p:attrNameLst>
                                          <p:attrName>ppt_y</p:attrName>
                                        </p:attrNameLst>
                                      </p:cBhvr>
                                      <p:tavLst>
                                        <p:tav tm="0">
                                          <p:val>
                                            <p:strVal val="#ppt_y-#ppt_h*1.125000"/>
                                          </p:val>
                                        </p:tav>
                                        <p:tav tm="100000">
                                          <p:val>
                                            <p:strVal val="#ppt_y"/>
                                          </p:val>
                                        </p:tav>
                                      </p:tavLst>
                                    </p:anim>
                                    <p:animEffect transition="in" filter="wipe(down)">
                                      <p:cBhvr>
                                        <p:cTn id="456" dur="500"/>
                                        <p:tgtEl>
                                          <p:spTgt spid="8"/>
                                        </p:tgtEl>
                                      </p:cBhvr>
                                    </p:animEffect>
                                  </p:childTnLst>
                                </p:cTn>
                              </p:par>
                            </p:childTnLst>
                          </p:cTn>
                        </p:par>
                        <p:par>
                          <p:cTn id="457" fill="hold">
                            <p:stCondLst>
                              <p:cond delay="45000"/>
                            </p:stCondLst>
                            <p:childTnLst>
                              <p:par>
                                <p:cTn id="458" presetID="12" presetClass="exit" presetSubtype="4" fill="hold" grpId="9" nodeType="afterEffect">
                                  <p:stCondLst>
                                    <p:cond delay="500"/>
                                  </p:stCondLst>
                                  <p:childTnLst>
                                    <p:anim calcmode="lin" valueType="num">
                                      <p:cBhvr additive="base">
                                        <p:cTn id="459" dur="500"/>
                                        <p:tgtEl>
                                          <p:spTgt spid="8"/>
                                        </p:tgtEl>
                                        <p:attrNameLst>
                                          <p:attrName>ppt_y</p:attrName>
                                        </p:attrNameLst>
                                      </p:cBhvr>
                                      <p:tavLst>
                                        <p:tav tm="0">
                                          <p:val>
                                            <p:strVal val="#ppt_y"/>
                                          </p:val>
                                        </p:tav>
                                        <p:tav tm="100000">
                                          <p:val>
                                            <p:strVal val="#ppt_y+#ppt_h*1.125000"/>
                                          </p:val>
                                        </p:tav>
                                      </p:tavLst>
                                    </p:anim>
                                    <p:animEffect transition="out" filter="wipe(down)">
                                      <p:cBhvr>
                                        <p:cTn id="460" dur="500"/>
                                        <p:tgtEl>
                                          <p:spTgt spid="8"/>
                                        </p:tgtEl>
                                      </p:cBhvr>
                                    </p:animEffect>
                                    <p:set>
                                      <p:cBhvr>
                                        <p:cTn id="461" dur="1" fill="hold">
                                          <p:stCondLst>
                                            <p:cond delay="499"/>
                                          </p:stCondLst>
                                        </p:cTn>
                                        <p:tgtEl>
                                          <p:spTgt spid="8"/>
                                        </p:tgtEl>
                                        <p:attrNameLst>
                                          <p:attrName>style.visibility</p:attrName>
                                        </p:attrNameLst>
                                      </p:cBhvr>
                                      <p:to>
                                        <p:strVal val="hidden"/>
                                      </p:to>
                                    </p:set>
                                  </p:childTnLst>
                                </p:cTn>
                              </p:par>
                              <p:par>
                                <p:cTn id="462" presetID="12" presetClass="entr" presetSubtype="1" fill="hold" grpId="8" nodeType="withEffect">
                                  <p:stCondLst>
                                    <p:cond delay="500"/>
                                  </p:stCondLst>
                                  <p:childTnLst>
                                    <p:set>
                                      <p:cBhvr>
                                        <p:cTn id="463" dur="1" fill="hold">
                                          <p:stCondLst>
                                            <p:cond delay="0"/>
                                          </p:stCondLst>
                                        </p:cTn>
                                        <p:tgtEl>
                                          <p:spTgt spid="7"/>
                                        </p:tgtEl>
                                        <p:attrNameLst>
                                          <p:attrName>style.visibility</p:attrName>
                                        </p:attrNameLst>
                                      </p:cBhvr>
                                      <p:to>
                                        <p:strVal val="visible"/>
                                      </p:to>
                                    </p:set>
                                    <p:anim calcmode="lin" valueType="num">
                                      <p:cBhvr additive="base">
                                        <p:cTn id="464" dur="500"/>
                                        <p:tgtEl>
                                          <p:spTgt spid="7"/>
                                        </p:tgtEl>
                                        <p:attrNameLst>
                                          <p:attrName>ppt_y</p:attrName>
                                        </p:attrNameLst>
                                      </p:cBhvr>
                                      <p:tavLst>
                                        <p:tav tm="0">
                                          <p:val>
                                            <p:strVal val="#ppt_y-#ppt_h*1.125000"/>
                                          </p:val>
                                        </p:tav>
                                        <p:tav tm="100000">
                                          <p:val>
                                            <p:strVal val="#ppt_y"/>
                                          </p:val>
                                        </p:tav>
                                      </p:tavLst>
                                    </p:anim>
                                    <p:animEffect transition="in" filter="wipe(down)">
                                      <p:cBhvr>
                                        <p:cTn id="465" dur="500"/>
                                        <p:tgtEl>
                                          <p:spTgt spid="7"/>
                                        </p:tgtEl>
                                      </p:cBhvr>
                                    </p:animEffect>
                                  </p:childTnLst>
                                </p:cTn>
                              </p:par>
                            </p:childTnLst>
                          </p:cTn>
                        </p:par>
                        <p:par>
                          <p:cTn id="466" fill="hold">
                            <p:stCondLst>
                              <p:cond delay="46000"/>
                            </p:stCondLst>
                            <p:childTnLst>
                              <p:par>
                                <p:cTn id="467" presetID="12" presetClass="exit" presetSubtype="4" fill="hold" grpId="9" nodeType="afterEffect">
                                  <p:stCondLst>
                                    <p:cond delay="500"/>
                                  </p:stCondLst>
                                  <p:childTnLst>
                                    <p:anim calcmode="lin" valueType="num">
                                      <p:cBhvr additive="base">
                                        <p:cTn id="468" dur="500"/>
                                        <p:tgtEl>
                                          <p:spTgt spid="7"/>
                                        </p:tgtEl>
                                        <p:attrNameLst>
                                          <p:attrName>ppt_y</p:attrName>
                                        </p:attrNameLst>
                                      </p:cBhvr>
                                      <p:tavLst>
                                        <p:tav tm="0">
                                          <p:val>
                                            <p:strVal val="#ppt_y"/>
                                          </p:val>
                                        </p:tav>
                                        <p:tav tm="100000">
                                          <p:val>
                                            <p:strVal val="#ppt_y+#ppt_h*1.125000"/>
                                          </p:val>
                                        </p:tav>
                                      </p:tavLst>
                                    </p:anim>
                                    <p:animEffect transition="out" filter="wipe(down)">
                                      <p:cBhvr>
                                        <p:cTn id="469" dur="500"/>
                                        <p:tgtEl>
                                          <p:spTgt spid="7"/>
                                        </p:tgtEl>
                                      </p:cBhvr>
                                    </p:animEffect>
                                    <p:set>
                                      <p:cBhvr>
                                        <p:cTn id="470" dur="1" fill="hold">
                                          <p:stCondLst>
                                            <p:cond delay="499"/>
                                          </p:stCondLst>
                                        </p:cTn>
                                        <p:tgtEl>
                                          <p:spTgt spid="7"/>
                                        </p:tgtEl>
                                        <p:attrNameLst>
                                          <p:attrName>style.visibility</p:attrName>
                                        </p:attrNameLst>
                                      </p:cBhvr>
                                      <p:to>
                                        <p:strVal val="hidden"/>
                                      </p:to>
                                    </p:set>
                                  </p:childTnLst>
                                </p:cTn>
                              </p:par>
                              <p:par>
                                <p:cTn id="471" presetID="12" presetClass="entr" presetSubtype="1" fill="hold" grpId="8" nodeType="withEffect">
                                  <p:stCondLst>
                                    <p:cond delay="500"/>
                                  </p:stCondLst>
                                  <p:childTnLst>
                                    <p:set>
                                      <p:cBhvr>
                                        <p:cTn id="472" dur="1" fill="hold">
                                          <p:stCondLst>
                                            <p:cond delay="0"/>
                                          </p:stCondLst>
                                        </p:cTn>
                                        <p:tgtEl>
                                          <p:spTgt spid="6"/>
                                        </p:tgtEl>
                                        <p:attrNameLst>
                                          <p:attrName>style.visibility</p:attrName>
                                        </p:attrNameLst>
                                      </p:cBhvr>
                                      <p:to>
                                        <p:strVal val="visible"/>
                                      </p:to>
                                    </p:set>
                                    <p:anim calcmode="lin" valueType="num">
                                      <p:cBhvr additive="base">
                                        <p:cTn id="473" dur="500"/>
                                        <p:tgtEl>
                                          <p:spTgt spid="6"/>
                                        </p:tgtEl>
                                        <p:attrNameLst>
                                          <p:attrName>ppt_y</p:attrName>
                                        </p:attrNameLst>
                                      </p:cBhvr>
                                      <p:tavLst>
                                        <p:tav tm="0">
                                          <p:val>
                                            <p:strVal val="#ppt_y-#ppt_h*1.125000"/>
                                          </p:val>
                                        </p:tav>
                                        <p:tav tm="100000">
                                          <p:val>
                                            <p:strVal val="#ppt_y"/>
                                          </p:val>
                                        </p:tav>
                                      </p:tavLst>
                                    </p:anim>
                                    <p:animEffect transition="in" filter="wipe(down)">
                                      <p:cBhvr>
                                        <p:cTn id="474" dur="500"/>
                                        <p:tgtEl>
                                          <p:spTgt spid="6"/>
                                        </p:tgtEl>
                                      </p:cBhvr>
                                    </p:animEffect>
                                  </p:childTnLst>
                                </p:cTn>
                              </p:par>
                            </p:childTnLst>
                          </p:cTn>
                        </p:par>
                        <p:par>
                          <p:cTn id="475" fill="hold">
                            <p:stCondLst>
                              <p:cond delay="47000"/>
                            </p:stCondLst>
                            <p:childTnLst>
                              <p:par>
                                <p:cTn id="476" presetID="12" presetClass="exit" presetSubtype="4" fill="hold" grpId="9" nodeType="afterEffect">
                                  <p:stCondLst>
                                    <p:cond delay="500"/>
                                  </p:stCondLst>
                                  <p:childTnLst>
                                    <p:anim calcmode="lin" valueType="num">
                                      <p:cBhvr additive="base">
                                        <p:cTn id="477" dur="500"/>
                                        <p:tgtEl>
                                          <p:spTgt spid="6"/>
                                        </p:tgtEl>
                                        <p:attrNameLst>
                                          <p:attrName>ppt_y</p:attrName>
                                        </p:attrNameLst>
                                      </p:cBhvr>
                                      <p:tavLst>
                                        <p:tav tm="0">
                                          <p:val>
                                            <p:strVal val="#ppt_y"/>
                                          </p:val>
                                        </p:tav>
                                        <p:tav tm="100000">
                                          <p:val>
                                            <p:strVal val="#ppt_y+#ppt_h*1.125000"/>
                                          </p:val>
                                        </p:tav>
                                      </p:tavLst>
                                    </p:anim>
                                    <p:animEffect transition="out" filter="wipe(down)">
                                      <p:cBhvr>
                                        <p:cTn id="478" dur="500"/>
                                        <p:tgtEl>
                                          <p:spTgt spid="6"/>
                                        </p:tgtEl>
                                      </p:cBhvr>
                                    </p:animEffect>
                                    <p:set>
                                      <p:cBhvr>
                                        <p:cTn id="479" dur="1" fill="hold">
                                          <p:stCondLst>
                                            <p:cond delay="499"/>
                                          </p:stCondLst>
                                        </p:cTn>
                                        <p:tgtEl>
                                          <p:spTgt spid="6"/>
                                        </p:tgtEl>
                                        <p:attrNameLst>
                                          <p:attrName>style.visibility</p:attrName>
                                        </p:attrNameLst>
                                      </p:cBhvr>
                                      <p:to>
                                        <p:strVal val="hidden"/>
                                      </p:to>
                                    </p:set>
                                  </p:childTnLst>
                                </p:cTn>
                              </p:par>
                              <p:par>
                                <p:cTn id="480" presetID="12" presetClass="entr" presetSubtype="1" fill="hold" grpId="8" nodeType="withEffect">
                                  <p:stCondLst>
                                    <p:cond delay="500"/>
                                  </p:stCondLst>
                                  <p:childTnLst>
                                    <p:set>
                                      <p:cBhvr>
                                        <p:cTn id="481" dur="1" fill="hold">
                                          <p:stCondLst>
                                            <p:cond delay="0"/>
                                          </p:stCondLst>
                                        </p:cTn>
                                        <p:tgtEl>
                                          <p:spTgt spid="5"/>
                                        </p:tgtEl>
                                        <p:attrNameLst>
                                          <p:attrName>style.visibility</p:attrName>
                                        </p:attrNameLst>
                                      </p:cBhvr>
                                      <p:to>
                                        <p:strVal val="visible"/>
                                      </p:to>
                                    </p:set>
                                    <p:anim calcmode="lin" valueType="num">
                                      <p:cBhvr additive="base">
                                        <p:cTn id="482" dur="500"/>
                                        <p:tgtEl>
                                          <p:spTgt spid="5"/>
                                        </p:tgtEl>
                                        <p:attrNameLst>
                                          <p:attrName>ppt_y</p:attrName>
                                        </p:attrNameLst>
                                      </p:cBhvr>
                                      <p:tavLst>
                                        <p:tav tm="0">
                                          <p:val>
                                            <p:strVal val="#ppt_y-#ppt_h*1.125000"/>
                                          </p:val>
                                        </p:tav>
                                        <p:tav tm="100000">
                                          <p:val>
                                            <p:strVal val="#ppt_y"/>
                                          </p:val>
                                        </p:tav>
                                      </p:tavLst>
                                    </p:anim>
                                    <p:animEffect transition="in" filter="wipe(down)">
                                      <p:cBhvr>
                                        <p:cTn id="483" dur="500"/>
                                        <p:tgtEl>
                                          <p:spTgt spid="5"/>
                                        </p:tgtEl>
                                      </p:cBhvr>
                                    </p:animEffect>
                                  </p:childTnLst>
                                </p:cTn>
                              </p:par>
                            </p:childTnLst>
                          </p:cTn>
                        </p:par>
                        <p:par>
                          <p:cTn id="484" fill="hold">
                            <p:stCondLst>
                              <p:cond delay="48000"/>
                            </p:stCondLst>
                            <p:childTnLst>
                              <p:par>
                                <p:cTn id="485" presetID="12" presetClass="exit" presetSubtype="4" fill="hold" grpId="9" nodeType="afterEffect">
                                  <p:stCondLst>
                                    <p:cond delay="500"/>
                                  </p:stCondLst>
                                  <p:childTnLst>
                                    <p:anim calcmode="lin" valueType="num">
                                      <p:cBhvr additive="base">
                                        <p:cTn id="486" dur="500"/>
                                        <p:tgtEl>
                                          <p:spTgt spid="5"/>
                                        </p:tgtEl>
                                        <p:attrNameLst>
                                          <p:attrName>ppt_y</p:attrName>
                                        </p:attrNameLst>
                                      </p:cBhvr>
                                      <p:tavLst>
                                        <p:tav tm="0">
                                          <p:val>
                                            <p:strVal val="#ppt_y"/>
                                          </p:val>
                                        </p:tav>
                                        <p:tav tm="100000">
                                          <p:val>
                                            <p:strVal val="#ppt_y+#ppt_h*1.125000"/>
                                          </p:val>
                                        </p:tav>
                                      </p:tavLst>
                                    </p:anim>
                                    <p:animEffect transition="out" filter="wipe(down)">
                                      <p:cBhvr>
                                        <p:cTn id="487" dur="500"/>
                                        <p:tgtEl>
                                          <p:spTgt spid="5"/>
                                        </p:tgtEl>
                                      </p:cBhvr>
                                    </p:animEffect>
                                    <p:set>
                                      <p:cBhvr>
                                        <p:cTn id="488" dur="1" fill="hold">
                                          <p:stCondLst>
                                            <p:cond delay="499"/>
                                          </p:stCondLst>
                                        </p:cTn>
                                        <p:tgtEl>
                                          <p:spTgt spid="5"/>
                                        </p:tgtEl>
                                        <p:attrNameLst>
                                          <p:attrName>style.visibility</p:attrName>
                                        </p:attrNameLst>
                                      </p:cBhvr>
                                      <p:to>
                                        <p:strVal val="hidden"/>
                                      </p:to>
                                    </p:set>
                                  </p:childTnLst>
                                </p:cTn>
                              </p:par>
                              <p:par>
                                <p:cTn id="489" presetID="12" presetClass="entr" presetSubtype="1" fill="hold" grpId="8" nodeType="withEffect">
                                  <p:stCondLst>
                                    <p:cond delay="500"/>
                                  </p:stCondLst>
                                  <p:childTnLst>
                                    <p:set>
                                      <p:cBhvr>
                                        <p:cTn id="490" dur="1" fill="hold">
                                          <p:stCondLst>
                                            <p:cond delay="0"/>
                                          </p:stCondLst>
                                        </p:cTn>
                                        <p:tgtEl>
                                          <p:spTgt spid="4"/>
                                        </p:tgtEl>
                                        <p:attrNameLst>
                                          <p:attrName>style.visibility</p:attrName>
                                        </p:attrNameLst>
                                      </p:cBhvr>
                                      <p:to>
                                        <p:strVal val="visible"/>
                                      </p:to>
                                    </p:set>
                                    <p:anim calcmode="lin" valueType="num">
                                      <p:cBhvr additive="base">
                                        <p:cTn id="491" dur="500"/>
                                        <p:tgtEl>
                                          <p:spTgt spid="4"/>
                                        </p:tgtEl>
                                        <p:attrNameLst>
                                          <p:attrName>ppt_y</p:attrName>
                                        </p:attrNameLst>
                                      </p:cBhvr>
                                      <p:tavLst>
                                        <p:tav tm="0">
                                          <p:val>
                                            <p:strVal val="#ppt_y-#ppt_h*1.125000"/>
                                          </p:val>
                                        </p:tav>
                                        <p:tav tm="100000">
                                          <p:val>
                                            <p:strVal val="#ppt_y"/>
                                          </p:val>
                                        </p:tav>
                                      </p:tavLst>
                                    </p:anim>
                                    <p:animEffect transition="in" filter="wipe(down)">
                                      <p:cBhvr>
                                        <p:cTn id="492" dur="500"/>
                                        <p:tgtEl>
                                          <p:spTgt spid="4"/>
                                        </p:tgtEl>
                                      </p:cBhvr>
                                    </p:animEffect>
                                  </p:childTnLst>
                                </p:cTn>
                              </p:par>
                            </p:childTnLst>
                          </p:cTn>
                        </p:par>
                        <p:par>
                          <p:cTn id="493" fill="hold">
                            <p:stCondLst>
                              <p:cond delay="49000"/>
                            </p:stCondLst>
                            <p:childTnLst>
                              <p:par>
                                <p:cTn id="494" presetID="12" presetClass="exit" presetSubtype="4" fill="hold" grpId="9" nodeType="afterEffect">
                                  <p:stCondLst>
                                    <p:cond delay="500"/>
                                  </p:stCondLst>
                                  <p:childTnLst>
                                    <p:anim calcmode="lin" valueType="num">
                                      <p:cBhvr additive="base">
                                        <p:cTn id="495" dur="500"/>
                                        <p:tgtEl>
                                          <p:spTgt spid="4"/>
                                        </p:tgtEl>
                                        <p:attrNameLst>
                                          <p:attrName>ppt_y</p:attrName>
                                        </p:attrNameLst>
                                      </p:cBhvr>
                                      <p:tavLst>
                                        <p:tav tm="0">
                                          <p:val>
                                            <p:strVal val="#ppt_y"/>
                                          </p:val>
                                        </p:tav>
                                        <p:tav tm="100000">
                                          <p:val>
                                            <p:strVal val="#ppt_y+#ppt_h*1.125000"/>
                                          </p:val>
                                        </p:tav>
                                      </p:tavLst>
                                    </p:anim>
                                    <p:animEffect transition="out" filter="wipe(down)">
                                      <p:cBhvr>
                                        <p:cTn id="496" dur="500"/>
                                        <p:tgtEl>
                                          <p:spTgt spid="4"/>
                                        </p:tgtEl>
                                      </p:cBhvr>
                                    </p:animEffect>
                                    <p:set>
                                      <p:cBhvr>
                                        <p:cTn id="497" dur="1" fill="hold">
                                          <p:stCondLst>
                                            <p:cond delay="499"/>
                                          </p:stCondLst>
                                        </p:cTn>
                                        <p:tgtEl>
                                          <p:spTgt spid="4"/>
                                        </p:tgtEl>
                                        <p:attrNameLst>
                                          <p:attrName>style.visibility</p:attrName>
                                        </p:attrNameLst>
                                      </p:cBhvr>
                                      <p:to>
                                        <p:strVal val="hidden"/>
                                      </p:to>
                                    </p:set>
                                  </p:childTnLst>
                                </p:cTn>
                              </p:par>
                              <p:par>
                                <p:cTn id="498" presetID="12" presetClass="entr" presetSubtype="1" fill="hold" grpId="9" nodeType="withEffect">
                                  <p:stCondLst>
                                    <p:cond delay="500"/>
                                  </p:stCondLst>
                                  <p:childTnLst>
                                    <p:set>
                                      <p:cBhvr>
                                        <p:cTn id="499" dur="1" fill="hold">
                                          <p:stCondLst>
                                            <p:cond delay="0"/>
                                          </p:stCondLst>
                                        </p:cTn>
                                        <p:tgtEl>
                                          <p:spTgt spid="3"/>
                                        </p:tgtEl>
                                        <p:attrNameLst>
                                          <p:attrName>style.visibility</p:attrName>
                                        </p:attrNameLst>
                                      </p:cBhvr>
                                      <p:to>
                                        <p:strVal val="visible"/>
                                      </p:to>
                                    </p:set>
                                    <p:anim calcmode="lin" valueType="num">
                                      <p:cBhvr additive="base">
                                        <p:cTn id="500" dur="500"/>
                                        <p:tgtEl>
                                          <p:spTgt spid="3"/>
                                        </p:tgtEl>
                                        <p:attrNameLst>
                                          <p:attrName>ppt_y</p:attrName>
                                        </p:attrNameLst>
                                      </p:cBhvr>
                                      <p:tavLst>
                                        <p:tav tm="0">
                                          <p:val>
                                            <p:strVal val="#ppt_y-#ppt_h*1.125000"/>
                                          </p:val>
                                        </p:tav>
                                        <p:tav tm="100000">
                                          <p:val>
                                            <p:strVal val="#ppt_y"/>
                                          </p:val>
                                        </p:tav>
                                      </p:tavLst>
                                    </p:anim>
                                    <p:animEffect transition="in" filter="wipe(down)">
                                      <p:cBhvr>
                                        <p:cTn id="501" dur="500"/>
                                        <p:tgtEl>
                                          <p:spTgt spid="3"/>
                                        </p:tgtEl>
                                      </p:cBhvr>
                                    </p:animEffect>
                                  </p:childTnLst>
                                </p:cTn>
                              </p:par>
                            </p:childTnLst>
                          </p:cTn>
                        </p:par>
                        <p:par>
                          <p:cTn id="502" fill="hold">
                            <p:stCondLst>
                              <p:cond delay="50000"/>
                            </p:stCondLst>
                            <p:childTnLst>
                              <p:par>
                                <p:cTn id="503" presetID="12" presetClass="exit" presetSubtype="4" fill="hold" grpId="1" nodeType="afterEffect">
                                  <p:stCondLst>
                                    <p:cond delay="500"/>
                                  </p:stCondLst>
                                  <p:childTnLst>
                                    <p:anim calcmode="lin" valueType="num">
                                      <p:cBhvr additive="base">
                                        <p:cTn id="504" dur="500"/>
                                        <p:tgtEl>
                                          <p:spTgt spid="14"/>
                                        </p:tgtEl>
                                        <p:attrNameLst>
                                          <p:attrName>ppt_y</p:attrName>
                                        </p:attrNameLst>
                                      </p:cBhvr>
                                      <p:tavLst>
                                        <p:tav tm="0">
                                          <p:val>
                                            <p:strVal val="#ppt_y"/>
                                          </p:val>
                                        </p:tav>
                                        <p:tav tm="100000">
                                          <p:val>
                                            <p:strVal val="#ppt_y+#ppt_h*1.125000"/>
                                          </p:val>
                                        </p:tav>
                                      </p:tavLst>
                                    </p:anim>
                                    <p:animEffect transition="out" filter="wipe(down)">
                                      <p:cBhvr>
                                        <p:cTn id="505" dur="500"/>
                                        <p:tgtEl>
                                          <p:spTgt spid="14"/>
                                        </p:tgtEl>
                                      </p:cBhvr>
                                    </p:animEffect>
                                    <p:set>
                                      <p:cBhvr>
                                        <p:cTn id="506" dur="1" fill="hold">
                                          <p:stCondLst>
                                            <p:cond delay="499"/>
                                          </p:stCondLst>
                                        </p:cTn>
                                        <p:tgtEl>
                                          <p:spTgt spid="14"/>
                                        </p:tgtEl>
                                        <p:attrNameLst>
                                          <p:attrName>style.visibility</p:attrName>
                                        </p:attrNameLst>
                                      </p:cBhvr>
                                      <p:to>
                                        <p:strVal val="hidden"/>
                                      </p:to>
                                    </p:set>
                                  </p:childTnLst>
                                </p:cTn>
                              </p:par>
                              <p:par>
                                <p:cTn id="507" presetID="12" presetClass="entr" presetSubtype="1" fill="hold" grpId="1" nodeType="withEffect">
                                  <p:stCondLst>
                                    <p:cond delay="500"/>
                                  </p:stCondLst>
                                  <p:childTnLst>
                                    <p:set>
                                      <p:cBhvr>
                                        <p:cTn id="508" dur="1" fill="hold">
                                          <p:stCondLst>
                                            <p:cond delay="0"/>
                                          </p:stCondLst>
                                        </p:cTn>
                                        <p:tgtEl>
                                          <p:spTgt spid="13"/>
                                        </p:tgtEl>
                                        <p:attrNameLst>
                                          <p:attrName>style.visibility</p:attrName>
                                        </p:attrNameLst>
                                      </p:cBhvr>
                                      <p:to>
                                        <p:strVal val="visible"/>
                                      </p:to>
                                    </p:set>
                                    <p:anim calcmode="lin" valueType="num">
                                      <p:cBhvr additive="base">
                                        <p:cTn id="509" dur="500"/>
                                        <p:tgtEl>
                                          <p:spTgt spid="13"/>
                                        </p:tgtEl>
                                        <p:attrNameLst>
                                          <p:attrName>ppt_y</p:attrName>
                                        </p:attrNameLst>
                                      </p:cBhvr>
                                      <p:tavLst>
                                        <p:tav tm="0">
                                          <p:val>
                                            <p:strVal val="#ppt_y-#ppt_h*1.125000"/>
                                          </p:val>
                                        </p:tav>
                                        <p:tav tm="100000">
                                          <p:val>
                                            <p:strVal val="#ppt_y"/>
                                          </p:val>
                                        </p:tav>
                                      </p:tavLst>
                                    </p:anim>
                                    <p:animEffect transition="in" filter="wipe(down)">
                                      <p:cBhvr>
                                        <p:cTn id="510" dur="500"/>
                                        <p:tgtEl>
                                          <p:spTgt spid="13"/>
                                        </p:tgtEl>
                                      </p:cBhvr>
                                    </p:animEffect>
                                  </p:childTnLst>
                                </p:cTn>
                              </p:par>
                              <p:par>
                                <p:cTn id="511" presetID="12" presetClass="exit" presetSubtype="4" fill="hold" grpId="10" nodeType="withEffect">
                                  <p:stCondLst>
                                    <p:cond delay="500"/>
                                  </p:stCondLst>
                                  <p:childTnLst>
                                    <p:anim calcmode="lin" valueType="num">
                                      <p:cBhvr additive="base">
                                        <p:cTn id="512" dur="500"/>
                                        <p:tgtEl>
                                          <p:spTgt spid="3"/>
                                        </p:tgtEl>
                                        <p:attrNameLst>
                                          <p:attrName>ppt_y</p:attrName>
                                        </p:attrNameLst>
                                      </p:cBhvr>
                                      <p:tavLst>
                                        <p:tav tm="0">
                                          <p:val>
                                            <p:strVal val="#ppt_y"/>
                                          </p:val>
                                        </p:tav>
                                        <p:tav tm="100000">
                                          <p:val>
                                            <p:strVal val="#ppt_y+#ppt_h*1.125000"/>
                                          </p:val>
                                        </p:tav>
                                      </p:tavLst>
                                    </p:anim>
                                    <p:animEffect transition="out" filter="wipe(down)">
                                      <p:cBhvr>
                                        <p:cTn id="513" dur="500"/>
                                        <p:tgtEl>
                                          <p:spTgt spid="3"/>
                                        </p:tgtEl>
                                      </p:cBhvr>
                                    </p:animEffect>
                                    <p:set>
                                      <p:cBhvr>
                                        <p:cTn id="514" dur="1" fill="hold">
                                          <p:stCondLst>
                                            <p:cond delay="499"/>
                                          </p:stCondLst>
                                        </p:cTn>
                                        <p:tgtEl>
                                          <p:spTgt spid="3"/>
                                        </p:tgtEl>
                                        <p:attrNameLst>
                                          <p:attrName>style.visibility</p:attrName>
                                        </p:attrNameLst>
                                      </p:cBhvr>
                                      <p:to>
                                        <p:strVal val="hidden"/>
                                      </p:to>
                                    </p:set>
                                  </p:childTnLst>
                                </p:cTn>
                              </p:par>
                              <p:par>
                                <p:cTn id="515" presetID="12" presetClass="entr" presetSubtype="1" fill="hold" grpId="10" nodeType="withEffect">
                                  <p:stCondLst>
                                    <p:cond delay="500"/>
                                  </p:stCondLst>
                                  <p:childTnLst>
                                    <p:set>
                                      <p:cBhvr>
                                        <p:cTn id="516" dur="1" fill="hold">
                                          <p:stCondLst>
                                            <p:cond delay="0"/>
                                          </p:stCondLst>
                                        </p:cTn>
                                        <p:tgtEl>
                                          <p:spTgt spid="12"/>
                                        </p:tgtEl>
                                        <p:attrNameLst>
                                          <p:attrName>style.visibility</p:attrName>
                                        </p:attrNameLst>
                                      </p:cBhvr>
                                      <p:to>
                                        <p:strVal val="visible"/>
                                      </p:to>
                                    </p:set>
                                    <p:anim calcmode="lin" valueType="num">
                                      <p:cBhvr additive="base">
                                        <p:cTn id="517" dur="500"/>
                                        <p:tgtEl>
                                          <p:spTgt spid="12"/>
                                        </p:tgtEl>
                                        <p:attrNameLst>
                                          <p:attrName>ppt_y</p:attrName>
                                        </p:attrNameLst>
                                      </p:cBhvr>
                                      <p:tavLst>
                                        <p:tav tm="0">
                                          <p:val>
                                            <p:strVal val="#ppt_y-#ppt_h*1.125000"/>
                                          </p:val>
                                        </p:tav>
                                        <p:tav tm="100000">
                                          <p:val>
                                            <p:strVal val="#ppt_y"/>
                                          </p:val>
                                        </p:tav>
                                      </p:tavLst>
                                    </p:anim>
                                    <p:animEffect transition="in" filter="wipe(down)">
                                      <p:cBhvr>
                                        <p:cTn id="518" dur="500"/>
                                        <p:tgtEl>
                                          <p:spTgt spid="12"/>
                                        </p:tgtEl>
                                      </p:cBhvr>
                                    </p:animEffect>
                                  </p:childTnLst>
                                </p:cTn>
                              </p:par>
                            </p:childTnLst>
                          </p:cTn>
                        </p:par>
                        <p:par>
                          <p:cTn id="519" fill="hold">
                            <p:stCondLst>
                              <p:cond delay="51000"/>
                            </p:stCondLst>
                            <p:childTnLst>
                              <p:par>
                                <p:cTn id="520" presetID="12" presetClass="exit" presetSubtype="4" fill="hold" grpId="11" nodeType="afterEffect">
                                  <p:stCondLst>
                                    <p:cond delay="500"/>
                                  </p:stCondLst>
                                  <p:childTnLst>
                                    <p:anim calcmode="lin" valueType="num">
                                      <p:cBhvr additive="base">
                                        <p:cTn id="521" dur="500"/>
                                        <p:tgtEl>
                                          <p:spTgt spid="12"/>
                                        </p:tgtEl>
                                        <p:attrNameLst>
                                          <p:attrName>ppt_y</p:attrName>
                                        </p:attrNameLst>
                                      </p:cBhvr>
                                      <p:tavLst>
                                        <p:tav tm="0">
                                          <p:val>
                                            <p:strVal val="#ppt_y"/>
                                          </p:val>
                                        </p:tav>
                                        <p:tav tm="100000">
                                          <p:val>
                                            <p:strVal val="#ppt_y+#ppt_h*1.125000"/>
                                          </p:val>
                                        </p:tav>
                                      </p:tavLst>
                                    </p:anim>
                                    <p:animEffect transition="out" filter="wipe(down)">
                                      <p:cBhvr>
                                        <p:cTn id="522" dur="500"/>
                                        <p:tgtEl>
                                          <p:spTgt spid="12"/>
                                        </p:tgtEl>
                                      </p:cBhvr>
                                    </p:animEffect>
                                    <p:set>
                                      <p:cBhvr>
                                        <p:cTn id="523" dur="1" fill="hold">
                                          <p:stCondLst>
                                            <p:cond delay="499"/>
                                          </p:stCondLst>
                                        </p:cTn>
                                        <p:tgtEl>
                                          <p:spTgt spid="12"/>
                                        </p:tgtEl>
                                        <p:attrNameLst>
                                          <p:attrName>style.visibility</p:attrName>
                                        </p:attrNameLst>
                                      </p:cBhvr>
                                      <p:to>
                                        <p:strVal val="hidden"/>
                                      </p:to>
                                    </p:set>
                                  </p:childTnLst>
                                </p:cTn>
                              </p:par>
                              <p:par>
                                <p:cTn id="524" presetID="12" presetClass="entr" presetSubtype="1" fill="hold" grpId="10" nodeType="withEffect">
                                  <p:stCondLst>
                                    <p:cond delay="500"/>
                                  </p:stCondLst>
                                  <p:childTnLst>
                                    <p:set>
                                      <p:cBhvr>
                                        <p:cTn id="525" dur="1" fill="hold">
                                          <p:stCondLst>
                                            <p:cond delay="0"/>
                                          </p:stCondLst>
                                        </p:cTn>
                                        <p:tgtEl>
                                          <p:spTgt spid="11"/>
                                        </p:tgtEl>
                                        <p:attrNameLst>
                                          <p:attrName>style.visibility</p:attrName>
                                        </p:attrNameLst>
                                      </p:cBhvr>
                                      <p:to>
                                        <p:strVal val="visible"/>
                                      </p:to>
                                    </p:set>
                                    <p:anim calcmode="lin" valueType="num">
                                      <p:cBhvr additive="base">
                                        <p:cTn id="526" dur="500"/>
                                        <p:tgtEl>
                                          <p:spTgt spid="11"/>
                                        </p:tgtEl>
                                        <p:attrNameLst>
                                          <p:attrName>ppt_y</p:attrName>
                                        </p:attrNameLst>
                                      </p:cBhvr>
                                      <p:tavLst>
                                        <p:tav tm="0">
                                          <p:val>
                                            <p:strVal val="#ppt_y-#ppt_h*1.125000"/>
                                          </p:val>
                                        </p:tav>
                                        <p:tav tm="100000">
                                          <p:val>
                                            <p:strVal val="#ppt_y"/>
                                          </p:val>
                                        </p:tav>
                                      </p:tavLst>
                                    </p:anim>
                                    <p:animEffect transition="in" filter="wipe(down)">
                                      <p:cBhvr>
                                        <p:cTn id="527" dur="500"/>
                                        <p:tgtEl>
                                          <p:spTgt spid="11"/>
                                        </p:tgtEl>
                                      </p:cBhvr>
                                    </p:animEffect>
                                  </p:childTnLst>
                                </p:cTn>
                              </p:par>
                            </p:childTnLst>
                          </p:cTn>
                        </p:par>
                        <p:par>
                          <p:cTn id="528" fill="hold">
                            <p:stCondLst>
                              <p:cond delay="52000"/>
                            </p:stCondLst>
                            <p:childTnLst>
                              <p:par>
                                <p:cTn id="529" presetID="12" presetClass="exit" presetSubtype="4" fill="hold" grpId="11" nodeType="afterEffect">
                                  <p:stCondLst>
                                    <p:cond delay="500"/>
                                  </p:stCondLst>
                                  <p:childTnLst>
                                    <p:anim calcmode="lin" valueType="num">
                                      <p:cBhvr additive="base">
                                        <p:cTn id="530" dur="500"/>
                                        <p:tgtEl>
                                          <p:spTgt spid="11"/>
                                        </p:tgtEl>
                                        <p:attrNameLst>
                                          <p:attrName>ppt_y</p:attrName>
                                        </p:attrNameLst>
                                      </p:cBhvr>
                                      <p:tavLst>
                                        <p:tav tm="0">
                                          <p:val>
                                            <p:strVal val="#ppt_y"/>
                                          </p:val>
                                        </p:tav>
                                        <p:tav tm="100000">
                                          <p:val>
                                            <p:strVal val="#ppt_y+#ppt_h*1.125000"/>
                                          </p:val>
                                        </p:tav>
                                      </p:tavLst>
                                    </p:anim>
                                    <p:animEffect transition="out" filter="wipe(down)">
                                      <p:cBhvr>
                                        <p:cTn id="531" dur="500"/>
                                        <p:tgtEl>
                                          <p:spTgt spid="11"/>
                                        </p:tgtEl>
                                      </p:cBhvr>
                                    </p:animEffect>
                                    <p:set>
                                      <p:cBhvr>
                                        <p:cTn id="532" dur="1" fill="hold">
                                          <p:stCondLst>
                                            <p:cond delay="499"/>
                                          </p:stCondLst>
                                        </p:cTn>
                                        <p:tgtEl>
                                          <p:spTgt spid="11"/>
                                        </p:tgtEl>
                                        <p:attrNameLst>
                                          <p:attrName>style.visibility</p:attrName>
                                        </p:attrNameLst>
                                      </p:cBhvr>
                                      <p:to>
                                        <p:strVal val="hidden"/>
                                      </p:to>
                                    </p:set>
                                  </p:childTnLst>
                                </p:cTn>
                              </p:par>
                              <p:par>
                                <p:cTn id="533" presetID="12" presetClass="entr" presetSubtype="1" fill="hold" grpId="10" nodeType="withEffect">
                                  <p:stCondLst>
                                    <p:cond delay="500"/>
                                  </p:stCondLst>
                                  <p:childTnLst>
                                    <p:set>
                                      <p:cBhvr>
                                        <p:cTn id="534" dur="1" fill="hold">
                                          <p:stCondLst>
                                            <p:cond delay="0"/>
                                          </p:stCondLst>
                                        </p:cTn>
                                        <p:tgtEl>
                                          <p:spTgt spid="10"/>
                                        </p:tgtEl>
                                        <p:attrNameLst>
                                          <p:attrName>style.visibility</p:attrName>
                                        </p:attrNameLst>
                                      </p:cBhvr>
                                      <p:to>
                                        <p:strVal val="visible"/>
                                      </p:to>
                                    </p:set>
                                    <p:anim calcmode="lin" valueType="num">
                                      <p:cBhvr additive="base">
                                        <p:cTn id="535" dur="500"/>
                                        <p:tgtEl>
                                          <p:spTgt spid="10"/>
                                        </p:tgtEl>
                                        <p:attrNameLst>
                                          <p:attrName>ppt_y</p:attrName>
                                        </p:attrNameLst>
                                      </p:cBhvr>
                                      <p:tavLst>
                                        <p:tav tm="0">
                                          <p:val>
                                            <p:strVal val="#ppt_y-#ppt_h*1.125000"/>
                                          </p:val>
                                        </p:tav>
                                        <p:tav tm="100000">
                                          <p:val>
                                            <p:strVal val="#ppt_y"/>
                                          </p:val>
                                        </p:tav>
                                      </p:tavLst>
                                    </p:anim>
                                    <p:animEffect transition="in" filter="wipe(down)">
                                      <p:cBhvr>
                                        <p:cTn id="536" dur="500"/>
                                        <p:tgtEl>
                                          <p:spTgt spid="10"/>
                                        </p:tgtEl>
                                      </p:cBhvr>
                                    </p:animEffect>
                                  </p:childTnLst>
                                </p:cTn>
                              </p:par>
                            </p:childTnLst>
                          </p:cTn>
                        </p:par>
                        <p:par>
                          <p:cTn id="537" fill="hold">
                            <p:stCondLst>
                              <p:cond delay="53000"/>
                            </p:stCondLst>
                            <p:childTnLst>
                              <p:par>
                                <p:cTn id="538" presetID="12" presetClass="exit" presetSubtype="4" fill="hold" grpId="11" nodeType="afterEffect">
                                  <p:stCondLst>
                                    <p:cond delay="500"/>
                                  </p:stCondLst>
                                  <p:childTnLst>
                                    <p:anim calcmode="lin" valueType="num">
                                      <p:cBhvr additive="base">
                                        <p:cTn id="539" dur="500"/>
                                        <p:tgtEl>
                                          <p:spTgt spid="10"/>
                                        </p:tgtEl>
                                        <p:attrNameLst>
                                          <p:attrName>ppt_y</p:attrName>
                                        </p:attrNameLst>
                                      </p:cBhvr>
                                      <p:tavLst>
                                        <p:tav tm="0">
                                          <p:val>
                                            <p:strVal val="#ppt_y"/>
                                          </p:val>
                                        </p:tav>
                                        <p:tav tm="100000">
                                          <p:val>
                                            <p:strVal val="#ppt_y+#ppt_h*1.125000"/>
                                          </p:val>
                                        </p:tav>
                                      </p:tavLst>
                                    </p:anim>
                                    <p:animEffect transition="out" filter="wipe(down)">
                                      <p:cBhvr>
                                        <p:cTn id="540" dur="500"/>
                                        <p:tgtEl>
                                          <p:spTgt spid="10"/>
                                        </p:tgtEl>
                                      </p:cBhvr>
                                    </p:animEffect>
                                    <p:set>
                                      <p:cBhvr>
                                        <p:cTn id="541" dur="1" fill="hold">
                                          <p:stCondLst>
                                            <p:cond delay="499"/>
                                          </p:stCondLst>
                                        </p:cTn>
                                        <p:tgtEl>
                                          <p:spTgt spid="10"/>
                                        </p:tgtEl>
                                        <p:attrNameLst>
                                          <p:attrName>style.visibility</p:attrName>
                                        </p:attrNameLst>
                                      </p:cBhvr>
                                      <p:to>
                                        <p:strVal val="hidden"/>
                                      </p:to>
                                    </p:set>
                                  </p:childTnLst>
                                </p:cTn>
                              </p:par>
                              <p:par>
                                <p:cTn id="542" presetID="12" presetClass="entr" presetSubtype="1" fill="hold" grpId="10" nodeType="withEffect">
                                  <p:stCondLst>
                                    <p:cond delay="500"/>
                                  </p:stCondLst>
                                  <p:childTnLst>
                                    <p:set>
                                      <p:cBhvr>
                                        <p:cTn id="543" dur="1" fill="hold">
                                          <p:stCondLst>
                                            <p:cond delay="0"/>
                                          </p:stCondLst>
                                        </p:cTn>
                                        <p:tgtEl>
                                          <p:spTgt spid="9"/>
                                        </p:tgtEl>
                                        <p:attrNameLst>
                                          <p:attrName>style.visibility</p:attrName>
                                        </p:attrNameLst>
                                      </p:cBhvr>
                                      <p:to>
                                        <p:strVal val="visible"/>
                                      </p:to>
                                    </p:set>
                                    <p:anim calcmode="lin" valueType="num">
                                      <p:cBhvr additive="base">
                                        <p:cTn id="544" dur="500"/>
                                        <p:tgtEl>
                                          <p:spTgt spid="9"/>
                                        </p:tgtEl>
                                        <p:attrNameLst>
                                          <p:attrName>ppt_y</p:attrName>
                                        </p:attrNameLst>
                                      </p:cBhvr>
                                      <p:tavLst>
                                        <p:tav tm="0">
                                          <p:val>
                                            <p:strVal val="#ppt_y-#ppt_h*1.125000"/>
                                          </p:val>
                                        </p:tav>
                                        <p:tav tm="100000">
                                          <p:val>
                                            <p:strVal val="#ppt_y"/>
                                          </p:val>
                                        </p:tav>
                                      </p:tavLst>
                                    </p:anim>
                                    <p:animEffect transition="in" filter="wipe(down)">
                                      <p:cBhvr>
                                        <p:cTn id="545" dur="500"/>
                                        <p:tgtEl>
                                          <p:spTgt spid="9"/>
                                        </p:tgtEl>
                                      </p:cBhvr>
                                    </p:animEffect>
                                  </p:childTnLst>
                                </p:cTn>
                              </p:par>
                            </p:childTnLst>
                          </p:cTn>
                        </p:par>
                        <p:par>
                          <p:cTn id="546" fill="hold">
                            <p:stCondLst>
                              <p:cond delay="54000"/>
                            </p:stCondLst>
                            <p:childTnLst>
                              <p:par>
                                <p:cTn id="547" presetID="12" presetClass="exit" presetSubtype="4" fill="hold" grpId="11" nodeType="afterEffect">
                                  <p:stCondLst>
                                    <p:cond delay="500"/>
                                  </p:stCondLst>
                                  <p:childTnLst>
                                    <p:anim calcmode="lin" valueType="num">
                                      <p:cBhvr additive="base">
                                        <p:cTn id="548" dur="500"/>
                                        <p:tgtEl>
                                          <p:spTgt spid="9"/>
                                        </p:tgtEl>
                                        <p:attrNameLst>
                                          <p:attrName>ppt_y</p:attrName>
                                        </p:attrNameLst>
                                      </p:cBhvr>
                                      <p:tavLst>
                                        <p:tav tm="0">
                                          <p:val>
                                            <p:strVal val="#ppt_y"/>
                                          </p:val>
                                        </p:tav>
                                        <p:tav tm="100000">
                                          <p:val>
                                            <p:strVal val="#ppt_y+#ppt_h*1.125000"/>
                                          </p:val>
                                        </p:tav>
                                      </p:tavLst>
                                    </p:anim>
                                    <p:animEffect transition="out" filter="wipe(down)">
                                      <p:cBhvr>
                                        <p:cTn id="549" dur="500"/>
                                        <p:tgtEl>
                                          <p:spTgt spid="9"/>
                                        </p:tgtEl>
                                      </p:cBhvr>
                                    </p:animEffect>
                                    <p:set>
                                      <p:cBhvr>
                                        <p:cTn id="550" dur="1" fill="hold">
                                          <p:stCondLst>
                                            <p:cond delay="499"/>
                                          </p:stCondLst>
                                        </p:cTn>
                                        <p:tgtEl>
                                          <p:spTgt spid="9"/>
                                        </p:tgtEl>
                                        <p:attrNameLst>
                                          <p:attrName>style.visibility</p:attrName>
                                        </p:attrNameLst>
                                      </p:cBhvr>
                                      <p:to>
                                        <p:strVal val="hidden"/>
                                      </p:to>
                                    </p:set>
                                  </p:childTnLst>
                                </p:cTn>
                              </p:par>
                              <p:par>
                                <p:cTn id="551" presetID="12" presetClass="entr" presetSubtype="1" fill="hold" grpId="10" nodeType="withEffect">
                                  <p:stCondLst>
                                    <p:cond delay="500"/>
                                  </p:stCondLst>
                                  <p:childTnLst>
                                    <p:set>
                                      <p:cBhvr>
                                        <p:cTn id="552" dur="1" fill="hold">
                                          <p:stCondLst>
                                            <p:cond delay="0"/>
                                          </p:stCondLst>
                                        </p:cTn>
                                        <p:tgtEl>
                                          <p:spTgt spid="8"/>
                                        </p:tgtEl>
                                        <p:attrNameLst>
                                          <p:attrName>style.visibility</p:attrName>
                                        </p:attrNameLst>
                                      </p:cBhvr>
                                      <p:to>
                                        <p:strVal val="visible"/>
                                      </p:to>
                                    </p:set>
                                    <p:anim calcmode="lin" valueType="num">
                                      <p:cBhvr additive="base">
                                        <p:cTn id="553" dur="500"/>
                                        <p:tgtEl>
                                          <p:spTgt spid="8"/>
                                        </p:tgtEl>
                                        <p:attrNameLst>
                                          <p:attrName>ppt_y</p:attrName>
                                        </p:attrNameLst>
                                      </p:cBhvr>
                                      <p:tavLst>
                                        <p:tav tm="0">
                                          <p:val>
                                            <p:strVal val="#ppt_y-#ppt_h*1.125000"/>
                                          </p:val>
                                        </p:tav>
                                        <p:tav tm="100000">
                                          <p:val>
                                            <p:strVal val="#ppt_y"/>
                                          </p:val>
                                        </p:tav>
                                      </p:tavLst>
                                    </p:anim>
                                    <p:animEffect transition="in" filter="wipe(down)">
                                      <p:cBhvr>
                                        <p:cTn id="554" dur="500"/>
                                        <p:tgtEl>
                                          <p:spTgt spid="8"/>
                                        </p:tgtEl>
                                      </p:cBhvr>
                                    </p:animEffect>
                                  </p:childTnLst>
                                </p:cTn>
                              </p:par>
                            </p:childTnLst>
                          </p:cTn>
                        </p:par>
                        <p:par>
                          <p:cTn id="555" fill="hold">
                            <p:stCondLst>
                              <p:cond delay="55000"/>
                            </p:stCondLst>
                            <p:childTnLst>
                              <p:par>
                                <p:cTn id="556" presetID="12" presetClass="exit" presetSubtype="4" fill="hold" grpId="11" nodeType="afterEffect">
                                  <p:stCondLst>
                                    <p:cond delay="500"/>
                                  </p:stCondLst>
                                  <p:childTnLst>
                                    <p:anim calcmode="lin" valueType="num">
                                      <p:cBhvr additive="base">
                                        <p:cTn id="557" dur="500"/>
                                        <p:tgtEl>
                                          <p:spTgt spid="8"/>
                                        </p:tgtEl>
                                        <p:attrNameLst>
                                          <p:attrName>ppt_y</p:attrName>
                                        </p:attrNameLst>
                                      </p:cBhvr>
                                      <p:tavLst>
                                        <p:tav tm="0">
                                          <p:val>
                                            <p:strVal val="#ppt_y"/>
                                          </p:val>
                                        </p:tav>
                                        <p:tav tm="100000">
                                          <p:val>
                                            <p:strVal val="#ppt_y+#ppt_h*1.125000"/>
                                          </p:val>
                                        </p:tav>
                                      </p:tavLst>
                                    </p:anim>
                                    <p:animEffect transition="out" filter="wipe(down)">
                                      <p:cBhvr>
                                        <p:cTn id="558" dur="500"/>
                                        <p:tgtEl>
                                          <p:spTgt spid="8"/>
                                        </p:tgtEl>
                                      </p:cBhvr>
                                    </p:animEffect>
                                    <p:set>
                                      <p:cBhvr>
                                        <p:cTn id="559" dur="1" fill="hold">
                                          <p:stCondLst>
                                            <p:cond delay="499"/>
                                          </p:stCondLst>
                                        </p:cTn>
                                        <p:tgtEl>
                                          <p:spTgt spid="8"/>
                                        </p:tgtEl>
                                        <p:attrNameLst>
                                          <p:attrName>style.visibility</p:attrName>
                                        </p:attrNameLst>
                                      </p:cBhvr>
                                      <p:to>
                                        <p:strVal val="hidden"/>
                                      </p:to>
                                    </p:set>
                                  </p:childTnLst>
                                </p:cTn>
                              </p:par>
                              <p:par>
                                <p:cTn id="560" presetID="12" presetClass="entr" presetSubtype="1" fill="hold" grpId="10" nodeType="withEffect">
                                  <p:stCondLst>
                                    <p:cond delay="500"/>
                                  </p:stCondLst>
                                  <p:childTnLst>
                                    <p:set>
                                      <p:cBhvr>
                                        <p:cTn id="561" dur="1" fill="hold">
                                          <p:stCondLst>
                                            <p:cond delay="0"/>
                                          </p:stCondLst>
                                        </p:cTn>
                                        <p:tgtEl>
                                          <p:spTgt spid="7"/>
                                        </p:tgtEl>
                                        <p:attrNameLst>
                                          <p:attrName>style.visibility</p:attrName>
                                        </p:attrNameLst>
                                      </p:cBhvr>
                                      <p:to>
                                        <p:strVal val="visible"/>
                                      </p:to>
                                    </p:set>
                                    <p:anim calcmode="lin" valueType="num">
                                      <p:cBhvr additive="base">
                                        <p:cTn id="562" dur="500"/>
                                        <p:tgtEl>
                                          <p:spTgt spid="7"/>
                                        </p:tgtEl>
                                        <p:attrNameLst>
                                          <p:attrName>ppt_y</p:attrName>
                                        </p:attrNameLst>
                                      </p:cBhvr>
                                      <p:tavLst>
                                        <p:tav tm="0">
                                          <p:val>
                                            <p:strVal val="#ppt_y-#ppt_h*1.125000"/>
                                          </p:val>
                                        </p:tav>
                                        <p:tav tm="100000">
                                          <p:val>
                                            <p:strVal val="#ppt_y"/>
                                          </p:val>
                                        </p:tav>
                                      </p:tavLst>
                                    </p:anim>
                                    <p:animEffect transition="in" filter="wipe(down)">
                                      <p:cBhvr>
                                        <p:cTn id="563" dur="500"/>
                                        <p:tgtEl>
                                          <p:spTgt spid="7"/>
                                        </p:tgtEl>
                                      </p:cBhvr>
                                    </p:animEffect>
                                  </p:childTnLst>
                                </p:cTn>
                              </p:par>
                            </p:childTnLst>
                          </p:cTn>
                        </p:par>
                        <p:par>
                          <p:cTn id="564" fill="hold">
                            <p:stCondLst>
                              <p:cond delay="56000"/>
                            </p:stCondLst>
                            <p:childTnLst>
                              <p:par>
                                <p:cTn id="565" presetID="12" presetClass="exit" presetSubtype="4" fill="hold" grpId="11" nodeType="afterEffect">
                                  <p:stCondLst>
                                    <p:cond delay="500"/>
                                  </p:stCondLst>
                                  <p:childTnLst>
                                    <p:anim calcmode="lin" valueType="num">
                                      <p:cBhvr additive="base">
                                        <p:cTn id="566" dur="500"/>
                                        <p:tgtEl>
                                          <p:spTgt spid="7"/>
                                        </p:tgtEl>
                                        <p:attrNameLst>
                                          <p:attrName>ppt_y</p:attrName>
                                        </p:attrNameLst>
                                      </p:cBhvr>
                                      <p:tavLst>
                                        <p:tav tm="0">
                                          <p:val>
                                            <p:strVal val="#ppt_y"/>
                                          </p:val>
                                        </p:tav>
                                        <p:tav tm="100000">
                                          <p:val>
                                            <p:strVal val="#ppt_y+#ppt_h*1.125000"/>
                                          </p:val>
                                        </p:tav>
                                      </p:tavLst>
                                    </p:anim>
                                    <p:animEffect transition="out" filter="wipe(down)">
                                      <p:cBhvr>
                                        <p:cTn id="567" dur="500"/>
                                        <p:tgtEl>
                                          <p:spTgt spid="7"/>
                                        </p:tgtEl>
                                      </p:cBhvr>
                                    </p:animEffect>
                                    <p:set>
                                      <p:cBhvr>
                                        <p:cTn id="568" dur="1" fill="hold">
                                          <p:stCondLst>
                                            <p:cond delay="499"/>
                                          </p:stCondLst>
                                        </p:cTn>
                                        <p:tgtEl>
                                          <p:spTgt spid="7"/>
                                        </p:tgtEl>
                                        <p:attrNameLst>
                                          <p:attrName>style.visibility</p:attrName>
                                        </p:attrNameLst>
                                      </p:cBhvr>
                                      <p:to>
                                        <p:strVal val="hidden"/>
                                      </p:to>
                                    </p:set>
                                  </p:childTnLst>
                                </p:cTn>
                              </p:par>
                              <p:par>
                                <p:cTn id="569" presetID="12" presetClass="entr" presetSubtype="1" fill="hold" grpId="10" nodeType="withEffect">
                                  <p:stCondLst>
                                    <p:cond delay="500"/>
                                  </p:stCondLst>
                                  <p:childTnLst>
                                    <p:set>
                                      <p:cBhvr>
                                        <p:cTn id="570" dur="1" fill="hold">
                                          <p:stCondLst>
                                            <p:cond delay="0"/>
                                          </p:stCondLst>
                                        </p:cTn>
                                        <p:tgtEl>
                                          <p:spTgt spid="6"/>
                                        </p:tgtEl>
                                        <p:attrNameLst>
                                          <p:attrName>style.visibility</p:attrName>
                                        </p:attrNameLst>
                                      </p:cBhvr>
                                      <p:to>
                                        <p:strVal val="visible"/>
                                      </p:to>
                                    </p:set>
                                    <p:anim calcmode="lin" valueType="num">
                                      <p:cBhvr additive="base">
                                        <p:cTn id="571" dur="500"/>
                                        <p:tgtEl>
                                          <p:spTgt spid="6"/>
                                        </p:tgtEl>
                                        <p:attrNameLst>
                                          <p:attrName>ppt_y</p:attrName>
                                        </p:attrNameLst>
                                      </p:cBhvr>
                                      <p:tavLst>
                                        <p:tav tm="0">
                                          <p:val>
                                            <p:strVal val="#ppt_y-#ppt_h*1.125000"/>
                                          </p:val>
                                        </p:tav>
                                        <p:tav tm="100000">
                                          <p:val>
                                            <p:strVal val="#ppt_y"/>
                                          </p:val>
                                        </p:tav>
                                      </p:tavLst>
                                    </p:anim>
                                    <p:animEffect transition="in" filter="wipe(down)">
                                      <p:cBhvr>
                                        <p:cTn id="572" dur="500"/>
                                        <p:tgtEl>
                                          <p:spTgt spid="6"/>
                                        </p:tgtEl>
                                      </p:cBhvr>
                                    </p:animEffect>
                                  </p:childTnLst>
                                </p:cTn>
                              </p:par>
                            </p:childTnLst>
                          </p:cTn>
                        </p:par>
                        <p:par>
                          <p:cTn id="573" fill="hold">
                            <p:stCondLst>
                              <p:cond delay="57000"/>
                            </p:stCondLst>
                            <p:childTnLst>
                              <p:par>
                                <p:cTn id="574" presetID="12" presetClass="exit" presetSubtype="4" fill="hold" grpId="11" nodeType="afterEffect">
                                  <p:stCondLst>
                                    <p:cond delay="500"/>
                                  </p:stCondLst>
                                  <p:childTnLst>
                                    <p:anim calcmode="lin" valueType="num">
                                      <p:cBhvr additive="base">
                                        <p:cTn id="575" dur="500"/>
                                        <p:tgtEl>
                                          <p:spTgt spid="6"/>
                                        </p:tgtEl>
                                        <p:attrNameLst>
                                          <p:attrName>ppt_y</p:attrName>
                                        </p:attrNameLst>
                                      </p:cBhvr>
                                      <p:tavLst>
                                        <p:tav tm="0">
                                          <p:val>
                                            <p:strVal val="#ppt_y"/>
                                          </p:val>
                                        </p:tav>
                                        <p:tav tm="100000">
                                          <p:val>
                                            <p:strVal val="#ppt_y+#ppt_h*1.125000"/>
                                          </p:val>
                                        </p:tav>
                                      </p:tavLst>
                                    </p:anim>
                                    <p:animEffect transition="out" filter="wipe(down)">
                                      <p:cBhvr>
                                        <p:cTn id="576" dur="500"/>
                                        <p:tgtEl>
                                          <p:spTgt spid="6"/>
                                        </p:tgtEl>
                                      </p:cBhvr>
                                    </p:animEffect>
                                    <p:set>
                                      <p:cBhvr>
                                        <p:cTn id="577" dur="1" fill="hold">
                                          <p:stCondLst>
                                            <p:cond delay="499"/>
                                          </p:stCondLst>
                                        </p:cTn>
                                        <p:tgtEl>
                                          <p:spTgt spid="6"/>
                                        </p:tgtEl>
                                        <p:attrNameLst>
                                          <p:attrName>style.visibility</p:attrName>
                                        </p:attrNameLst>
                                      </p:cBhvr>
                                      <p:to>
                                        <p:strVal val="hidden"/>
                                      </p:to>
                                    </p:set>
                                  </p:childTnLst>
                                </p:cTn>
                              </p:par>
                              <p:par>
                                <p:cTn id="578" presetID="12" presetClass="entr" presetSubtype="1" fill="hold" grpId="10" nodeType="withEffect">
                                  <p:stCondLst>
                                    <p:cond delay="500"/>
                                  </p:stCondLst>
                                  <p:childTnLst>
                                    <p:set>
                                      <p:cBhvr>
                                        <p:cTn id="579" dur="1" fill="hold">
                                          <p:stCondLst>
                                            <p:cond delay="0"/>
                                          </p:stCondLst>
                                        </p:cTn>
                                        <p:tgtEl>
                                          <p:spTgt spid="5"/>
                                        </p:tgtEl>
                                        <p:attrNameLst>
                                          <p:attrName>style.visibility</p:attrName>
                                        </p:attrNameLst>
                                      </p:cBhvr>
                                      <p:to>
                                        <p:strVal val="visible"/>
                                      </p:to>
                                    </p:set>
                                    <p:anim calcmode="lin" valueType="num">
                                      <p:cBhvr additive="base">
                                        <p:cTn id="580" dur="500"/>
                                        <p:tgtEl>
                                          <p:spTgt spid="5"/>
                                        </p:tgtEl>
                                        <p:attrNameLst>
                                          <p:attrName>ppt_y</p:attrName>
                                        </p:attrNameLst>
                                      </p:cBhvr>
                                      <p:tavLst>
                                        <p:tav tm="0">
                                          <p:val>
                                            <p:strVal val="#ppt_y-#ppt_h*1.125000"/>
                                          </p:val>
                                        </p:tav>
                                        <p:tav tm="100000">
                                          <p:val>
                                            <p:strVal val="#ppt_y"/>
                                          </p:val>
                                        </p:tav>
                                      </p:tavLst>
                                    </p:anim>
                                    <p:animEffect transition="in" filter="wipe(down)">
                                      <p:cBhvr>
                                        <p:cTn id="581" dur="500"/>
                                        <p:tgtEl>
                                          <p:spTgt spid="5"/>
                                        </p:tgtEl>
                                      </p:cBhvr>
                                    </p:animEffect>
                                  </p:childTnLst>
                                </p:cTn>
                              </p:par>
                            </p:childTnLst>
                          </p:cTn>
                        </p:par>
                        <p:par>
                          <p:cTn id="582" fill="hold">
                            <p:stCondLst>
                              <p:cond delay="58000"/>
                            </p:stCondLst>
                            <p:childTnLst>
                              <p:par>
                                <p:cTn id="583" presetID="12" presetClass="exit" presetSubtype="4" fill="hold" grpId="11" nodeType="afterEffect">
                                  <p:stCondLst>
                                    <p:cond delay="500"/>
                                  </p:stCondLst>
                                  <p:childTnLst>
                                    <p:anim calcmode="lin" valueType="num">
                                      <p:cBhvr additive="base">
                                        <p:cTn id="584" dur="500"/>
                                        <p:tgtEl>
                                          <p:spTgt spid="5"/>
                                        </p:tgtEl>
                                        <p:attrNameLst>
                                          <p:attrName>ppt_y</p:attrName>
                                        </p:attrNameLst>
                                      </p:cBhvr>
                                      <p:tavLst>
                                        <p:tav tm="0">
                                          <p:val>
                                            <p:strVal val="#ppt_y"/>
                                          </p:val>
                                        </p:tav>
                                        <p:tav tm="100000">
                                          <p:val>
                                            <p:strVal val="#ppt_y+#ppt_h*1.125000"/>
                                          </p:val>
                                        </p:tav>
                                      </p:tavLst>
                                    </p:anim>
                                    <p:animEffect transition="out" filter="wipe(down)">
                                      <p:cBhvr>
                                        <p:cTn id="585" dur="500"/>
                                        <p:tgtEl>
                                          <p:spTgt spid="5"/>
                                        </p:tgtEl>
                                      </p:cBhvr>
                                    </p:animEffect>
                                    <p:set>
                                      <p:cBhvr>
                                        <p:cTn id="586" dur="1" fill="hold">
                                          <p:stCondLst>
                                            <p:cond delay="499"/>
                                          </p:stCondLst>
                                        </p:cTn>
                                        <p:tgtEl>
                                          <p:spTgt spid="5"/>
                                        </p:tgtEl>
                                        <p:attrNameLst>
                                          <p:attrName>style.visibility</p:attrName>
                                        </p:attrNameLst>
                                      </p:cBhvr>
                                      <p:to>
                                        <p:strVal val="hidden"/>
                                      </p:to>
                                    </p:set>
                                  </p:childTnLst>
                                </p:cTn>
                              </p:par>
                              <p:par>
                                <p:cTn id="587" presetID="12" presetClass="entr" presetSubtype="1" fill="hold" grpId="10" nodeType="withEffect">
                                  <p:stCondLst>
                                    <p:cond delay="500"/>
                                  </p:stCondLst>
                                  <p:childTnLst>
                                    <p:set>
                                      <p:cBhvr>
                                        <p:cTn id="588" dur="1" fill="hold">
                                          <p:stCondLst>
                                            <p:cond delay="0"/>
                                          </p:stCondLst>
                                        </p:cTn>
                                        <p:tgtEl>
                                          <p:spTgt spid="4"/>
                                        </p:tgtEl>
                                        <p:attrNameLst>
                                          <p:attrName>style.visibility</p:attrName>
                                        </p:attrNameLst>
                                      </p:cBhvr>
                                      <p:to>
                                        <p:strVal val="visible"/>
                                      </p:to>
                                    </p:set>
                                    <p:anim calcmode="lin" valueType="num">
                                      <p:cBhvr additive="base">
                                        <p:cTn id="589" dur="500"/>
                                        <p:tgtEl>
                                          <p:spTgt spid="4"/>
                                        </p:tgtEl>
                                        <p:attrNameLst>
                                          <p:attrName>ppt_y</p:attrName>
                                        </p:attrNameLst>
                                      </p:cBhvr>
                                      <p:tavLst>
                                        <p:tav tm="0">
                                          <p:val>
                                            <p:strVal val="#ppt_y-#ppt_h*1.125000"/>
                                          </p:val>
                                        </p:tav>
                                        <p:tav tm="100000">
                                          <p:val>
                                            <p:strVal val="#ppt_y"/>
                                          </p:val>
                                        </p:tav>
                                      </p:tavLst>
                                    </p:anim>
                                    <p:animEffect transition="in" filter="wipe(down)">
                                      <p:cBhvr>
                                        <p:cTn id="590" dur="500"/>
                                        <p:tgtEl>
                                          <p:spTgt spid="4"/>
                                        </p:tgtEl>
                                      </p:cBhvr>
                                    </p:animEffect>
                                  </p:childTnLst>
                                </p:cTn>
                              </p:par>
                            </p:childTnLst>
                          </p:cTn>
                        </p:par>
                        <p:par>
                          <p:cTn id="591" fill="hold">
                            <p:stCondLst>
                              <p:cond delay="59000"/>
                            </p:stCondLst>
                            <p:childTnLst>
                              <p:par>
                                <p:cTn id="592" presetID="12" presetClass="exit" presetSubtype="4" fill="hold" grpId="11" nodeType="afterEffect">
                                  <p:stCondLst>
                                    <p:cond delay="500"/>
                                  </p:stCondLst>
                                  <p:childTnLst>
                                    <p:anim calcmode="lin" valueType="num">
                                      <p:cBhvr additive="base">
                                        <p:cTn id="593" dur="500"/>
                                        <p:tgtEl>
                                          <p:spTgt spid="4"/>
                                        </p:tgtEl>
                                        <p:attrNameLst>
                                          <p:attrName>ppt_y</p:attrName>
                                        </p:attrNameLst>
                                      </p:cBhvr>
                                      <p:tavLst>
                                        <p:tav tm="0">
                                          <p:val>
                                            <p:strVal val="#ppt_y"/>
                                          </p:val>
                                        </p:tav>
                                        <p:tav tm="100000">
                                          <p:val>
                                            <p:strVal val="#ppt_y+#ppt_h*1.125000"/>
                                          </p:val>
                                        </p:tav>
                                      </p:tavLst>
                                    </p:anim>
                                    <p:animEffect transition="out" filter="wipe(down)">
                                      <p:cBhvr>
                                        <p:cTn id="594" dur="500"/>
                                        <p:tgtEl>
                                          <p:spTgt spid="4"/>
                                        </p:tgtEl>
                                      </p:cBhvr>
                                    </p:animEffect>
                                    <p:set>
                                      <p:cBhvr>
                                        <p:cTn id="595" dur="1" fill="hold">
                                          <p:stCondLst>
                                            <p:cond delay="499"/>
                                          </p:stCondLst>
                                        </p:cTn>
                                        <p:tgtEl>
                                          <p:spTgt spid="4"/>
                                        </p:tgtEl>
                                        <p:attrNameLst>
                                          <p:attrName>style.visibility</p:attrName>
                                        </p:attrNameLst>
                                      </p:cBhvr>
                                      <p:to>
                                        <p:strVal val="hidden"/>
                                      </p:to>
                                    </p:set>
                                  </p:childTnLst>
                                </p:cTn>
                              </p:par>
                              <p:par>
                                <p:cTn id="596" presetID="12" presetClass="entr" presetSubtype="1" fill="hold" grpId="11" nodeType="withEffect">
                                  <p:stCondLst>
                                    <p:cond delay="500"/>
                                  </p:stCondLst>
                                  <p:childTnLst>
                                    <p:set>
                                      <p:cBhvr>
                                        <p:cTn id="597" dur="1" fill="hold">
                                          <p:stCondLst>
                                            <p:cond delay="0"/>
                                          </p:stCondLst>
                                        </p:cTn>
                                        <p:tgtEl>
                                          <p:spTgt spid="3"/>
                                        </p:tgtEl>
                                        <p:attrNameLst>
                                          <p:attrName>style.visibility</p:attrName>
                                        </p:attrNameLst>
                                      </p:cBhvr>
                                      <p:to>
                                        <p:strVal val="visible"/>
                                      </p:to>
                                    </p:set>
                                    <p:anim calcmode="lin" valueType="num">
                                      <p:cBhvr additive="base">
                                        <p:cTn id="598" dur="500"/>
                                        <p:tgtEl>
                                          <p:spTgt spid="3"/>
                                        </p:tgtEl>
                                        <p:attrNameLst>
                                          <p:attrName>ppt_y</p:attrName>
                                        </p:attrNameLst>
                                      </p:cBhvr>
                                      <p:tavLst>
                                        <p:tav tm="0">
                                          <p:val>
                                            <p:strVal val="#ppt_y-#ppt_h*1.125000"/>
                                          </p:val>
                                        </p:tav>
                                        <p:tav tm="100000">
                                          <p:val>
                                            <p:strVal val="#ppt_y"/>
                                          </p:val>
                                        </p:tav>
                                      </p:tavLst>
                                    </p:anim>
                                    <p:animEffect transition="in" filter="wipe(down)">
                                      <p:cBhvr>
                                        <p:cTn id="59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3" grpId="3"/>
      <p:bldP spid="3" grpId="4"/>
      <p:bldP spid="3" grpId="5"/>
      <p:bldP spid="3" grpId="6"/>
      <p:bldP spid="3" grpId="7"/>
      <p:bldP spid="3" grpId="8"/>
      <p:bldP spid="3" grpId="9"/>
      <p:bldP spid="3" grpId="10"/>
      <p:bldP spid="3" grpId="11"/>
      <p:bldP spid="4" grpId="0"/>
      <p:bldP spid="4" grpId="1"/>
      <p:bldP spid="4" grpId="2"/>
      <p:bldP spid="4" grpId="3"/>
      <p:bldP spid="4" grpId="4"/>
      <p:bldP spid="4" grpId="5"/>
      <p:bldP spid="4" grpId="6"/>
      <p:bldP spid="4" grpId="7"/>
      <p:bldP spid="4" grpId="8"/>
      <p:bldP spid="4" grpId="9"/>
      <p:bldP spid="4" grpId="10"/>
      <p:bldP spid="4" grpId="11"/>
      <p:bldP spid="5" grpId="0"/>
      <p:bldP spid="5" grpId="1"/>
      <p:bldP spid="5" grpId="2"/>
      <p:bldP spid="5" grpId="3"/>
      <p:bldP spid="5" grpId="4"/>
      <p:bldP spid="5" grpId="5"/>
      <p:bldP spid="5" grpId="6"/>
      <p:bldP spid="5" grpId="7"/>
      <p:bldP spid="5" grpId="8"/>
      <p:bldP spid="5" grpId="9"/>
      <p:bldP spid="5" grpId="10"/>
      <p:bldP spid="5" grpId="11"/>
      <p:bldP spid="6" grpId="0"/>
      <p:bldP spid="6" grpId="1"/>
      <p:bldP spid="6" grpId="2"/>
      <p:bldP spid="6" grpId="3"/>
      <p:bldP spid="6" grpId="4"/>
      <p:bldP spid="6" grpId="5"/>
      <p:bldP spid="6" grpId="6"/>
      <p:bldP spid="6" grpId="7"/>
      <p:bldP spid="6" grpId="8"/>
      <p:bldP spid="6" grpId="9"/>
      <p:bldP spid="6" grpId="10"/>
      <p:bldP spid="6" grpId="11"/>
      <p:bldP spid="7" grpId="0"/>
      <p:bldP spid="7" grpId="1"/>
      <p:bldP spid="7" grpId="2"/>
      <p:bldP spid="7" grpId="3"/>
      <p:bldP spid="7" grpId="4"/>
      <p:bldP spid="7" grpId="5"/>
      <p:bldP spid="7" grpId="6"/>
      <p:bldP spid="7" grpId="7"/>
      <p:bldP spid="7" grpId="8"/>
      <p:bldP spid="7" grpId="9"/>
      <p:bldP spid="7" grpId="10"/>
      <p:bldP spid="7" grpId="11"/>
      <p:bldP spid="8" grpId="0"/>
      <p:bldP spid="8" grpId="1"/>
      <p:bldP spid="8" grpId="2"/>
      <p:bldP spid="8" grpId="3"/>
      <p:bldP spid="8" grpId="4"/>
      <p:bldP spid="8" grpId="5"/>
      <p:bldP spid="8" grpId="6"/>
      <p:bldP spid="8" grpId="7"/>
      <p:bldP spid="8" grpId="8"/>
      <p:bldP spid="8" grpId="9"/>
      <p:bldP spid="8" grpId="10"/>
      <p:bldP spid="8" grpId="11"/>
      <p:bldP spid="9" grpId="0"/>
      <p:bldP spid="9" grpId="1"/>
      <p:bldP spid="9" grpId="2"/>
      <p:bldP spid="9" grpId="3"/>
      <p:bldP spid="9" grpId="4"/>
      <p:bldP spid="9" grpId="5"/>
      <p:bldP spid="9" grpId="6"/>
      <p:bldP spid="9" grpId="7"/>
      <p:bldP spid="9" grpId="8"/>
      <p:bldP spid="9" grpId="9"/>
      <p:bldP spid="9" grpId="10"/>
      <p:bldP spid="9" grpId="11"/>
      <p:bldP spid="10" grpId="0"/>
      <p:bldP spid="10" grpId="1"/>
      <p:bldP spid="10" grpId="2"/>
      <p:bldP spid="10" grpId="3"/>
      <p:bldP spid="10" grpId="4"/>
      <p:bldP spid="10" grpId="5"/>
      <p:bldP spid="10" grpId="6"/>
      <p:bldP spid="10" grpId="7"/>
      <p:bldP spid="10" grpId="8"/>
      <p:bldP spid="10" grpId="9"/>
      <p:bldP spid="10" grpId="10"/>
      <p:bldP spid="10" grpId="11"/>
      <p:bldP spid="11" grpId="0"/>
      <p:bldP spid="11" grpId="1"/>
      <p:bldP spid="11" grpId="2"/>
      <p:bldP spid="11" grpId="3"/>
      <p:bldP spid="11" grpId="4"/>
      <p:bldP spid="11" grpId="5"/>
      <p:bldP spid="11" grpId="6"/>
      <p:bldP spid="11" grpId="7"/>
      <p:bldP spid="11" grpId="8"/>
      <p:bldP spid="11" grpId="9"/>
      <p:bldP spid="11" grpId="10"/>
      <p:bldP spid="11" grpId="11"/>
      <p:bldP spid="12" grpId="0"/>
      <p:bldP spid="12" grpId="1"/>
      <p:bldP spid="12" grpId="2"/>
      <p:bldP spid="12" grpId="3"/>
      <p:bldP spid="12" grpId="4"/>
      <p:bldP spid="12" grpId="5"/>
      <p:bldP spid="12" grpId="6"/>
      <p:bldP spid="12" grpId="7"/>
      <p:bldP spid="12" grpId="8"/>
      <p:bldP spid="12" grpId="9"/>
      <p:bldP spid="12" grpId="10"/>
      <p:bldP spid="12" grpId="11"/>
      <p:bldP spid="13" grpId="0"/>
      <p:bldP spid="13" grpId="1"/>
      <p:bldP spid="14" grpId="0"/>
      <p:bldP spid="14" grpId="1"/>
      <p:bldP spid="15" grpId="0"/>
      <p:bldP spid="15" grpId="1"/>
      <p:bldP spid="16" grpId="0"/>
      <p:bldP spid="16" grpId="1"/>
      <p:bldP spid="17" grpId="0"/>
      <p:bldP spid="17" grpId="1"/>
      <p:bldP spid="18" grpId="0"/>
      <p:bldP spid="18" grpId="1"/>
      <p:bldP spid="19" grpId="0" build="p">
        <p:tmplLst>
          <p:tmpl lvl="1">
            <p:tnLst>
              <p:par>
                <p:cTn presetID="12" presetClass="exit" presetSubtype="4" fill="hold" nodeType="withEffect">
                  <p:stCondLst>
                    <p:cond delay="500"/>
                  </p:stCondLst>
                  <p:childTnLst>
                    <p:anim calcmode="lin" valueType="num">
                      <p:cBhvr additive="base">
                        <p:cTn dur="500"/>
                        <p:tgtEl>
                          <p:spTgt spid="19"/>
                        </p:tgtEl>
                        <p:attrNameLst>
                          <p:attrName>ppt_y</p:attrName>
                        </p:attrNameLst>
                      </p:cBhvr>
                      <p:tavLst>
                        <p:tav tm="0">
                          <p:val>
                            <p:strVal val="#ppt_y"/>
                          </p:val>
                        </p:tav>
                        <p:tav tm="100000">
                          <p:val>
                            <p:strVal val="#ppt_y+#ppt_h*1.125000"/>
                          </p:val>
                        </p:tav>
                      </p:tavLst>
                    </p:anim>
                    <p:animEffect transition="out" filter="wipe(down)">
                      <p:cBhvr>
                        <p:cTn dur="500"/>
                        <p:tgtEl>
                          <p:spTgt spid="19"/>
                        </p:tgtEl>
                      </p:cBhvr>
                    </p:animEffect>
                    <p:set>
                      <p:cBhvr>
                        <p:cTn dur="1" fill="hold">
                          <p:stCondLst>
                            <p:cond delay="499"/>
                          </p:stCondLst>
                        </p:cTn>
                        <p:tgtEl>
                          <p:spTgt spid="19"/>
                        </p:tgtEl>
                        <p:attrNameLst>
                          <p:attrName>style.visibility</p:attrName>
                        </p:attrNameLst>
                      </p:cBhvr>
                      <p:to>
                        <p:strVal val="hidden"/>
                      </p:to>
                    </p:set>
                  </p:childTnLst>
                </p:cTn>
              </p:par>
            </p:tnLst>
          </p:tmpl>
        </p:tmplLst>
      </p:bldP>
      <p:bldP spid="20" grpId="0" build="p">
        <p:tmplLst>
          <p:tmpl lvl="1">
            <p:tnLst>
              <p:par>
                <p:cTn presetID="12" presetClass="entr" presetSubtype="1" fill="hold" nodeType="withEffect">
                  <p:stCondLst>
                    <p:cond delay="50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p:tgtEl>
                          <p:spTgt spid="20"/>
                        </p:tgtEl>
                        <p:attrNameLst>
                          <p:attrName>ppt_y</p:attrName>
                        </p:attrNameLst>
                      </p:cBhvr>
                      <p:tavLst>
                        <p:tav tm="0">
                          <p:val>
                            <p:strVal val="#ppt_y-#ppt_h*1.125000"/>
                          </p:val>
                        </p:tav>
                        <p:tav tm="100000">
                          <p:val>
                            <p:strVal val="#ppt_y"/>
                          </p:val>
                        </p:tav>
                      </p:tavLst>
                    </p:anim>
                    <p:animEffect transition="in" filter="wipe(down)">
                      <p:cBhvr>
                        <p:cTn dur="500"/>
                        <p:tgtEl>
                          <p:spTgt spid="20"/>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F7DCF1-BC1A-45AA-88FA-A57DD5ADB8B2}"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668513699"/>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F7DCF1-BC1A-45AA-88FA-A57DD5ADB8B2}" type="datetimeFigureOut">
              <a:rPr lang="en-US" smtClean="0"/>
              <a:pPr/>
              <a:t>1/21/2024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0536611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F7DCF1-BC1A-45AA-88FA-A57DD5ADB8B2}"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261665702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F7DCF1-BC1A-45AA-88FA-A57DD5ADB8B2}" type="datetimeFigureOut">
              <a:rPr lang="en-US" smtClean="0"/>
              <a:pPr/>
              <a:t>1/21/2024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6432599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F7DCF1-BC1A-45AA-88FA-A57DD5ADB8B2}" type="datetimeFigureOut">
              <a:rPr lang="en-US" smtClean="0"/>
              <a:pPr/>
              <a:t>1/21/2024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79331321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F7DCF1-BC1A-45AA-88FA-A57DD5ADB8B2}" type="datetimeFigureOut">
              <a:rPr lang="en-US" smtClean="0"/>
              <a:pPr/>
              <a:t>1/21/2024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pPr lvl="0">
              <a:spcBef>
                <a:spcPts val="0"/>
              </a:spcBef>
              <a:buNone/>
            </a:pPr>
            <a:fld id="{00000000-1234-1234-1234-123412341234}" type="slidenum">
              <a:rPr lang="en" smtClean="0"/>
              <a:pPr lvl="0">
                <a:spcBef>
                  <a:spcPts val="0"/>
                </a:spcBef>
                <a:buNone/>
              </a:pPr>
              <a:t>‹#›</a:t>
            </a:fld>
            <a:endParaRPr lang="en"/>
          </a:p>
        </p:txBody>
      </p:sp>
    </p:spTree>
    <p:extLst>
      <p:ext uri="{BB962C8B-B14F-4D97-AF65-F5344CB8AC3E}">
        <p14:creationId xmlns:p14="http://schemas.microsoft.com/office/powerpoint/2010/main" val="2723344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7DCF1-BC1A-45AA-88FA-A57DD5ADB8B2}"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34834856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F7DCF1-BC1A-45AA-88FA-A57DD5ADB8B2}" type="datetimeFigureOut">
              <a:rPr lang="en-US" smtClean="0"/>
              <a:pPr/>
              <a:t>1/21/2024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855260366"/>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4F7DCF1-BC1A-45AA-88FA-A57DD5ADB8B2}" type="datetimeFigureOut">
              <a:rPr lang="en-US" smtClean="0"/>
              <a:pPr/>
              <a:t>1/21/2024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a:t>
            </a:fld>
            <a:endParaRPr lang="en" sz="1200" b="1">
              <a:solidFill>
                <a:srgbClr val="FFFFFF"/>
              </a:solidFill>
              <a:latin typeface="Roboto Condensed"/>
              <a:ea typeface="Roboto Condensed"/>
              <a:cs typeface="Roboto Condensed"/>
              <a:sym typeface="Roboto Condensed"/>
            </a:endParaRPr>
          </a:p>
        </p:txBody>
      </p:sp>
    </p:spTree>
    <p:extLst>
      <p:ext uri="{BB962C8B-B14F-4D97-AF65-F5344CB8AC3E}">
        <p14:creationId xmlns:p14="http://schemas.microsoft.com/office/powerpoint/2010/main" val="420478519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2" r:id="rId12"/>
    <p:sldLayoutId id="2147483673"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video" Target="NULL" TargetMode="External"/><Relationship Id="rId7" Type="http://schemas.openxmlformats.org/officeDocument/2006/relationships/image" Target="../media/image1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16.png"/><Relationship Id="rId5" Type="http://schemas.openxmlformats.org/officeDocument/2006/relationships/slideLayout" Target="../slideLayouts/slideLayout2.xml"/><Relationship Id="rId4" Type="http://schemas.microsoft.com/office/2007/relationships/media" Target="../media/media2.mp4"/><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6.png"/><Relationship Id="rId2" Type="http://schemas.microsoft.com/office/2007/relationships/media" Target="../media/media4.mp3"/><Relationship Id="rId1" Type="http://schemas.openxmlformats.org/officeDocument/2006/relationships/audio" Target="NULL" TargetMode="External"/><Relationship Id="rId6" Type="http://schemas.openxmlformats.org/officeDocument/2006/relationships/image" Target="../media/image32.jpeg"/><Relationship Id="rId11" Type="http://schemas.openxmlformats.org/officeDocument/2006/relationships/image" Target="../media/image35.png"/><Relationship Id="rId5" Type="http://schemas.openxmlformats.org/officeDocument/2006/relationships/image" Target="../media/image31.png"/><Relationship Id="rId10" Type="http://schemas.microsoft.com/office/2007/relationships/hdphoto" Target="../media/hdphoto2.wdp"/><Relationship Id="rId4" Type="http://schemas.openxmlformats.org/officeDocument/2006/relationships/image" Target="../media/image16.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jpeg"/><Relationship Id="rId1" Type="http://schemas.openxmlformats.org/officeDocument/2006/relationships/slideLayout" Target="../slideLayouts/slideLayout1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png"/><Relationship Id="rId5" Type="http://schemas.openxmlformats.org/officeDocument/2006/relationships/hyperlink" Target="3%20PH&#218;T.mp4" TargetMode="Externa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jpeg"/><Relationship Id="rId7"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95400" y="85725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50000"/>
              </a:spcBef>
            </a:pPr>
            <a:endParaRPr lang="vi-VN" altLang="vi-VN" sz="1800">
              <a:latin typeface="Arial" panose="020B0604020202020204" pitchFamily="34" charset="0"/>
            </a:endParaRPr>
          </a:p>
        </p:txBody>
      </p:sp>
      <p:pic>
        <p:nvPicPr>
          <p:cNvPr id="6147" name="Picture 4" descr="BAR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4513193"/>
            <a:ext cx="6629400" cy="529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14"/>
          <p:cNvSpPr>
            <a:spLocks noChangeArrowheads="1" noChangeShapeType="1" noTextEdit="1"/>
          </p:cNvSpPr>
          <p:nvPr/>
        </p:nvSpPr>
        <p:spPr bwMode="auto">
          <a:xfrm>
            <a:off x="2438400" y="342900"/>
            <a:ext cx="4057650" cy="571500"/>
          </a:xfrm>
          <a:prstGeom prst="rect">
            <a:avLst/>
          </a:prstGeom>
        </p:spPr>
        <p:txBody>
          <a:bodyPr wrap="none" fromWordArt="1">
            <a:prstTxWarp prst="textDoubleWave1">
              <a:avLst>
                <a:gd name="adj1" fmla="val 6500"/>
                <a:gd name="adj2" fmla="val 0"/>
              </a:avLst>
            </a:prstTxWarp>
          </a:bodyPr>
          <a:lstStyle/>
          <a:p>
            <a:pPr algn="ctr"/>
            <a:r>
              <a:rPr lang="en-US" sz="3600" b="1" kern="10" spc="-360" dirty="0" err="1">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rPr>
              <a:t>Bài</a:t>
            </a:r>
            <a:r>
              <a:rPr lang="en-US" sz="3600" b="1" kern="10" spc="-360" dirty="0">
                <a:ln w="12700">
                  <a:solidFill>
                    <a:srgbClr val="006600"/>
                  </a:solidFill>
                  <a:round/>
                  <a:headEnd/>
                  <a:tailEnd/>
                </a:ln>
                <a:solidFill>
                  <a:srgbClr val="FF0000"/>
                </a:solidFill>
                <a:effectLst>
                  <a:outerShdw dist="38100" dir="2700000" algn="tl" rotWithShape="0">
                    <a:srgbClr val="000000">
                      <a:alpha val="43137"/>
                    </a:srgbClr>
                  </a:outerShdw>
                </a:effectLst>
                <a:latin typeface="Arial" panose="020B0604020202020204" pitchFamily="34" charset="0"/>
              </a:rPr>
              <a:t> 27.</a:t>
            </a:r>
          </a:p>
        </p:txBody>
      </p:sp>
      <p:sp>
        <p:nvSpPr>
          <p:cNvPr id="6152" name="WordArt 15"/>
          <p:cNvSpPr>
            <a:spLocks noChangeArrowheads="1" noChangeShapeType="1" noTextEdit="1"/>
          </p:cNvSpPr>
          <p:nvPr/>
        </p:nvSpPr>
        <p:spPr bwMode="auto">
          <a:xfrm>
            <a:off x="685800" y="1314450"/>
            <a:ext cx="7848600" cy="914400"/>
          </a:xfrm>
          <a:prstGeom prst="rect">
            <a:avLst/>
          </a:prstGeom>
        </p:spPr>
        <p:txBody>
          <a:bodyPr wrap="none" fromWordArt="1">
            <a:prstTxWarp prst="textPlain">
              <a:avLst>
                <a:gd name="adj" fmla="val 50000"/>
              </a:avLst>
            </a:prstTxWarp>
          </a:bodyPr>
          <a:lstStyle/>
          <a:p>
            <a:pPr algn="ctr"/>
            <a:r>
              <a:rPr lang="en-US" sz="3600" b="1" kern="10" dirty="0" err="1">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Nguyên</a:t>
            </a:r>
            <a:r>
              <a:rPr lang="en-US" sz="3600" b="1" kern="10" dirty="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 </a:t>
            </a:r>
            <a:r>
              <a:rPr lang="en-US" sz="3600" b="1" kern="10" dirty="0" err="1">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sinh</a:t>
            </a:r>
            <a:r>
              <a:rPr lang="en-US" sz="3600" b="1" kern="10" dirty="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 </a:t>
            </a:r>
            <a:r>
              <a:rPr lang="en-US" sz="3600" b="1" kern="10" dirty="0" err="1">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vật</a:t>
            </a:r>
            <a:r>
              <a:rPr lang="en-US" sz="3600" b="1" kern="10" dirty="0">
                <a:ln w="19050">
                  <a:solidFill>
                    <a:schemeClr val="bg1"/>
                  </a:solidFill>
                  <a:round/>
                  <a:headEnd/>
                  <a:tailEnd/>
                </a:ln>
                <a:solidFill>
                  <a:srgbClr val="000099"/>
                </a:solidFill>
                <a:effectLst>
                  <a:outerShdw dist="35921" dir="2700000" algn="ctr" rotWithShape="0">
                    <a:srgbClr val="990000"/>
                  </a:outerShdw>
                </a:effectLst>
                <a:latin typeface="Arial" panose="020B0604020202020204" pitchFamily="34" charset="0"/>
              </a:rPr>
              <a:t> </a:t>
            </a:r>
          </a:p>
        </p:txBody>
      </p:sp>
      <p:pic>
        <p:nvPicPr>
          <p:cNvPr id="1026" name="Picture 2" descr="Hình Ảnh Trùng Già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9380"/>
            <a:ext cx="2638425" cy="1676401"/>
          </a:xfrm>
          <a:prstGeom prst="rect">
            <a:avLst/>
          </a:prstGeom>
          <a:noFill/>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Lst>
        </p:spPr>
      </p:pic>
      <p:pic>
        <p:nvPicPr>
          <p:cNvPr id="1028" name="Picture 4" descr="Bạn biết gì về viêm âm đạo do trùng roi? - kienthucgiadinh.com.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2669380"/>
            <a:ext cx="2895600" cy="165497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 name="Picture 2" descr="Tảo lục Chlorella: 4 tác dụng, 3 rủi ro và mẹo sử dụng - Dế Mèn Orga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669380"/>
            <a:ext cx="2857500" cy="160972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782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151"/>
                                        </p:tgtEl>
                                        <p:attrNameLst>
                                          <p:attrName>style.visibility</p:attrName>
                                        </p:attrNameLst>
                                      </p:cBhvr>
                                      <p:to>
                                        <p:strVal val="visible"/>
                                      </p:to>
                                    </p:set>
                                    <p:anim calcmode="lin" valueType="num">
                                      <p:cBhvr>
                                        <p:cTn id="7" dur="1000" fill="hold"/>
                                        <p:tgtEl>
                                          <p:spTgt spid="6151"/>
                                        </p:tgtEl>
                                        <p:attrNameLst>
                                          <p:attrName>ppt_w</p:attrName>
                                        </p:attrNameLst>
                                      </p:cBhvr>
                                      <p:tavLst>
                                        <p:tav tm="0">
                                          <p:val>
                                            <p:fltVal val="0"/>
                                          </p:val>
                                        </p:tav>
                                        <p:tav tm="100000">
                                          <p:val>
                                            <p:strVal val="#ppt_w"/>
                                          </p:val>
                                        </p:tav>
                                      </p:tavLst>
                                    </p:anim>
                                    <p:anim calcmode="lin" valueType="num">
                                      <p:cBhvr>
                                        <p:cTn id="8" dur="1000" fill="hold"/>
                                        <p:tgtEl>
                                          <p:spTgt spid="6151"/>
                                        </p:tgtEl>
                                        <p:attrNameLst>
                                          <p:attrName>ppt_h</p:attrName>
                                        </p:attrNameLst>
                                      </p:cBhvr>
                                      <p:tavLst>
                                        <p:tav tm="0">
                                          <p:val>
                                            <p:fltVal val="0"/>
                                          </p:val>
                                        </p:tav>
                                        <p:tav tm="100000">
                                          <p:val>
                                            <p:strVal val="#ppt_h"/>
                                          </p:val>
                                        </p:tav>
                                      </p:tavLst>
                                    </p:anim>
                                    <p:anim calcmode="lin" valueType="num">
                                      <p:cBhvr>
                                        <p:cTn id="9" dur="1000" fill="hold"/>
                                        <p:tgtEl>
                                          <p:spTgt spid="6151"/>
                                        </p:tgtEl>
                                        <p:attrNameLst>
                                          <p:attrName>style.rotation</p:attrName>
                                        </p:attrNameLst>
                                      </p:cBhvr>
                                      <p:tavLst>
                                        <p:tav tm="0">
                                          <p:val>
                                            <p:fltVal val="90"/>
                                          </p:val>
                                        </p:tav>
                                        <p:tav tm="100000">
                                          <p:val>
                                            <p:fltVal val="0"/>
                                          </p:val>
                                        </p:tav>
                                      </p:tavLst>
                                    </p:anim>
                                    <p:animEffect transition="in" filter="fade">
                                      <p:cBhvr>
                                        <p:cTn id="10" dur="1000"/>
                                        <p:tgtEl>
                                          <p:spTgt spid="6151"/>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152"/>
                                        </p:tgtEl>
                                        <p:attrNameLst>
                                          <p:attrName>style.visibility</p:attrName>
                                        </p:attrNameLst>
                                      </p:cBhvr>
                                      <p:to>
                                        <p:strVal val="visible"/>
                                      </p:to>
                                    </p:set>
                                    <p:anim calcmode="lin" valueType="num">
                                      <p:cBhvr>
                                        <p:cTn id="13" dur="1000" fill="hold"/>
                                        <p:tgtEl>
                                          <p:spTgt spid="6152"/>
                                        </p:tgtEl>
                                        <p:attrNameLst>
                                          <p:attrName>ppt_w</p:attrName>
                                        </p:attrNameLst>
                                      </p:cBhvr>
                                      <p:tavLst>
                                        <p:tav tm="0">
                                          <p:val>
                                            <p:fltVal val="0"/>
                                          </p:val>
                                        </p:tav>
                                        <p:tav tm="100000">
                                          <p:val>
                                            <p:strVal val="#ppt_w"/>
                                          </p:val>
                                        </p:tav>
                                      </p:tavLst>
                                    </p:anim>
                                    <p:anim calcmode="lin" valueType="num">
                                      <p:cBhvr>
                                        <p:cTn id="14" dur="1000" fill="hold"/>
                                        <p:tgtEl>
                                          <p:spTgt spid="6152"/>
                                        </p:tgtEl>
                                        <p:attrNameLst>
                                          <p:attrName>ppt_h</p:attrName>
                                        </p:attrNameLst>
                                      </p:cBhvr>
                                      <p:tavLst>
                                        <p:tav tm="0">
                                          <p:val>
                                            <p:fltVal val="0"/>
                                          </p:val>
                                        </p:tav>
                                        <p:tav tm="100000">
                                          <p:val>
                                            <p:strVal val="#ppt_h"/>
                                          </p:val>
                                        </p:tav>
                                      </p:tavLst>
                                    </p:anim>
                                    <p:anim calcmode="lin" valueType="num">
                                      <p:cBhvr>
                                        <p:cTn id="15" dur="1000" fill="hold"/>
                                        <p:tgtEl>
                                          <p:spTgt spid="6152"/>
                                        </p:tgtEl>
                                        <p:attrNameLst>
                                          <p:attrName>style.rotation</p:attrName>
                                        </p:attrNameLst>
                                      </p:cBhvr>
                                      <p:tavLst>
                                        <p:tav tm="0">
                                          <p:val>
                                            <p:fltVal val="90"/>
                                          </p:val>
                                        </p:tav>
                                        <p:tav tm="100000">
                                          <p:val>
                                            <p:fltVal val="0"/>
                                          </p:val>
                                        </p:tav>
                                      </p:tavLst>
                                    </p:anim>
                                    <p:animEffect transition="in" filter="fade">
                                      <p:cBhvr>
                                        <p:cTn id="16" dur="1000"/>
                                        <p:tgtEl>
                                          <p:spTgt spid="615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wheel(1)">
                                      <p:cBhvr>
                                        <p:cTn id="21" dur="2000"/>
                                        <p:tgtEl>
                                          <p:spTgt spid="1026"/>
                                        </p:tgtEl>
                                      </p:cBhvr>
                                    </p:animEffect>
                                  </p:childTnLst>
                                </p:cTn>
                              </p:par>
                              <p:par>
                                <p:cTn id="22" presetID="21" presetClass="entr" presetSubtype="1"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wheel(1)">
                                      <p:cBhvr>
                                        <p:cTn id="24" dur="2000"/>
                                        <p:tgtEl>
                                          <p:spTgt spid="1028"/>
                                        </p:tgtEl>
                                      </p:cBhvr>
                                    </p:animEffect>
                                  </p:childTnLst>
                                </p:cTn>
                              </p:par>
                              <p:par>
                                <p:cTn id="25" presetID="21" presetClass="entr" presetSubtype="1"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p:bldP spid="615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13" name="TextBox 12"/>
          <p:cNvSpPr txBox="1"/>
          <p:nvPr/>
        </p:nvSpPr>
        <p:spPr>
          <a:xfrm>
            <a:off x="0" y="-12700"/>
            <a:ext cx="9144000" cy="95410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r>
              <a:rPr lang="en-US" sz="2800" dirty="0" err="1">
                <a:solidFill>
                  <a:srgbClr val="002060"/>
                </a:solidFill>
                <a:latin typeface="Times New Roman" pitchFamily="18" charset="0"/>
                <a:cs typeface="Times New Roman" pitchFamily="18" charset="0"/>
              </a:rPr>
              <a:t>Thảo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luận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nhóm</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đôi</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chú</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thích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cho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các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nguyên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sinh</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vật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quan</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sát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trong</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giọt</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nước</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ao</a:t>
            </a:r>
            <a:r>
              <a:rPr lang="en-US" sz="2800" dirty="0">
                <a:solidFill>
                  <a:srgbClr val="002060"/>
                </a:solidFill>
                <a:latin typeface="Times New Roman" pitchFamily="18" charset="0"/>
                <a:cs typeface="Times New Roman" pitchFamily="18" charset="0"/>
              </a:rPr>
              <a:t> </a:t>
            </a:r>
            <a:r>
              <a:rPr lang="en-US" sz="2800" dirty="0" err="1">
                <a:solidFill>
                  <a:srgbClr val="002060"/>
                </a:solidFill>
                <a:latin typeface="Times New Roman" pitchFamily="18" charset="0"/>
                <a:cs typeface="Times New Roman" pitchFamily="18" charset="0"/>
              </a:rPr>
              <a:t>hồ</a:t>
            </a:r>
            <a:r>
              <a:rPr lang="en-US" sz="2800" dirty="0">
                <a:solidFill>
                  <a:srgbClr val="002060"/>
                </a:solidFill>
                <a:latin typeface="Times New Roman" pitchFamily="18" charset="0"/>
                <a:cs typeface="Times New Roman" pitchFamily="18" charset="0"/>
              </a:rPr>
              <a:t>.</a:t>
            </a:r>
          </a:p>
        </p:txBody>
      </p:sp>
      <p:pic>
        <p:nvPicPr>
          <p:cNvPr id="1026" name="Picture 2" descr="Động vật nguyên sinh trong giọt nước ở ao, hồ - YouTub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2550" y="973157"/>
            <a:ext cx="6248400" cy="401955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622300" y="2495550"/>
            <a:ext cx="2273300" cy="241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900" y="2590800"/>
            <a:ext cx="317500" cy="369332"/>
          </a:xfrm>
          <a:prstGeom prst="rect">
            <a:avLst/>
          </a:prstGeom>
          <a:noFill/>
        </p:spPr>
        <p:txBody>
          <a:bodyPr wrap="square" rtlCol="0">
            <a:spAutoFit/>
          </a:bodyPr>
          <a:lstStyle/>
          <a:p>
            <a:r>
              <a:rPr lang="en-US" sz="1800" b="1" dirty="0">
                <a:latin typeface="Times New Roman" pitchFamily="18" charset="0"/>
                <a:cs typeface="Times New Roman" pitchFamily="18" charset="0"/>
              </a:rPr>
              <a:t>1</a:t>
            </a:r>
          </a:p>
        </p:txBody>
      </p:sp>
      <p:cxnSp>
        <p:nvCxnSpPr>
          <p:cNvPr id="15" name="Straight Arrow Connector 14"/>
          <p:cNvCxnSpPr/>
          <p:nvPr/>
        </p:nvCxnSpPr>
        <p:spPr>
          <a:xfrm flipV="1">
            <a:off x="774700" y="2800866"/>
            <a:ext cx="2806700" cy="4566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63550" y="3137932"/>
            <a:ext cx="317500" cy="369332"/>
          </a:xfrm>
          <a:prstGeom prst="rect">
            <a:avLst/>
          </a:prstGeom>
          <a:noFill/>
        </p:spPr>
        <p:txBody>
          <a:bodyPr wrap="square" rtlCol="0">
            <a:spAutoFit/>
          </a:bodyPr>
          <a:lstStyle/>
          <a:p>
            <a:r>
              <a:rPr lang="en-US" sz="1800" b="1" dirty="0">
                <a:latin typeface="Times New Roman" pitchFamily="18" charset="0"/>
                <a:cs typeface="Times New Roman" pitchFamily="18" charset="0"/>
              </a:rPr>
              <a:t>2</a:t>
            </a:r>
          </a:p>
        </p:txBody>
      </p:sp>
      <p:sp>
        <p:nvSpPr>
          <p:cNvPr id="20" name="TextBox 19"/>
          <p:cNvSpPr txBox="1"/>
          <p:nvPr/>
        </p:nvSpPr>
        <p:spPr>
          <a:xfrm>
            <a:off x="7994650" y="3650218"/>
            <a:ext cx="317500" cy="369332"/>
          </a:xfrm>
          <a:prstGeom prst="rect">
            <a:avLst/>
          </a:prstGeom>
          <a:noFill/>
        </p:spPr>
        <p:txBody>
          <a:bodyPr wrap="square" rtlCol="0">
            <a:spAutoFit/>
          </a:bodyPr>
          <a:lstStyle/>
          <a:p>
            <a:r>
              <a:rPr lang="en-US" sz="1800" b="1" dirty="0">
                <a:latin typeface="Times New Roman" pitchFamily="18" charset="0"/>
                <a:cs typeface="Times New Roman" pitchFamily="18" charset="0"/>
              </a:rPr>
              <a:t>3</a:t>
            </a:r>
          </a:p>
        </p:txBody>
      </p:sp>
      <p:sp>
        <p:nvSpPr>
          <p:cNvPr id="21" name="TextBox 20"/>
          <p:cNvSpPr txBox="1"/>
          <p:nvPr/>
        </p:nvSpPr>
        <p:spPr>
          <a:xfrm>
            <a:off x="596900" y="4140200"/>
            <a:ext cx="317500" cy="369332"/>
          </a:xfrm>
          <a:prstGeom prst="rect">
            <a:avLst/>
          </a:prstGeom>
          <a:noFill/>
        </p:spPr>
        <p:txBody>
          <a:bodyPr wrap="square" rtlCol="0">
            <a:spAutoFit/>
          </a:bodyPr>
          <a:lstStyle/>
          <a:p>
            <a:r>
              <a:rPr lang="en-US" sz="1800" b="1" dirty="0">
                <a:latin typeface="Times New Roman" pitchFamily="18" charset="0"/>
                <a:cs typeface="Times New Roman" pitchFamily="18" charset="0"/>
              </a:rPr>
              <a:t>4</a:t>
            </a:r>
          </a:p>
        </p:txBody>
      </p:sp>
      <p:cxnSp>
        <p:nvCxnSpPr>
          <p:cNvPr id="23" name="Straight Arrow Connector 22"/>
          <p:cNvCxnSpPr/>
          <p:nvPr/>
        </p:nvCxnSpPr>
        <p:spPr>
          <a:xfrm flipV="1">
            <a:off x="1047750" y="4083566"/>
            <a:ext cx="2273300" cy="2413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257800" y="3874016"/>
            <a:ext cx="272415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 name="Đồng hồ đếm ngược 2 phút   2 Minutes">
            <a:hlinkClick r:id="" action="ppaction://media"/>
          </p:cNvPr>
          <p:cNvPicPr>
            <a:picLocks noChangeAspect="1"/>
          </p:cNvPicPr>
          <p:nvPr>
            <a:videoFile r:link="rId1"/>
            <p:extLst>
              <p:ext uri="{DAA4B4D4-6D71-4841-9C94-3DE7FCFB9230}">
                <p14:media xmlns:p14="http://schemas.microsoft.com/office/powerpoint/2010/main" r:embed="rId2">
                  <p14:trim end="5244"/>
                </p14:media>
              </p:ext>
            </p:extLst>
          </p:nvPr>
        </p:nvPicPr>
        <p:blipFill>
          <a:blip r:embed="rId6"/>
          <a:stretch>
            <a:fillRect/>
          </a:stretch>
        </p:blipFill>
        <p:spPr>
          <a:xfrm>
            <a:off x="7651750" y="4178816"/>
            <a:ext cx="1492250" cy="81389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756084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17"/>
                </p:tgtEl>
              </p:cMediaNode>
            </p:video>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1026" name="Picture 2" descr="Động vật nguyên sinh trong giọt nước ở ao, hồ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2550" y="285751"/>
            <a:ext cx="6248400" cy="470695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1047750" y="2114550"/>
            <a:ext cx="1905000" cy="1206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050" y="1939519"/>
            <a:ext cx="1181100" cy="646331"/>
          </a:xfrm>
          <a:prstGeom prst="rect">
            <a:avLst/>
          </a:prstGeom>
          <a:noFill/>
          <a:ln>
            <a:solidFill>
              <a:schemeClr val="accent6">
                <a:lumMod val="75000"/>
              </a:schemeClr>
            </a:solidFill>
          </a:ln>
        </p:spPr>
        <p:txBody>
          <a:bodyPr wrap="square" rtlCol="0">
            <a:spAutoFit/>
          </a:bodyPr>
          <a:lstStyle/>
          <a:p>
            <a:r>
              <a:rPr lang="en-US" sz="1800" b="1" dirty="0">
                <a:latin typeface="Times New Roman" pitchFamily="18" charset="0"/>
                <a:cs typeface="Times New Roman" pitchFamily="18" charset="0"/>
              </a:rPr>
              <a:t>1.Trùng </a:t>
            </a:r>
            <a:r>
              <a:rPr lang="en-US" sz="1800" b="1" dirty="0" err="1">
                <a:latin typeface="Times New Roman" pitchFamily="18" charset="0"/>
                <a:cs typeface="Times New Roman" pitchFamily="18" charset="0"/>
              </a:rPr>
              <a:t>roi</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xanh</a:t>
            </a:r>
            <a:endParaRPr lang="en-US" sz="1800" b="1" dirty="0">
              <a:latin typeface="Times New Roman" pitchFamily="18" charset="0"/>
              <a:cs typeface="Times New Roman" pitchFamily="18" charset="0"/>
            </a:endParaRPr>
          </a:p>
        </p:txBody>
      </p:sp>
      <p:cxnSp>
        <p:nvCxnSpPr>
          <p:cNvPr id="15" name="Straight Arrow Connector 14"/>
          <p:cNvCxnSpPr/>
          <p:nvPr/>
        </p:nvCxnSpPr>
        <p:spPr>
          <a:xfrm flipV="1">
            <a:off x="1047750" y="2419350"/>
            <a:ext cx="2533650" cy="94894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50" y="2934384"/>
            <a:ext cx="1041400" cy="646331"/>
          </a:xfrm>
          <a:prstGeom prst="rect">
            <a:avLst/>
          </a:prstGeom>
          <a:noFill/>
          <a:ln>
            <a:solidFill>
              <a:schemeClr val="accent6">
                <a:lumMod val="75000"/>
              </a:schemeClr>
            </a:solidFill>
          </a:ln>
        </p:spPr>
        <p:txBody>
          <a:bodyPr wrap="square" rtlCol="0">
            <a:spAutoFit/>
          </a:bodyPr>
          <a:lstStyle/>
          <a:p>
            <a:r>
              <a:rPr lang="en-US" sz="1800" b="1" dirty="0">
                <a:latin typeface="Times New Roman" pitchFamily="18" charset="0"/>
                <a:cs typeface="Times New Roman" pitchFamily="18" charset="0"/>
              </a:rPr>
              <a:t>2. </a:t>
            </a:r>
            <a:r>
              <a:rPr lang="en-US" sz="1800" b="1" dirty="0" err="1">
                <a:latin typeface="Times New Roman" pitchFamily="18" charset="0"/>
                <a:cs typeface="Times New Roman" pitchFamily="18" charset="0"/>
              </a:rPr>
              <a:t>Tảo</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tiểu</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cầu</a:t>
            </a:r>
            <a:endParaRPr lang="en-US" sz="1800" b="1" dirty="0">
              <a:latin typeface="Times New Roman" pitchFamily="18" charset="0"/>
              <a:cs typeface="Times New Roman" pitchFamily="18" charset="0"/>
            </a:endParaRPr>
          </a:p>
        </p:txBody>
      </p:sp>
      <p:sp>
        <p:nvSpPr>
          <p:cNvPr id="20" name="TextBox 19"/>
          <p:cNvSpPr txBox="1"/>
          <p:nvPr/>
        </p:nvSpPr>
        <p:spPr>
          <a:xfrm>
            <a:off x="8153400" y="3720584"/>
            <a:ext cx="317500" cy="369332"/>
          </a:xfrm>
          <a:prstGeom prst="rect">
            <a:avLst/>
          </a:prstGeom>
          <a:noFill/>
        </p:spPr>
        <p:txBody>
          <a:bodyPr wrap="square" rtlCol="0">
            <a:spAutoFit/>
          </a:bodyPr>
          <a:lstStyle/>
          <a:p>
            <a:r>
              <a:rPr lang="en-US" sz="1800" b="1" dirty="0">
                <a:latin typeface="Times New Roman" pitchFamily="18" charset="0"/>
                <a:cs typeface="Times New Roman" pitchFamily="18" charset="0"/>
              </a:rPr>
              <a:t>3</a:t>
            </a:r>
          </a:p>
        </p:txBody>
      </p:sp>
      <p:sp>
        <p:nvSpPr>
          <p:cNvPr id="21" name="TextBox 20"/>
          <p:cNvSpPr txBox="1"/>
          <p:nvPr/>
        </p:nvSpPr>
        <p:spPr>
          <a:xfrm>
            <a:off x="0" y="4140200"/>
            <a:ext cx="1047750" cy="646331"/>
          </a:xfrm>
          <a:prstGeom prst="rect">
            <a:avLst/>
          </a:prstGeom>
          <a:noFill/>
          <a:ln>
            <a:solidFill>
              <a:schemeClr val="accent6">
                <a:lumMod val="75000"/>
              </a:schemeClr>
            </a:solidFill>
          </a:ln>
        </p:spPr>
        <p:txBody>
          <a:bodyPr wrap="square" rtlCol="0">
            <a:spAutoFit/>
          </a:bodyPr>
          <a:lstStyle/>
          <a:p>
            <a:r>
              <a:rPr lang="en-US" sz="1800" b="1" dirty="0">
                <a:latin typeface="Times New Roman" pitchFamily="18" charset="0"/>
                <a:cs typeface="Times New Roman" pitchFamily="18" charset="0"/>
              </a:rPr>
              <a:t>4. </a:t>
            </a:r>
            <a:r>
              <a:rPr lang="en-US" sz="1800" b="1" dirty="0" err="1">
                <a:latin typeface="Times New Roman" pitchFamily="18" charset="0"/>
                <a:cs typeface="Times New Roman" pitchFamily="18" charset="0"/>
              </a:rPr>
              <a:t>Trùng</a:t>
            </a:r>
            <a:r>
              <a:rPr lang="en-US" sz="1800" b="1" dirty="0">
                <a:latin typeface="Times New Roman" pitchFamily="18" charset="0"/>
                <a:cs typeface="Times New Roman" pitchFamily="18" charset="0"/>
              </a:rPr>
              <a:t> </a:t>
            </a:r>
            <a:r>
              <a:rPr lang="en-US" sz="1800" b="1" dirty="0" err="1">
                <a:latin typeface="Times New Roman" pitchFamily="18" charset="0"/>
                <a:cs typeface="Times New Roman" pitchFamily="18" charset="0"/>
              </a:rPr>
              <a:t>giày</a:t>
            </a:r>
            <a:endParaRPr lang="en-US" sz="1800" b="1" dirty="0">
              <a:latin typeface="Times New Roman" pitchFamily="18" charset="0"/>
              <a:cs typeface="Times New Roman" pitchFamily="18" charset="0"/>
            </a:endParaRPr>
          </a:p>
        </p:txBody>
      </p:sp>
      <p:cxnSp>
        <p:nvCxnSpPr>
          <p:cNvPr id="23" name="Straight Arrow Connector 22"/>
          <p:cNvCxnSpPr/>
          <p:nvPr/>
        </p:nvCxnSpPr>
        <p:spPr>
          <a:xfrm flipV="1">
            <a:off x="1047750" y="4019550"/>
            <a:ext cx="2273300" cy="305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5403850" y="3923615"/>
            <a:ext cx="2724150" cy="609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0070697"/>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9541" y="3971165"/>
            <a:ext cx="1360374" cy="1360374"/>
          </a:xfrm>
          <a:prstGeom prst="rect">
            <a:avLst/>
          </a:prstGeom>
        </p:spPr>
      </p:pic>
      <p:sp>
        <p:nvSpPr>
          <p:cNvPr id="9" name="TextBox 8"/>
          <p:cNvSpPr txBox="1"/>
          <p:nvPr/>
        </p:nvSpPr>
        <p:spPr>
          <a:xfrm>
            <a:off x="3298122" y="1836009"/>
            <a:ext cx="4735536" cy="1177245"/>
          </a:xfrm>
          <a:prstGeom prst="rect">
            <a:avLst/>
          </a:prstGeom>
          <a:solidFill>
            <a:schemeClr val="accent6">
              <a:lumMod val="40000"/>
              <a:lumOff val="60000"/>
            </a:schemeClr>
          </a:solidFill>
          <a:ln w="28575">
            <a:solidFill>
              <a:schemeClr val="tx1"/>
            </a:solidFill>
          </a:ln>
        </p:spPr>
        <p:txBody>
          <a:bodyPr wrap="square" lIns="68580" tIns="34290" rIns="68580" bIns="34290" rtlCol="0">
            <a:spAutoFit/>
          </a:bodyPr>
          <a:lstStyle/>
          <a:p>
            <a:pPr algn="just"/>
            <a:r>
              <a:rPr lang="en-US" sz="2400" b="1" dirty="0" err="1">
                <a:solidFill>
                  <a:srgbClr val="0070C0"/>
                </a:solidFill>
                <a:latin typeface="Arial" pitchFamily="34" charset="0"/>
                <a:cs typeface="Arial" pitchFamily="34" charset="0"/>
              </a:rPr>
              <a:t>Cá</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nhân</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điền</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chú</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thích</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cấu</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tạo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của</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trùng</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giày</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tảo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lục</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đơn</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bào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theo</a:t>
            </a:r>
            <a:r>
              <a:rPr lang="en-US" sz="2400" b="1" dirty="0">
                <a:solidFill>
                  <a:srgbClr val="0070C0"/>
                </a:solidFill>
                <a:latin typeface="Arial" pitchFamily="34" charset="0"/>
                <a:cs typeface="Arial" pitchFamily="34" charset="0"/>
              </a:rPr>
              <a:t> </a:t>
            </a:r>
            <a:r>
              <a:rPr lang="en-US" sz="2400" b="1" dirty="0" err="1">
                <a:solidFill>
                  <a:srgbClr val="0070C0"/>
                </a:solidFill>
                <a:latin typeface="Arial" pitchFamily="34" charset="0"/>
                <a:cs typeface="Arial" pitchFamily="34" charset="0"/>
              </a:rPr>
              <a:t>hình</a:t>
            </a:r>
            <a:r>
              <a:rPr lang="en-US" sz="2400" b="1" dirty="0">
                <a:solidFill>
                  <a:srgbClr val="0070C0"/>
                </a:solidFill>
                <a:latin typeface="Arial" pitchFamily="34" charset="0"/>
                <a:cs typeface="Arial" pitchFamily="34" charset="0"/>
              </a:rPr>
              <a:t> 27.2 – SGK/120.</a:t>
            </a:r>
            <a:endParaRPr lang="en-US" sz="2400" dirty="0">
              <a:ln>
                <a:solidFill>
                  <a:sysClr val="windowText" lastClr="000000"/>
                </a:solidFill>
              </a:ln>
              <a:solidFill>
                <a:schemeClr val="accent6">
                  <a:lumMod val="75000"/>
                </a:schemeClr>
              </a:solidFill>
              <a:latin typeface="Calibri" panose="020F0502020204030204" pitchFamily="34" charset="0"/>
              <a:cs typeface="Calibri" panose="020F0502020204030204" pitchFamily="34" charset="0"/>
            </a:endParaRPr>
          </a:p>
        </p:txBody>
      </p:sp>
      <p:pic>
        <p:nvPicPr>
          <p:cNvPr id="11" name="RiverFlowsInYou-Yiruma-296757">
            <a:hlinkClick r:id="" action="ppaction://media"/>
          </p:cNvPr>
          <p:cNvPicPr>
            <a:picLocks noChangeAspect="1"/>
          </p:cNvPicPr>
          <p:nvPr>
            <a:audioFile r:link="rId1"/>
            <p:extLst>
              <p:ext uri="{DAA4B4D4-6D71-4841-9C94-3DE7FCFB9230}">
                <p14:media xmlns:p14="http://schemas.microsoft.com/office/powerpoint/2010/main" r:embed="rId2">
                  <p14:trim end="8865.1875"/>
                  <p14:fade in="2000" out="2000"/>
                </p14:media>
              </p:ext>
            </p:extLst>
          </p:nvPr>
        </p:nvPicPr>
        <p:blipFill>
          <a:blip r:embed="rId7"/>
          <a:stretch>
            <a:fillRect/>
          </a:stretch>
        </p:blipFill>
        <p:spPr>
          <a:xfrm>
            <a:off x="9735" y="4914900"/>
            <a:ext cx="228600" cy="2286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213" y="1000125"/>
            <a:ext cx="2314574" cy="271137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TextBox 15"/>
          <p:cNvSpPr txBox="1"/>
          <p:nvPr/>
        </p:nvSpPr>
        <p:spPr>
          <a:xfrm>
            <a:off x="3214678" y="142858"/>
            <a:ext cx="3459227" cy="1500198"/>
          </a:xfrm>
          <a:prstGeom prst="rect">
            <a:avLst/>
          </a:prstGeom>
          <a:solidFill>
            <a:schemeClr val="accent6">
              <a:lumMod val="40000"/>
              <a:lumOff val="60000"/>
            </a:schemeClr>
          </a:solidFill>
          <a:ln w="19050">
            <a:solidFill>
              <a:schemeClr val="tx1"/>
            </a:solidFill>
          </a:ln>
        </p:spPr>
        <p:txBody>
          <a:bodyPr wrap="square" lIns="68580" tIns="34290" rIns="68580" bIns="34290" rtlCol="0">
            <a:spAutoFit/>
          </a:bodyPr>
          <a:lstStyle/>
          <a:p>
            <a:pPr algn="ctr"/>
            <a:r>
              <a:rPr lang="en-US" sz="450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Hoạt</a:t>
            </a:r>
            <a:r>
              <a:rPr lang="en-US" sz="450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 </a:t>
            </a:r>
            <a:r>
              <a:rPr lang="en-US" sz="450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động</a:t>
            </a:r>
            <a:r>
              <a:rPr lang="en-US" sz="450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 </a:t>
            </a:r>
            <a:r>
              <a:rPr lang="en-US" sz="450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cá</a:t>
            </a:r>
            <a:r>
              <a:rPr lang="en-US" sz="450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 </a:t>
            </a:r>
            <a:r>
              <a:rPr lang="en-US" sz="450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nhân</a:t>
            </a:r>
            <a:endParaRPr lang="en-US" sz="450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endParaRPr>
          </a:p>
        </p:txBody>
      </p:sp>
      <p:pic>
        <p:nvPicPr>
          <p:cNvPr id="8" name="Đồng hồ đếm ngược 2 phút   2 Minutes">
            <a:hlinkClick r:id="" action="ppaction://media"/>
          </p:cNvPr>
          <p:cNvPicPr>
            <a:picLocks noChangeAspect="1"/>
          </p:cNvPicPr>
          <p:nvPr>
            <a:videoFile r:link="rId3"/>
            <p:extLst>
              <p:ext uri="{DAA4B4D4-6D71-4841-9C94-3DE7FCFB9230}">
                <p14:media xmlns:p14="http://schemas.microsoft.com/office/powerpoint/2010/main" r:embed="rId4">
                  <p14:trim end="5244"/>
                </p14:media>
              </p:ext>
            </p:extLst>
          </p:nvPr>
        </p:nvPicPr>
        <p:blipFill>
          <a:blip r:embed="rId9"/>
          <a:stretch>
            <a:fillRect/>
          </a:stretch>
        </p:blipFill>
        <p:spPr>
          <a:xfrm>
            <a:off x="7366806" y="0"/>
            <a:ext cx="1777194" cy="999672"/>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83072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03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11"/>
                </p:tgtEl>
              </p:cMediaNode>
            </p:audio>
            <p:video>
              <p:cMediaNode vol="80000">
                <p:cTn id="12" fill="hold" display="0">
                  <p:stCondLst>
                    <p:cond delay="indefinite"/>
                  </p:stCondLst>
                </p:cTn>
                <p:tgtEl>
                  <p:spTgt spid="8"/>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iverFlowsInYou-Yiruma-296757">
            <a:hlinkClick r:id="" action="ppaction://media"/>
          </p:cNvPr>
          <p:cNvPicPr>
            <a:picLocks noChangeAspect="1"/>
          </p:cNvPicPr>
          <p:nvPr>
            <a:audioFile r:link="rId1"/>
            <p:extLst>
              <p:ext uri="{DAA4B4D4-6D71-4841-9C94-3DE7FCFB9230}">
                <p14:media xmlns:p14="http://schemas.microsoft.com/office/powerpoint/2010/main" r:embed="rId2">
                  <p14:trim end="8865.1875"/>
                  <p14:fade in="2000" out="2000"/>
                </p14:media>
              </p:ext>
            </p:extLst>
          </p:nvPr>
        </p:nvPicPr>
        <p:blipFill>
          <a:blip r:embed="rId4"/>
          <a:stretch>
            <a:fillRect/>
          </a:stretch>
        </p:blipFill>
        <p:spPr>
          <a:xfrm>
            <a:off x="9735" y="4914900"/>
            <a:ext cx="228600" cy="228600"/>
          </a:xfrm>
          <a:prstGeom prst="rect">
            <a:avLst/>
          </a:prstGeom>
        </p:spPr>
      </p:pic>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8100" y="1924050"/>
            <a:ext cx="1752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159577"/>
            <a:ext cx="2355273" cy="242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3911600" y="4754661"/>
            <a:ext cx="1371600" cy="307777"/>
          </a:xfrm>
          <a:prstGeom prst="rect">
            <a:avLst/>
          </a:prstGeom>
          <a:noFill/>
        </p:spPr>
        <p:txBody>
          <a:bodyPr wrap="square" rtlCol="0">
            <a:spAutoFit/>
          </a:bodyPr>
          <a:lstStyle/>
          <a:p>
            <a:r>
              <a:rPr lang="en-US" b="1" dirty="0"/>
              <a:t>a) </a:t>
            </a:r>
            <a:r>
              <a:rPr lang="en-US" b="1" dirty="0" err="1"/>
              <a:t>Trùng</a:t>
            </a:r>
            <a:r>
              <a:rPr lang="en-US" b="1" dirty="0"/>
              <a:t> </a:t>
            </a:r>
            <a:r>
              <a:rPr lang="en-US" b="1" dirty="0" err="1"/>
              <a:t>giày</a:t>
            </a:r>
            <a:endParaRPr lang="en-US" b="1" dirty="0"/>
          </a:p>
        </p:txBody>
      </p:sp>
      <p:sp>
        <p:nvSpPr>
          <p:cNvPr id="24" name="TextBox 23"/>
          <p:cNvSpPr txBox="1"/>
          <p:nvPr/>
        </p:nvSpPr>
        <p:spPr>
          <a:xfrm>
            <a:off x="5860473" y="4665761"/>
            <a:ext cx="2133600" cy="307777"/>
          </a:xfrm>
          <a:prstGeom prst="rect">
            <a:avLst/>
          </a:prstGeom>
          <a:noFill/>
        </p:spPr>
        <p:txBody>
          <a:bodyPr wrap="square" rtlCol="0">
            <a:spAutoFit/>
          </a:bodyPr>
          <a:lstStyle/>
          <a:p>
            <a:r>
              <a:rPr lang="en-US" b="1" dirty="0"/>
              <a:t>b) </a:t>
            </a:r>
            <a:r>
              <a:rPr lang="en-US" b="1" dirty="0" err="1"/>
              <a:t>Tảo</a:t>
            </a:r>
            <a:r>
              <a:rPr lang="en-US" b="1" dirty="0"/>
              <a:t> </a:t>
            </a:r>
            <a:r>
              <a:rPr lang="en-US" b="1" dirty="0" err="1"/>
              <a:t>lục</a:t>
            </a:r>
            <a:r>
              <a:rPr lang="en-US" b="1" dirty="0"/>
              <a:t> </a:t>
            </a:r>
            <a:r>
              <a:rPr lang="en-US" b="1" dirty="0" err="1"/>
              <a:t>đơn</a:t>
            </a:r>
            <a:r>
              <a:rPr lang="en-US" b="1" dirty="0"/>
              <a:t> </a:t>
            </a:r>
            <a:r>
              <a:rPr lang="en-US" b="1" dirty="0" err="1"/>
              <a:t>bào</a:t>
            </a:r>
            <a:endParaRPr lang="en-US" b="1" dirty="0"/>
          </a:p>
        </p:txBody>
      </p:sp>
      <p:cxnSp>
        <p:nvCxnSpPr>
          <p:cNvPr id="25" name="Straight Arrow Connector 24"/>
          <p:cNvCxnSpPr/>
          <p:nvPr/>
        </p:nvCxnSpPr>
        <p:spPr>
          <a:xfrm flipH="1">
            <a:off x="6816436" y="2557164"/>
            <a:ext cx="1565564"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048000" y="2432444"/>
            <a:ext cx="1143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124200" y="2873572"/>
            <a:ext cx="1143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3200400" y="3219450"/>
            <a:ext cx="1143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7239000" y="3562350"/>
            <a:ext cx="1295401"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H="1">
            <a:off x="6927274" y="3208629"/>
            <a:ext cx="1607127"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7353300" y="3943350"/>
            <a:ext cx="1295402"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705621" y="2278555"/>
            <a:ext cx="533400" cy="307777"/>
          </a:xfrm>
          <a:prstGeom prst="rect">
            <a:avLst/>
          </a:prstGeom>
          <a:noFill/>
        </p:spPr>
        <p:txBody>
          <a:bodyPr wrap="square" rtlCol="0">
            <a:spAutoFit/>
          </a:bodyPr>
          <a:lstStyle/>
          <a:p>
            <a:r>
              <a:rPr lang="en-US" b="1" dirty="0"/>
              <a:t>(1)</a:t>
            </a:r>
          </a:p>
        </p:txBody>
      </p:sp>
      <p:sp>
        <p:nvSpPr>
          <p:cNvPr id="33" name="TextBox 32"/>
          <p:cNvSpPr txBox="1"/>
          <p:nvPr/>
        </p:nvSpPr>
        <p:spPr>
          <a:xfrm>
            <a:off x="8404435" y="2403275"/>
            <a:ext cx="533400" cy="307777"/>
          </a:xfrm>
          <a:prstGeom prst="rect">
            <a:avLst/>
          </a:prstGeom>
          <a:noFill/>
        </p:spPr>
        <p:txBody>
          <a:bodyPr wrap="square" rtlCol="0">
            <a:spAutoFit/>
          </a:bodyPr>
          <a:lstStyle/>
          <a:p>
            <a:r>
              <a:rPr lang="en-US" b="1" dirty="0"/>
              <a:t>(2)</a:t>
            </a:r>
          </a:p>
        </p:txBody>
      </p:sp>
      <p:sp>
        <p:nvSpPr>
          <p:cNvPr id="34" name="TextBox 33"/>
          <p:cNvSpPr txBox="1"/>
          <p:nvPr/>
        </p:nvSpPr>
        <p:spPr>
          <a:xfrm>
            <a:off x="8572501" y="3364009"/>
            <a:ext cx="533400" cy="307777"/>
          </a:xfrm>
          <a:prstGeom prst="rect">
            <a:avLst/>
          </a:prstGeom>
          <a:noFill/>
        </p:spPr>
        <p:txBody>
          <a:bodyPr wrap="square" rtlCol="0">
            <a:spAutoFit/>
          </a:bodyPr>
          <a:lstStyle/>
          <a:p>
            <a:r>
              <a:rPr lang="en-US" b="1" dirty="0"/>
              <a:t>(4)</a:t>
            </a:r>
          </a:p>
        </p:txBody>
      </p:sp>
      <p:sp>
        <p:nvSpPr>
          <p:cNvPr id="35" name="TextBox 34"/>
          <p:cNvSpPr txBox="1"/>
          <p:nvPr/>
        </p:nvSpPr>
        <p:spPr>
          <a:xfrm>
            <a:off x="8534401" y="3027460"/>
            <a:ext cx="533400" cy="307777"/>
          </a:xfrm>
          <a:prstGeom prst="rect">
            <a:avLst/>
          </a:prstGeom>
          <a:noFill/>
        </p:spPr>
        <p:txBody>
          <a:bodyPr wrap="square" rtlCol="0">
            <a:spAutoFit/>
          </a:bodyPr>
          <a:lstStyle/>
          <a:p>
            <a:r>
              <a:rPr lang="en-US" b="1" dirty="0"/>
              <a:t>(3)</a:t>
            </a:r>
          </a:p>
        </p:txBody>
      </p:sp>
      <p:sp>
        <p:nvSpPr>
          <p:cNvPr id="36" name="TextBox 35"/>
          <p:cNvSpPr txBox="1"/>
          <p:nvPr/>
        </p:nvSpPr>
        <p:spPr>
          <a:xfrm>
            <a:off x="8610600" y="3789461"/>
            <a:ext cx="533400" cy="307777"/>
          </a:xfrm>
          <a:prstGeom prst="rect">
            <a:avLst/>
          </a:prstGeom>
          <a:noFill/>
        </p:spPr>
        <p:txBody>
          <a:bodyPr wrap="square" rtlCol="0">
            <a:spAutoFit/>
          </a:bodyPr>
          <a:lstStyle/>
          <a:p>
            <a:r>
              <a:rPr lang="en-US" b="1" dirty="0"/>
              <a:t>(1)</a:t>
            </a:r>
          </a:p>
        </p:txBody>
      </p:sp>
      <p:sp>
        <p:nvSpPr>
          <p:cNvPr id="37" name="TextBox 36"/>
          <p:cNvSpPr txBox="1"/>
          <p:nvPr/>
        </p:nvSpPr>
        <p:spPr>
          <a:xfrm>
            <a:off x="2819400" y="3056232"/>
            <a:ext cx="533400" cy="307777"/>
          </a:xfrm>
          <a:prstGeom prst="rect">
            <a:avLst/>
          </a:prstGeom>
          <a:noFill/>
        </p:spPr>
        <p:txBody>
          <a:bodyPr wrap="square" rtlCol="0">
            <a:spAutoFit/>
          </a:bodyPr>
          <a:lstStyle/>
          <a:p>
            <a:r>
              <a:rPr lang="en-US" b="1" dirty="0"/>
              <a:t>(3)</a:t>
            </a:r>
          </a:p>
        </p:txBody>
      </p:sp>
      <p:sp>
        <p:nvSpPr>
          <p:cNvPr id="38" name="TextBox 37"/>
          <p:cNvSpPr txBox="1"/>
          <p:nvPr/>
        </p:nvSpPr>
        <p:spPr>
          <a:xfrm>
            <a:off x="2654300" y="2719683"/>
            <a:ext cx="533400" cy="307777"/>
          </a:xfrm>
          <a:prstGeom prst="rect">
            <a:avLst/>
          </a:prstGeom>
          <a:noFill/>
        </p:spPr>
        <p:txBody>
          <a:bodyPr wrap="square" rtlCol="0">
            <a:spAutoFit/>
          </a:bodyPr>
          <a:lstStyle/>
          <a:p>
            <a:r>
              <a:rPr lang="en-US" b="1" dirty="0"/>
              <a:t>(2)</a:t>
            </a:r>
          </a:p>
        </p:txBody>
      </p:sp>
    </p:spTree>
    <p:extLst>
      <p:ext uri="{BB962C8B-B14F-4D97-AF65-F5344CB8AC3E}">
        <p14:creationId xmlns:p14="http://schemas.microsoft.com/office/powerpoint/2010/main" val="245977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0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1100" y="1654371"/>
            <a:ext cx="2590800"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6959600" y="3486150"/>
            <a:ext cx="914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858000" y="3105150"/>
            <a:ext cx="76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248400" y="2724150"/>
            <a:ext cx="1371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96000" y="2114550"/>
            <a:ext cx="1524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20000" y="1940122"/>
            <a:ext cx="533400" cy="307777"/>
          </a:xfrm>
          <a:prstGeom prst="rect">
            <a:avLst/>
          </a:prstGeom>
          <a:noFill/>
        </p:spPr>
        <p:txBody>
          <a:bodyPr wrap="square" rtlCol="0">
            <a:spAutoFit/>
          </a:bodyPr>
          <a:lstStyle/>
          <a:p>
            <a:r>
              <a:rPr lang="en-US" b="1" dirty="0"/>
              <a:t>(2)</a:t>
            </a:r>
          </a:p>
        </p:txBody>
      </p:sp>
      <p:sp>
        <p:nvSpPr>
          <p:cNvPr id="30" name="TextBox 29"/>
          <p:cNvSpPr txBox="1"/>
          <p:nvPr/>
        </p:nvSpPr>
        <p:spPr>
          <a:xfrm>
            <a:off x="7747000" y="2570261"/>
            <a:ext cx="533400" cy="307777"/>
          </a:xfrm>
          <a:prstGeom prst="rect">
            <a:avLst/>
          </a:prstGeom>
          <a:noFill/>
        </p:spPr>
        <p:txBody>
          <a:bodyPr wrap="square" rtlCol="0">
            <a:spAutoFit/>
          </a:bodyPr>
          <a:lstStyle/>
          <a:p>
            <a:r>
              <a:rPr lang="en-US" b="1" dirty="0"/>
              <a:t>(3)</a:t>
            </a:r>
          </a:p>
        </p:txBody>
      </p:sp>
      <p:sp>
        <p:nvSpPr>
          <p:cNvPr id="31" name="TextBox 30"/>
          <p:cNvSpPr txBox="1"/>
          <p:nvPr/>
        </p:nvSpPr>
        <p:spPr>
          <a:xfrm>
            <a:off x="7658100" y="2903536"/>
            <a:ext cx="1028700" cy="307777"/>
          </a:xfrm>
          <a:prstGeom prst="rect">
            <a:avLst/>
          </a:prstGeom>
          <a:noFill/>
        </p:spPr>
        <p:txBody>
          <a:bodyPr wrap="square" rtlCol="0">
            <a:spAutoFit/>
          </a:bodyPr>
          <a:lstStyle/>
          <a:p>
            <a:r>
              <a:rPr lang="en-US" b="1" dirty="0">
                <a:solidFill>
                  <a:schemeClr val="tx1"/>
                </a:solidFill>
              </a:rPr>
              <a:t>(4)</a:t>
            </a:r>
          </a:p>
        </p:txBody>
      </p:sp>
      <p:sp>
        <p:nvSpPr>
          <p:cNvPr id="32" name="TextBox 31"/>
          <p:cNvSpPr txBox="1"/>
          <p:nvPr/>
        </p:nvSpPr>
        <p:spPr>
          <a:xfrm>
            <a:off x="7861300" y="3332261"/>
            <a:ext cx="533400" cy="307777"/>
          </a:xfrm>
          <a:prstGeom prst="rect">
            <a:avLst/>
          </a:prstGeom>
          <a:noFill/>
        </p:spPr>
        <p:txBody>
          <a:bodyPr wrap="square" rtlCol="0">
            <a:spAutoFit/>
          </a:bodyPr>
          <a:lstStyle/>
          <a:p>
            <a:r>
              <a:rPr lang="en-US" b="1"/>
              <a:t>(1)</a:t>
            </a:r>
            <a:endParaRPr lang="en-US" b="1" dirty="0"/>
          </a:p>
        </p:txBody>
      </p:sp>
      <p:pic>
        <p:nvPicPr>
          <p:cNvPr id="2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0" y="1581150"/>
            <a:ext cx="1752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flipV="1">
            <a:off x="584200" y="2495549"/>
            <a:ext cx="9779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69033" y="1733550"/>
            <a:ext cx="67173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5300" y="2878038"/>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3500" y="2689423"/>
            <a:ext cx="533400" cy="307777"/>
          </a:xfrm>
          <a:prstGeom prst="rect">
            <a:avLst/>
          </a:prstGeom>
          <a:noFill/>
        </p:spPr>
        <p:txBody>
          <a:bodyPr wrap="square" rtlCol="0">
            <a:spAutoFit/>
          </a:bodyPr>
          <a:lstStyle/>
          <a:p>
            <a:r>
              <a:rPr lang="en-US" b="1" dirty="0"/>
              <a:t>(3)</a:t>
            </a:r>
          </a:p>
        </p:txBody>
      </p:sp>
      <p:sp>
        <p:nvSpPr>
          <p:cNvPr id="51" name="TextBox 50"/>
          <p:cNvSpPr txBox="1"/>
          <p:nvPr/>
        </p:nvSpPr>
        <p:spPr>
          <a:xfrm>
            <a:off x="114300" y="2341661"/>
            <a:ext cx="533400" cy="307777"/>
          </a:xfrm>
          <a:prstGeom prst="rect">
            <a:avLst/>
          </a:prstGeom>
          <a:noFill/>
        </p:spPr>
        <p:txBody>
          <a:bodyPr wrap="square" rtlCol="0">
            <a:spAutoFit/>
          </a:bodyPr>
          <a:lstStyle/>
          <a:p>
            <a:r>
              <a:rPr lang="en-US" b="1" dirty="0"/>
              <a:t>(2)</a:t>
            </a:r>
          </a:p>
        </p:txBody>
      </p:sp>
      <p:sp>
        <p:nvSpPr>
          <p:cNvPr id="52" name="TextBox 51"/>
          <p:cNvSpPr txBox="1"/>
          <p:nvPr/>
        </p:nvSpPr>
        <p:spPr>
          <a:xfrm>
            <a:off x="152400" y="1579661"/>
            <a:ext cx="533400" cy="307777"/>
          </a:xfrm>
          <a:prstGeom prst="rect">
            <a:avLst/>
          </a:prstGeom>
          <a:noFill/>
        </p:spPr>
        <p:txBody>
          <a:bodyPr wrap="square" rtlCol="0">
            <a:spAutoFit/>
          </a:bodyPr>
          <a:lstStyle/>
          <a:p>
            <a:r>
              <a:rPr lang="en-US" b="1" dirty="0"/>
              <a:t>(1)</a:t>
            </a:r>
          </a:p>
        </p:txBody>
      </p:sp>
      <p:sp>
        <p:nvSpPr>
          <p:cNvPr id="48" name="TextBox 47"/>
          <p:cNvSpPr txBox="1"/>
          <p:nvPr/>
        </p:nvSpPr>
        <p:spPr>
          <a:xfrm>
            <a:off x="2692400" y="2596976"/>
            <a:ext cx="2362200" cy="1631216"/>
          </a:xfrm>
          <a:prstGeom prst="rect">
            <a:avLst/>
          </a:prstGeom>
          <a:noFill/>
        </p:spPr>
        <p:txBody>
          <a:bodyPr wrap="square" rtlCol="0">
            <a:spAutoFit/>
          </a:bodyPr>
          <a:lstStyle/>
          <a:p>
            <a:r>
              <a:rPr lang="en-US" sz="2000" b="1" dirty="0" err="1">
                <a:solidFill>
                  <a:srgbClr val="FF0000"/>
                </a:solidFill>
              </a:rPr>
              <a:t>Ghi</a:t>
            </a:r>
            <a:r>
              <a:rPr lang="en-US" sz="2000" b="1" dirty="0">
                <a:solidFill>
                  <a:srgbClr val="FF0000"/>
                </a:solidFill>
              </a:rPr>
              <a:t> </a:t>
            </a:r>
            <a:r>
              <a:rPr lang="en-US" sz="2000" b="1" dirty="0" err="1">
                <a:solidFill>
                  <a:srgbClr val="FF0000"/>
                </a:solidFill>
              </a:rPr>
              <a:t>chú</a:t>
            </a:r>
            <a:r>
              <a:rPr lang="en-US" sz="2000" b="1" dirty="0">
                <a:solidFill>
                  <a:srgbClr val="FF0000"/>
                </a:solidFill>
              </a:rPr>
              <a:t>: </a:t>
            </a:r>
          </a:p>
          <a:p>
            <a:r>
              <a:rPr lang="en-US" sz="2000" b="1" dirty="0">
                <a:solidFill>
                  <a:srgbClr val="FF0000"/>
                </a:solidFill>
              </a:rPr>
              <a:t>1. </a:t>
            </a:r>
            <a:r>
              <a:rPr lang="en-US" sz="2000" b="1" dirty="0" err="1">
                <a:solidFill>
                  <a:srgbClr val="FF0000"/>
                </a:solidFill>
              </a:rPr>
              <a:t>Màng</a:t>
            </a:r>
            <a:r>
              <a:rPr lang="en-US" sz="2000" b="1" dirty="0">
                <a:solidFill>
                  <a:srgbClr val="FF0000"/>
                </a:solidFill>
              </a:rPr>
              <a:t>  </a:t>
            </a:r>
            <a:r>
              <a:rPr lang="en-US" sz="2000" b="1" dirty="0" err="1">
                <a:solidFill>
                  <a:srgbClr val="FF0000"/>
                </a:solidFill>
              </a:rPr>
              <a:t>tế</a:t>
            </a:r>
            <a:r>
              <a:rPr lang="en-US" sz="2000" b="1" dirty="0">
                <a:solidFill>
                  <a:srgbClr val="FF0000"/>
                </a:solidFill>
              </a:rPr>
              <a:t> </a:t>
            </a:r>
            <a:r>
              <a:rPr lang="en-US" sz="2000" b="1" dirty="0" err="1">
                <a:solidFill>
                  <a:srgbClr val="FF0000"/>
                </a:solidFill>
              </a:rPr>
              <a:t>bào</a:t>
            </a:r>
            <a:r>
              <a:rPr lang="en-US" sz="2000" b="1" dirty="0">
                <a:solidFill>
                  <a:srgbClr val="FF0000"/>
                </a:solidFill>
              </a:rPr>
              <a:t>. </a:t>
            </a:r>
          </a:p>
          <a:p>
            <a:r>
              <a:rPr lang="en-US" sz="2000" b="1" dirty="0">
                <a:solidFill>
                  <a:srgbClr val="FF0000"/>
                </a:solidFill>
              </a:rPr>
              <a:t>2. </a:t>
            </a:r>
            <a:r>
              <a:rPr lang="en-US" sz="2000" b="1" dirty="0" err="1">
                <a:solidFill>
                  <a:srgbClr val="FF0000"/>
                </a:solidFill>
              </a:rPr>
              <a:t>Chất</a:t>
            </a:r>
            <a:r>
              <a:rPr lang="en-US" sz="2000" b="1" dirty="0">
                <a:solidFill>
                  <a:srgbClr val="FF0000"/>
                </a:solidFill>
              </a:rPr>
              <a:t> </a:t>
            </a:r>
            <a:r>
              <a:rPr lang="en-US" sz="2000" b="1" dirty="0" err="1">
                <a:solidFill>
                  <a:srgbClr val="FF0000"/>
                </a:solidFill>
              </a:rPr>
              <a:t>tế</a:t>
            </a:r>
            <a:r>
              <a:rPr lang="en-US" sz="2000" b="1" dirty="0">
                <a:solidFill>
                  <a:srgbClr val="FF0000"/>
                </a:solidFill>
              </a:rPr>
              <a:t> </a:t>
            </a:r>
            <a:r>
              <a:rPr lang="en-US" sz="2000" b="1" dirty="0" err="1">
                <a:solidFill>
                  <a:srgbClr val="FF0000"/>
                </a:solidFill>
              </a:rPr>
              <a:t>bào</a:t>
            </a:r>
            <a:endParaRPr lang="en-US" sz="2000" b="1" dirty="0">
              <a:solidFill>
                <a:srgbClr val="FF0000"/>
              </a:solidFill>
            </a:endParaRPr>
          </a:p>
          <a:p>
            <a:r>
              <a:rPr lang="en-US" sz="2000" b="1" dirty="0">
                <a:solidFill>
                  <a:srgbClr val="FF0000"/>
                </a:solidFill>
              </a:rPr>
              <a:t>3. </a:t>
            </a:r>
            <a:r>
              <a:rPr lang="en-US" sz="2000" b="1" dirty="0" err="1">
                <a:solidFill>
                  <a:srgbClr val="FF0000"/>
                </a:solidFill>
              </a:rPr>
              <a:t>Nhân</a:t>
            </a:r>
            <a:endParaRPr lang="en-US" sz="2000" b="1" dirty="0">
              <a:solidFill>
                <a:srgbClr val="FF0000"/>
              </a:solidFill>
            </a:endParaRPr>
          </a:p>
          <a:p>
            <a:r>
              <a:rPr lang="en-US" sz="2000" b="1" dirty="0">
                <a:solidFill>
                  <a:srgbClr val="FF0000"/>
                </a:solidFill>
              </a:rPr>
              <a:t>4. </a:t>
            </a:r>
            <a:r>
              <a:rPr lang="en-US" sz="2000" b="1" dirty="0" err="1">
                <a:solidFill>
                  <a:srgbClr val="FF0000"/>
                </a:solidFill>
              </a:rPr>
              <a:t>Diệp</a:t>
            </a:r>
            <a:r>
              <a:rPr lang="en-US" sz="2000" b="1" dirty="0">
                <a:solidFill>
                  <a:srgbClr val="FF0000"/>
                </a:solidFill>
              </a:rPr>
              <a:t> </a:t>
            </a:r>
            <a:r>
              <a:rPr lang="en-US" sz="2000" b="1" dirty="0" err="1">
                <a:solidFill>
                  <a:srgbClr val="FF0000"/>
                </a:solidFill>
              </a:rPr>
              <a:t>lục</a:t>
            </a:r>
            <a:endParaRPr lang="en-US" sz="2000" b="1" dirty="0">
              <a:solidFill>
                <a:srgbClr val="FF0000"/>
              </a:solidFill>
            </a:endParaRPr>
          </a:p>
        </p:txBody>
      </p:sp>
      <p:sp>
        <p:nvSpPr>
          <p:cNvPr id="49" name="TextBox 48"/>
          <p:cNvSpPr txBox="1"/>
          <p:nvPr/>
        </p:nvSpPr>
        <p:spPr>
          <a:xfrm>
            <a:off x="939800" y="4388750"/>
            <a:ext cx="1371600" cy="307777"/>
          </a:xfrm>
          <a:prstGeom prst="rect">
            <a:avLst/>
          </a:prstGeom>
          <a:noFill/>
        </p:spPr>
        <p:txBody>
          <a:bodyPr wrap="square" rtlCol="0">
            <a:spAutoFit/>
          </a:bodyPr>
          <a:lstStyle/>
          <a:p>
            <a:r>
              <a:rPr lang="en-US" b="1" dirty="0"/>
              <a:t>a) </a:t>
            </a:r>
            <a:r>
              <a:rPr lang="en-US" b="1" dirty="0" err="1"/>
              <a:t>Trùng</a:t>
            </a:r>
            <a:r>
              <a:rPr lang="en-US" b="1" dirty="0"/>
              <a:t> </a:t>
            </a:r>
            <a:r>
              <a:rPr lang="en-US" b="1" dirty="0" err="1"/>
              <a:t>giày</a:t>
            </a:r>
            <a:endParaRPr lang="en-US" b="1" dirty="0"/>
          </a:p>
        </p:txBody>
      </p:sp>
      <p:sp>
        <p:nvSpPr>
          <p:cNvPr id="55" name="TextBox 54"/>
          <p:cNvSpPr txBox="1"/>
          <p:nvPr/>
        </p:nvSpPr>
        <p:spPr>
          <a:xfrm>
            <a:off x="5486400" y="4094259"/>
            <a:ext cx="2133600" cy="307777"/>
          </a:xfrm>
          <a:prstGeom prst="rect">
            <a:avLst/>
          </a:prstGeom>
          <a:noFill/>
        </p:spPr>
        <p:txBody>
          <a:bodyPr wrap="square" rtlCol="0">
            <a:spAutoFit/>
          </a:bodyPr>
          <a:lstStyle/>
          <a:p>
            <a:r>
              <a:rPr lang="en-US" b="1" dirty="0"/>
              <a:t>b) </a:t>
            </a:r>
            <a:r>
              <a:rPr lang="en-US" b="1" dirty="0" err="1"/>
              <a:t>Tảo</a:t>
            </a:r>
            <a:r>
              <a:rPr lang="en-US" b="1" dirty="0"/>
              <a:t> </a:t>
            </a:r>
            <a:r>
              <a:rPr lang="en-US" b="1" dirty="0" err="1"/>
              <a:t>lục</a:t>
            </a:r>
            <a:r>
              <a:rPr lang="en-US" b="1" dirty="0"/>
              <a:t> </a:t>
            </a:r>
            <a:r>
              <a:rPr lang="en-US" b="1" dirty="0" err="1"/>
              <a:t>đơn</a:t>
            </a:r>
            <a:r>
              <a:rPr lang="en-US" b="1" dirty="0"/>
              <a:t> </a:t>
            </a:r>
            <a:r>
              <a:rPr lang="en-US" b="1" dirty="0" err="1"/>
              <a:t>bào</a:t>
            </a:r>
            <a:endParaRPr lang="en-US" b="1" dirty="0"/>
          </a:p>
        </p:txBody>
      </p:sp>
    </p:spTree>
    <p:extLst>
      <p:ext uri="{BB962C8B-B14F-4D97-AF65-F5344CB8AC3E}">
        <p14:creationId xmlns:p14="http://schemas.microsoft.com/office/powerpoint/2010/main" val="2314959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050" name="Picture 2" descr="C:\Users\viettel\Pictures\SGK-Sinh-7-hinh-4.1.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3363" y="598585"/>
            <a:ext cx="2484437" cy="31041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8900" y="0"/>
            <a:ext cx="8915400" cy="954107"/>
          </a:xfrm>
          <a:prstGeom prst="rect">
            <a:avLst/>
          </a:prstGeom>
          <a:noFill/>
        </p:spPr>
        <p:txBody>
          <a:bodyPr wrap="square" rtlCol="0">
            <a:spAutoFit/>
          </a:bodyPr>
          <a:lstStyle/>
          <a:p>
            <a:r>
              <a:rPr lang="en-US" sz="2800" b="1" dirty="0" err="1">
                <a:solidFill>
                  <a:schemeClr val="tx1"/>
                </a:solidFill>
                <a:latin typeface="Times New Roman" pitchFamily="18" charset="0"/>
                <a:cs typeface="Times New Roman" pitchFamily="18" charset="0"/>
              </a:rPr>
              <a:t>Hãy</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biết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những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nguyên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sinh</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vật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nào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khả</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năng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quang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hợp</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sao</a:t>
            </a:r>
            <a:r>
              <a:rPr lang="en-US" sz="2800" b="1" dirty="0">
                <a:solidFill>
                  <a:schemeClr val="tx1"/>
                </a:solidFill>
                <a:latin typeface="Times New Roman" pitchFamily="18" charset="0"/>
                <a:cs typeface="Times New Roman" pitchFamily="18" charset="0"/>
              </a:rPr>
              <a: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1654371"/>
            <a:ext cx="2590800" cy="266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a:off x="6959600" y="3486150"/>
            <a:ext cx="9144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6858000" y="3105150"/>
            <a:ext cx="762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248400" y="2724150"/>
            <a:ext cx="13716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6096000" y="2114550"/>
            <a:ext cx="15240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620000" y="1940122"/>
            <a:ext cx="533400" cy="307777"/>
          </a:xfrm>
          <a:prstGeom prst="rect">
            <a:avLst/>
          </a:prstGeom>
          <a:noFill/>
        </p:spPr>
        <p:txBody>
          <a:bodyPr wrap="square" rtlCol="0">
            <a:spAutoFit/>
          </a:bodyPr>
          <a:lstStyle/>
          <a:p>
            <a:r>
              <a:rPr lang="en-US" b="1" dirty="0"/>
              <a:t>(2)</a:t>
            </a:r>
          </a:p>
        </p:txBody>
      </p:sp>
      <p:sp>
        <p:nvSpPr>
          <p:cNvPr id="30" name="TextBox 29"/>
          <p:cNvSpPr txBox="1"/>
          <p:nvPr/>
        </p:nvSpPr>
        <p:spPr>
          <a:xfrm>
            <a:off x="7747000" y="2570261"/>
            <a:ext cx="533400" cy="307777"/>
          </a:xfrm>
          <a:prstGeom prst="rect">
            <a:avLst/>
          </a:prstGeom>
          <a:noFill/>
        </p:spPr>
        <p:txBody>
          <a:bodyPr wrap="square" rtlCol="0">
            <a:spAutoFit/>
          </a:bodyPr>
          <a:lstStyle/>
          <a:p>
            <a:r>
              <a:rPr lang="en-US" b="1" dirty="0"/>
              <a:t>(3)</a:t>
            </a:r>
          </a:p>
        </p:txBody>
      </p:sp>
      <p:sp>
        <p:nvSpPr>
          <p:cNvPr id="31" name="TextBox 30"/>
          <p:cNvSpPr txBox="1"/>
          <p:nvPr/>
        </p:nvSpPr>
        <p:spPr>
          <a:xfrm>
            <a:off x="7658100" y="2903536"/>
            <a:ext cx="1028700" cy="307777"/>
          </a:xfrm>
          <a:prstGeom prst="rect">
            <a:avLst/>
          </a:prstGeom>
          <a:noFill/>
        </p:spPr>
        <p:txBody>
          <a:bodyPr wrap="square" rtlCol="0">
            <a:spAutoFit/>
          </a:bodyPr>
          <a:lstStyle/>
          <a:p>
            <a:r>
              <a:rPr lang="en-US" b="1" dirty="0"/>
              <a:t>(</a:t>
            </a:r>
            <a:r>
              <a:rPr lang="en-US" b="1" dirty="0" err="1">
                <a:solidFill>
                  <a:srgbClr val="FF0000"/>
                </a:solidFill>
              </a:rPr>
              <a:t>Diệp</a:t>
            </a:r>
            <a:r>
              <a:rPr lang="en-US" b="1" dirty="0">
                <a:solidFill>
                  <a:srgbClr val="FF0000"/>
                </a:solidFill>
              </a:rPr>
              <a:t> </a:t>
            </a:r>
            <a:r>
              <a:rPr lang="en-US" b="1" dirty="0" err="1">
                <a:solidFill>
                  <a:srgbClr val="FF0000"/>
                </a:solidFill>
              </a:rPr>
              <a:t>lục</a:t>
            </a:r>
            <a:r>
              <a:rPr lang="en-US" b="1" dirty="0"/>
              <a:t>)</a:t>
            </a:r>
          </a:p>
        </p:txBody>
      </p:sp>
      <p:sp>
        <p:nvSpPr>
          <p:cNvPr id="32" name="TextBox 31"/>
          <p:cNvSpPr txBox="1"/>
          <p:nvPr/>
        </p:nvSpPr>
        <p:spPr>
          <a:xfrm>
            <a:off x="7861300" y="3332261"/>
            <a:ext cx="533400" cy="307777"/>
          </a:xfrm>
          <a:prstGeom prst="rect">
            <a:avLst/>
          </a:prstGeom>
          <a:noFill/>
        </p:spPr>
        <p:txBody>
          <a:bodyPr wrap="square" rtlCol="0">
            <a:spAutoFit/>
          </a:bodyPr>
          <a:lstStyle/>
          <a:p>
            <a:r>
              <a:rPr lang="en-US" b="1"/>
              <a:t>(1)</a:t>
            </a:r>
            <a:endParaRPr lang="en-US" b="1" dirty="0"/>
          </a:p>
        </p:txBody>
      </p:sp>
      <p:pic>
        <p:nvPicPr>
          <p:cNvPr id="2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800" y="1581150"/>
            <a:ext cx="1752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flipV="1">
            <a:off x="584200" y="2495549"/>
            <a:ext cx="977900" cy="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69033" y="1733550"/>
            <a:ext cx="671735"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495300" y="2878038"/>
            <a:ext cx="106680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3500" y="2689423"/>
            <a:ext cx="533400" cy="307777"/>
          </a:xfrm>
          <a:prstGeom prst="rect">
            <a:avLst/>
          </a:prstGeom>
          <a:noFill/>
        </p:spPr>
        <p:txBody>
          <a:bodyPr wrap="square" rtlCol="0">
            <a:spAutoFit/>
          </a:bodyPr>
          <a:lstStyle/>
          <a:p>
            <a:r>
              <a:rPr lang="en-US" b="1" dirty="0"/>
              <a:t>(3)</a:t>
            </a:r>
          </a:p>
        </p:txBody>
      </p:sp>
      <p:sp>
        <p:nvSpPr>
          <p:cNvPr id="51" name="TextBox 50"/>
          <p:cNvSpPr txBox="1"/>
          <p:nvPr/>
        </p:nvSpPr>
        <p:spPr>
          <a:xfrm>
            <a:off x="114300" y="2341661"/>
            <a:ext cx="533400" cy="307777"/>
          </a:xfrm>
          <a:prstGeom prst="rect">
            <a:avLst/>
          </a:prstGeom>
          <a:noFill/>
        </p:spPr>
        <p:txBody>
          <a:bodyPr wrap="square" rtlCol="0">
            <a:spAutoFit/>
          </a:bodyPr>
          <a:lstStyle/>
          <a:p>
            <a:r>
              <a:rPr lang="en-US" b="1" dirty="0"/>
              <a:t>(2)</a:t>
            </a:r>
          </a:p>
        </p:txBody>
      </p:sp>
      <p:sp>
        <p:nvSpPr>
          <p:cNvPr id="52" name="TextBox 51"/>
          <p:cNvSpPr txBox="1"/>
          <p:nvPr/>
        </p:nvSpPr>
        <p:spPr>
          <a:xfrm>
            <a:off x="152400" y="1579661"/>
            <a:ext cx="533400" cy="307777"/>
          </a:xfrm>
          <a:prstGeom prst="rect">
            <a:avLst/>
          </a:prstGeom>
          <a:noFill/>
        </p:spPr>
        <p:txBody>
          <a:bodyPr wrap="square" rtlCol="0">
            <a:spAutoFit/>
          </a:bodyPr>
          <a:lstStyle/>
          <a:p>
            <a:r>
              <a:rPr lang="en-US" b="1" dirty="0"/>
              <a:t>(1)</a:t>
            </a:r>
          </a:p>
        </p:txBody>
      </p:sp>
      <p:sp>
        <p:nvSpPr>
          <p:cNvPr id="48" name="TextBox 47"/>
          <p:cNvSpPr txBox="1"/>
          <p:nvPr/>
        </p:nvSpPr>
        <p:spPr>
          <a:xfrm>
            <a:off x="2641600" y="3820795"/>
            <a:ext cx="2362200" cy="1323439"/>
          </a:xfrm>
          <a:prstGeom prst="rect">
            <a:avLst/>
          </a:prstGeom>
          <a:noFill/>
        </p:spPr>
        <p:txBody>
          <a:bodyPr wrap="square" rtlCol="0">
            <a:spAutoFit/>
          </a:bodyPr>
          <a:lstStyle/>
          <a:p>
            <a:r>
              <a:rPr lang="en-US" sz="1600" b="1" dirty="0" err="1">
                <a:solidFill>
                  <a:srgbClr val="FF0000"/>
                </a:solidFill>
              </a:rPr>
              <a:t>Ghi</a:t>
            </a:r>
            <a:r>
              <a:rPr lang="en-US" sz="1600" b="1" dirty="0">
                <a:solidFill>
                  <a:srgbClr val="FF0000"/>
                </a:solidFill>
              </a:rPr>
              <a:t> </a:t>
            </a:r>
            <a:r>
              <a:rPr lang="en-US" sz="1600" b="1" dirty="0" err="1">
                <a:solidFill>
                  <a:srgbClr val="FF0000"/>
                </a:solidFill>
              </a:rPr>
              <a:t>chú</a:t>
            </a:r>
            <a:r>
              <a:rPr lang="en-US" sz="1600" b="1" dirty="0">
                <a:solidFill>
                  <a:srgbClr val="FF0000"/>
                </a:solidFill>
              </a:rPr>
              <a:t>: </a:t>
            </a:r>
          </a:p>
          <a:p>
            <a:r>
              <a:rPr lang="en-US" sz="1600" b="1" dirty="0">
                <a:solidFill>
                  <a:srgbClr val="FF0000"/>
                </a:solidFill>
              </a:rPr>
              <a:t>1. </a:t>
            </a:r>
            <a:r>
              <a:rPr lang="en-US" sz="1600" b="1" dirty="0" err="1">
                <a:solidFill>
                  <a:srgbClr val="FF0000"/>
                </a:solidFill>
              </a:rPr>
              <a:t>Màng</a:t>
            </a:r>
            <a:r>
              <a:rPr lang="en-US" sz="1600" b="1" dirty="0">
                <a:solidFill>
                  <a:srgbClr val="FF0000"/>
                </a:solidFill>
              </a:rPr>
              <a:t>  </a:t>
            </a:r>
            <a:r>
              <a:rPr lang="en-US" sz="1600" b="1" dirty="0" err="1">
                <a:solidFill>
                  <a:srgbClr val="FF0000"/>
                </a:solidFill>
              </a:rPr>
              <a:t>tế</a:t>
            </a:r>
            <a:r>
              <a:rPr lang="en-US" sz="1600" b="1" dirty="0">
                <a:solidFill>
                  <a:srgbClr val="FF0000"/>
                </a:solidFill>
              </a:rPr>
              <a:t> </a:t>
            </a:r>
            <a:r>
              <a:rPr lang="en-US" sz="1600" b="1" dirty="0" err="1">
                <a:solidFill>
                  <a:srgbClr val="FF0000"/>
                </a:solidFill>
              </a:rPr>
              <a:t>bào</a:t>
            </a:r>
            <a:r>
              <a:rPr lang="en-US" sz="1600" b="1" dirty="0">
                <a:solidFill>
                  <a:srgbClr val="FF0000"/>
                </a:solidFill>
              </a:rPr>
              <a:t>.</a:t>
            </a:r>
          </a:p>
          <a:p>
            <a:r>
              <a:rPr lang="en-US" sz="1600" b="1" dirty="0">
                <a:solidFill>
                  <a:srgbClr val="FF0000"/>
                </a:solidFill>
              </a:rPr>
              <a:t>2. </a:t>
            </a:r>
            <a:r>
              <a:rPr lang="en-US" sz="1600" b="1" dirty="0" err="1">
                <a:solidFill>
                  <a:srgbClr val="FF0000"/>
                </a:solidFill>
              </a:rPr>
              <a:t>Chất</a:t>
            </a:r>
            <a:r>
              <a:rPr lang="en-US" sz="1600" b="1" dirty="0">
                <a:solidFill>
                  <a:srgbClr val="FF0000"/>
                </a:solidFill>
              </a:rPr>
              <a:t> </a:t>
            </a:r>
            <a:r>
              <a:rPr lang="en-US" sz="1600" b="1" dirty="0" err="1">
                <a:solidFill>
                  <a:srgbClr val="FF0000"/>
                </a:solidFill>
              </a:rPr>
              <a:t>tế</a:t>
            </a:r>
            <a:r>
              <a:rPr lang="en-US" sz="1600" b="1" dirty="0">
                <a:solidFill>
                  <a:srgbClr val="FF0000"/>
                </a:solidFill>
              </a:rPr>
              <a:t> </a:t>
            </a:r>
            <a:r>
              <a:rPr lang="en-US" sz="1600" b="1" dirty="0" err="1">
                <a:solidFill>
                  <a:srgbClr val="FF0000"/>
                </a:solidFill>
              </a:rPr>
              <a:t>bào</a:t>
            </a:r>
            <a:endParaRPr lang="en-US" sz="1600" b="1" dirty="0">
              <a:solidFill>
                <a:srgbClr val="FF0000"/>
              </a:solidFill>
            </a:endParaRPr>
          </a:p>
          <a:p>
            <a:r>
              <a:rPr lang="en-US" sz="1600" b="1" dirty="0">
                <a:solidFill>
                  <a:srgbClr val="FF0000"/>
                </a:solidFill>
              </a:rPr>
              <a:t>3. </a:t>
            </a:r>
            <a:r>
              <a:rPr lang="en-US" sz="1600" b="1" dirty="0" err="1">
                <a:solidFill>
                  <a:srgbClr val="FF0000"/>
                </a:solidFill>
              </a:rPr>
              <a:t>Nhân</a:t>
            </a:r>
            <a:endParaRPr lang="en-US" sz="1600" b="1" dirty="0">
              <a:solidFill>
                <a:srgbClr val="FF0000"/>
              </a:solidFill>
            </a:endParaRPr>
          </a:p>
          <a:p>
            <a:r>
              <a:rPr lang="en-US" sz="1600" b="1" dirty="0">
                <a:solidFill>
                  <a:srgbClr val="FF0000"/>
                </a:solidFill>
              </a:rPr>
              <a:t>4. </a:t>
            </a:r>
            <a:r>
              <a:rPr lang="en-US" sz="1600" b="1" dirty="0" err="1">
                <a:solidFill>
                  <a:srgbClr val="FF0000"/>
                </a:solidFill>
              </a:rPr>
              <a:t>Diệp</a:t>
            </a:r>
            <a:r>
              <a:rPr lang="en-US" sz="1600" b="1" dirty="0">
                <a:solidFill>
                  <a:srgbClr val="FF0000"/>
                </a:solidFill>
              </a:rPr>
              <a:t> </a:t>
            </a:r>
            <a:r>
              <a:rPr lang="en-US" sz="1600" b="1" dirty="0" err="1">
                <a:solidFill>
                  <a:srgbClr val="FF0000"/>
                </a:solidFill>
              </a:rPr>
              <a:t>lục</a:t>
            </a:r>
            <a:endParaRPr lang="en-US" sz="1600" b="1" dirty="0">
              <a:solidFill>
                <a:srgbClr val="FF0000"/>
              </a:solidFill>
            </a:endParaRPr>
          </a:p>
        </p:txBody>
      </p:sp>
      <p:sp>
        <p:nvSpPr>
          <p:cNvPr id="49" name="TextBox 48"/>
          <p:cNvSpPr txBox="1"/>
          <p:nvPr/>
        </p:nvSpPr>
        <p:spPr>
          <a:xfrm>
            <a:off x="939800" y="4388750"/>
            <a:ext cx="1371600" cy="307777"/>
          </a:xfrm>
          <a:prstGeom prst="rect">
            <a:avLst/>
          </a:prstGeom>
          <a:noFill/>
        </p:spPr>
        <p:txBody>
          <a:bodyPr wrap="square" rtlCol="0">
            <a:spAutoFit/>
          </a:bodyPr>
          <a:lstStyle/>
          <a:p>
            <a:r>
              <a:rPr lang="en-US" b="1" dirty="0"/>
              <a:t>a) </a:t>
            </a:r>
            <a:r>
              <a:rPr lang="en-US" b="1" dirty="0" err="1"/>
              <a:t>Trùng</a:t>
            </a:r>
            <a:r>
              <a:rPr lang="en-US" b="1" dirty="0"/>
              <a:t> </a:t>
            </a:r>
            <a:r>
              <a:rPr lang="en-US" b="1" dirty="0" err="1"/>
              <a:t>giày</a:t>
            </a:r>
            <a:endParaRPr lang="en-US" b="1" dirty="0"/>
          </a:p>
        </p:txBody>
      </p:sp>
      <p:sp>
        <p:nvSpPr>
          <p:cNvPr id="55" name="TextBox 54"/>
          <p:cNvSpPr txBox="1"/>
          <p:nvPr/>
        </p:nvSpPr>
        <p:spPr>
          <a:xfrm>
            <a:off x="5486400" y="4094259"/>
            <a:ext cx="2133600" cy="307777"/>
          </a:xfrm>
          <a:prstGeom prst="rect">
            <a:avLst/>
          </a:prstGeom>
          <a:noFill/>
        </p:spPr>
        <p:txBody>
          <a:bodyPr wrap="square" rtlCol="0">
            <a:spAutoFit/>
          </a:bodyPr>
          <a:lstStyle/>
          <a:p>
            <a:r>
              <a:rPr lang="en-US" b="1" dirty="0"/>
              <a:t>b) </a:t>
            </a:r>
            <a:r>
              <a:rPr lang="en-US" b="1" dirty="0" err="1"/>
              <a:t>Tảo</a:t>
            </a:r>
            <a:r>
              <a:rPr lang="en-US" b="1" dirty="0"/>
              <a:t> </a:t>
            </a:r>
            <a:r>
              <a:rPr lang="en-US" b="1" dirty="0" err="1"/>
              <a:t>lục</a:t>
            </a:r>
            <a:r>
              <a:rPr lang="en-US" b="1" dirty="0"/>
              <a:t> </a:t>
            </a:r>
            <a:r>
              <a:rPr lang="en-US" b="1" dirty="0" err="1"/>
              <a:t>đơn</a:t>
            </a:r>
            <a:r>
              <a:rPr lang="en-US" b="1" dirty="0"/>
              <a:t> </a:t>
            </a:r>
            <a:r>
              <a:rPr lang="en-US" b="1" dirty="0" err="1"/>
              <a:t>bào</a:t>
            </a:r>
            <a:endParaRPr lang="en-US" b="1" dirty="0"/>
          </a:p>
        </p:txBody>
      </p:sp>
      <p:sp>
        <p:nvSpPr>
          <p:cNvPr id="23" name="TextBox 22"/>
          <p:cNvSpPr txBox="1"/>
          <p:nvPr/>
        </p:nvSpPr>
        <p:spPr>
          <a:xfrm>
            <a:off x="3937000" y="2381646"/>
            <a:ext cx="1028700" cy="307777"/>
          </a:xfrm>
          <a:prstGeom prst="rect">
            <a:avLst/>
          </a:prstGeom>
          <a:noFill/>
        </p:spPr>
        <p:txBody>
          <a:bodyPr wrap="square" rtlCol="0">
            <a:spAutoFit/>
          </a:bodyPr>
          <a:lstStyle/>
          <a:p>
            <a:r>
              <a:rPr lang="en-US" b="1" dirty="0"/>
              <a:t>(</a:t>
            </a:r>
            <a:r>
              <a:rPr lang="en-US" b="1" dirty="0" err="1">
                <a:solidFill>
                  <a:srgbClr val="FF0000"/>
                </a:solidFill>
              </a:rPr>
              <a:t>Diệp</a:t>
            </a:r>
            <a:r>
              <a:rPr lang="en-US" b="1" dirty="0">
                <a:solidFill>
                  <a:srgbClr val="FF0000"/>
                </a:solidFill>
              </a:rPr>
              <a:t> </a:t>
            </a:r>
            <a:r>
              <a:rPr lang="en-US" b="1" dirty="0" err="1">
                <a:solidFill>
                  <a:srgbClr val="FF0000"/>
                </a:solidFill>
              </a:rPr>
              <a:t>lục</a:t>
            </a:r>
            <a:r>
              <a:rPr lang="en-US" b="1" dirty="0"/>
              <a:t>)</a:t>
            </a:r>
          </a:p>
        </p:txBody>
      </p:sp>
    </p:spTree>
    <p:extLst>
      <p:ext uri="{BB962C8B-B14F-4D97-AF65-F5344CB8AC3E}">
        <p14:creationId xmlns:p14="http://schemas.microsoft.com/office/powerpoint/2010/main" val="2305830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xit" presetSubtype="0" fill="hold" nodeType="clickEffect">
                                  <p:stCondLst>
                                    <p:cond delay="0"/>
                                  </p:stCondLst>
                                  <p:childTnLst>
                                    <p:animEffect transition="out" filter="fade">
                                      <p:cBhvr>
                                        <p:cTn id="11" dur="1000"/>
                                        <p:tgtEl>
                                          <p:spTgt spid="29"/>
                                        </p:tgtEl>
                                      </p:cBhvr>
                                    </p:animEffect>
                                    <p:anim calcmode="lin" valueType="num">
                                      <p:cBhvr>
                                        <p:cTn id="12" dur="1000"/>
                                        <p:tgtEl>
                                          <p:spTgt spid="29"/>
                                        </p:tgtEl>
                                        <p:attrNameLst>
                                          <p:attrName>ppt_x</p:attrName>
                                        </p:attrNameLst>
                                      </p:cBhvr>
                                      <p:tavLst>
                                        <p:tav tm="0">
                                          <p:val>
                                            <p:strVal val="ppt_x"/>
                                          </p:val>
                                        </p:tav>
                                        <p:tav tm="100000">
                                          <p:val>
                                            <p:strVal val="ppt_x"/>
                                          </p:val>
                                        </p:tav>
                                      </p:tavLst>
                                    </p:anim>
                                    <p:anim calcmode="lin" valueType="num">
                                      <p:cBhvr>
                                        <p:cTn id="13" dur="1000"/>
                                        <p:tgtEl>
                                          <p:spTgt spid="29"/>
                                        </p:tgtEl>
                                        <p:attrNameLst>
                                          <p:attrName>ppt_y</p:attrName>
                                        </p:attrNameLst>
                                      </p:cBhvr>
                                      <p:tavLst>
                                        <p:tav tm="0">
                                          <p:val>
                                            <p:strVal val="ppt_y"/>
                                          </p:val>
                                        </p:tav>
                                        <p:tav tm="100000">
                                          <p:val>
                                            <p:strVal val="ppt_y+.1"/>
                                          </p:val>
                                        </p:tav>
                                      </p:tavLst>
                                    </p:anim>
                                    <p:set>
                                      <p:cBhvr>
                                        <p:cTn id="14" dur="1" fill="hold">
                                          <p:stCondLst>
                                            <p:cond delay="999"/>
                                          </p:stCondLst>
                                        </p:cTn>
                                        <p:tgtEl>
                                          <p:spTgt spid="29"/>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39"/>
                                        </p:tgtEl>
                                      </p:cBhvr>
                                    </p:animEffect>
                                    <p:anim calcmode="lin" valueType="num">
                                      <p:cBhvr>
                                        <p:cTn id="17" dur="1000"/>
                                        <p:tgtEl>
                                          <p:spTgt spid="39"/>
                                        </p:tgtEl>
                                        <p:attrNameLst>
                                          <p:attrName>ppt_x</p:attrName>
                                        </p:attrNameLst>
                                      </p:cBhvr>
                                      <p:tavLst>
                                        <p:tav tm="0">
                                          <p:val>
                                            <p:strVal val="ppt_x"/>
                                          </p:val>
                                        </p:tav>
                                        <p:tav tm="100000">
                                          <p:val>
                                            <p:strVal val="ppt_x"/>
                                          </p:val>
                                        </p:tav>
                                      </p:tavLst>
                                    </p:anim>
                                    <p:anim calcmode="lin" valueType="num">
                                      <p:cBhvr>
                                        <p:cTn id="18" dur="1000"/>
                                        <p:tgtEl>
                                          <p:spTgt spid="39"/>
                                        </p:tgtEl>
                                        <p:attrNameLst>
                                          <p:attrName>ppt_y</p:attrName>
                                        </p:attrNameLst>
                                      </p:cBhvr>
                                      <p:tavLst>
                                        <p:tav tm="0">
                                          <p:val>
                                            <p:strVal val="ppt_y"/>
                                          </p:val>
                                        </p:tav>
                                        <p:tav tm="100000">
                                          <p:val>
                                            <p:strVal val="ppt_y+.1"/>
                                          </p:val>
                                        </p:tav>
                                      </p:tavLst>
                                    </p:anim>
                                    <p:set>
                                      <p:cBhvr>
                                        <p:cTn id="19" dur="1" fill="hold">
                                          <p:stCondLst>
                                            <p:cond delay="999"/>
                                          </p:stCondLst>
                                        </p:cTn>
                                        <p:tgtEl>
                                          <p:spTgt spid="39"/>
                                        </p:tgtEl>
                                        <p:attrNameLst>
                                          <p:attrName>style.visibility</p:attrName>
                                        </p:attrNameLst>
                                      </p:cBhvr>
                                      <p:to>
                                        <p:strVal val="hidden"/>
                                      </p:to>
                                    </p:set>
                                  </p:childTnLst>
                                </p:cTn>
                              </p:par>
                              <p:par>
                                <p:cTn id="20" presetID="42" presetClass="exit" presetSubtype="0" fill="hold" grpId="0" nodeType="withEffect">
                                  <p:stCondLst>
                                    <p:cond delay="0"/>
                                  </p:stCondLst>
                                  <p:childTnLst>
                                    <p:animEffect transition="out" filter="fade">
                                      <p:cBhvr>
                                        <p:cTn id="21" dur="1000"/>
                                        <p:tgtEl>
                                          <p:spTgt spid="52"/>
                                        </p:tgtEl>
                                      </p:cBhvr>
                                    </p:animEffect>
                                    <p:anim calcmode="lin" valueType="num">
                                      <p:cBhvr>
                                        <p:cTn id="22" dur="1000"/>
                                        <p:tgtEl>
                                          <p:spTgt spid="52"/>
                                        </p:tgtEl>
                                        <p:attrNameLst>
                                          <p:attrName>ppt_x</p:attrName>
                                        </p:attrNameLst>
                                      </p:cBhvr>
                                      <p:tavLst>
                                        <p:tav tm="0">
                                          <p:val>
                                            <p:strVal val="ppt_x"/>
                                          </p:val>
                                        </p:tav>
                                        <p:tav tm="100000">
                                          <p:val>
                                            <p:strVal val="ppt_x"/>
                                          </p:val>
                                        </p:tav>
                                      </p:tavLst>
                                    </p:anim>
                                    <p:anim calcmode="lin" valueType="num">
                                      <p:cBhvr>
                                        <p:cTn id="23" dur="1000"/>
                                        <p:tgtEl>
                                          <p:spTgt spid="52"/>
                                        </p:tgtEl>
                                        <p:attrNameLst>
                                          <p:attrName>ppt_y</p:attrName>
                                        </p:attrNameLst>
                                      </p:cBhvr>
                                      <p:tavLst>
                                        <p:tav tm="0">
                                          <p:val>
                                            <p:strVal val="ppt_y"/>
                                          </p:val>
                                        </p:tav>
                                        <p:tav tm="100000">
                                          <p:val>
                                            <p:strVal val="ppt_y+.1"/>
                                          </p:val>
                                        </p:tav>
                                      </p:tavLst>
                                    </p:anim>
                                    <p:set>
                                      <p:cBhvr>
                                        <p:cTn id="24" dur="1" fill="hold">
                                          <p:stCondLst>
                                            <p:cond delay="999"/>
                                          </p:stCondLst>
                                        </p:cTn>
                                        <p:tgtEl>
                                          <p:spTgt spid="52"/>
                                        </p:tgtEl>
                                        <p:attrNameLst>
                                          <p:attrName>style.visibility</p:attrName>
                                        </p:attrNameLst>
                                      </p:cBhvr>
                                      <p:to>
                                        <p:strVal val="hidden"/>
                                      </p:to>
                                    </p:set>
                                  </p:childTnLst>
                                </p:cTn>
                              </p:par>
                              <p:par>
                                <p:cTn id="25" presetID="42" presetClass="exit" presetSubtype="0" fill="hold" grpId="0" nodeType="withEffect">
                                  <p:stCondLst>
                                    <p:cond delay="0"/>
                                  </p:stCondLst>
                                  <p:childTnLst>
                                    <p:animEffect transition="out" filter="fade">
                                      <p:cBhvr>
                                        <p:cTn id="26" dur="1000"/>
                                        <p:tgtEl>
                                          <p:spTgt spid="51"/>
                                        </p:tgtEl>
                                      </p:cBhvr>
                                    </p:animEffect>
                                    <p:anim calcmode="lin" valueType="num">
                                      <p:cBhvr>
                                        <p:cTn id="27" dur="1000"/>
                                        <p:tgtEl>
                                          <p:spTgt spid="51"/>
                                        </p:tgtEl>
                                        <p:attrNameLst>
                                          <p:attrName>ppt_x</p:attrName>
                                        </p:attrNameLst>
                                      </p:cBhvr>
                                      <p:tavLst>
                                        <p:tav tm="0">
                                          <p:val>
                                            <p:strVal val="ppt_x"/>
                                          </p:val>
                                        </p:tav>
                                        <p:tav tm="100000">
                                          <p:val>
                                            <p:strVal val="ppt_x"/>
                                          </p:val>
                                        </p:tav>
                                      </p:tavLst>
                                    </p:anim>
                                    <p:anim calcmode="lin" valueType="num">
                                      <p:cBhvr>
                                        <p:cTn id="28" dur="1000"/>
                                        <p:tgtEl>
                                          <p:spTgt spid="51"/>
                                        </p:tgtEl>
                                        <p:attrNameLst>
                                          <p:attrName>ppt_y</p:attrName>
                                        </p:attrNameLst>
                                      </p:cBhvr>
                                      <p:tavLst>
                                        <p:tav tm="0">
                                          <p:val>
                                            <p:strVal val="ppt_y"/>
                                          </p:val>
                                        </p:tav>
                                        <p:tav tm="100000">
                                          <p:val>
                                            <p:strVal val="ppt_y+.1"/>
                                          </p:val>
                                        </p:tav>
                                      </p:tavLst>
                                    </p:anim>
                                    <p:set>
                                      <p:cBhvr>
                                        <p:cTn id="29" dur="1" fill="hold">
                                          <p:stCondLst>
                                            <p:cond delay="999"/>
                                          </p:stCondLst>
                                        </p:cTn>
                                        <p:tgtEl>
                                          <p:spTgt spid="51"/>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38"/>
                                        </p:tgtEl>
                                      </p:cBhvr>
                                    </p:animEffect>
                                    <p:anim calcmode="lin" valueType="num">
                                      <p:cBhvr>
                                        <p:cTn id="32" dur="1000"/>
                                        <p:tgtEl>
                                          <p:spTgt spid="38"/>
                                        </p:tgtEl>
                                        <p:attrNameLst>
                                          <p:attrName>ppt_x</p:attrName>
                                        </p:attrNameLst>
                                      </p:cBhvr>
                                      <p:tavLst>
                                        <p:tav tm="0">
                                          <p:val>
                                            <p:strVal val="ppt_x"/>
                                          </p:val>
                                        </p:tav>
                                        <p:tav tm="100000">
                                          <p:val>
                                            <p:strVal val="ppt_x"/>
                                          </p:val>
                                        </p:tav>
                                      </p:tavLst>
                                    </p:anim>
                                    <p:anim calcmode="lin" valueType="num">
                                      <p:cBhvr>
                                        <p:cTn id="33" dur="1000"/>
                                        <p:tgtEl>
                                          <p:spTgt spid="38"/>
                                        </p:tgtEl>
                                        <p:attrNameLst>
                                          <p:attrName>ppt_y</p:attrName>
                                        </p:attrNameLst>
                                      </p:cBhvr>
                                      <p:tavLst>
                                        <p:tav tm="0">
                                          <p:val>
                                            <p:strVal val="ppt_y"/>
                                          </p:val>
                                        </p:tav>
                                        <p:tav tm="100000">
                                          <p:val>
                                            <p:strVal val="ppt_y+.1"/>
                                          </p:val>
                                        </p:tav>
                                      </p:tavLst>
                                    </p:anim>
                                    <p:set>
                                      <p:cBhvr>
                                        <p:cTn id="34" dur="1" fill="hold">
                                          <p:stCondLst>
                                            <p:cond delay="999"/>
                                          </p:stCondLst>
                                        </p:cTn>
                                        <p:tgtEl>
                                          <p:spTgt spid="38"/>
                                        </p:tgtEl>
                                        <p:attrNameLst>
                                          <p:attrName>style.visibility</p:attrName>
                                        </p:attrNameLst>
                                      </p:cBhvr>
                                      <p:to>
                                        <p:strVal val="hidden"/>
                                      </p:to>
                                    </p:set>
                                  </p:childTnLst>
                                </p:cTn>
                              </p:par>
                              <p:par>
                                <p:cTn id="35" presetID="42" presetClass="exit" presetSubtype="0" fill="hold" grpId="0" nodeType="withEffect">
                                  <p:stCondLst>
                                    <p:cond delay="0"/>
                                  </p:stCondLst>
                                  <p:childTnLst>
                                    <p:animEffect transition="out" filter="fade">
                                      <p:cBhvr>
                                        <p:cTn id="36" dur="1000"/>
                                        <p:tgtEl>
                                          <p:spTgt spid="50"/>
                                        </p:tgtEl>
                                      </p:cBhvr>
                                    </p:animEffect>
                                    <p:anim calcmode="lin" valueType="num">
                                      <p:cBhvr>
                                        <p:cTn id="37" dur="1000"/>
                                        <p:tgtEl>
                                          <p:spTgt spid="50"/>
                                        </p:tgtEl>
                                        <p:attrNameLst>
                                          <p:attrName>ppt_x</p:attrName>
                                        </p:attrNameLst>
                                      </p:cBhvr>
                                      <p:tavLst>
                                        <p:tav tm="0">
                                          <p:val>
                                            <p:strVal val="ppt_x"/>
                                          </p:val>
                                        </p:tav>
                                        <p:tav tm="100000">
                                          <p:val>
                                            <p:strVal val="ppt_x"/>
                                          </p:val>
                                        </p:tav>
                                      </p:tavLst>
                                    </p:anim>
                                    <p:anim calcmode="lin" valueType="num">
                                      <p:cBhvr>
                                        <p:cTn id="38" dur="1000"/>
                                        <p:tgtEl>
                                          <p:spTgt spid="50"/>
                                        </p:tgtEl>
                                        <p:attrNameLst>
                                          <p:attrName>ppt_y</p:attrName>
                                        </p:attrNameLst>
                                      </p:cBhvr>
                                      <p:tavLst>
                                        <p:tav tm="0">
                                          <p:val>
                                            <p:strVal val="ppt_y"/>
                                          </p:val>
                                        </p:tav>
                                        <p:tav tm="100000">
                                          <p:val>
                                            <p:strVal val="ppt_y+.1"/>
                                          </p:val>
                                        </p:tav>
                                      </p:tavLst>
                                    </p:anim>
                                    <p:set>
                                      <p:cBhvr>
                                        <p:cTn id="39" dur="1" fill="hold">
                                          <p:stCondLst>
                                            <p:cond delay="999"/>
                                          </p:stCondLst>
                                        </p:cTn>
                                        <p:tgtEl>
                                          <p:spTgt spid="50"/>
                                        </p:tgtEl>
                                        <p:attrNameLst>
                                          <p:attrName>style.visibility</p:attrName>
                                        </p:attrNameLst>
                                      </p:cBhvr>
                                      <p:to>
                                        <p:strVal val="hidden"/>
                                      </p:to>
                                    </p:set>
                                  </p:childTnLst>
                                </p:cTn>
                              </p:par>
                              <p:par>
                                <p:cTn id="40" presetID="42" presetClass="exit" presetSubtype="0" fill="hold" nodeType="withEffect">
                                  <p:stCondLst>
                                    <p:cond delay="0"/>
                                  </p:stCondLst>
                                  <p:childTnLst>
                                    <p:animEffect transition="out" filter="fade">
                                      <p:cBhvr>
                                        <p:cTn id="41" dur="1000"/>
                                        <p:tgtEl>
                                          <p:spTgt spid="40"/>
                                        </p:tgtEl>
                                      </p:cBhvr>
                                    </p:animEffect>
                                    <p:anim calcmode="lin" valueType="num">
                                      <p:cBhvr>
                                        <p:cTn id="42" dur="1000"/>
                                        <p:tgtEl>
                                          <p:spTgt spid="40"/>
                                        </p:tgtEl>
                                        <p:attrNameLst>
                                          <p:attrName>ppt_x</p:attrName>
                                        </p:attrNameLst>
                                      </p:cBhvr>
                                      <p:tavLst>
                                        <p:tav tm="0">
                                          <p:val>
                                            <p:strVal val="ppt_x"/>
                                          </p:val>
                                        </p:tav>
                                        <p:tav tm="100000">
                                          <p:val>
                                            <p:strVal val="ppt_x"/>
                                          </p:val>
                                        </p:tav>
                                      </p:tavLst>
                                    </p:anim>
                                    <p:anim calcmode="lin" valueType="num">
                                      <p:cBhvr>
                                        <p:cTn id="43" dur="1000"/>
                                        <p:tgtEl>
                                          <p:spTgt spid="40"/>
                                        </p:tgtEl>
                                        <p:attrNameLst>
                                          <p:attrName>ppt_y</p:attrName>
                                        </p:attrNameLst>
                                      </p:cBhvr>
                                      <p:tavLst>
                                        <p:tav tm="0">
                                          <p:val>
                                            <p:strVal val="ppt_y"/>
                                          </p:val>
                                        </p:tav>
                                        <p:tav tm="100000">
                                          <p:val>
                                            <p:strVal val="ppt_y+.1"/>
                                          </p:val>
                                        </p:tav>
                                      </p:tavLst>
                                    </p:anim>
                                    <p:set>
                                      <p:cBhvr>
                                        <p:cTn id="44" dur="1" fill="hold">
                                          <p:stCondLst>
                                            <p:cond delay="999"/>
                                          </p:stCondLst>
                                        </p:cTn>
                                        <p:tgtEl>
                                          <p:spTgt spid="40"/>
                                        </p:tgtEl>
                                        <p:attrNameLst>
                                          <p:attrName>style.visibility</p:attrName>
                                        </p:attrNameLst>
                                      </p:cBhvr>
                                      <p:to>
                                        <p:strVal val="hidden"/>
                                      </p:to>
                                    </p:set>
                                  </p:childTnLst>
                                </p:cTn>
                              </p:par>
                              <p:par>
                                <p:cTn id="45" presetID="42" presetClass="exit" presetSubtype="0" fill="hold" grpId="0" nodeType="withEffect">
                                  <p:stCondLst>
                                    <p:cond delay="0"/>
                                  </p:stCondLst>
                                  <p:childTnLst>
                                    <p:animEffect transition="out" filter="fade">
                                      <p:cBhvr>
                                        <p:cTn id="46" dur="1000"/>
                                        <p:tgtEl>
                                          <p:spTgt spid="49"/>
                                        </p:tgtEl>
                                      </p:cBhvr>
                                    </p:animEffect>
                                    <p:anim calcmode="lin" valueType="num">
                                      <p:cBhvr>
                                        <p:cTn id="47" dur="1000"/>
                                        <p:tgtEl>
                                          <p:spTgt spid="49"/>
                                        </p:tgtEl>
                                        <p:attrNameLst>
                                          <p:attrName>ppt_x</p:attrName>
                                        </p:attrNameLst>
                                      </p:cBhvr>
                                      <p:tavLst>
                                        <p:tav tm="0">
                                          <p:val>
                                            <p:strVal val="ppt_x"/>
                                          </p:val>
                                        </p:tav>
                                        <p:tav tm="100000">
                                          <p:val>
                                            <p:strVal val="ppt_x"/>
                                          </p:val>
                                        </p:tav>
                                      </p:tavLst>
                                    </p:anim>
                                    <p:anim calcmode="lin" valueType="num">
                                      <p:cBhvr>
                                        <p:cTn id="48" dur="1000"/>
                                        <p:tgtEl>
                                          <p:spTgt spid="49"/>
                                        </p:tgtEl>
                                        <p:attrNameLst>
                                          <p:attrName>ppt_y</p:attrName>
                                        </p:attrNameLst>
                                      </p:cBhvr>
                                      <p:tavLst>
                                        <p:tav tm="0">
                                          <p:val>
                                            <p:strVal val="ppt_y"/>
                                          </p:val>
                                        </p:tav>
                                        <p:tav tm="100000">
                                          <p:val>
                                            <p:strVal val="ppt_y+.1"/>
                                          </p:val>
                                        </p:tav>
                                      </p:tavLst>
                                    </p:anim>
                                    <p:set>
                                      <p:cBhvr>
                                        <p:cTn id="49" dur="1" fill="hold">
                                          <p:stCondLst>
                                            <p:cond delay="999"/>
                                          </p:stCondLst>
                                        </p:cTn>
                                        <p:tgtEl>
                                          <p:spTgt spid="4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 calcmode="lin" valueType="num">
                                      <p:cBhvr additive="base">
                                        <p:cTn id="58" dur="500" fill="hold"/>
                                        <p:tgtEl>
                                          <p:spTgt spid="31"/>
                                        </p:tgtEl>
                                        <p:attrNameLst>
                                          <p:attrName>ppt_x</p:attrName>
                                        </p:attrNameLst>
                                      </p:cBhvr>
                                      <p:tavLst>
                                        <p:tav tm="0">
                                          <p:val>
                                            <p:strVal val="#ppt_x"/>
                                          </p:val>
                                        </p:tav>
                                        <p:tav tm="100000">
                                          <p:val>
                                            <p:strVal val="#ppt_x"/>
                                          </p:val>
                                        </p:tav>
                                      </p:tavLst>
                                    </p:anim>
                                    <p:anim calcmode="lin" valueType="num">
                                      <p:cBhvr additive="base">
                                        <p:cTn id="5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50" grpId="0"/>
      <p:bldP spid="51" grpId="0"/>
      <p:bldP spid="52" grpId="0"/>
      <p:bldP spid="4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15430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9800" y="133350"/>
            <a:ext cx="4495800" cy="769441"/>
          </a:xfrm>
          <a:prstGeom prst="rect">
            <a:avLst/>
          </a:prstGeom>
          <a:noFill/>
        </p:spPr>
        <p:txBody>
          <a:bodyPr>
            <a:spAutoFit/>
          </a:bodyPr>
          <a:lstStyle/>
          <a:p>
            <a:pPr algn="ctr">
              <a:defRPr/>
            </a:pP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Em</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có</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biết</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endParaRPr lang="vi-V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6" name="Picture 2" descr="C:\Users\viettel\Pictures\SGK-Sinh-7-hinh-4.1.jp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926" y="1276350"/>
            <a:ext cx="2484437" cy="310415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ý thuyết Trùng biến hình và trùng giày sinh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1548404"/>
            <a:ext cx="3390900" cy="28003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451600" y="704768"/>
            <a:ext cx="2514600" cy="4247317"/>
          </a:xfrm>
          <a:prstGeom prst="rect">
            <a:avLst/>
          </a:prstGeom>
          <a:noFill/>
          <a:ln>
            <a:solidFill>
              <a:schemeClr val="accent4">
                <a:lumMod val="60000"/>
                <a:lumOff val="40000"/>
              </a:schemeClr>
            </a:solidFill>
          </a:ln>
        </p:spPr>
        <p:txBody>
          <a:bodyPr wrap="square" rtlCol="0">
            <a:spAutoFit/>
          </a:bodyPr>
          <a:lstStyle/>
          <a:p>
            <a:r>
              <a:rPr lang="en-US" sz="1800" dirty="0"/>
              <a:t>1</a:t>
            </a:r>
            <a:r>
              <a:rPr lang="en-US" sz="1800" dirty="0">
                <a:solidFill>
                  <a:srgbClr val="002060"/>
                </a:solidFill>
              </a:rPr>
              <a:t>. </a:t>
            </a:r>
            <a:r>
              <a:rPr lang="en-US" sz="1800" dirty="0" err="1">
                <a:solidFill>
                  <a:srgbClr val="002060"/>
                </a:solidFill>
              </a:rPr>
              <a:t>Trùng</a:t>
            </a:r>
            <a:r>
              <a:rPr lang="en-US" sz="1800" dirty="0">
                <a:solidFill>
                  <a:srgbClr val="002060"/>
                </a:solidFill>
              </a:rPr>
              <a:t> </a:t>
            </a:r>
            <a:r>
              <a:rPr lang="en-US" sz="1800" dirty="0" err="1">
                <a:solidFill>
                  <a:srgbClr val="002060"/>
                </a:solidFill>
              </a:rPr>
              <a:t>roi</a:t>
            </a:r>
            <a:r>
              <a:rPr lang="en-US" sz="1800" dirty="0">
                <a:solidFill>
                  <a:srgbClr val="002060"/>
                </a:solidFill>
              </a:rPr>
              <a:t> </a:t>
            </a:r>
            <a:r>
              <a:rPr lang="en-US" sz="1800" dirty="0" err="1">
                <a:solidFill>
                  <a:srgbClr val="002060"/>
                </a:solidFill>
              </a:rPr>
              <a:t>xanh</a:t>
            </a:r>
            <a:r>
              <a:rPr lang="en-US" sz="1800" dirty="0">
                <a:solidFill>
                  <a:srgbClr val="002060"/>
                </a:solidFill>
              </a:rPr>
              <a:t> </a:t>
            </a:r>
            <a:r>
              <a:rPr lang="en-US" sz="1800" dirty="0" err="1">
                <a:solidFill>
                  <a:srgbClr val="002060"/>
                </a:solidFill>
              </a:rPr>
              <a:t>có</a:t>
            </a:r>
            <a:r>
              <a:rPr lang="en-US" sz="1800" dirty="0">
                <a:solidFill>
                  <a:srgbClr val="002060"/>
                </a:solidFill>
              </a:rPr>
              <a:t> </a:t>
            </a:r>
            <a:r>
              <a:rPr lang="en-US" sz="1800" dirty="0" err="1">
                <a:solidFill>
                  <a:srgbClr val="002060"/>
                </a:solidFill>
              </a:rPr>
              <a:t>cấu</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phù</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đời</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tự</a:t>
            </a:r>
            <a:r>
              <a:rPr lang="en-US" sz="1800" dirty="0">
                <a:solidFill>
                  <a:srgbClr val="002060"/>
                </a:solidFill>
              </a:rPr>
              <a:t> do </a:t>
            </a:r>
            <a:r>
              <a:rPr lang="en-US" sz="1800" dirty="0" err="1">
                <a:solidFill>
                  <a:srgbClr val="002060"/>
                </a:solidFill>
              </a:rPr>
              <a:t>trong</a:t>
            </a:r>
            <a:r>
              <a:rPr lang="en-US" sz="1800" dirty="0">
                <a:solidFill>
                  <a:srgbClr val="002060"/>
                </a:solidFill>
              </a:rPr>
              <a:t> </a:t>
            </a:r>
            <a:r>
              <a:rPr lang="en-US" sz="1800" dirty="0" err="1">
                <a:solidFill>
                  <a:srgbClr val="002060"/>
                </a:solidFill>
              </a:rPr>
              <a:t>nước</a:t>
            </a:r>
            <a:r>
              <a:rPr lang="en-US" sz="1800" dirty="0">
                <a:solidFill>
                  <a:srgbClr val="002060"/>
                </a:solidFill>
              </a:rPr>
              <a:t>. </a:t>
            </a:r>
            <a:r>
              <a:rPr lang="en-US" sz="1800" dirty="0" err="1">
                <a:solidFill>
                  <a:srgbClr val="002060"/>
                </a:solidFill>
              </a:rPr>
              <a:t>Trùng</a:t>
            </a:r>
            <a:r>
              <a:rPr lang="en-US" sz="1800" dirty="0">
                <a:solidFill>
                  <a:srgbClr val="002060"/>
                </a:solidFill>
              </a:rPr>
              <a:t> </a:t>
            </a:r>
            <a:r>
              <a:rPr lang="en-US" sz="1800" dirty="0" err="1">
                <a:solidFill>
                  <a:srgbClr val="002060"/>
                </a:solidFill>
              </a:rPr>
              <a:t>roi</a:t>
            </a:r>
            <a:r>
              <a:rPr lang="en-US" sz="1800" dirty="0">
                <a:solidFill>
                  <a:srgbClr val="002060"/>
                </a:solidFill>
              </a:rPr>
              <a:t> </a:t>
            </a:r>
            <a:r>
              <a:rPr lang="en-US" sz="1800" dirty="0" err="1">
                <a:solidFill>
                  <a:srgbClr val="002060"/>
                </a:solidFill>
              </a:rPr>
              <a:t>xanh</a:t>
            </a:r>
            <a:r>
              <a:rPr lang="en-US" sz="1800" dirty="0">
                <a:solidFill>
                  <a:srgbClr val="002060"/>
                </a:solidFill>
              </a:rPr>
              <a:t> di </a:t>
            </a:r>
            <a:r>
              <a:rPr lang="en-US" sz="1800" dirty="0" err="1">
                <a:solidFill>
                  <a:srgbClr val="002060"/>
                </a:solidFill>
              </a:rPr>
              <a:t>chuyển</a:t>
            </a:r>
            <a:r>
              <a:rPr lang="en-US" sz="1800" dirty="0">
                <a:solidFill>
                  <a:srgbClr val="002060"/>
                </a:solidFill>
              </a:rPr>
              <a:t> </a:t>
            </a:r>
            <a:r>
              <a:rPr lang="en-US" sz="1800" dirty="0" err="1">
                <a:solidFill>
                  <a:srgbClr val="002060"/>
                </a:solidFill>
              </a:rPr>
              <a:t>bằng</a:t>
            </a:r>
            <a:r>
              <a:rPr lang="en-US" sz="1800" dirty="0">
                <a:solidFill>
                  <a:srgbClr val="002060"/>
                </a:solidFill>
              </a:rPr>
              <a:t> </a:t>
            </a:r>
            <a:r>
              <a:rPr lang="en-US" sz="1800" dirty="0" err="1">
                <a:solidFill>
                  <a:srgbClr val="002060"/>
                </a:solidFill>
              </a:rPr>
              <a:t>roi</a:t>
            </a:r>
            <a:r>
              <a:rPr lang="en-US" sz="1800" dirty="0">
                <a:solidFill>
                  <a:srgbClr val="002060"/>
                </a:solidFill>
              </a:rPr>
              <a:t> </a:t>
            </a:r>
            <a:r>
              <a:rPr lang="en-US" sz="1800" dirty="0" err="1">
                <a:solidFill>
                  <a:srgbClr val="002060"/>
                </a:solidFill>
              </a:rPr>
              <a:t>bơi</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thức</a:t>
            </a:r>
            <a:r>
              <a:rPr lang="en-US" sz="1800" dirty="0">
                <a:solidFill>
                  <a:srgbClr val="002060"/>
                </a:solidFill>
              </a:rPr>
              <a:t> </a:t>
            </a:r>
            <a:r>
              <a:rPr lang="en-US" sz="1800" dirty="0" err="1">
                <a:solidFill>
                  <a:srgbClr val="002060"/>
                </a:solidFill>
              </a:rPr>
              <a:t>dinh</a:t>
            </a:r>
            <a:r>
              <a:rPr lang="en-US" sz="1800" dirty="0">
                <a:solidFill>
                  <a:srgbClr val="002060"/>
                </a:solidFill>
              </a:rPr>
              <a:t> </a:t>
            </a:r>
            <a:r>
              <a:rPr lang="en-US" sz="1800" dirty="0" err="1">
                <a:solidFill>
                  <a:srgbClr val="002060"/>
                </a:solidFill>
              </a:rPr>
              <a:t>dưỡng</a:t>
            </a:r>
            <a:r>
              <a:rPr lang="en-US" sz="1800" dirty="0">
                <a:solidFill>
                  <a:srgbClr val="002060"/>
                </a:solidFill>
              </a:rPr>
              <a:t> </a:t>
            </a:r>
            <a:r>
              <a:rPr lang="en-US" sz="1800" dirty="0" err="1">
                <a:solidFill>
                  <a:srgbClr val="002060"/>
                </a:solidFill>
              </a:rPr>
              <a:t>là</a:t>
            </a:r>
            <a:r>
              <a:rPr lang="en-US" sz="1800" dirty="0">
                <a:solidFill>
                  <a:srgbClr val="002060"/>
                </a:solidFill>
              </a:rPr>
              <a:t> </a:t>
            </a:r>
            <a:r>
              <a:rPr lang="en-US" sz="1800" dirty="0" err="1">
                <a:solidFill>
                  <a:srgbClr val="002060"/>
                </a:solidFill>
              </a:rPr>
              <a:t>dị</a:t>
            </a:r>
            <a:r>
              <a:rPr lang="en-US" sz="1800" dirty="0">
                <a:solidFill>
                  <a:srgbClr val="002060"/>
                </a:solidFill>
              </a:rPr>
              <a:t> </a:t>
            </a:r>
            <a:r>
              <a:rPr lang="en-US" sz="1800" dirty="0" err="1">
                <a:solidFill>
                  <a:srgbClr val="002060"/>
                </a:solidFill>
              </a:rPr>
              <a:t>dưỡng</a:t>
            </a:r>
            <a:r>
              <a:rPr lang="en-US" sz="1800" dirty="0">
                <a:solidFill>
                  <a:srgbClr val="002060"/>
                </a:solidFill>
              </a:rPr>
              <a:t> </a:t>
            </a:r>
            <a:r>
              <a:rPr lang="en-US" sz="1800" dirty="0" err="1">
                <a:solidFill>
                  <a:srgbClr val="002060"/>
                </a:solidFill>
              </a:rPr>
              <a:t>hoặc</a:t>
            </a:r>
            <a:r>
              <a:rPr lang="en-US" sz="1800" dirty="0">
                <a:solidFill>
                  <a:srgbClr val="002060"/>
                </a:solidFill>
              </a:rPr>
              <a:t> </a:t>
            </a:r>
            <a:r>
              <a:rPr lang="en-US" sz="1800" dirty="0" err="1">
                <a:solidFill>
                  <a:srgbClr val="002060"/>
                </a:solidFill>
              </a:rPr>
              <a:t>tự</a:t>
            </a:r>
            <a:r>
              <a:rPr lang="en-US" sz="1800" dirty="0">
                <a:solidFill>
                  <a:srgbClr val="002060"/>
                </a:solidFill>
              </a:rPr>
              <a:t> </a:t>
            </a:r>
            <a:r>
              <a:rPr lang="en-US" sz="1800" dirty="0" err="1">
                <a:solidFill>
                  <a:srgbClr val="002060"/>
                </a:solidFill>
              </a:rPr>
              <a:t>dưỡng</a:t>
            </a:r>
            <a:r>
              <a:rPr lang="en-US" sz="1800" dirty="0">
                <a:solidFill>
                  <a:srgbClr val="002060"/>
                </a:solidFill>
              </a:rPr>
              <a:t>.</a:t>
            </a:r>
          </a:p>
          <a:p>
            <a:r>
              <a:rPr lang="en-US" sz="1800" dirty="0">
                <a:solidFill>
                  <a:srgbClr val="002060"/>
                </a:solidFill>
              </a:rPr>
              <a:t>2. </a:t>
            </a:r>
            <a:r>
              <a:rPr lang="en-US" sz="1800" dirty="0" err="1">
                <a:solidFill>
                  <a:srgbClr val="002060"/>
                </a:solidFill>
              </a:rPr>
              <a:t>Trùng</a:t>
            </a:r>
            <a:r>
              <a:rPr lang="en-US" sz="1800" dirty="0">
                <a:solidFill>
                  <a:srgbClr val="002060"/>
                </a:solidFill>
              </a:rPr>
              <a:t> </a:t>
            </a:r>
            <a:r>
              <a:rPr lang="en-US" sz="1800" dirty="0" err="1">
                <a:solidFill>
                  <a:srgbClr val="002060"/>
                </a:solidFill>
              </a:rPr>
              <a:t>biến</a:t>
            </a:r>
            <a:r>
              <a:rPr lang="en-US" sz="1800" dirty="0">
                <a:solidFill>
                  <a:srgbClr val="002060"/>
                </a:solidFill>
              </a:rPr>
              <a:t> </a:t>
            </a:r>
            <a:r>
              <a:rPr lang="en-US" sz="1800" dirty="0" err="1">
                <a:solidFill>
                  <a:srgbClr val="002060"/>
                </a:solidFill>
              </a:rPr>
              <a:t>hình</a:t>
            </a:r>
            <a:r>
              <a:rPr lang="en-US" sz="1800" dirty="0">
                <a:solidFill>
                  <a:srgbClr val="002060"/>
                </a:solidFill>
              </a:rPr>
              <a:t> </a:t>
            </a:r>
            <a:r>
              <a:rPr lang="en-US" sz="1800" dirty="0" err="1">
                <a:solidFill>
                  <a:srgbClr val="002060"/>
                </a:solidFill>
              </a:rPr>
              <a:t>chúng</a:t>
            </a:r>
            <a:r>
              <a:rPr lang="en-US" sz="1800" dirty="0">
                <a:solidFill>
                  <a:srgbClr val="002060"/>
                </a:solidFill>
              </a:rPr>
              <a:t> </a:t>
            </a:r>
            <a:r>
              <a:rPr lang="en-US" sz="1800" dirty="0" err="1">
                <a:solidFill>
                  <a:srgbClr val="002060"/>
                </a:solidFill>
              </a:rPr>
              <a:t>cấu</a:t>
            </a:r>
            <a:r>
              <a:rPr lang="en-US" sz="1800" dirty="0">
                <a:solidFill>
                  <a:srgbClr val="002060"/>
                </a:solidFill>
              </a:rPr>
              <a:t> </a:t>
            </a:r>
            <a:r>
              <a:rPr lang="en-US" sz="1800" dirty="0" err="1">
                <a:solidFill>
                  <a:srgbClr val="002060"/>
                </a:solidFill>
              </a:rPr>
              <a:t>tạo</a:t>
            </a:r>
            <a:r>
              <a:rPr lang="en-US" sz="1800" dirty="0">
                <a:solidFill>
                  <a:srgbClr val="002060"/>
                </a:solidFill>
              </a:rPr>
              <a:t> </a:t>
            </a:r>
            <a:r>
              <a:rPr lang="en-US" sz="1800" dirty="0" err="1">
                <a:solidFill>
                  <a:srgbClr val="002060"/>
                </a:solidFill>
              </a:rPr>
              <a:t>cơ</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thể</a:t>
            </a:r>
            <a:r>
              <a:rPr lang="en-US" sz="1800" dirty="0">
                <a:solidFill>
                  <a:srgbClr val="002060"/>
                </a:solidFill>
              </a:rPr>
              <a:t> </a:t>
            </a:r>
            <a:r>
              <a:rPr lang="en-US" sz="1800" dirty="0" err="1">
                <a:solidFill>
                  <a:srgbClr val="002060"/>
                </a:solidFill>
              </a:rPr>
              <a:t>phù</a:t>
            </a:r>
            <a:r>
              <a:rPr lang="en-US" sz="1800" dirty="0">
                <a:solidFill>
                  <a:srgbClr val="002060"/>
                </a:solidFill>
              </a:rPr>
              <a:t> </a:t>
            </a:r>
            <a:r>
              <a:rPr lang="en-US" sz="1800" dirty="0" err="1">
                <a:solidFill>
                  <a:srgbClr val="002060"/>
                </a:solidFill>
              </a:rPr>
              <a:t>hợp</a:t>
            </a:r>
            <a:r>
              <a:rPr lang="en-US" sz="1800" dirty="0">
                <a:solidFill>
                  <a:srgbClr val="002060"/>
                </a:solidFill>
              </a:rPr>
              <a:t> </a:t>
            </a:r>
            <a:r>
              <a:rPr lang="en-US" sz="1800" dirty="0" err="1">
                <a:solidFill>
                  <a:srgbClr val="002060"/>
                </a:solidFill>
              </a:rPr>
              <a:t>với</a:t>
            </a:r>
            <a:r>
              <a:rPr lang="en-US" sz="1800" dirty="0">
                <a:solidFill>
                  <a:srgbClr val="002060"/>
                </a:solidFill>
              </a:rPr>
              <a:t> </a:t>
            </a:r>
            <a:r>
              <a:rPr lang="en-US" sz="1800" dirty="0" err="1">
                <a:solidFill>
                  <a:srgbClr val="002060"/>
                </a:solidFill>
              </a:rPr>
              <a:t>đời</a:t>
            </a:r>
            <a:r>
              <a:rPr lang="en-US" sz="1800" dirty="0">
                <a:solidFill>
                  <a:srgbClr val="002060"/>
                </a:solidFill>
              </a:rPr>
              <a:t> </a:t>
            </a:r>
            <a:r>
              <a:rPr lang="en-US" sz="1800" dirty="0" err="1">
                <a:solidFill>
                  <a:srgbClr val="002060"/>
                </a:solidFill>
              </a:rPr>
              <a:t>sống</a:t>
            </a:r>
            <a:r>
              <a:rPr lang="en-US" sz="1800" dirty="0">
                <a:solidFill>
                  <a:srgbClr val="002060"/>
                </a:solidFill>
              </a:rPr>
              <a:t> </a:t>
            </a:r>
            <a:r>
              <a:rPr lang="en-US" sz="1800" dirty="0" err="1">
                <a:solidFill>
                  <a:srgbClr val="002060"/>
                </a:solidFill>
              </a:rPr>
              <a:t>tự</a:t>
            </a:r>
            <a:r>
              <a:rPr lang="en-US" sz="1800" dirty="0">
                <a:solidFill>
                  <a:srgbClr val="002060"/>
                </a:solidFill>
              </a:rPr>
              <a:t> do </a:t>
            </a:r>
            <a:r>
              <a:rPr lang="en-US" sz="1800" dirty="0" err="1">
                <a:solidFill>
                  <a:srgbClr val="002060"/>
                </a:solidFill>
              </a:rPr>
              <a:t>trong</a:t>
            </a:r>
            <a:r>
              <a:rPr lang="en-US" sz="1800" dirty="0">
                <a:solidFill>
                  <a:srgbClr val="002060"/>
                </a:solidFill>
              </a:rPr>
              <a:t> </a:t>
            </a:r>
            <a:r>
              <a:rPr lang="en-US" sz="1800" dirty="0" err="1">
                <a:solidFill>
                  <a:srgbClr val="002060"/>
                </a:solidFill>
              </a:rPr>
              <a:t>nước</a:t>
            </a:r>
            <a:r>
              <a:rPr lang="en-US" sz="1800" dirty="0">
                <a:solidFill>
                  <a:srgbClr val="002060"/>
                </a:solidFill>
              </a:rPr>
              <a:t>. </a:t>
            </a:r>
            <a:r>
              <a:rPr lang="en-US" sz="1800" dirty="0" err="1">
                <a:solidFill>
                  <a:srgbClr val="002060"/>
                </a:solidFill>
              </a:rPr>
              <a:t>Chúng</a:t>
            </a:r>
            <a:r>
              <a:rPr lang="en-US" sz="1800" dirty="0">
                <a:solidFill>
                  <a:srgbClr val="002060"/>
                </a:solidFill>
              </a:rPr>
              <a:t> </a:t>
            </a:r>
            <a:r>
              <a:rPr lang="en-US" sz="1800" dirty="0" err="1">
                <a:solidFill>
                  <a:srgbClr val="002060"/>
                </a:solidFill>
              </a:rPr>
              <a:t>dùng</a:t>
            </a:r>
            <a:r>
              <a:rPr lang="en-US" sz="1800" dirty="0">
                <a:solidFill>
                  <a:srgbClr val="002060"/>
                </a:solidFill>
              </a:rPr>
              <a:t> </a:t>
            </a:r>
            <a:r>
              <a:rPr lang="en-US" sz="1800" dirty="0" err="1">
                <a:solidFill>
                  <a:srgbClr val="002060"/>
                </a:solidFill>
              </a:rPr>
              <a:t>chân</a:t>
            </a:r>
            <a:r>
              <a:rPr lang="en-US" sz="1800" dirty="0">
                <a:solidFill>
                  <a:srgbClr val="002060"/>
                </a:solidFill>
              </a:rPr>
              <a:t> </a:t>
            </a:r>
            <a:r>
              <a:rPr lang="en-US" sz="1800" dirty="0" err="1">
                <a:solidFill>
                  <a:srgbClr val="002060"/>
                </a:solidFill>
              </a:rPr>
              <a:t>giả</a:t>
            </a:r>
            <a:r>
              <a:rPr lang="en-US" sz="1800" dirty="0">
                <a:solidFill>
                  <a:srgbClr val="002060"/>
                </a:solidFill>
              </a:rPr>
              <a:t> </a:t>
            </a:r>
            <a:r>
              <a:rPr lang="en-US" sz="1800" dirty="0" err="1">
                <a:solidFill>
                  <a:srgbClr val="002060"/>
                </a:solidFill>
              </a:rPr>
              <a:t>để</a:t>
            </a:r>
            <a:r>
              <a:rPr lang="en-US" sz="1800" dirty="0">
                <a:solidFill>
                  <a:srgbClr val="002060"/>
                </a:solidFill>
              </a:rPr>
              <a:t> di </a:t>
            </a:r>
            <a:r>
              <a:rPr lang="en-US" sz="1800" dirty="0" err="1">
                <a:solidFill>
                  <a:srgbClr val="002060"/>
                </a:solidFill>
              </a:rPr>
              <a:t>chuyển</a:t>
            </a:r>
            <a:r>
              <a:rPr lang="en-US" sz="1800" dirty="0">
                <a:solidFill>
                  <a:srgbClr val="002060"/>
                </a:solidFill>
              </a:rPr>
              <a:t> </a:t>
            </a:r>
            <a:r>
              <a:rPr lang="en-US" sz="1800" dirty="0" err="1">
                <a:solidFill>
                  <a:srgbClr val="002060"/>
                </a:solidFill>
              </a:rPr>
              <a:t>và</a:t>
            </a:r>
            <a:r>
              <a:rPr lang="en-US" sz="1800" dirty="0">
                <a:solidFill>
                  <a:srgbClr val="002060"/>
                </a:solidFill>
              </a:rPr>
              <a:t> </a:t>
            </a:r>
            <a:r>
              <a:rPr lang="en-US" sz="1800" dirty="0" err="1">
                <a:solidFill>
                  <a:srgbClr val="002060"/>
                </a:solidFill>
              </a:rPr>
              <a:t>bắt</a:t>
            </a:r>
            <a:r>
              <a:rPr lang="en-US" sz="1800" dirty="0">
                <a:solidFill>
                  <a:srgbClr val="002060"/>
                </a:solidFill>
              </a:rPr>
              <a:t> </a:t>
            </a:r>
            <a:r>
              <a:rPr lang="en-US" sz="1800" dirty="0" err="1">
                <a:solidFill>
                  <a:srgbClr val="002060"/>
                </a:solidFill>
              </a:rPr>
              <a:t>mồi</a:t>
            </a:r>
            <a:r>
              <a:rPr lang="en-US" sz="1800" dirty="0">
                <a:solidFill>
                  <a:srgbClr val="002060"/>
                </a:solidFill>
              </a:rPr>
              <a:t>.</a:t>
            </a:r>
          </a:p>
        </p:txBody>
      </p:sp>
    </p:spTree>
    <p:extLst>
      <p:ext uri="{BB962C8B-B14F-4D97-AF65-F5344CB8AC3E}">
        <p14:creationId xmlns:p14="http://schemas.microsoft.com/office/powerpoint/2010/main" val="14408218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 y="0"/>
            <a:ext cx="1543050"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209800" y="133350"/>
            <a:ext cx="4495800" cy="769441"/>
          </a:xfrm>
          <a:prstGeom prst="rect">
            <a:avLst/>
          </a:prstGeom>
          <a:noFill/>
        </p:spPr>
        <p:txBody>
          <a:bodyPr>
            <a:spAutoFit/>
          </a:bodyPr>
          <a:lstStyle/>
          <a:p>
            <a:pPr algn="ctr">
              <a:defRPr/>
            </a:pP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Em</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có</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44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biết</a:t>
            </a:r>
            <a:r>
              <a:rPr lang="en-US"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endParaRPr lang="vi-VN" sz="4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4098" name="Picture 2" descr="TH] Quan sát hình thể ký sinh trùng sốt ré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28750"/>
            <a:ext cx="3228975" cy="2209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8600" y="4018061"/>
            <a:ext cx="3228974" cy="307777"/>
          </a:xfrm>
          <a:prstGeom prst="rect">
            <a:avLst/>
          </a:prstGeom>
          <a:noFill/>
        </p:spPr>
        <p:txBody>
          <a:bodyPr wrap="square" rtlCol="0">
            <a:spAutoFit/>
          </a:bodyPr>
          <a:lstStyle/>
          <a:p>
            <a:r>
              <a:rPr lang="en-US" b="1" dirty="0" err="1"/>
              <a:t>Kí</a:t>
            </a:r>
            <a:r>
              <a:rPr lang="en-US" b="1" dirty="0"/>
              <a:t> </a:t>
            </a:r>
            <a:r>
              <a:rPr lang="en-US" b="1" dirty="0" err="1"/>
              <a:t>sinh</a:t>
            </a:r>
            <a:r>
              <a:rPr lang="en-US" b="1" dirty="0"/>
              <a:t> </a:t>
            </a:r>
            <a:r>
              <a:rPr lang="en-US" b="1" dirty="0" err="1"/>
              <a:t>trùng</a:t>
            </a:r>
            <a:r>
              <a:rPr lang="en-US" b="1" dirty="0"/>
              <a:t> </a:t>
            </a:r>
            <a:r>
              <a:rPr lang="en-US" b="1" dirty="0" err="1"/>
              <a:t>sốt</a:t>
            </a:r>
            <a:r>
              <a:rPr lang="en-US" b="1" dirty="0"/>
              <a:t> </a:t>
            </a:r>
            <a:r>
              <a:rPr lang="en-US" b="1" dirty="0" err="1"/>
              <a:t>rét</a:t>
            </a:r>
            <a:r>
              <a:rPr lang="en-US" b="1" dirty="0"/>
              <a:t> </a:t>
            </a:r>
            <a:r>
              <a:rPr lang="en-US" b="1" dirty="0" err="1"/>
              <a:t>trong</a:t>
            </a:r>
            <a:r>
              <a:rPr lang="en-US" b="1" dirty="0"/>
              <a:t> </a:t>
            </a:r>
            <a:r>
              <a:rPr lang="en-US" b="1" dirty="0" err="1"/>
              <a:t>hồng</a:t>
            </a:r>
            <a:r>
              <a:rPr lang="en-US" b="1" dirty="0"/>
              <a:t> </a:t>
            </a:r>
            <a:r>
              <a:rPr lang="en-US" b="1" dirty="0" err="1"/>
              <a:t>cầu</a:t>
            </a:r>
            <a:endParaRPr lang="en-US" b="1" dirty="0"/>
          </a:p>
        </p:txBody>
      </p:sp>
      <p:pic>
        <p:nvPicPr>
          <p:cNvPr id="4100" name="Picture 4" descr="Trùng kiết lị | Sinh lớp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75" y="1428750"/>
            <a:ext cx="5699125" cy="2476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021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8"/>
        <p:cNvGrpSpPr/>
        <p:nvPr/>
      </p:nvGrpSpPr>
      <p:grpSpPr>
        <a:xfrm>
          <a:off x="0" y="0"/>
          <a:ext cx="0" cy="0"/>
          <a:chOff x="0" y="0"/>
          <a:chExt cx="0" cy="0"/>
        </a:xfrm>
      </p:grpSpPr>
      <p:sp>
        <p:nvSpPr>
          <p:cNvPr id="4" name="Rectangle 3"/>
          <p:cNvSpPr/>
          <p:nvPr/>
        </p:nvSpPr>
        <p:spPr>
          <a:xfrm>
            <a:off x="38100" y="0"/>
            <a:ext cx="8991600" cy="83099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tập</a:t>
            </a:r>
            <a:r>
              <a:rPr lang="en-US" sz="2400" b="1" u="sng" dirty="0">
                <a:latin typeface="Times New Roman" pitchFamily="18" charset="0"/>
                <a:cs typeface="Times New Roman" pitchFamily="18" charset="0"/>
              </a:rPr>
              <a:t> 1.</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gợi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endParaRPr lang="en-US" sz="2400" dirty="0">
              <a:latin typeface="Times New Roman"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845369286"/>
              </p:ext>
            </p:extLst>
          </p:nvPr>
        </p:nvGraphicFramePr>
        <p:xfrm>
          <a:off x="38101" y="960205"/>
          <a:ext cx="8991598" cy="4002851"/>
        </p:xfrm>
        <a:graphic>
          <a:graphicData uri="http://schemas.openxmlformats.org/drawingml/2006/table">
            <a:tbl>
              <a:tblPr firstRow="1" firstCol="1" bandRow="1">
                <a:tableStyleId>{55F38B71-4E83-4317-82EC-3F3A27C44999}</a:tableStyleId>
              </a:tblPr>
              <a:tblGrid>
                <a:gridCol w="1549423">
                  <a:extLst>
                    <a:ext uri="{9D8B030D-6E8A-4147-A177-3AD203B41FA5}">
                      <a16:colId xmlns:a16="http://schemas.microsoft.com/office/drawing/2014/main" xmlns="" val="20000"/>
                    </a:ext>
                  </a:extLst>
                </a:gridCol>
                <a:gridCol w="1635503">
                  <a:extLst>
                    <a:ext uri="{9D8B030D-6E8A-4147-A177-3AD203B41FA5}">
                      <a16:colId xmlns:a16="http://schemas.microsoft.com/office/drawing/2014/main" xmlns="" val="20001"/>
                    </a:ext>
                  </a:extLst>
                </a:gridCol>
                <a:gridCol w="1749969">
                  <a:extLst>
                    <a:ext uri="{9D8B030D-6E8A-4147-A177-3AD203B41FA5}">
                      <a16:colId xmlns:a16="http://schemas.microsoft.com/office/drawing/2014/main" xmlns="" val="20002"/>
                    </a:ext>
                  </a:extLst>
                </a:gridCol>
                <a:gridCol w="1749969">
                  <a:extLst>
                    <a:ext uri="{9D8B030D-6E8A-4147-A177-3AD203B41FA5}">
                      <a16:colId xmlns:a16="http://schemas.microsoft.com/office/drawing/2014/main" xmlns="" val="20003"/>
                    </a:ext>
                  </a:extLst>
                </a:gridCol>
                <a:gridCol w="2306734">
                  <a:extLst>
                    <a:ext uri="{9D8B030D-6E8A-4147-A177-3AD203B41FA5}">
                      <a16:colId xmlns:a16="http://schemas.microsoft.com/office/drawing/2014/main" xmlns="" val="20004"/>
                    </a:ext>
                  </a:extLst>
                </a:gridCol>
              </a:tblGrid>
              <a:tr h="274527">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Tên</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nguyên</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sinh</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vật</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nchor="ctr"/>
                </a:tc>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Hình</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dạng</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nchor="ctr"/>
                </a:tc>
                <a:tc grid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Cấu</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tạo</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từ</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nchor="ctr"/>
                </a:tc>
                <a:tc hMerge="1">
                  <a:txBody>
                    <a:bodyPr/>
                    <a:lstStyle/>
                    <a:p>
                      <a:endParaRPr lang="en-US"/>
                    </a:p>
                  </a:txBody>
                  <a:tcPr/>
                </a:tc>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Nơi</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sống</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nchor="ctr"/>
                </a:tc>
                <a:extLst>
                  <a:ext uri="{0D108BD9-81ED-4DB2-BD59-A6C34878D82A}">
                    <a16:rowId xmlns:a16="http://schemas.microsoft.com/office/drawing/2014/main" xmlns="" val="10000"/>
                  </a:ext>
                </a:extLst>
              </a:tr>
              <a:tr h="274527">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500" b="1" dirty="0">
                          <a:solidFill>
                            <a:schemeClr val="accent4">
                              <a:lumMod val="75000"/>
                            </a:schemeClr>
                          </a:solidFill>
                          <a:effectLst/>
                          <a:latin typeface="Times New Roman" pitchFamily="18" charset="0"/>
                          <a:cs typeface="Times New Roman" pitchFamily="18" charset="0"/>
                        </a:rPr>
                        <a:t>1 </a:t>
                      </a:r>
                      <a:r>
                        <a:rPr lang="en-US" sz="1500" b="1" dirty="0" err="1">
                          <a:solidFill>
                            <a:schemeClr val="accent4">
                              <a:lumMod val="75000"/>
                            </a:schemeClr>
                          </a:solidFill>
                          <a:effectLst/>
                          <a:latin typeface="Times New Roman" pitchFamily="18" charset="0"/>
                          <a:cs typeface="Times New Roman" pitchFamily="18" charset="0"/>
                        </a:rPr>
                        <a:t>tế</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bào</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Nhiều</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tế</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bào</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59291" marR="59291" marT="0" marB="0"/>
                </a:tc>
                <a:tc vMerge="1">
                  <a:txBody>
                    <a:bodyPr/>
                    <a:lstStyle/>
                    <a:p>
                      <a:endParaRPr lang="en-US"/>
                    </a:p>
                  </a:txBody>
                  <a:tcPr/>
                </a:tc>
                <a:extLst>
                  <a:ext uri="{0D108BD9-81ED-4DB2-BD59-A6C34878D82A}">
                    <a16:rowId xmlns:a16="http://schemas.microsoft.com/office/drawing/2014/main" xmlns="" val="10001"/>
                  </a:ext>
                </a:extLst>
              </a:tr>
              <a:tr h="274527">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giày</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2"/>
                  </a:ext>
                </a:extLst>
              </a:tr>
              <a:tr h="433999">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roi</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xanh</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3"/>
                  </a:ext>
                </a:extLst>
              </a:tr>
              <a:tr h="274527">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kiết</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lị</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4"/>
                  </a:ext>
                </a:extLst>
              </a:tr>
              <a:tr h="549054">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biến</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hình</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5"/>
                  </a:ext>
                </a:extLst>
              </a:tr>
              <a:tr h="549054">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Tảo</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lục</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đơn</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bào</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a:effectLst/>
                          <a:latin typeface="Times New Roman" pitchFamily="18" charset="0"/>
                          <a:cs typeface="Times New Roman" pitchFamily="18" charset="0"/>
                        </a:rPr>
                        <a:t> </a:t>
                      </a:r>
                      <a:endParaRPr lang="en-US" sz="150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 </a:t>
                      </a:r>
                      <a:endParaRPr lang="en-US" sz="1500" dirty="0">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6"/>
                  </a:ext>
                </a:extLst>
              </a:tr>
              <a:tr h="1372636">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Kí</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hiệu</a:t>
                      </a:r>
                      <a:r>
                        <a:rPr lang="en-US" sz="1500" b="1" dirty="0">
                          <a:solidFill>
                            <a:srgbClr val="7030A0"/>
                          </a:solidFill>
                          <a:effectLst/>
                          <a:latin typeface="Times New Roman" pitchFamily="18" charset="0"/>
                          <a:cs typeface="Times New Roman" pitchFamily="18" charset="0"/>
                        </a:rPr>
                        <a:t> hay </a:t>
                      </a:r>
                      <a:r>
                        <a:rPr lang="en-US" sz="1500" b="1" dirty="0" err="1">
                          <a:solidFill>
                            <a:srgbClr val="7030A0"/>
                          </a:solidFill>
                          <a:effectLst/>
                          <a:latin typeface="Times New Roman" pitchFamily="18" charset="0"/>
                          <a:cs typeface="Times New Roman" pitchFamily="18" charset="0"/>
                        </a:rPr>
                        <a:t>cụm</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từ</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lựa</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chọn</a:t>
                      </a:r>
                      <a:endParaRPr lang="en-US" sz="1500" b="1" dirty="0">
                        <a:solidFill>
                          <a:srgbClr val="7030A0"/>
                        </a:solidFill>
                        <a:effectLst/>
                        <a:latin typeface="Times New Roman" pitchFamily="18" charset="0"/>
                        <a:ea typeface="Calibri"/>
                        <a:cs typeface="Times New Roman" pitchFamily="18" charset="0"/>
                      </a:endParaRPr>
                    </a:p>
                  </a:txBody>
                  <a:tcPr marL="59291" marR="59291" marT="0" marB="0"/>
                </a:tc>
                <a:tc>
                  <a:txBody>
                    <a:bodyPr/>
                    <a:lstStyle/>
                    <a:p>
                      <a:pPr algn="l">
                        <a:lnSpc>
                          <a:spcPct val="115000"/>
                        </a:lnSpc>
                        <a:spcAft>
                          <a:spcPts val="0"/>
                        </a:spcAft>
                      </a:pP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Hình</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thoi</a:t>
                      </a:r>
                      <a:endParaRPr lang="en-US" sz="1500" dirty="0">
                        <a:solidFill>
                          <a:srgbClr val="FF0000"/>
                        </a:solidFill>
                        <a:effectLst/>
                        <a:latin typeface="Times New Roman" pitchFamily="18" charset="0"/>
                        <a:cs typeface="Times New Roman" pitchFamily="18" charset="0"/>
                      </a:endParaRPr>
                    </a:p>
                    <a:p>
                      <a:pPr algn="l">
                        <a:lnSpc>
                          <a:spcPct val="115000"/>
                        </a:lnSpc>
                        <a:spcAft>
                          <a:spcPts val="0"/>
                        </a:spcAft>
                      </a:pP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Hình</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giày</a:t>
                      </a:r>
                      <a:endParaRPr lang="en-US" sz="1500" dirty="0">
                        <a:solidFill>
                          <a:srgbClr val="FF0000"/>
                        </a:solidFill>
                        <a:effectLst/>
                        <a:latin typeface="Times New Roman" pitchFamily="18" charset="0"/>
                        <a:cs typeface="Times New Roman" pitchFamily="18" charset="0"/>
                      </a:endParaRPr>
                    </a:p>
                    <a:p>
                      <a:pPr algn="l">
                        <a:lnSpc>
                          <a:spcPct val="115000"/>
                        </a:lnSpc>
                        <a:spcAft>
                          <a:spcPts val="0"/>
                        </a:spcAft>
                      </a:pP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Không</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có</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hình</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dạng</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nhất</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định</a:t>
                      </a:r>
                      <a:r>
                        <a:rPr lang="en-US" sz="1500" dirty="0">
                          <a:solidFill>
                            <a:srgbClr val="FF0000"/>
                          </a:solidFill>
                          <a:effectLst/>
                          <a:latin typeface="Times New Roman" pitchFamily="18" charset="0"/>
                          <a:cs typeface="Times New Roman" pitchFamily="18" charset="0"/>
                        </a:rPr>
                        <a:t>.</a:t>
                      </a:r>
                    </a:p>
                    <a:p>
                      <a:pPr algn="l">
                        <a:lnSpc>
                          <a:spcPct val="115000"/>
                        </a:lnSpc>
                        <a:spcAft>
                          <a:spcPts val="0"/>
                        </a:spcAft>
                      </a:pPr>
                      <a:r>
                        <a:rPr lang="en-US" sz="1500" dirty="0">
                          <a:solidFill>
                            <a:srgbClr val="FF0000"/>
                          </a:solidFill>
                          <a:effectLst/>
                          <a:latin typeface="Times New Roman" pitchFamily="18" charset="0"/>
                          <a:cs typeface="Times New Roman" pitchFamily="18" charset="0"/>
                        </a:rPr>
                        <a:t> - </a:t>
                      </a:r>
                      <a:r>
                        <a:rPr lang="en-US" sz="1500" dirty="0" err="1">
                          <a:solidFill>
                            <a:srgbClr val="FF0000"/>
                          </a:solidFill>
                          <a:effectLst/>
                          <a:latin typeface="Times New Roman" pitchFamily="18" charset="0"/>
                          <a:cs typeface="Times New Roman" pitchFamily="18" charset="0"/>
                        </a:rPr>
                        <a:t>Hình</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cầu</a:t>
                      </a:r>
                      <a:endParaRPr lang="en-US" sz="1500" dirty="0">
                        <a:solidFill>
                          <a:srgbClr val="FF0000"/>
                        </a:solidFill>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X</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ctr">
                        <a:lnSpc>
                          <a:spcPct val="115000"/>
                        </a:lnSpc>
                        <a:spcAft>
                          <a:spcPts val="0"/>
                        </a:spcAft>
                      </a:pPr>
                      <a:r>
                        <a:rPr lang="en-US" sz="1500" dirty="0">
                          <a:effectLst/>
                          <a:latin typeface="Times New Roman" pitchFamily="18" charset="0"/>
                          <a:cs typeface="Times New Roman" pitchFamily="18" charset="0"/>
                        </a:rPr>
                        <a:t>X</a:t>
                      </a:r>
                      <a:endParaRPr lang="en-US" sz="1500" dirty="0">
                        <a:effectLst/>
                        <a:latin typeface="Times New Roman" pitchFamily="18" charset="0"/>
                        <a:ea typeface="Calibri"/>
                        <a:cs typeface="Times New Roman" pitchFamily="18" charset="0"/>
                      </a:endParaRPr>
                    </a:p>
                  </a:txBody>
                  <a:tcPr marL="59291" marR="59291" marT="0" marB="0"/>
                </a:tc>
                <a:tc>
                  <a:txBody>
                    <a:bodyPr/>
                    <a:lstStyle/>
                    <a:p>
                      <a:pPr algn="l">
                        <a:lnSpc>
                          <a:spcPct val="115000"/>
                        </a:lnSpc>
                        <a:spcAft>
                          <a:spcPts val="0"/>
                        </a:spcAft>
                      </a:pP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Nước</a:t>
                      </a:r>
                      <a:endParaRPr lang="en-US" sz="1500" dirty="0">
                        <a:solidFill>
                          <a:srgbClr val="FF0000"/>
                        </a:solidFill>
                        <a:effectLst/>
                        <a:latin typeface="Times New Roman" pitchFamily="18" charset="0"/>
                        <a:cs typeface="Times New Roman" pitchFamily="18" charset="0"/>
                      </a:endParaRPr>
                    </a:p>
                    <a:p>
                      <a:pPr algn="l">
                        <a:lnSpc>
                          <a:spcPct val="115000"/>
                        </a:lnSpc>
                        <a:spcAft>
                          <a:spcPts val="0"/>
                        </a:spcAft>
                      </a:pP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Kí</a:t>
                      </a:r>
                      <a:r>
                        <a:rPr lang="en-US" sz="1500" dirty="0">
                          <a:solidFill>
                            <a:srgbClr val="FF0000"/>
                          </a:solidFill>
                          <a:effectLst/>
                          <a:latin typeface="Times New Roman" pitchFamily="18" charset="0"/>
                          <a:cs typeface="Times New Roman" pitchFamily="18" charset="0"/>
                        </a:rPr>
                        <a:t> </a:t>
                      </a:r>
                      <a:r>
                        <a:rPr lang="en-US" sz="1500" dirty="0" err="1">
                          <a:solidFill>
                            <a:srgbClr val="FF0000"/>
                          </a:solidFill>
                          <a:effectLst/>
                          <a:latin typeface="Times New Roman" pitchFamily="18" charset="0"/>
                          <a:cs typeface="Times New Roman" pitchFamily="18" charset="0"/>
                        </a:rPr>
                        <a:t>sinh</a:t>
                      </a:r>
                      <a:endParaRPr lang="en-US" sz="1500" dirty="0">
                        <a:solidFill>
                          <a:srgbClr val="FF0000"/>
                        </a:solidFill>
                        <a:effectLst/>
                        <a:latin typeface="Times New Roman" pitchFamily="18" charset="0"/>
                        <a:ea typeface="Calibri"/>
                        <a:cs typeface="Times New Roman" pitchFamily="18" charset="0"/>
                      </a:endParaRPr>
                    </a:p>
                  </a:txBody>
                  <a:tcPr marL="59291" marR="59291"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103969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4" name="Rectangle 3"/>
          <p:cNvSpPr/>
          <p:nvPr/>
        </p:nvSpPr>
        <p:spPr>
          <a:xfrm>
            <a:off x="38100" y="0"/>
            <a:ext cx="8991600" cy="830997"/>
          </a:xfrm>
          <a:prstGeom prst="rect">
            <a:avLst/>
          </a:prstGeom>
          <a:scene3d>
            <a:camera prst="orthographicFront"/>
            <a:lightRig rig="threePt" dir="t"/>
          </a:scene3d>
          <a:sp3d>
            <a:bevelT prst="angle"/>
          </a:sp3d>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400" b="1" u="sng" dirty="0" err="1">
                <a:latin typeface="Times New Roman" pitchFamily="18" charset="0"/>
                <a:cs typeface="Times New Roman" pitchFamily="18" charset="0"/>
              </a:rPr>
              <a:t>Bài</a:t>
            </a:r>
            <a:r>
              <a:rPr lang="en-US" sz="2400" b="1" u="sng" dirty="0">
                <a:latin typeface="Times New Roman" pitchFamily="18" charset="0"/>
                <a:cs typeface="Times New Roman" pitchFamily="18" charset="0"/>
              </a:rPr>
              <a:t> </a:t>
            </a:r>
            <a:r>
              <a:rPr lang="en-US" sz="2400" b="1" u="sng" dirty="0" err="1">
                <a:latin typeface="Times New Roman" pitchFamily="18" charset="0"/>
                <a:cs typeface="Times New Roman" pitchFamily="18" charset="0"/>
              </a:rPr>
              <a:t>tập</a:t>
            </a:r>
            <a:r>
              <a:rPr lang="en-US" sz="2400" b="1" u="sng" dirty="0">
                <a:latin typeface="Times New Roman" pitchFamily="18" charset="0"/>
                <a:cs typeface="Times New Roman" pitchFamily="18" charset="0"/>
              </a:rPr>
              <a:t> 1.</a:t>
            </a:r>
            <a:r>
              <a:rPr lang="en-US" sz="2400" b="1"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thành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nội</a:t>
            </a:r>
            <a:r>
              <a:rPr lang="en-US" sz="2400" dirty="0">
                <a:latin typeface="Times New Roman" pitchFamily="18" charset="0"/>
                <a:cs typeface="Times New Roman" pitchFamily="18" charset="0"/>
              </a:rPr>
              <a:t> dung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bảng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bằng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kí</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hiệu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từ</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gợi</a:t>
            </a:r>
            <a:r>
              <a:rPr lang="en-US" sz="2400" dirty="0">
                <a:latin typeface="Times New Roman" pitchFamily="18" charset="0"/>
                <a:cs typeface="Times New Roman" pitchFamily="18" charset="0"/>
              </a:rPr>
              <a:t> ý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endParaRPr lang="en-US" sz="2400" dirty="0">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681439594"/>
              </p:ext>
            </p:extLst>
          </p:nvPr>
        </p:nvGraphicFramePr>
        <p:xfrm>
          <a:off x="152401" y="819150"/>
          <a:ext cx="8877299" cy="4326950"/>
        </p:xfrm>
        <a:graphic>
          <a:graphicData uri="http://schemas.openxmlformats.org/drawingml/2006/table">
            <a:tbl>
              <a:tblPr firstRow="1" firstCol="1" bandRow="1">
                <a:tableStyleId>{55F38B71-4E83-4317-82EC-3F3A27C44999}</a:tableStyleId>
              </a:tblPr>
              <a:tblGrid>
                <a:gridCol w="1494905">
                  <a:extLst>
                    <a:ext uri="{9D8B030D-6E8A-4147-A177-3AD203B41FA5}">
                      <a16:colId xmlns:a16="http://schemas.microsoft.com/office/drawing/2014/main" xmlns="" val="20000"/>
                    </a:ext>
                  </a:extLst>
                </a:gridCol>
                <a:gridCol w="1622364">
                  <a:extLst>
                    <a:ext uri="{9D8B030D-6E8A-4147-A177-3AD203B41FA5}">
                      <a16:colId xmlns:a16="http://schemas.microsoft.com/office/drawing/2014/main" xmlns="" val="20001"/>
                    </a:ext>
                  </a:extLst>
                </a:gridCol>
                <a:gridCol w="1735912">
                  <a:extLst>
                    <a:ext uri="{9D8B030D-6E8A-4147-A177-3AD203B41FA5}">
                      <a16:colId xmlns:a16="http://schemas.microsoft.com/office/drawing/2014/main" xmlns="" val="20002"/>
                    </a:ext>
                  </a:extLst>
                </a:gridCol>
                <a:gridCol w="1735912">
                  <a:extLst>
                    <a:ext uri="{9D8B030D-6E8A-4147-A177-3AD203B41FA5}">
                      <a16:colId xmlns:a16="http://schemas.microsoft.com/office/drawing/2014/main" xmlns="" val="20003"/>
                    </a:ext>
                  </a:extLst>
                </a:gridCol>
                <a:gridCol w="2288206">
                  <a:extLst>
                    <a:ext uri="{9D8B030D-6E8A-4147-A177-3AD203B41FA5}">
                      <a16:colId xmlns:a16="http://schemas.microsoft.com/office/drawing/2014/main" xmlns="" val="20004"/>
                    </a:ext>
                  </a:extLst>
                </a:gridCol>
              </a:tblGrid>
              <a:tr h="161623">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Tên</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nguyên</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sinh</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vật</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nchor="ctr"/>
                </a:tc>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Hình</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dạng</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nchor="ctr"/>
                </a:tc>
                <a:tc grid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Cấu</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tạo</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từ</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nchor="ctr"/>
                </a:tc>
                <a:tc hMerge="1">
                  <a:txBody>
                    <a:bodyPr/>
                    <a:lstStyle/>
                    <a:p>
                      <a:endParaRPr lang="en-US"/>
                    </a:p>
                  </a:txBody>
                  <a:tcPr/>
                </a:tc>
                <a:tc rowSpan="2">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Lối</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sống</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nchor="ctr"/>
                </a:tc>
                <a:extLst>
                  <a:ext uri="{0D108BD9-81ED-4DB2-BD59-A6C34878D82A}">
                    <a16:rowId xmlns:a16="http://schemas.microsoft.com/office/drawing/2014/main" xmlns="" val="10000"/>
                  </a:ext>
                </a:extLst>
              </a:tr>
              <a:tr h="161623">
                <a:tc vMerge="1">
                  <a:txBody>
                    <a:bodyPr/>
                    <a:lstStyle/>
                    <a:p>
                      <a:endParaRPr lang="en-US"/>
                    </a:p>
                  </a:txBody>
                  <a:tcPr/>
                </a:tc>
                <a:tc vMerge="1">
                  <a:txBody>
                    <a:bodyPr/>
                    <a:lstStyle/>
                    <a:p>
                      <a:endParaRPr lang="en-US"/>
                    </a:p>
                  </a:txBody>
                  <a:tcPr/>
                </a:tc>
                <a:tc>
                  <a:txBody>
                    <a:bodyPr/>
                    <a:lstStyle/>
                    <a:p>
                      <a:pPr algn="ctr">
                        <a:lnSpc>
                          <a:spcPct val="115000"/>
                        </a:lnSpc>
                        <a:spcAft>
                          <a:spcPts val="0"/>
                        </a:spcAft>
                      </a:pPr>
                      <a:r>
                        <a:rPr lang="en-US" sz="1500" b="1" dirty="0">
                          <a:solidFill>
                            <a:schemeClr val="accent4">
                              <a:lumMod val="75000"/>
                            </a:schemeClr>
                          </a:solidFill>
                          <a:effectLst/>
                          <a:latin typeface="Times New Roman" pitchFamily="18" charset="0"/>
                          <a:cs typeface="Times New Roman" pitchFamily="18" charset="0"/>
                        </a:rPr>
                        <a:t>1 </a:t>
                      </a:r>
                      <a:r>
                        <a:rPr lang="en-US" sz="1500" b="1" dirty="0" err="1">
                          <a:solidFill>
                            <a:schemeClr val="accent4">
                              <a:lumMod val="75000"/>
                            </a:schemeClr>
                          </a:solidFill>
                          <a:effectLst/>
                          <a:latin typeface="Times New Roman" pitchFamily="18" charset="0"/>
                          <a:cs typeface="Times New Roman" pitchFamily="18" charset="0"/>
                        </a:rPr>
                        <a:t>tế</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bào</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1" dirty="0" err="1">
                          <a:solidFill>
                            <a:schemeClr val="accent4">
                              <a:lumMod val="75000"/>
                            </a:schemeClr>
                          </a:solidFill>
                          <a:effectLst/>
                          <a:latin typeface="Times New Roman" pitchFamily="18" charset="0"/>
                          <a:cs typeface="Times New Roman" pitchFamily="18" charset="0"/>
                        </a:rPr>
                        <a:t>Nhiều</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tế</a:t>
                      </a:r>
                      <a:r>
                        <a:rPr lang="en-US" sz="1500" b="1" dirty="0">
                          <a:solidFill>
                            <a:schemeClr val="accent4">
                              <a:lumMod val="75000"/>
                            </a:schemeClr>
                          </a:solidFill>
                          <a:effectLst/>
                          <a:latin typeface="Times New Roman" pitchFamily="18" charset="0"/>
                          <a:cs typeface="Times New Roman" pitchFamily="18" charset="0"/>
                        </a:rPr>
                        <a:t> </a:t>
                      </a:r>
                      <a:r>
                        <a:rPr lang="en-US" sz="1500" b="1" dirty="0" err="1">
                          <a:solidFill>
                            <a:schemeClr val="accent4">
                              <a:lumMod val="75000"/>
                            </a:schemeClr>
                          </a:solidFill>
                          <a:effectLst/>
                          <a:latin typeface="Times New Roman" pitchFamily="18" charset="0"/>
                          <a:cs typeface="Times New Roman" pitchFamily="18" charset="0"/>
                        </a:rPr>
                        <a:t>bào</a:t>
                      </a:r>
                      <a:endParaRPr lang="en-US" sz="1500" b="1" dirty="0">
                        <a:solidFill>
                          <a:schemeClr val="accent4">
                            <a:lumMod val="75000"/>
                          </a:schemeClr>
                        </a:solidFill>
                        <a:effectLst/>
                        <a:latin typeface="Times New Roman" pitchFamily="18" charset="0"/>
                        <a:ea typeface="Calibri"/>
                        <a:cs typeface="Times New Roman" pitchFamily="18" charset="0"/>
                      </a:endParaRPr>
                    </a:p>
                  </a:txBody>
                  <a:tcPr marL="45174" marR="45174" marT="0" marB="0"/>
                </a:tc>
                <a:tc vMerge="1">
                  <a:txBody>
                    <a:bodyPr/>
                    <a:lstStyle/>
                    <a:p>
                      <a:endParaRPr lang="en-US"/>
                    </a:p>
                  </a:txBody>
                  <a:tcPr/>
                </a:tc>
                <a:extLst>
                  <a:ext uri="{0D108BD9-81ED-4DB2-BD59-A6C34878D82A}">
                    <a16:rowId xmlns:a16="http://schemas.microsoft.com/office/drawing/2014/main" xmlns="" val="10001"/>
                  </a:ext>
                </a:extLst>
              </a:tr>
              <a:tr h="161623">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giày</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giày</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Tự</a:t>
                      </a:r>
                      <a:r>
                        <a:rPr lang="en-US" sz="1500" b="0" dirty="0">
                          <a:solidFill>
                            <a:srgbClr val="FF0000"/>
                          </a:solidFill>
                          <a:effectLst/>
                          <a:latin typeface="Times New Roman" pitchFamily="18" charset="0"/>
                          <a:cs typeface="Times New Roman" pitchFamily="18" charset="0"/>
                        </a:rPr>
                        <a:t> do</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2"/>
                  </a:ext>
                </a:extLst>
              </a:tr>
              <a:tr h="323245">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roi</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xanh</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thoi</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Tự</a:t>
                      </a:r>
                      <a:r>
                        <a:rPr lang="en-US" sz="1500" b="0" dirty="0">
                          <a:solidFill>
                            <a:srgbClr val="FF0000"/>
                          </a:solidFill>
                          <a:effectLst/>
                          <a:latin typeface="Times New Roman" pitchFamily="18" charset="0"/>
                          <a:cs typeface="Times New Roman" pitchFamily="18" charset="0"/>
                        </a:rPr>
                        <a:t> do</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3"/>
                  </a:ext>
                </a:extLst>
              </a:tr>
              <a:tr h="646490">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kiết</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lị</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Không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có</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dạng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nhất</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định</a:t>
                      </a:r>
                      <a:r>
                        <a:rPr lang="en-US" sz="1500" b="0" dirty="0">
                          <a:solidFill>
                            <a:srgbClr val="FF0000"/>
                          </a:solidFill>
                          <a:effectLst/>
                          <a:latin typeface="Times New Roman" pitchFamily="18" charset="0"/>
                          <a:cs typeface="Times New Roman" pitchFamily="18" charset="0"/>
                        </a:rPr>
                        <a:t>.</a:t>
                      </a:r>
                    </a:p>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Kí</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sinh</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4"/>
                  </a:ext>
                </a:extLst>
              </a:tr>
              <a:tr h="646490">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Trùng</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biến</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hình</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Không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có</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dạng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nhất</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định</a:t>
                      </a:r>
                      <a:r>
                        <a:rPr lang="en-US" sz="1500" b="0" dirty="0">
                          <a:solidFill>
                            <a:srgbClr val="FF0000"/>
                          </a:solidFill>
                          <a:effectLst/>
                          <a:latin typeface="Times New Roman" pitchFamily="18" charset="0"/>
                          <a:cs typeface="Times New Roman" pitchFamily="18" charset="0"/>
                        </a:rPr>
                        <a:t>.</a:t>
                      </a:r>
                    </a:p>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a:solidFill>
                            <a:srgbClr val="FF0000"/>
                          </a:solidFill>
                          <a:effectLst/>
                          <a:latin typeface="Times New Roman" pitchFamily="18" charset="0"/>
                          <a:cs typeface="Times New Roman" pitchFamily="18" charset="0"/>
                        </a:rPr>
                        <a:t> </a:t>
                      </a:r>
                      <a:endParaRPr lang="en-US" sz="1500" b="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Tự</a:t>
                      </a:r>
                      <a:r>
                        <a:rPr lang="en-US" sz="1500" b="0" dirty="0">
                          <a:solidFill>
                            <a:srgbClr val="FF0000"/>
                          </a:solidFill>
                          <a:effectLst/>
                          <a:latin typeface="Times New Roman" pitchFamily="18" charset="0"/>
                          <a:cs typeface="Times New Roman" pitchFamily="18" charset="0"/>
                        </a:rPr>
                        <a:t> do</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5"/>
                  </a:ext>
                </a:extLst>
              </a:tr>
              <a:tr h="323245">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Tảo</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lục</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đơn</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bào</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a:solidFill>
                            <a:srgbClr val="FF0000"/>
                          </a:solidFill>
                          <a:effectLst/>
                          <a:latin typeface="Times New Roman" pitchFamily="18" charset="0"/>
                          <a:cs typeface="Times New Roman" pitchFamily="18" charset="0"/>
                        </a:rPr>
                        <a:t>Hình cầu</a:t>
                      </a:r>
                      <a:endParaRPr lang="en-US" sz="1500" b="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 </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err="1">
                          <a:solidFill>
                            <a:srgbClr val="FF0000"/>
                          </a:solidFill>
                          <a:effectLst/>
                          <a:latin typeface="Times New Roman" pitchFamily="18" charset="0"/>
                          <a:cs typeface="Times New Roman" pitchFamily="18" charset="0"/>
                        </a:rPr>
                        <a:t>Tự</a:t>
                      </a:r>
                      <a:r>
                        <a:rPr lang="en-US" sz="1500" b="0" dirty="0">
                          <a:solidFill>
                            <a:srgbClr val="FF0000"/>
                          </a:solidFill>
                          <a:effectLst/>
                          <a:latin typeface="Times New Roman" pitchFamily="18" charset="0"/>
                          <a:cs typeface="Times New Roman" pitchFamily="18" charset="0"/>
                        </a:rPr>
                        <a:t> do</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6"/>
                  </a:ext>
                </a:extLst>
              </a:tr>
              <a:tr h="969736">
                <a:tc>
                  <a:txBody>
                    <a:bodyPr/>
                    <a:lstStyle/>
                    <a:p>
                      <a:pPr algn="just">
                        <a:lnSpc>
                          <a:spcPct val="115000"/>
                        </a:lnSpc>
                        <a:spcAft>
                          <a:spcPts val="0"/>
                        </a:spcAft>
                      </a:pPr>
                      <a:r>
                        <a:rPr lang="en-US" sz="1500" b="1" dirty="0" err="1">
                          <a:solidFill>
                            <a:srgbClr val="7030A0"/>
                          </a:solidFill>
                          <a:effectLst/>
                          <a:latin typeface="Times New Roman" pitchFamily="18" charset="0"/>
                          <a:cs typeface="Times New Roman" pitchFamily="18" charset="0"/>
                        </a:rPr>
                        <a:t>Kí</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hiệu</a:t>
                      </a:r>
                      <a:r>
                        <a:rPr lang="en-US" sz="1500" b="1" dirty="0">
                          <a:solidFill>
                            <a:srgbClr val="7030A0"/>
                          </a:solidFill>
                          <a:effectLst/>
                          <a:latin typeface="Times New Roman" pitchFamily="18" charset="0"/>
                          <a:cs typeface="Times New Roman" pitchFamily="18" charset="0"/>
                        </a:rPr>
                        <a:t> hay </a:t>
                      </a:r>
                      <a:r>
                        <a:rPr lang="en-US" sz="1500" b="1" dirty="0" err="1">
                          <a:solidFill>
                            <a:srgbClr val="7030A0"/>
                          </a:solidFill>
                          <a:effectLst/>
                          <a:latin typeface="Times New Roman" pitchFamily="18" charset="0"/>
                          <a:cs typeface="Times New Roman" pitchFamily="18" charset="0"/>
                        </a:rPr>
                        <a:t>cụm</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từ</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lựa</a:t>
                      </a:r>
                      <a:r>
                        <a:rPr lang="en-US" sz="1500" b="1" dirty="0">
                          <a:solidFill>
                            <a:srgbClr val="7030A0"/>
                          </a:solidFill>
                          <a:effectLst/>
                          <a:latin typeface="Times New Roman" pitchFamily="18" charset="0"/>
                          <a:cs typeface="Times New Roman" pitchFamily="18" charset="0"/>
                        </a:rPr>
                        <a:t> </a:t>
                      </a:r>
                      <a:r>
                        <a:rPr lang="en-US" sz="1500" b="1" dirty="0" err="1">
                          <a:solidFill>
                            <a:srgbClr val="7030A0"/>
                          </a:solidFill>
                          <a:effectLst/>
                          <a:latin typeface="Times New Roman" pitchFamily="18" charset="0"/>
                          <a:cs typeface="Times New Roman" pitchFamily="18" charset="0"/>
                        </a:rPr>
                        <a:t>chọn</a:t>
                      </a:r>
                      <a:endParaRPr lang="en-US" sz="1500" b="1" dirty="0">
                        <a:solidFill>
                          <a:srgbClr val="7030A0"/>
                        </a:solidFill>
                        <a:effectLst/>
                        <a:latin typeface="Times New Roman" pitchFamily="18" charset="0"/>
                        <a:ea typeface="Calibri"/>
                        <a:cs typeface="Times New Roman" pitchFamily="18" charset="0"/>
                      </a:endParaRPr>
                    </a:p>
                  </a:txBody>
                  <a:tcPr marL="45174" marR="45174" marT="0" marB="0"/>
                </a:tc>
                <a:tc>
                  <a:txBody>
                    <a:bodyPr/>
                    <a:lstStyle/>
                    <a:p>
                      <a:pPr algn="l">
                        <a:lnSpc>
                          <a:spcPct val="115000"/>
                        </a:lnSpc>
                        <a:spcAft>
                          <a:spcPts val="0"/>
                        </a:spcAft>
                      </a:pP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thoi</a:t>
                      </a:r>
                      <a:endParaRPr lang="en-US" sz="1500" b="0" dirty="0">
                        <a:solidFill>
                          <a:srgbClr val="FF0000"/>
                        </a:solidFill>
                        <a:effectLst/>
                        <a:latin typeface="Times New Roman" pitchFamily="18" charset="0"/>
                        <a:cs typeface="Times New Roman" pitchFamily="18" charset="0"/>
                      </a:endParaRPr>
                    </a:p>
                    <a:p>
                      <a:pPr algn="l">
                        <a:lnSpc>
                          <a:spcPct val="115000"/>
                        </a:lnSpc>
                        <a:spcAft>
                          <a:spcPts val="0"/>
                        </a:spcAft>
                      </a:pP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giày</a:t>
                      </a:r>
                      <a:endParaRPr lang="en-US" sz="1500" b="0" dirty="0">
                        <a:solidFill>
                          <a:srgbClr val="FF0000"/>
                        </a:solidFill>
                        <a:effectLst/>
                        <a:latin typeface="Times New Roman" pitchFamily="18" charset="0"/>
                        <a:cs typeface="Times New Roman" pitchFamily="18" charset="0"/>
                      </a:endParaRPr>
                    </a:p>
                    <a:p>
                      <a:pPr algn="l">
                        <a:lnSpc>
                          <a:spcPct val="115000"/>
                        </a:lnSpc>
                        <a:spcAft>
                          <a:spcPts val="0"/>
                        </a:spcAft>
                        <a:buFontTx/>
                        <a:buChar char="-"/>
                      </a:pPr>
                      <a:r>
                        <a:rPr lang="en-US" sz="1500" b="0" dirty="0" err="1">
                          <a:solidFill>
                            <a:srgbClr val="FF0000"/>
                          </a:solidFill>
                          <a:effectLst/>
                          <a:latin typeface="Times New Roman" pitchFamily="18" charset="0"/>
                          <a:cs typeface="Times New Roman" pitchFamily="18" charset="0"/>
                        </a:rPr>
                        <a:t>Không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có</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dạng</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nhất</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định</a:t>
                      </a:r>
                      <a:r>
                        <a:rPr lang="en-US" sz="1500" b="0" dirty="0">
                          <a:solidFill>
                            <a:srgbClr val="FF0000"/>
                          </a:solidFill>
                          <a:effectLst/>
                          <a:latin typeface="Times New Roman" pitchFamily="18" charset="0"/>
                          <a:cs typeface="Times New Roman" pitchFamily="18" charset="0"/>
                        </a:rPr>
                        <a:t>.</a:t>
                      </a:r>
                    </a:p>
                    <a:p>
                      <a:pPr algn="l">
                        <a:lnSpc>
                          <a:spcPct val="115000"/>
                        </a:lnSpc>
                        <a:spcAft>
                          <a:spcPts val="0"/>
                        </a:spcAft>
                        <a:buFontTx/>
                        <a:buChar char="-"/>
                      </a:pP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Hình</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cầu</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a:solidFill>
                            <a:srgbClr val="FF0000"/>
                          </a:solidFill>
                          <a:effectLst/>
                          <a:latin typeface="Times New Roman" pitchFamily="18" charset="0"/>
                          <a:cs typeface="Times New Roman" pitchFamily="18" charset="0"/>
                        </a:rPr>
                        <a:t>X</a:t>
                      </a:r>
                      <a:endParaRPr lang="en-US" sz="1500" b="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ctr">
                        <a:lnSpc>
                          <a:spcPct val="115000"/>
                        </a:lnSpc>
                        <a:spcAft>
                          <a:spcPts val="0"/>
                        </a:spcAft>
                      </a:pPr>
                      <a:r>
                        <a:rPr lang="en-US" sz="1500" b="0" dirty="0">
                          <a:solidFill>
                            <a:srgbClr val="FF0000"/>
                          </a:solidFill>
                          <a:effectLst/>
                          <a:latin typeface="Times New Roman" pitchFamily="18" charset="0"/>
                          <a:cs typeface="Times New Roman" pitchFamily="18" charset="0"/>
                        </a:rPr>
                        <a:t>X</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tc>
                  <a:txBody>
                    <a:bodyPr/>
                    <a:lstStyle/>
                    <a:p>
                      <a:pPr algn="l">
                        <a:lnSpc>
                          <a:spcPct val="115000"/>
                        </a:lnSpc>
                        <a:spcAft>
                          <a:spcPts val="0"/>
                        </a:spcAft>
                      </a:pP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Tự</a:t>
                      </a:r>
                      <a:r>
                        <a:rPr lang="en-US" sz="1500" b="0" dirty="0">
                          <a:solidFill>
                            <a:srgbClr val="FF0000"/>
                          </a:solidFill>
                          <a:effectLst/>
                          <a:latin typeface="Times New Roman" pitchFamily="18" charset="0"/>
                          <a:cs typeface="Times New Roman" pitchFamily="18" charset="0"/>
                        </a:rPr>
                        <a:t> do</a:t>
                      </a:r>
                    </a:p>
                    <a:p>
                      <a:pPr algn="l">
                        <a:lnSpc>
                          <a:spcPct val="115000"/>
                        </a:lnSpc>
                        <a:spcAft>
                          <a:spcPts val="0"/>
                        </a:spcAft>
                      </a:pP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Kí</a:t>
                      </a:r>
                      <a:r>
                        <a:rPr lang="en-US" sz="1500" b="0" dirty="0">
                          <a:solidFill>
                            <a:srgbClr val="FF0000"/>
                          </a:solidFill>
                          <a:effectLst/>
                          <a:latin typeface="Times New Roman" pitchFamily="18" charset="0"/>
                          <a:cs typeface="Times New Roman" pitchFamily="18" charset="0"/>
                        </a:rPr>
                        <a:t> </a:t>
                      </a:r>
                      <a:r>
                        <a:rPr lang="en-US" sz="1500" b="0" dirty="0" err="1">
                          <a:solidFill>
                            <a:srgbClr val="FF0000"/>
                          </a:solidFill>
                          <a:effectLst/>
                          <a:latin typeface="Times New Roman" pitchFamily="18" charset="0"/>
                          <a:cs typeface="Times New Roman" pitchFamily="18" charset="0"/>
                        </a:rPr>
                        <a:t>sinh</a:t>
                      </a:r>
                      <a:endParaRPr lang="en-US" sz="1500" b="0" dirty="0">
                        <a:solidFill>
                          <a:srgbClr val="FF0000"/>
                        </a:solidFill>
                        <a:effectLst/>
                        <a:latin typeface="Times New Roman" pitchFamily="18" charset="0"/>
                        <a:ea typeface="Calibri"/>
                        <a:cs typeface="Times New Roman" pitchFamily="18" charset="0"/>
                      </a:endParaRPr>
                    </a:p>
                  </a:txBody>
                  <a:tcPr marL="45174" marR="45174" marT="0" marB="0"/>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2147260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lvl="0" algn="r">
              <a:spcBef>
                <a:spcPts val="0"/>
              </a:spcBef>
              <a:buNone/>
            </a:pPr>
            <a:fld id="{00000000-1234-1234-1234-123412341234}" type="slidenum">
              <a:rPr lang="en" sz="1200" b="1" smtClean="0">
                <a:solidFill>
                  <a:srgbClr val="FFFFFF"/>
                </a:solidFill>
                <a:latin typeface="Roboto Condensed"/>
                <a:ea typeface="Roboto Condensed"/>
                <a:cs typeface="Roboto Condensed"/>
                <a:sym typeface="Roboto Condensed"/>
              </a:rPr>
              <a:pPr lvl="0" algn="r">
                <a:spcBef>
                  <a:spcPts val="0"/>
                </a:spcBef>
                <a:buNone/>
              </a:pPr>
              <a:t>2</a:t>
            </a:fld>
            <a:endParaRPr lang="en" sz="1200" b="1">
              <a:solidFill>
                <a:srgbClr val="FFFFFF"/>
              </a:solidFill>
              <a:latin typeface="Roboto Condensed"/>
              <a:ea typeface="Roboto Condensed"/>
              <a:cs typeface="Roboto Condensed"/>
              <a:sym typeface="Roboto Condensed"/>
            </a:endParaRPr>
          </a:p>
        </p:txBody>
      </p:sp>
      <p:sp>
        <p:nvSpPr>
          <p:cNvPr id="6" name="Rectangle 5"/>
          <p:cNvSpPr/>
          <p:nvPr/>
        </p:nvSpPr>
        <p:spPr>
          <a:xfrm>
            <a:off x="214282" y="857238"/>
            <a:ext cx="5192447" cy="523220"/>
          </a:xfrm>
          <a:prstGeom prst="rect">
            <a:avLst/>
          </a:prstGeom>
        </p:spPr>
        <p:txBody>
          <a:bodyPr wrap="none">
            <a:spAutoFit/>
          </a:bodyPr>
          <a:lstStyle/>
          <a:p>
            <a:pPr algn="ctr"/>
            <a:r>
              <a:rPr lang="en-US" sz="2800" b="1" dirty="0">
                <a:solidFill>
                  <a:srgbClr val="002060"/>
                </a:solidFill>
                <a:latin typeface="Times New Roman" pitchFamily="18" charset="0"/>
                <a:cs typeface="Times New Roman" pitchFamily="18" charset="0"/>
              </a:rPr>
              <a:t>1. </a:t>
            </a:r>
            <a:r>
              <a:rPr lang="en-US" sz="2800" b="1" u="sng" dirty="0">
                <a:solidFill>
                  <a:srgbClr val="002060"/>
                </a:solidFill>
                <a:latin typeface="Times New Roman" pitchFamily="18" charset="0"/>
                <a:cs typeface="Times New Roman" pitchFamily="18" charset="0"/>
              </a:rPr>
              <a:t>NGUYÊN SINH VẬT LÀ GÌ?</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8560" y="119520"/>
            <a:ext cx="5220792" cy="461665"/>
          </a:xfrm>
          <a:prstGeom prst="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a:t>
            </a:r>
            <a:r>
              <a:rPr lang="en-US" sz="2400" b="1" u="sng" dirty="0" err="1">
                <a:solidFill>
                  <a:srgbClr val="002060"/>
                </a:solidFill>
                <a:latin typeface="Times New Roman" panose="02020603050405020304" pitchFamily="18" charset="0"/>
                <a:cs typeface="Times New Roman" panose="02020603050405020304" pitchFamily="18" charset="0"/>
              </a:rPr>
              <a:t>Bệnh</a:t>
            </a:r>
            <a:r>
              <a:rPr lang="en-US" sz="2400" b="1" u="sng" dirty="0">
                <a:solidFill>
                  <a:srgbClr val="002060"/>
                </a:solidFill>
                <a:latin typeface="Times New Roman" panose="02020603050405020304" pitchFamily="18" charset="0"/>
                <a:cs typeface="Times New Roman" panose="02020603050405020304" pitchFamily="18" charset="0"/>
              </a:rPr>
              <a:t> do </a:t>
            </a:r>
            <a:r>
              <a:rPr lang="en-US" sz="2400" b="1" u="sng" dirty="0" err="1">
                <a:solidFill>
                  <a:srgbClr val="002060"/>
                </a:solidFill>
                <a:latin typeface="Times New Roman" panose="02020603050405020304" pitchFamily="18" charset="0"/>
                <a:cs typeface="Times New Roman" panose="02020603050405020304" pitchFamily="18" charset="0"/>
              </a:rPr>
              <a:t>nguyên</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sinh</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vật</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gây</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ra</a:t>
            </a:r>
            <a:r>
              <a:rPr lang="en-US" sz="2400" b="1" u="sng" dirty="0">
                <a:solidFill>
                  <a:srgbClr val="002060"/>
                </a:solidFill>
                <a:latin typeface="Times New Roman" panose="02020603050405020304" pitchFamily="18" charset="0"/>
                <a:cs typeface="Times New Roman" panose="02020603050405020304" pitchFamily="18" charset="0"/>
              </a:rPr>
              <a:t>:</a:t>
            </a:r>
          </a:p>
        </p:txBody>
      </p:sp>
      <p:pic>
        <p:nvPicPr>
          <p:cNvPr id="2" name="Picture 2" descr="Nguyên sinh vật - KHTN 6 Chân trời sáng t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9173"/>
            <a:ext cx="6300700" cy="23773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iải chân trời sáng tạo khoa học tự nhiên 6 bài 27: Nguyên sinh vật |  baivan.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868" y="3057805"/>
            <a:ext cx="6644218" cy="1959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4888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circle(in)">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92546"/>
            <a:ext cx="6326460" cy="857250"/>
          </a:xfrm>
        </p:spPr>
        <p:txBody>
          <a:bodyPr>
            <a:normAutofit/>
          </a:bodyPr>
          <a:lstStyle/>
          <a:p>
            <a:r>
              <a:rPr lang="vi-VN" sz="1950" dirty="0">
                <a:solidFill>
                  <a:srgbClr val="FF0000"/>
                </a:solidFill>
              </a:rPr>
              <a:t>Quan sát H27.3 và 27.4, thông tin trang 121 hoàn thành bảng</a:t>
            </a:r>
            <a:endParaRPr lang="en-US" sz="195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3691687418"/>
              </p:ext>
            </p:extLst>
          </p:nvPr>
        </p:nvGraphicFramePr>
        <p:xfrm>
          <a:off x="1331640" y="3003798"/>
          <a:ext cx="6264695" cy="2052228"/>
        </p:xfrm>
        <a:graphic>
          <a:graphicData uri="http://schemas.openxmlformats.org/drawingml/2006/table">
            <a:tbl>
              <a:tblPr firstRow="1" bandRow="1">
                <a:tableStyleId>{5C22544A-7EE6-4342-B048-85BDC9FD1C3A}</a:tableStyleId>
              </a:tblPr>
              <a:tblGrid>
                <a:gridCol w="1728192">
                  <a:extLst>
                    <a:ext uri="{9D8B030D-6E8A-4147-A177-3AD203B41FA5}">
                      <a16:colId xmlns:a16="http://schemas.microsoft.com/office/drawing/2014/main" xmlns="" val="20000"/>
                    </a:ext>
                  </a:extLst>
                </a:gridCol>
                <a:gridCol w="1890210">
                  <a:extLst>
                    <a:ext uri="{9D8B030D-6E8A-4147-A177-3AD203B41FA5}">
                      <a16:colId xmlns:a16="http://schemas.microsoft.com/office/drawing/2014/main" xmlns="" val="20001"/>
                    </a:ext>
                  </a:extLst>
                </a:gridCol>
                <a:gridCol w="2646293">
                  <a:extLst>
                    <a:ext uri="{9D8B030D-6E8A-4147-A177-3AD203B41FA5}">
                      <a16:colId xmlns:a16="http://schemas.microsoft.com/office/drawing/2014/main" xmlns="" val="20002"/>
                    </a:ext>
                  </a:extLst>
                </a:gridCol>
              </a:tblGrid>
              <a:tr h="594066">
                <a:tc>
                  <a:txBody>
                    <a:bodyPr/>
                    <a:lstStyle/>
                    <a:p>
                      <a:pPr algn="ctr"/>
                      <a:r>
                        <a:rPr lang="vi-VN" sz="1800" dirty="0"/>
                        <a:t>Tên</a:t>
                      </a:r>
                      <a:r>
                        <a:rPr lang="vi-VN" sz="1800" baseline="0" dirty="0"/>
                        <a:t> bệnh</a:t>
                      </a:r>
                      <a:endParaRPr lang="en-US" sz="1800" dirty="0"/>
                    </a:p>
                  </a:txBody>
                  <a:tcPr marL="68580" marR="68580" marT="34290" marB="34290"/>
                </a:tc>
                <a:tc>
                  <a:txBody>
                    <a:bodyPr/>
                    <a:lstStyle/>
                    <a:p>
                      <a:pPr algn="ctr"/>
                      <a:r>
                        <a:rPr lang="vi-VN" sz="1800" dirty="0"/>
                        <a:t>Nguyên</a:t>
                      </a:r>
                      <a:r>
                        <a:rPr lang="vi-VN" sz="1800" baseline="0" dirty="0"/>
                        <a:t> nhân</a:t>
                      </a:r>
                      <a:endParaRPr lang="en-US" sz="1800" dirty="0"/>
                    </a:p>
                  </a:txBody>
                  <a:tcPr marL="68580" marR="68580" marT="34290" marB="34290"/>
                </a:tc>
                <a:tc>
                  <a:txBody>
                    <a:bodyPr/>
                    <a:lstStyle/>
                    <a:p>
                      <a:pPr algn="ctr"/>
                      <a:r>
                        <a:rPr lang="vi-VN" sz="1800" dirty="0"/>
                        <a:t>Biểu</a:t>
                      </a:r>
                      <a:r>
                        <a:rPr lang="vi-VN" sz="1800" baseline="0" dirty="0"/>
                        <a:t> hiện</a:t>
                      </a:r>
                      <a:endParaRPr lang="en-US" sz="1800" dirty="0"/>
                    </a:p>
                  </a:txBody>
                  <a:tcPr marL="68580" marR="68580" marT="34290" marB="34290"/>
                </a:tc>
                <a:extLst>
                  <a:ext uri="{0D108BD9-81ED-4DB2-BD59-A6C34878D82A}">
                    <a16:rowId xmlns:a16="http://schemas.microsoft.com/office/drawing/2014/main" xmlns="" val="10000"/>
                  </a:ext>
                </a:extLst>
              </a:tr>
              <a:tr h="594066">
                <a:tc>
                  <a:txBody>
                    <a:bodyPr/>
                    <a:lstStyle/>
                    <a:p>
                      <a:endParaRPr lang="en-US" sz="1400" dirty="0"/>
                    </a:p>
                  </a:txBody>
                  <a:tcPr marL="68580" marR="68580" marT="34290" marB="34290"/>
                </a:tc>
                <a:tc>
                  <a:txBody>
                    <a:bodyPr/>
                    <a:lstStyle/>
                    <a:p>
                      <a:endParaRPr lang="en-US" sz="1400"/>
                    </a:p>
                  </a:txBody>
                  <a:tcPr marL="68580" marR="68580" marT="34290" marB="34290"/>
                </a:tc>
                <a:tc>
                  <a:txBody>
                    <a:bodyPr/>
                    <a:lstStyle/>
                    <a:p>
                      <a:endParaRPr lang="en-US" sz="1400"/>
                    </a:p>
                  </a:txBody>
                  <a:tcPr marL="68580" marR="68580" marT="34290" marB="34290"/>
                </a:tc>
                <a:extLst>
                  <a:ext uri="{0D108BD9-81ED-4DB2-BD59-A6C34878D82A}">
                    <a16:rowId xmlns:a16="http://schemas.microsoft.com/office/drawing/2014/main" xmlns="" val="10001"/>
                  </a:ext>
                </a:extLst>
              </a:tr>
              <a:tr h="864096">
                <a:tc>
                  <a:txBody>
                    <a:bodyPr/>
                    <a:lstStyle/>
                    <a:p>
                      <a:endParaRPr lang="en-US" sz="1400"/>
                    </a:p>
                  </a:txBody>
                  <a:tcPr marL="68580" marR="68580" marT="34290" marB="34290"/>
                </a:tc>
                <a:tc>
                  <a:txBody>
                    <a:bodyPr/>
                    <a:lstStyle/>
                    <a:p>
                      <a:endParaRPr lang="en-US" sz="140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xmlns="" val="10002"/>
                  </a:ext>
                </a:extLst>
              </a:tr>
            </a:tbl>
          </a:graphicData>
        </a:graphic>
      </p:graphicFrame>
      <p:sp>
        <p:nvSpPr>
          <p:cNvPr id="5" name="TextBox 4"/>
          <p:cNvSpPr txBox="1"/>
          <p:nvPr/>
        </p:nvSpPr>
        <p:spPr>
          <a:xfrm>
            <a:off x="1547663" y="3733831"/>
            <a:ext cx="1428596" cy="369332"/>
          </a:xfrm>
          <a:prstGeom prst="rect">
            <a:avLst/>
          </a:prstGeom>
          <a:noFill/>
        </p:spPr>
        <p:txBody>
          <a:bodyPr wrap="none" rtlCol="0">
            <a:spAutoFit/>
          </a:bodyPr>
          <a:lstStyle/>
          <a:p>
            <a:r>
              <a:rPr lang="vi-VN" sz="1800" dirty="0"/>
              <a:t>Bệnh sốt rét</a:t>
            </a:r>
            <a:endParaRPr lang="en-US" sz="1800" dirty="0"/>
          </a:p>
        </p:txBody>
      </p:sp>
      <p:sp>
        <p:nvSpPr>
          <p:cNvPr id="6" name="TextBox 5"/>
          <p:cNvSpPr txBox="1"/>
          <p:nvPr/>
        </p:nvSpPr>
        <p:spPr>
          <a:xfrm>
            <a:off x="1604770" y="4341455"/>
            <a:ext cx="1313180" cy="369332"/>
          </a:xfrm>
          <a:prstGeom prst="rect">
            <a:avLst/>
          </a:prstGeom>
          <a:noFill/>
        </p:spPr>
        <p:txBody>
          <a:bodyPr wrap="none" rtlCol="0">
            <a:spAutoFit/>
          </a:bodyPr>
          <a:lstStyle/>
          <a:p>
            <a:r>
              <a:rPr lang="vi-VN" sz="1800" dirty="0"/>
              <a:t>Bệnh kiết lị</a:t>
            </a:r>
            <a:endParaRPr lang="en-US" sz="1800" dirty="0"/>
          </a:p>
        </p:txBody>
      </p:sp>
      <p:sp>
        <p:nvSpPr>
          <p:cNvPr id="7" name="TextBox 6"/>
          <p:cNvSpPr txBox="1"/>
          <p:nvPr/>
        </p:nvSpPr>
        <p:spPr>
          <a:xfrm>
            <a:off x="3221849" y="3721454"/>
            <a:ext cx="1838965" cy="369332"/>
          </a:xfrm>
          <a:prstGeom prst="rect">
            <a:avLst/>
          </a:prstGeom>
          <a:noFill/>
        </p:spPr>
        <p:txBody>
          <a:bodyPr wrap="none" rtlCol="0">
            <a:spAutoFit/>
          </a:bodyPr>
          <a:lstStyle/>
          <a:p>
            <a:r>
              <a:rPr lang="vi-VN" sz="1800" dirty="0"/>
              <a:t>Do trùng sốt rét </a:t>
            </a:r>
            <a:endParaRPr lang="en-US" sz="1800" dirty="0"/>
          </a:p>
        </p:txBody>
      </p:sp>
      <p:sp>
        <p:nvSpPr>
          <p:cNvPr id="8" name="TextBox 7"/>
          <p:cNvSpPr txBox="1"/>
          <p:nvPr/>
        </p:nvSpPr>
        <p:spPr>
          <a:xfrm>
            <a:off x="3342676" y="4378665"/>
            <a:ext cx="1659429" cy="369332"/>
          </a:xfrm>
          <a:prstGeom prst="rect">
            <a:avLst/>
          </a:prstGeom>
          <a:noFill/>
        </p:spPr>
        <p:txBody>
          <a:bodyPr wrap="none" rtlCol="0">
            <a:spAutoFit/>
          </a:bodyPr>
          <a:lstStyle/>
          <a:p>
            <a:r>
              <a:rPr lang="vi-VN" sz="1800" dirty="0"/>
              <a:t>Do trùng kiết lị</a:t>
            </a:r>
            <a:endParaRPr lang="en-US" sz="1800" dirty="0"/>
          </a:p>
        </p:txBody>
      </p:sp>
      <p:sp>
        <p:nvSpPr>
          <p:cNvPr id="9" name="TextBox 8"/>
          <p:cNvSpPr txBox="1"/>
          <p:nvPr/>
        </p:nvSpPr>
        <p:spPr>
          <a:xfrm>
            <a:off x="4957541" y="3601663"/>
            <a:ext cx="2666288" cy="646331"/>
          </a:xfrm>
          <a:prstGeom prst="rect">
            <a:avLst/>
          </a:prstGeom>
          <a:noFill/>
        </p:spPr>
        <p:txBody>
          <a:bodyPr wrap="square" rtlCol="0">
            <a:spAutoFit/>
          </a:bodyPr>
          <a:lstStyle/>
          <a:p>
            <a:r>
              <a:rPr lang="vi-VN" sz="1800" dirty="0"/>
              <a:t>Sốt, rét, người mệt mỏi, đau đầu,buồn nôn</a:t>
            </a:r>
            <a:endParaRPr lang="en-US" sz="1800" dirty="0"/>
          </a:p>
        </p:txBody>
      </p:sp>
      <p:sp>
        <p:nvSpPr>
          <p:cNvPr id="10" name="TextBox 9"/>
          <p:cNvSpPr txBox="1"/>
          <p:nvPr/>
        </p:nvSpPr>
        <p:spPr>
          <a:xfrm>
            <a:off x="4957542" y="4346591"/>
            <a:ext cx="2710999" cy="369332"/>
          </a:xfrm>
          <a:prstGeom prst="rect">
            <a:avLst/>
          </a:prstGeom>
          <a:noFill/>
        </p:spPr>
        <p:txBody>
          <a:bodyPr wrap="none" rtlCol="0">
            <a:spAutoFit/>
          </a:bodyPr>
          <a:lstStyle/>
          <a:p>
            <a:r>
              <a:rPr lang="vi-VN" sz="1800" dirty="0"/>
              <a:t>Sốt, đau bụng, buồn nôn</a:t>
            </a:r>
            <a:endParaRPr lang="en-US" sz="1800" dirty="0"/>
          </a:p>
        </p:txBody>
      </p:sp>
      <p:pic>
        <p:nvPicPr>
          <p:cNvPr id="11" name="Picture 2" descr="Nguyên sinh vật - KHTN 6 Chân trời sáng tạ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554"/>
            <a:ext cx="4320480" cy="21084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Giải chân trời sáng tạo khoa học tự nhiên 6 bài 27: Nguyên sinh vật |  baivan.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860198"/>
            <a:ext cx="4413324" cy="1637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431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circle(in)">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heel(1)">
                                      <p:cBhvr>
                                        <p:cTn id="39" dur="20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circle(in)">
                                      <p:cBhvr>
                                        <p:cTn id="4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812" y="1"/>
            <a:ext cx="11572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800350" y="133351"/>
            <a:ext cx="3371850" cy="600164"/>
          </a:xfrm>
          <a:prstGeom prst="rect">
            <a:avLst/>
          </a:prstGeom>
          <a:noFill/>
        </p:spPr>
        <p:txBody>
          <a:bodyPr>
            <a:spAutoFit/>
          </a:bodyPr>
          <a:lstStyle/>
          <a:p>
            <a:pPr algn="ctr">
              <a:defRPr/>
            </a:pP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Em</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có</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biết</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a:t>
            </a:r>
            <a:endParaRPr lang="vi-VN"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pic>
        <p:nvPicPr>
          <p:cNvPr id="7" name="Picture 2" descr="Ca nhiễm trùng biến hình ăn não xuất hiện ở Mỹ - Công nghệ"/>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387475"/>
            <a:ext cx="2028825" cy="296068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57300" y="4490878"/>
            <a:ext cx="1743075" cy="323165"/>
          </a:xfrm>
          <a:prstGeom prst="rect">
            <a:avLst/>
          </a:prstGeom>
          <a:noFill/>
          <a:ln>
            <a:solidFill>
              <a:srgbClr val="FF0000"/>
            </a:solidFill>
          </a:ln>
        </p:spPr>
        <p:txBody>
          <a:bodyPr wrap="square" rtlCol="0">
            <a:spAutoFit/>
          </a:bodyPr>
          <a:lstStyle/>
          <a:p>
            <a:pPr algn="ctr"/>
            <a:r>
              <a:rPr lang="en-US" sz="1500" b="1" dirty="0" err="1">
                <a:solidFill>
                  <a:srgbClr val="FF0000"/>
                </a:solidFill>
              </a:rPr>
              <a:t>Amip</a:t>
            </a:r>
            <a:r>
              <a:rPr lang="en-US" sz="1500" b="1" dirty="0">
                <a:solidFill>
                  <a:srgbClr val="FF0000"/>
                </a:solidFill>
              </a:rPr>
              <a:t> </a:t>
            </a:r>
            <a:r>
              <a:rPr lang="en-US" sz="1500" b="1" dirty="0" err="1" smtClean="0">
                <a:solidFill>
                  <a:srgbClr val="FF0000"/>
                </a:solidFill>
              </a:rPr>
              <a:t>ăn</a:t>
            </a:r>
            <a:r>
              <a:rPr lang="en-US" sz="1500" b="1" dirty="0" smtClean="0">
                <a:solidFill>
                  <a:srgbClr val="FF0000"/>
                </a:solidFill>
              </a:rPr>
              <a:t> </a:t>
            </a:r>
            <a:r>
              <a:rPr lang="en-US" sz="1500" b="1" dirty="0" err="1">
                <a:solidFill>
                  <a:srgbClr val="FF0000"/>
                </a:solidFill>
              </a:rPr>
              <a:t>não</a:t>
            </a:r>
            <a:r>
              <a:rPr lang="en-US" sz="1500" b="1" dirty="0">
                <a:solidFill>
                  <a:srgbClr val="FF0000"/>
                </a:solidFill>
              </a:rPr>
              <a:t> </a:t>
            </a:r>
          </a:p>
        </p:txBody>
      </p:sp>
      <p:pic>
        <p:nvPicPr>
          <p:cNvPr id="2050" name="Picture 2" descr="Bệnh ngủ châu Ph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1387475"/>
            <a:ext cx="2000250" cy="30003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ệnh cầu trùng trên gà - cách phòng trị hiệu quả nhất - Tạp chí Chăn nuôi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1349544"/>
            <a:ext cx="2171700" cy="300196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200400" y="4452778"/>
            <a:ext cx="2171700" cy="553998"/>
          </a:xfrm>
          <a:prstGeom prst="rect">
            <a:avLst/>
          </a:prstGeom>
          <a:noFill/>
          <a:ln>
            <a:solidFill>
              <a:srgbClr val="FF0000"/>
            </a:solidFill>
          </a:ln>
        </p:spPr>
        <p:txBody>
          <a:bodyPr wrap="square" rtlCol="0">
            <a:spAutoFit/>
          </a:bodyPr>
          <a:lstStyle/>
          <a:p>
            <a:pPr algn="ctr"/>
            <a:r>
              <a:rPr lang="en-US" sz="1500" b="1" dirty="0" err="1">
                <a:solidFill>
                  <a:srgbClr val="FF0000"/>
                </a:solidFill>
              </a:rPr>
              <a:t>Trùng</a:t>
            </a:r>
            <a:r>
              <a:rPr lang="en-US" sz="1500" b="1" dirty="0">
                <a:solidFill>
                  <a:srgbClr val="FF0000"/>
                </a:solidFill>
              </a:rPr>
              <a:t> </a:t>
            </a:r>
            <a:r>
              <a:rPr lang="en-US" sz="1500" b="1" dirty="0" err="1">
                <a:solidFill>
                  <a:srgbClr val="FF0000"/>
                </a:solidFill>
              </a:rPr>
              <a:t>roi</a:t>
            </a:r>
            <a:r>
              <a:rPr lang="en-US" sz="1500" b="1" dirty="0">
                <a:solidFill>
                  <a:srgbClr val="FF0000"/>
                </a:solidFill>
              </a:rPr>
              <a:t> </a:t>
            </a:r>
            <a:r>
              <a:rPr lang="en-US" sz="1500" b="1" dirty="0" err="1">
                <a:solidFill>
                  <a:srgbClr val="FF0000"/>
                </a:solidFill>
              </a:rPr>
              <a:t>gây</a:t>
            </a:r>
            <a:r>
              <a:rPr lang="en-US" sz="1500" b="1" dirty="0">
                <a:solidFill>
                  <a:srgbClr val="FF0000"/>
                </a:solidFill>
              </a:rPr>
              <a:t> </a:t>
            </a:r>
            <a:r>
              <a:rPr lang="en-US" sz="1500" b="1" dirty="0" err="1">
                <a:solidFill>
                  <a:srgbClr val="FF0000"/>
                </a:solidFill>
              </a:rPr>
              <a:t>bệnh</a:t>
            </a:r>
            <a:r>
              <a:rPr lang="en-US" sz="1500" b="1" dirty="0">
                <a:solidFill>
                  <a:srgbClr val="FF0000"/>
                </a:solidFill>
              </a:rPr>
              <a:t> </a:t>
            </a:r>
            <a:r>
              <a:rPr lang="en-US" sz="1500" b="1" dirty="0" err="1">
                <a:solidFill>
                  <a:srgbClr val="FF0000"/>
                </a:solidFill>
              </a:rPr>
              <a:t>ngủ</a:t>
            </a:r>
            <a:r>
              <a:rPr lang="en-US" sz="1500" b="1" dirty="0">
                <a:solidFill>
                  <a:srgbClr val="FF0000"/>
                </a:solidFill>
              </a:rPr>
              <a:t> ở </a:t>
            </a:r>
            <a:r>
              <a:rPr lang="en-US" sz="1500" b="1" dirty="0" err="1">
                <a:solidFill>
                  <a:srgbClr val="FF0000"/>
                </a:solidFill>
              </a:rPr>
              <a:t>người</a:t>
            </a:r>
            <a:r>
              <a:rPr lang="en-US" sz="1500" b="1" dirty="0">
                <a:solidFill>
                  <a:srgbClr val="FF0000"/>
                </a:solidFill>
              </a:rPr>
              <a:t> </a:t>
            </a:r>
          </a:p>
        </p:txBody>
      </p:sp>
      <p:cxnSp>
        <p:nvCxnSpPr>
          <p:cNvPr id="9" name="Straight Arrow Connector 8"/>
          <p:cNvCxnSpPr/>
          <p:nvPr/>
        </p:nvCxnSpPr>
        <p:spPr>
          <a:xfrm flipV="1">
            <a:off x="4486275" y="3257550"/>
            <a:ext cx="542925" cy="119522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172200" y="3905419"/>
            <a:ext cx="160734" cy="53019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650706" y="4435614"/>
            <a:ext cx="2171700" cy="553998"/>
          </a:xfrm>
          <a:prstGeom prst="rect">
            <a:avLst/>
          </a:prstGeom>
          <a:noFill/>
          <a:ln>
            <a:solidFill>
              <a:srgbClr val="FF0000"/>
            </a:solidFill>
          </a:ln>
        </p:spPr>
        <p:txBody>
          <a:bodyPr wrap="square" rtlCol="0">
            <a:spAutoFit/>
          </a:bodyPr>
          <a:lstStyle/>
          <a:p>
            <a:pPr algn="ctr"/>
            <a:r>
              <a:rPr lang="en-US" sz="1500" b="1" dirty="0" err="1">
                <a:solidFill>
                  <a:srgbClr val="FF0000"/>
                </a:solidFill>
              </a:rPr>
              <a:t>Trùng</a:t>
            </a:r>
            <a:r>
              <a:rPr lang="en-US" sz="1500" b="1" dirty="0">
                <a:solidFill>
                  <a:srgbClr val="FF0000"/>
                </a:solidFill>
              </a:rPr>
              <a:t> </a:t>
            </a:r>
            <a:r>
              <a:rPr lang="en-US" sz="1500" b="1" dirty="0" err="1">
                <a:solidFill>
                  <a:srgbClr val="FF0000"/>
                </a:solidFill>
              </a:rPr>
              <a:t>cầu</a:t>
            </a:r>
            <a:r>
              <a:rPr lang="en-US" sz="1500" b="1" dirty="0">
                <a:solidFill>
                  <a:srgbClr val="FF0000"/>
                </a:solidFill>
              </a:rPr>
              <a:t> </a:t>
            </a:r>
            <a:r>
              <a:rPr lang="en-US" sz="1500" b="1" dirty="0" err="1">
                <a:solidFill>
                  <a:srgbClr val="FF0000"/>
                </a:solidFill>
              </a:rPr>
              <a:t>gây</a:t>
            </a:r>
            <a:r>
              <a:rPr lang="en-US" sz="1500" b="1" dirty="0">
                <a:solidFill>
                  <a:srgbClr val="FF0000"/>
                </a:solidFill>
              </a:rPr>
              <a:t> </a:t>
            </a:r>
            <a:r>
              <a:rPr lang="en-US" sz="1500" b="1" dirty="0" err="1">
                <a:solidFill>
                  <a:srgbClr val="FF0000"/>
                </a:solidFill>
              </a:rPr>
              <a:t>bệnh</a:t>
            </a:r>
            <a:r>
              <a:rPr lang="en-US" sz="1500" b="1" dirty="0">
                <a:solidFill>
                  <a:srgbClr val="FF0000"/>
                </a:solidFill>
              </a:rPr>
              <a:t> </a:t>
            </a:r>
          </a:p>
          <a:p>
            <a:pPr algn="ctr"/>
            <a:r>
              <a:rPr lang="en-US" sz="1500" b="1" dirty="0">
                <a:solidFill>
                  <a:srgbClr val="FF0000"/>
                </a:solidFill>
              </a:rPr>
              <a:t>ở </a:t>
            </a:r>
            <a:r>
              <a:rPr lang="en-US" sz="1500" b="1" dirty="0" err="1">
                <a:solidFill>
                  <a:srgbClr val="FF0000"/>
                </a:solidFill>
              </a:rPr>
              <a:t>gà</a:t>
            </a:r>
            <a:endParaRPr lang="en-US" sz="1500" b="1" dirty="0">
              <a:solidFill>
                <a:srgbClr val="FF0000"/>
              </a:solidFill>
            </a:endParaRPr>
          </a:p>
        </p:txBody>
      </p:sp>
    </p:spTree>
    <p:extLst>
      <p:ext uri="{BB962C8B-B14F-4D97-AF65-F5344CB8AC3E}">
        <p14:creationId xmlns:p14="http://schemas.microsoft.com/office/powerpoint/2010/main" val="257727353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p:cTn id="19" dur="500" fill="hold"/>
                                        <p:tgtEl>
                                          <p:spTgt spid="2050"/>
                                        </p:tgtEl>
                                        <p:attrNameLst>
                                          <p:attrName>ppt_w</p:attrName>
                                        </p:attrNameLst>
                                      </p:cBhvr>
                                      <p:tavLst>
                                        <p:tav tm="0">
                                          <p:val>
                                            <p:fltVal val="0"/>
                                          </p:val>
                                        </p:tav>
                                        <p:tav tm="100000">
                                          <p:val>
                                            <p:strVal val="#ppt_w"/>
                                          </p:val>
                                        </p:tav>
                                      </p:tavLst>
                                    </p:anim>
                                    <p:anim calcmode="lin" valueType="num">
                                      <p:cBhvr>
                                        <p:cTn id="20" dur="500" fill="hold"/>
                                        <p:tgtEl>
                                          <p:spTgt spid="2050"/>
                                        </p:tgtEl>
                                        <p:attrNameLst>
                                          <p:attrName>ppt_h</p:attrName>
                                        </p:attrNameLst>
                                      </p:cBhvr>
                                      <p:tavLst>
                                        <p:tav tm="0">
                                          <p:val>
                                            <p:fltVal val="0"/>
                                          </p:val>
                                        </p:tav>
                                        <p:tav tm="100000">
                                          <p:val>
                                            <p:strVal val="#ppt_h"/>
                                          </p:val>
                                        </p:tav>
                                      </p:tavLst>
                                    </p:anim>
                                    <p:animEffect transition="in" filter="fade">
                                      <p:cBhvr>
                                        <p:cTn id="21" dur="500"/>
                                        <p:tgtEl>
                                          <p:spTgt spid="2050"/>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 calcmode="lin" valueType="num">
                                      <p:cBhvr>
                                        <p:cTn id="36" dur="500" fill="hold"/>
                                        <p:tgtEl>
                                          <p:spTgt spid="2052"/>
                                        </p:tgtEl>
                                        <p:attrNameLst>
                                          <p:attrName>ppt_w</p:attrName>
                                        </p:attrNameLst>
                                      </p:cBhvr>
                                      <p:tavLst>
                                        <p:tav tm="0">
                                          <p:val>
                                            <p:fltVal val="0"/>
                                          </p:val>
                                        </p:tav>
                                        <p:tav tm="100000">
                                          <p:val>
                                            <p:strVal val="#ppt_w"/>
                                          </p:val>
                                        </p:tav>
                                      </p:tavLst>
                                    </p:anim>
                                    <p:anim calcmode="lin" valueType="num">
                                      <p:cBhvr>
                                        <p:cTn id="37" dur="500" fill="hold"/>
                                        <p:tgtEl>
                                          <p:spTgt spid="2052"/>
                                        </p:tgtEl>
                                        <p:attrNameLst>
                                          <p:attrName>ppt_h</p:attrName>
                                        </p:attrNameLst>
                                      </p:cBhvr>
                                      <p:tavLst>
                                        <p:tav tm="0">
                                          <p:val>
                                            <p:fltVal val="0"/>
                                          </p:val>
                                        </p:tav>
                                        <p:tav tm="100000">
                                          <p:val>
                                            <p:strVal val="#ppt_h"/>
                                          </p:val>
                                        </p:tav>
                                      </p:tavLst>
                                    </p:anim>
                                    <p:animEffect transition="in" filter="fade">
                                      <p:cBhvr>
                                        <p:cTn id="38" dur="500"/>
                                        <p:tgtEl>
                                          <p:spTgt spid="2052"/>
                                        </p:tgtEl>
                                      </p:cBhvr>
                                    </p:animEffect>
                                  </p:childTnLst>
                                </p:cTn>
                              </p:par>
                              <p:par>
                                <p:cTn id="39" presetID="53" presetClass="entr" presetSubtype="16"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843559"/>
            <a:ext cx="7164796" cy="1361911"/>
          </a:xfrm>
          <a:prstGeom prst="rect">
            <a:avLst/>
          </a:prstGeom>
          <a:noFill/>
        </p:spPr>
        <p:txBody>
          <a:bodyPr wrap="square" lIns="68580" tIns="34290" rIns="68580" bIns="34290" rtlCol="0" anchor="t">
            <a:spAutoFit/>
          </a:bodyPr>
          <a:lstStyle/>
          <a:p>
            <a:pPr algn="just"/>
            <a:r>
              <a:rPr lang="en-US" sz="3600" b="1" dirty="0">
                <a:solidFill>
                  <a:srgbClr val="FF0000"/>
                </a:solidFill>
                <a:latin typeface="Times New Roman" pitchFamily="18" charset="0"/>
                <a:cs typeface="Times New Roman" pitchFamily="18" charset="0"/>
                <a:sym typeface="Wingdings" pitchFamily="2" charset="2"/>
              </a:rPr>
              <a:t></a:t>
            </a:r>
            <a:endParaRPr lang="en-US" sz="2400" b="1" i="1" u="sng" dirty="0">
              <a:solidFill>
                <a:srgbClr val="FF0000"/>
              </a:solidFill>
              <a:latin typeface="Times New Roman" pitchFamily="18" charset="0"/>
              <a:cs typeface="Times New Roman" pitchFamily="18" charset="0"/>
            </a:endParaRPr>
          </a:p>
          <a:p>
            <a:pPr algn="just"/>
            <a:r>
              <a:rPr lang="en-US" sz="2400" b="1" dirty="0">
                <a:solidFill>
                  <a:srgbClr val="FF0000"/>
                </a:solidFill>
                <a:latin typeface="Times New Roman"/>
                <a:cs typeface="Times New Roman"/>
              </a:rPr>
              <a:t>- </a:t>
            </a:r>
            <a:r>
              <a:rPr lang="vi-VN" sz="2400" b="1" dirty="0">
                <a:solidFill>
                  <a:srgbClr val="FF0000"/>
                </a:solidFill>
                <a:latin typeface="Times New Roman"/>
                <a:cs typeface="Times New Roman"/>
              </a:rPr>
              <a:t>Nguyên sinh vật là nguyên nhân gây ra một số bệnh ở người và động vật: bệnh sốt rét, bệnh kiết lị,</a:t>
            </a:r>
            <a:r>
              <a:rPr lang="en-US" sz="2400" b="1" dirty="0">
                <a:solidFill>
                  <a:srgbClr val="FF0000"/>
                </a:solidFill>
                <a:latin typeface="Times New Roman"/>
                <a:cs typeface="Times New Roman"/>
              </a:rPr>
              <a:t> </a:t>
            </a:r>
            <a:r>
              <a:rPr lang="vi-VN" sz="2400" b="1" dirty="0">
                <a:solidFill>
                  <a:srgbClr val="FF0000"/>
                </a:solidFill>
                <a:latin typeface="Times New Roman"/>
                <a:cs typeface="Times New Roman"/>
              </a:rPr>
              <a:t>...</a:t>
            </a:r>
            <a:endParaRPr lang="en-US" sz="2400" b="1" dirty="0">
              <a:solidFill>
                <a:srgbClr val="FF0000"/>
              </a:solidFill>
              <a:latin typeface="Times New Roman"/>
              <a:cs typeface="Times New Roman"/>
            </a:endParaRPr>
          </a:p>
        </p:txBody>
      </p:sp>
      <p:sp>
        <p:nvSpPr>
          <p:cNvPr id="4" name="TextBox 3"/>
          <p:cNvSpPr txBox="1"/>
          <p:nvPr/>
        </p:nvSpPr>
        <p:spPr>
          <a:xfrm>
            <a:off x="539552" y="267494"/>
            <a:ext cx="4161717" cy="415498"/>
          </a:xfrm>
          <a:prstGeom prst="rect">
            <a:avLst/>
          </a:prstGeom>
          <a:no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100" b="1" dirty="0">
                <a:solidFill>
                  <a:srgbClr val="002060"/>
                </a:solidFill>
                <a:latin typeface="Times New Roman" panose="02020603050405020304" pitchFamily="18" charset="0"/>
                <a:cs typeface="Times New Roman" panose="02020603050405020304" pitchFamily="18" charset="0"/>
              </a:rPr>
              <a:t>2. </a:t>
            </a:r>
            <a:r>
              <a:rPr lang="en-US" sz="2100" b="1" u="sng" dirty="0" err="1">
                <a:solidFill>
                  <a:srgbClr val="002060"/>
                </a:solidFill>
                <a:latin typeface="Times New Roman" panose="02020603050405020304" pitchFamily="18" charset="0"/>
                <a:cs typeface="Times New Roman" panose="02020603050405020304" pitchFamily="18" charset="0"/>
              </a:rPr>
              <a:t>Bệnh</a:t>
            </a:r>
            <a:r>
              <a:rPr lang="en-US" sz="2100" b="1" u="sng" dirty="0">
                <a:solidFill>
                  <a:srgbClr val="002060"/>
                </a:solidFill>
                <a:latin typeface="Times New Roman" panose="02020603050405020304" pitchFamily="18" charset="0"/>
                <a:cs typeface="Times New Roman" panose="02020603050405020304" pitchFamily="18" charset="0"/>
              </a:rPr>
              <a:t> do </a:t>
            </a:r>
            <a:r>
              <a:rPr lang="en-US" sz="2100" b="1" u="sng" dirty="0" err="1">
                <a:solidFill>
                  <a:srgbClr val="002060"/>
                </a:solidFill>
                <a:latin typeface="Times New Roman" panose="02020603050405020304" pitchFamily="18" charset="0"/>
                <a:cs typeface="Times New Roman" panose="02020603050405020304" pitchFamily="18" charset="0"/>
              </a:rPr>
              <a:t>nguyên</a:t>
            </a:r>
            <a:r>
              <a:rPr lang="en-US" sz="2100" b="1" u="sng" dirty="0">
                <a:solidFill>
                  <a:srgbClr val="002060"/>
                </a:solidFill>
                <a:latin typeface="Times New Roman" panose="02020603050405020304" pitchFamily="18" charset="0"/>
                <a:cs typeface="Times New Roman" panose="02020603050405020304" pitchFamily="18" charset="0"/>
              </a:rPr>
              <a:t> </a:t>
            </a:r>
            <a:r>
              <a:rPr lang="en-US" sz="2100" b="1" u="sng" dirty="0" err="1">
                <a:solidFill>
                  <a:srgbClr val="002060"/>
                </a:solidFill>
                <a:latin typeface="Times New Roman" panose="02020603050405020304" pitchFamily="18" charset="0"/>
                <a:cs typeface="Times New Roman" panose="02020603050405020304" pitchFamily="18" charset="0"/>
              </a:rPr>
              <a:t>sinh</a:t>
            </a:r>
            <a:r>
              <a:rPr lang="en-US" sz="2100" b="1" u="sng" dirty="0">
                <a:solidFill>
                  <a:srgbClr val="002060"/>
                </a:solidFill>
                <a:latin typeface="Times New Roman" panose="02020603050405020304" pitchFamily="18" charset="0"/>
                <a:cs typeface="Times New Roman" panose="02020603050405020304" pitchFamily="18" charset="0"/>
              </a:rPr>
              <a:t> </a:t>
            </a:r>
            <a:r>
              <a:rPr lang="en-US" sz="2100" b="1" u="sng" dirty="0" err="1">
                <a:solidFill>
                  <a:srgbClr val="002060"/>
                </a:solidFill>
                <a:latin typeface="Times New Roman" panose="02020603050405020304" pitchFamily="18" charset="0"/>
                <a:cs typeface="Times New Roman" panose="02020603050405020304" pitchFamily="18" charset="0"/>
              </a:rPr>
              <a:t>vật</a:t>
            </a:r>
            <a:r>
              <a:rPr lang="en-US" sz="2100" b="1" u="sng" dirty="0">
                <a:solidFill>
                  <a:srgbClr val="002060"/>
                </a:solidFill>
                <a:latin typeface="Times New Roman" panose="02020603050405020304" pitchFamily="18" charset="0"/>
                <a:cs typeface="Times New Roman" panose="02020603050405020304" pitchFamily="18" charset="0"/>
              </a:rPr>
              <a:t> </a:t>
            </a:r>
            <a:r>
              <a:rPr lang="en-US" sz="2100" b="1" u="sng" dirty="0" err="1">
                <a:solidFill>
                  <a:srgbClr val="002060"/>
                </a:solidFill>
                <a:latin typeface="Times New Roman" panose="02020603050405020304" pitchFamily="18" charset="0"/>
                <a:cs typeface="Times New Roman" panose="02020603050405020304" pitchFamily="18" charset="0"/>
              </a:rPr>
              <a:t>gây</a:t>
            </a:r>
            <a:r>
              <a:rPr lang="en-US" sz="2100" b="1" u="sng" dirty="0">
                <a:solidFill>
                  <a:srgbClr val="002060"/>
                </a:solidFill>
                <a:latin typeface="Times New Roman" panose="02020603050405020304" pitchFamily="18" charset="0"/>
                <a:cs typeface="Times New Roman" panose="02020603050405020304" pitchFamily="18" charset="0"/>
              </a:rPr>
              <a:t> </a:t>
            </a:r>
            <a:r>
              <a:rPr lang="en-US" sz="2100" b="1" u="sng" dirty="0" err="1">
                <a:solidFill>
                  <a:srgbClr val="002060"/>
                </a:solidFill>
                <a:latin typeface="Times New Roman" panose="02020603050405020304" pitchFamily="18" charset="0"/>
                <a:cs typeface="Times New Roman" panose="02020603050405020304" pitchFamily="18" charset="0"/>
              </a:rPr>
              <a:t>ra</a:t>
            </a:r>
            <a:r>
              <a:rPr lang="en-US" sz="2100" b="1" u="sng"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132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656" y="3971165"/>
            <a:ext cx="1020281" cy="1360374"/>
          </a:xfrm>
          <a:prstGeom prst="rect">
            <a:avLst/>
          </a:prstGeom>
        </p:spPr>
      </p:pic>
      <p:sp>
        <p:nvSpPr>
          <p:cNvPr id="9" name="TextBox 8"/>
          <p:cNvSpPr txBox="1"/>
          <p:nvPr/>
        </p:nvSpPr>
        <p:spPr>
          <a:xfrm>
            <a:off x="3227218" y="857239"/>
            <a:ext cx="4720228" cy="2960427"/>
          </a:xfrm>
          <a:prstGeom prst="rect">
            <a:avLst/>
          </a:prstGeom>
          <a:solidFill>
            <a:schemeClr val="accent6">
              <a:lumMod val="40000"/>
              <a:lumOff val="60000"/>
            </a:schemeClr>
          </a:solidFill>
          <a:ln w="28575">
            <a:solidFill>
              <a:schemeClr val="tx1"/>
            </a:solidFill>
          </a:ln>
        </p:spPr>
        <p:txBody>
          <a:bodyPr wrap="square" lIns="51435" tIns="25718" rIns="51435" bIns="25718" rtlCol="0">
            <a:spAutoFit/>
          </a:bodyPr>
          <a:lstStyle/>
          <a:p>
            <a:pPr lvl="0" algn="just">
              <a:lnSpc>
                <a:spcPct val="150000"/>
              </a:lnSpc>
            </a:pP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Thảo</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luận</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nhóm</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và</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thống</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nhất</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hoàn</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thành</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bài</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tập</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trong</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thời</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gian</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 5 </a:t>
            </a:r>
            <a:r>
              <a:rPr lang="en-US" sz="2100" dirty="0" err="1">
                <a:ln>
                  <a:solidFill>
                    <a:sysClr val="windowText" lastClr="000000"/>
                  </a:solidFill>
                </a:ln>
                <a:solidFill>
                  <a:schemeClr val="accent6">
                    <a:lumMod val="75000"/>
                  </a:schemeClr>
                </a:solidFill>
                <a:latin typeface="Times New Roman" pitchFamily="18" charset="0"/>
                <a:cs typeface="Times New Roman" pitchFamily="18" charset="0"/>
              </a:rPr>
              <a:t>phút</a:t>
            </a:r>
            <a:r>
              <a:rPr lang="en-US" sz="2100" dirty="0">
                <a:ln>
                  <a:solidFill>
                    <a:sysClr val="windowText" lastClr="000000"/>
                  </a:solidFill>
                </a:ln>
                <a:solidFill>
                  <a:schemeClr val="accent6">
                    <a:lumMod val="75000"/>
                  </a:schemeClr>
                </a:solidFill>
                <a:latin typeface="Times New Roman" pitchFamily="18" charset="0"/>
                <a:cs typeface="Times New Roman" pitchFamily="18" charset="0"/>
              </a:rPr>
              <a:t>:</a:t>
            </a:r>
          </a:p>
          <a:p>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Nhóm</a:t>
            </a:r>
            <a:r>
              <a:rPr lang="en-US" sz="2100" dirty="0">
                <a:solidFill>
                  <a:schemeClr val="accent2">
                    <a:lumMod val="50000"/>
                  </a:schemeClr>
                </a:solidFill>
                <a:latin typeface="Times New Roman" pitchFamily="18" charset="0"/>
                <a:cs typeface="Times New Roman" pitchFamily="18" charset="0"/>
              </a:rPr>
              <a:t> 1, 2: </a:t>
            </a:r>
            <a:r>
              <a:rPr lang="en-US" sz="2100" dirty="0" err="1">
                <a:solidFill>
                  <a:schemeClr val="accent2">
                    <a:lumMod val="50000"/>
                  </a:schemeClr>
                </a:solidFill>
                <a:latin typeface="Times New Roman" pitchFamily="18" charset="0"/>
                <a:cs typeface="Times New Roman" pitchFamily="18" charset="0"/>
              </a:rPr>
              <a:t>Vẽ</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sơ</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đồ</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thể</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hiện</a:t>
            </a:r>
            <a:r>
              <a:rPr lang="en-US" sz="2100" dirty="0">
                <a:solidFill>
                  <a:schemeClr val="accent2">
                    <a:lumMod val="50000"/>
                  </a:schemeClr>
                </a:solidFill>
                <a:latin typeface="Times New Roman" pitchFamily="18" charset="0"/>
                <a:cs typeface="Times New Roman" pitchFamily="18" charset="0"/>
              </a:rPr>
              <a:t> con </a:t>
            </a:r>
            <a:r>
              <a:rPr lang="en-US" sz="2100" dirty="0" err="1">
                <a:solidFill>
                  <a:schemeClr val="accent2">
                    <a:lumMod val="50000"/>
                  </a:schemeClr>
                </a:solidFill>
                <a:latin typeface="Times New Roman" pitchFamily="18" charset="0"/>
                <a:cs typeface="Times New Roman" pitchFamily="18" charset="0"/>
              </a:rPr>
              <a:t>đường</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truyền</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bệnh</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sốt</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rét</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và</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biện</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pháp</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phòng</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chống</a:t>
            </a:r>
            <a:r>
              <a:rPr lang="en-US" sz="2100" dirty="0">
                <a:solidFill>
                  <a:schemeClr val="accent2">
                    <a:lumMod val="50000"/>
                  </a:schemeClr>
                </a:solidFill>
                <a:latin typeface="Times New Roman" pitchFamily="18" charset="0"/>
                <a:cs typeface="Times New Roman" pitchFamily="18" charset="0"/>
              </a:rPr>
              <a:t>.</a:t>
            </a:r>
          </a:p>
          <a:p>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Nhóm</a:t>
            </a:r>
            <a:r>
              <a:rPr lang="en-US" sz="2100" dirty="0">
                <a:solidFill>
                  <a:schemeClr val="accent2">
                    <a:lumMod val="50000"/>
                  </a:schemeClr>
                </a:solidFill>
                <a:latin typeface="Times New Roman" pitchFamily="18" charset="0"/>
                <a:cs typeface="Times New Roman" pitchFamily="18" charset="0"/>
              </a:rPr>
              <a:t> </a:t>
            </a:r>
            <a:r>
              <a:rPr lang="vi-VN" sz="2100" dirty="0">
                <a:solidFill>
                  <a:schemeClr val="accent2">
                    <a:lumMod val="50000"/>
                  </a:schemeClr>
                </a:solidFill>
                <a:latin typeface="Times New Roman" pitchFamily="18" charset="0"/>
                <a:cs typeface="Times New Roman" pitchFamily="18" charset="0"/>
              </a:rPr>
              <a:t>3, </a:t>
            </a:r>
            <a:r>
              <a:rPr lang="en-US" sz="2100" dirty="0">
                <a:solidFill>
                  <a:schemeClr val="accent2">
                    <a:lumMod val="50000"/>
                  </a:schemeClr>
                </a:solidFill>
                <a:latin typeface="Times New Roman" pitchFamily="18" charset="0"/>
                <a:cs typeface="Times New Roman" pitchFamily="18" charset="0"/>
              </a:rPr>
              <a:t>4: </a:t>
            </a:r>
            <a:r>
              <a:rPr lang="en-US" sz="2100" dirty="0" err="1">
                <a:solidFill>
                  <a:schemeClr val="accent2">
                    <a:lumMod val="50000"/>
                  </a:schemeClr>
                </a:solidFill>
                <a:latin typeface="Times New Roman" pitchFamily="18" charset="0"/>
                <a:cs typeface="Times New Roman" pitchFamily="18" charset="0"/>
              </a:rPr>
              <a:t>Vẽ</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sơ</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đồ</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thể</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hiện</a:t>
            </a:r>
            <a:r>
              <a:rPr lang="en-US" sz="2100" dirty="0">
                <a:solidFill>
                  <a:schemeClr val="accent2">
                    <a:lumMod val="50000"/>
                  </a:schemeClr>
                </a:solidFill>
                <a:latin typeface="Times New Roman" pitchFamily="18" charset="0"/>
                <a:cs typeface="Times New Roman" pitchFamily="18" charset="0"/>
              </a:rPr>
              <a:t> con </a:t>
            </a:r>
            <a:r>
              <a:rPr lang="en-US" sz="2100" dirty="0" err="1">
                <a:solidFill>
                  <a:schemeClr val="accent2">
                    <a:lumMod val="50000"/>
                  </a:schemeClr>
                </a:solidFill>
                <a:latin typeface="Times New Roman" pitchFamily="18" charset="0"/>
                <a:cs typeface="Times New Roman" pitchFamily="18" charset="0"/>
              </a:rPr>
              <a:t>đường</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truyền</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bệnh</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kiết</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lị</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và</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biện</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pháp</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phòng</a:t>
            </a:r>
            <a:r>
              <a:rPr lang="en-US" sz="2100" dirty="0">
                <a:solidFill>
                  <a:schemeClr val="accent2">
                    <a:lumMod val="50000"/>
                  </a:schemeClr>
                </a:solidFill>
                <a:latin typeface="Times New Roman" pitchFamily="18" charset="0"/>
                <a:cs typeface="Times New Roman" pitchFamily="18" charset="0"/>
              </a:rPr>
              <a:t> </a:t>
            </a:r>
            <a:r>
              <a:rPr lang="en-US" sz="2100" dirty="0" err="1">
                <a:solidFill>
                  <a:schemeClr val="accent2">
                    <a:lumMod val="50000"/>
                  </a:schemeClr>
                </a:solidFill>
                <a:latin typeface="Times New Roman" pitchFamily="18" charset="0"/>
                <a:cs typeface="Times New Roman" pitchFamily="18" charset="0"/>
              </a:rPr>
              <a:t>chống</a:t>
            </a:r>
            <a:r>
              <a:rPr lang="en-US" sz="2100" dirty="0">
                <a:solidFill>
                  <a:schemeClr val="accent2">
                    <a:lumMod val="50000"/>
                  </a:schemeClr>
                </a:solidFill>
                <a:latin typeface="Times New Roman" pitchFamily="18" charset="0"/>
                <a:cs typeface="Times New Roman" pitchFamily="18" charset="0"/>
              </a:rPr>
              <a:t>.</a:t>
            </a:r>
          </a:p>
        </p:txBody>
      </p:sp>
      <p:pic>
        <p:nvPicPr>
          <p:cNvPr id="10" name="PromisePianoSolo-Yiruma-2967639">
            <a:hlinkClick r:id="" action="ppaction://media"/>
          </p:cNvPr>
          <p:cNvPicPr>
            <a:picLocks noChangeAspect="1"/>
          </p:cNvPicPr>
          <p:nvPr>
            <a:audioFile r:link="rId1"/>
            <p:extLst>
              <p:ext uri="{DAA4B4D4-6D71-4841-9C94-3DE7FCFB9230}">
                <p14:media xmlns:p14="http://schemas.microsoft.com/office/powerpoint/2010/main" r:embed="rId2">
                  <p14:trim end="24703"/>
                  <p14:fade in="2000" out="2000"/>
                </p14:media>
              </p:ext>
            </p:extLst>
          </p:nvPr>
        </p:nvPicPr>
        <p:blipFill>
          <a:blip r:embed="rId5" cstate="print"/>
          <a:stretch>
            <a:fillRect/>
          </a:stretch>
        </p:blipFill>
        <p:spPr>
          <a:xfrm>
            <a:off x="1143000" y="4914900"/>
            <a:ext cx="171450" cy="228600"/>
          </a:xfrm>
          <a:prstGeom prst="rect">
            <a:avLst/>
          </a:prstGeom>
        </p:spPr>
      </p:pic>
      <p:sp>
        <p:nvSpPr>
          <p:cNvPr id="11" name="TextBox 10"/>
          <p:cNvSpPr txBox="1"/>
          <p:nvPr/>
        </p:nvSpPr>
        <p:spPr>
          <a:xfrm>
            <a:off x="3393274" y="160718"/>
            <a:ext cx="4202417" cy="629019"/>
          </a:xfrm>
          <a:prstGeom prst="rect">
            <a:avLst/>
          </a:prstGeom>
          <a:solidFill>
            <a:schemeClr val="accent6">
              <a:lumMod val="40000"/>
              <a:lumOff val="60000"/>
            </a:schemeClr>
          </a:solidFill>
          <a:ln w="28575">
            <a:solidFill>
              <a:schemeClr val="tx1"/>
            </a:solidFill>
          </a:ln>
        </p:spPr>
        <p:txBody>
          <a:bodyPr wrap="square" lIns="51435" tIns="25718" rIns="51435" bIns="25718" rtlCol="0">
            <a:spAutoFit/>
          </a:bodyPr>
          <a:lstStyle/>
          <a:p>
            <a:pPr algn="ctr"/>
            <a:r>
              <a:rPr lang="en-US" sz="375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Hoạt</a:t>
            </a:r>
            <a:r>
              <a:rPr lang="en-US" sz="375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 </a:t>
            </a:r>
            <a:r>
              <a:rPr lang="en-US" sz="375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động</a:t>
            </a:r>
            <a:r>
              <a:rPr lang="en-US" sz="375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 </a:t>
            </a:r>
            <a:r>
              <a:rPr lang="en-US" sz="3750" b="1" dirty="0" err="1">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rPr>
              <a:t>nhóm</a:t>
            </a:r>
            <a:endParaRPr lang="en-US" sz="3750" b="1" dirty="0">
              <a:ln w="19050">
                <a:solidFill>
                  <a:schemeClr val="tx1"/>
                </a:solidFill>
              </a:ln>
              <a:solidFill>
                <a:srgbClr val="FF0000"/>
              </a:solidFill>
              <a:effectLst>
                <a:outerShdw blurRad="38100" dist="19050" dir="2700000" algn="tl" rotWithShape="0">
                  <a:schemeClr val="dk1">
                    <a:lumMod val="50000"/>
                    <a:alpha val="40000"/>
                  </a:schemeClr>
                </a:outerShdw>
              </a:effectLst>
              <a:latin typeface="UVN Dinh Hon" panose="03030602040405080B03" pitchFamily="66"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4450" y="133350"/>
            <a:ext cx="1803114" cy="278343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romisePianoSolo-Yiruma-2967639">
            <a:hlinkClick r:id="" action="ppaction://media"/>
          </p:cNvPr>
          <p:cNvPicPr>
            <a:picLocks noChangeAspect="1"/>
          </p:cNvPicPr>
          <p:nvPr>
            <a:audioFile r:link="rId1"/>
            <p:extLst>
              <p:ext uri="{DAA4B4D4-6D71-4841-9C94-3DE7FCFB9230}">
                <p14:media xmlns:p14="http://schemas.microsoft.com/office/powerpoint/2010/main" r:embed="rId2">
                  <p14:trim end="24703"/>
                  <p14:fade in="2000" out="2000"/>
                </p14:media>
              </p:ext>
            </p:extLst>
          </p:nvPr>
        </p:nvPicPr>
        <p:blipFill>
          <a:blip r:embed="rId5" cstate="print"/>
          <a:stretch>
            <a:fillRect/>
          </a:stretch>
        </p:blipFill>
        <p:spPr>
          <a:xfrm>
            <a:off x="1143000" y="4914900"/>
            <a:ext cx="171450" cy="228600"/>
          </a:xfrm>
          <a:prstGeom prst="rect">
            <a:avLst/>
          </a:prstGeom>
        </p:spPr>
      </p:pic>
      <p:pic>
        <p:nvPicPr>
          <p:cNvPr id="12" name="Picture 11"/>
          <p:cNvPicPr>
            <a:picLocks noChangeAspect="1"/>
          </p:cNvPicPr>
          <p:nvPr/>
        </p:nvPicPr>
        <p:blipFill>
          <a:blip r:embed="rId7" cstate="print">
            <a:extLst>
              <a:ext uri="{BEBA8EAE-BF5A-486C-A8C5-ECC9F3942E4B}">
                <a14:imgProps xmlns:a14="http://schemas.microsoft.com/office/drawing/2010/main">
                  <a14:imgLayer r:embed="rId8">
                    <a14:imgEffect>
                      <a14:backgroundRemoval t="3500" b="96500" l="6125" r="93250"/>
                    </a14:imgEffect>
                  </a14:imgLayer>
                </a14:imgProps>
              </a:ext>
              <a:ext uri="{28A0092B-C50C-407E-A947-70E740481C1C}">
                <a14:useLocalDpi xmlns:a14="http://schemas.microsoft.com/office/drawing/2010/main" val="0"/>
              </a:ext>
            </a:extLst>
          </a:blip>
          <a:stretch>
            <a:fillRect/>
          </a:stretch>
        </p:blipFill>
        <p:spPr>
          <a:xfrm>
            <a:off x="1143001" y="3310016"/>
            <a:ext cx="1470356" cy="1960475"/>
          </a:xfrm>
          <a:prstGeom prst="rect">
            <a:avLst/>
          </a:prstGeom>
        </p:spPr>
      </p:pic>
      <p:pic>
        <p:nvPicPr>
          <p:cNvPr id="13" name="Picture 12"/>
          <p:cNvPicPr>
            <a:picLocks noChangeAspect="1"/>
          </p:cNvPicPr>
          <p:nvPr/>
        </p:nvPicPr>
        <p:blipFill rotWithShape="1">
          <a:blip r:embed="rId9">
            <a:extLst>
              <a:ext uri="{BEBA8EAE-BF5A-486C-A8C5-ECC9F3942E4B}">
                <a14:imgProps xmlns:a14="http://schemas.microsoft.com/office/drawing/2010/main">
                  <a14:imgLayer r:embed="rId10">
                    <a14:imgEffect>
                      <a14:backgroundRemoval t="50471" b="85059" l="29400" r="46667"/>
                    </a14:imgEffect>
                  </a14:imgLayer>
                </a14:imgProps>
              </a:ext>
              <a:ext uri="{28A0092B-C50C-407E-A947-70E740481C1C}">
                <a14:useLocalDpi xmlns:a14="http://schemas.microsoft.com/office/drawing/2010/main" val="0"/>
              </a:ext>
            </a:extLst>
          </a:blip>
          <a:srcRect l="28911" t="49131" r="53949" b="13603"/>
          <a:stretch/>
        </p:blipFill>
        <p:spPr>
          <a:xfrm>
            <a:off x="1924135" y="4095844"/>
            <a:ext cx="641954" cy="1054555"/>
          </a:xfrm>
          <a:prstGeom prst="rect">
            <a:avLst/>
          </a:prstGeom>
        </p:spPr>
      </p:pic>
      <p:sp>
        <p:nvSpPr>
          <p:cNvPr id="14" name="TextBox 13"/>
          <p:cNvSpPr txBox="1"/>
          <p:nvPr/>
        </p:nvSpPr>
        <p:spPr>
          <a:xfrm>
            <a:off x="2148857" y="3514460"/>
            <a:ext cx="496611" cy="294312"/>
          </a:xfrm>
          <a:prstGeom prst="rect">
            <a:avLst/>
          </a:prstGeom>
          <a:noFill/>
        </p:spPr>
        <p:txBody>
          <a:bodyPr wrap="none" lIns="51435" tIns="25718" rIns="51435" bIns="25718" rtlCol="0">
            <a:spAutoFit/>
          </a:bodyPr>
          <a:lstStyle/>
          <a:p>
            <a:r>
              <a:rPr lang="en-US" sz="1575"/>
              <a:t>... ...</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2656" y="3971165"/>
            <a:ext cx="1020281" cy="1360374"/>
          </a:xfrm>
          <a:prstGeom prst="rect">
            <a:avLst/>
          </a:prstGeom>
        </p:spPr>
      </p:pic>
      <p:pic>
        <p:nvPicPr>
          <p:cNvPr id="16" name="Picture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22154" y="3270345"/>
            <a:ext cx="785789" cy="1047718"/>
          </a:xfrm>
          <a:prstGeom prst="rect">
            <a:avLst/>
          </a:prstGeom>
        </p:spPr>
      </p:pic>
      <p:pic>
        <p:nvPicPr>
          <p:cNvPr id="17" name="Picture 16"/>
          <p:cNvPicPr>
            <a:picLocks noChangeAspect="1"/>
          </p:cNvPicPr>
          <p:nvPr/>
        </p:nvPicPr>
        <p:blipFill>
          <a:blip r:embed="rId12" cstate="print">
            <a:extLst>
              <a:ext uri="{BEBA8EAE-BF5A-486C-A8C5-ECC9F3942E4B}">
                <a14:imgProps xmlns:a14="http://schemas.microsoft.com/office/drawing/2010/main">
                  <a14:imgLayer r:embed="rId13">
                    <a14:imgEffect>
                      <a14:backgroundRemoval t="4375" b="94792" l="2500" r="97500"/>
                    </a14:imgEffect>
                  </a14:imgLayer>
                </a14:imgProps>
              </a:ext>
              <a:ext uri="{28A0092B-C50C-407E-A947-70E740481C1C}">
                <a14:useLocalDpi xmlns:a14="http://schemas.microsoft.com/office/drawing/2010/main" val="0"/>
              </a:ext>
            </a:extLst>
          </a:blip>
          <a:stretch>
            <a:fillRect/>
          </a:stretch>
        </p:blipFill>
        <p:spPr>
          <a:xfrm>
            <a:off x="6350000" y="3971165"/>
            <a:ext cx="941454" cy="1255272"/>
          </a:xfrm>
          <a:prstGeom prst="rect">
            <a:avLst/>
          </a:prstGeom>
        </p:spPr>
      </p:pic>
    </p:spTree>
    <p:extLst>
      <p:ext uri="{BB962C8B-B14F-4D97-AF65-F5344CB8AC3E}">
        <p14:creationId xmlns:p14="http://schemas.microsoft.com/office/powerpoint/2010/main" val="3792138561"/>
      </p:ext>
    </p:extLst>
  </p:cSld>
  <p:clrMapOvr>
    <a:masterClrMapping/>
  </p:clrMapOvr>
  <p:timing>
    <p:tnLst>
      <p:par>
        <p:cTn id="1" dur="indefinite" restart="never" nodeType="tmRoot">
          <p:childTnLst>
            <p:audio>
              <p:cMediaNode vol="80000" showWhenStopped="0">
                <p:cTn id="2" fill="hold" display="0">
                  <p:stCondLst>
                    <p:cond delay="indefinite"/>
                  </p:stCondLst>
                  <p:endCondLst>
                    <p:cond evt="onStopAudio" delay="0">
                      <p:tgtEl>
                        <p:sldTgt/>
                      </p:tgtEl>
                    </p:cond>
                  </p:endCondLst>
                </p:cTn>
                <p:tgtEl>
                  <p:spTgt spid="10"/>
                </p:tgtEl>
              </p:cMediaNode>
            </p:audio>
            <p:audio>
              <p:cMediaNode vol="80000" showWhenStopped="0">
                <p:cTn id="3"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57450" y="57496"/>
            <a:ext cx="4400550"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800" dirty="0">
                <a:solidFill>
                  <a:srgbClr val="FF3399"/>
                </a:solidFill>
              </a:rPr>
              <a:t> </a:t>
            </a:r>
            <a:r>
              <a:rPr lang="en-US" sz="2400" dirty="0">
                <a:solidFill>
                  <a:srgbClr val="FF3399"/>
                </a:solidFill>
                <a:latin typeface="Times New Roman" pitchFamily="18" charset="0"/>
                <a:cs typeface="Times New Roman" pitchFamily="18" charset="0"/>
              </a:rPr>
              <a:t>Con </a:t>
            </a:r>
            <a:r>
              <a:rPr lang="en-US" sz="2400" dirty="0" err="1">
                <a:solidFill>
                  <a:srgbClr val="FF3399"/>
                </a:solidFill>
                <a:latin typeface="Times New Roman" pitchFamily="18" charset="0"/>
                <a:cs typeface="Times New Roman" pitchFamily="18" charset="0"/>
              </a:rPr>
              <a:t>đường</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truyền</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bệnh</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sốt</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rét</a:t>
            </a:r>
            <a:endParaRPr lang="en-US" sz="2400" dirty="0">
              <a:solidFill>
                <a:srgbClr val="FF3399"/>
              </a:solidFill>
              <a:latin typeface="Times New Roman" pitchFamily="18" charset="0"/>
              <a:cs typeface="Times New Roman" pitchFamily="18" charset="0"/>
            </a:endParaRPr>
          </a:p>
        </p:txBody>
      </p:sp>
      <p:sp>
        <p:nvSpPr>
          <p:cNvPr id="3" name="TextBox 2"/>
          <p:cNvSpPr txBox="1"/>
          <p:nvPr/>
        </p:nvSpPr>
        <p:spPr>
          <a:xfrm>
            <a:off x="2789802" y="4444002"/>
            <a:ext cx="4025461" cy="369332"/>
          </a:xfrm>
          <a:prstGeom prst="rect">
            <a:avLst/>
          </a:prstGeom>
          <a:noFill/>
        </p:spPr>
        <p:txBody>
          <a:bodyPr wrap="none" rtlCol="0">
            <a:spAutoFit/>
          </a:bodyPr>
          <a:lstStyle/>
          <a:p>
            <a:r>
              <a:rPr lang="vi-VN" sz="1800" dirty="0">
                <a:solidFill>
                  <a:srgbClr val="FF0000"/>
                </a:solidFill>
                <a:latin typeface="+mj-lt"/>
              </a:rPr>
              <a:t>Nêu biện pháp phòng chống bệnh sốt rét?</a:t>
            </a:r>
            <a:endParaRPr lang="en-US" sz="1800" dirty="0">
              <a:solidFill>
                <a:srgbClr val="FF0000"/>
              </a:solidFill>
              <a:latin typeface="+mj-lt"/>
            </a:endParaRPr>
          </a:p>
        </p:txBody>
      </p:sp>
      <p:pic>
        <p:nvPicPr>
          <p:cNvPr id="4" name="Picture 4" descr="Diagram&#10;&#10;Description automatically generated">
            <a:extLst>
              <a:ext uri="{FF2B5EF4-FFF2-40B4-BE49-F238E27FC236}">
                <a16:creationId xmlns:a16="http://schemas.microsoft.com/office/drawing/2014/main" xmlns="" id="{A06EF7CD-4C31-460F-AD5E-B970C6F8D998}"/>
              </a:ext>
            </a:extLst>
          </p:cNvPr>
          <p:cNvPicPr>
            <a:picLocks noChangeAspect="1"/>
          </p:cNvPicPr>
          <p:nvPr/>
        </p:nvPicPr>
        <p:blipFill>
          <a:blip r:embed="rId2"/>
          <a:stretch>
            <a:fillRect/>
          </a:stretch>
        </p:blipFill>
        <p:spPr>
          <a:xfrm>
            <a:off x="3025716" y="734325"/>
            <a:ext cx="3513107" cy="3523890"/>
          </a:xfrm>
          <a:prstGeom prst="rect">
            <a:avLst/>
          </a:prstGeom>
        </p:spPr>
      </p:pic>
    </p:spTree>
    <p:extLst>
      <p:ext uri="{BB962C8B-B14F-4D97-AF65-F5344CB8AC3E}">
        <p14:creationId xmlns:p14="http://schemas.microsoft.com/office/powerpoint/2010/main" val="1745713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1" y="1511954"/>
            <a:ext cx="2630852" cy="136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676" y="2934011"/>
            <a:ext cx="879443" cy="183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54652" y="158751"/>
            <a:ext cx="4148138"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400" dirty="0">
                <a:solidFill>
                  <a:srgbClr val="FF3399"/>
                </a:solidFill>
                <a:latin typeface="Times New Roman" pitchFamily="18" charset="0"/>
                <a:cs typeface="Times New Roman" pitchFamily="18" charset="0"/>
              </a:rPr>
              <a:t>Con </a:t>
            </a:r>
            <a:r>
              <a:rPr lang="en-US" sz="2400" dirty="0" err="1">
                <a:solidFill>
                  <a:srgbClr val="FF3399"/>
                </a:solidFill>
                <a:latin typeface="Times New Roman" pitchFamily="18" charset="0"/>
                <a:cs typeface="Times New Roman" pitchFamily="18" charset="0"/>
              </a:rPr>
              <a:t>đường</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truyền</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bệnh</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kiết</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lị</a:t>
            </a:r>
            <a:endParaRPr lang="en-US" sz="2400" dirty="0">
              <a:solidFill>
                <a:srgbClr val="FF3399"/>
              </a:solidFill>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0250" y="2912744"/>
            <a:ext cx="742950" cy="87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99159" y="2827622"/>
            <a:ext cx="1029892" cy="577081"/>
          </a:xfrm>
          <a:prstGeom prst="rect">
            <a:avLst/>
          </a:prstGeom>
          <a:noFill/>
        </p:spPr>
        <p:txBody>
          <a:bodyPr wrap="square" rtlCol="0">
            <a:spAutoFit/>
          </a:bodyPr>
          <a:lstStyle/>
          <a:p>
            <a:pPr algn="ctr"/>
            <a:r>
              <a:rPr lang="en-US" sz="1050" dirty="0" err="1"/>
              <a:t>Bào</a:t>
            </a:r>
            <a:r>
              <a:rPr lang="en-US" sz="1050" dirty="0"/>
              <a:t> </a:t>
            </a:r>
            <a:r>
              <a:rPr lang="en-US" sz="1050" dirty="0" err="1"/>
              <a:t>xác</a:t>
            </a:r>
            <a:r>
              <a:rPr lang="en-US" sz="1050" dirty="0"/>
              <a:t> </a:t>
            </a:r>
            <a:r>
              <a:rPr lang="en-US" sz="1050" dirty="0" err="1"/>
              <a:t>trùng</a:t>
            </a:r>
            <a:r>
              <a:rPr lang="en-US" sz="1050" dirty="0"/>
              <a:t> </a:t>
            </a:r>
            <a:r>
              <a:rPr lang="en-US" sz="1050" dirty="0" err="1"/>
              <a:t>kiết</a:t>
            </a:r>
            <a:r>
              <a:rPr lang="en-US" sz="1050" dirty="0"/>
              <a:t> </a:t>
            </a:r>
            <a:r>
              <a:rPr lang="en-US" sz="1050" dirty="0" err="1"/>
              <a:t>lị</a:t>
            </a:r>
            <a:r>
              <a:rPr lang="en-US" sz="1050" dirty="0"/>
              <a:t> </a:t>
            </a:r>
            <a:r>
              <a:rPr lang="en-US" sz="1050" dirty="0" err="1"/>
              <a:t>theo</a:t>
            </a:r>
            <a:r>
              <a:rPr lang="en-US" sz="1050" dirty="0"/>
              <a:t> </a:t>
            </a:r>
            <a:r>
              <a:rPr lang="en-US" sz="1050" dirty="0" err="1"/>
              <a:t>phân</a:t>
            </a:r>
            <a:r>
              <a:rPr lang="en-US" sz="1050" dirty="0"/>
              <a:t> </a:t>
            </a:r>
            <a:r>
              <a:rPr lang="en-US" sz="1050" dirty="0" err="1"/>
              <a:t>ra</a:t>
            </a:r>
            <a:r>
              <a:rPr lang="en-US" sz="1050" dirty="0"/>
              <a:t> </a:t>
            </a:r>
            <a:r>
              <a:rPr lang="en-US" sz="1050" dirty="0" err="1"/>
              <a:t>ngoài</a:t>
            </a:r>
            <a:endParaRPr lang="en-US" sz="1050" dirty="0"/>
          </a:p>
        </p:txBody>
      </p:sp>
      <p:sp>
        <p:nvSpPr>
          <p:cNvPr id="8" name="Right Arrow 7"/>
          <p:cNvSpPr/>
          <p:nvPr/>
        </p:nvSpPr>
        <p:spPr>
          <a:xfrm rot="17370191">
            <a:off x="2016315" y="2184141"/>
            <a:ext cx="924325" cy="43486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9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3086" y="1154767"/>
            <a:ext cx="542925"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8986" y="1657372"/>
            <a:ext cx="528488"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42122" y="3665239"/>
            <a:ext cx="821531" cy="134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0261" y="909032"/>
            <a:ext cx="6000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ight Arrow 14"/>
          <p:cNvSpPr/>
          <p:nvPr/>
        </p:nvSpPr>
        <p:spPr>
          <a:xfrm rot="12194042">
            <a:off x="2429391" y="3897049"/>
            <a:ext cx="693244" cy="579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TextBox 8"/>
          <p:cNvSpPr txBox="1"/>
          <p:nvPr/>
        </p:nvSpPr>
        <p:spPr>
          <a:xfrm>
            <a:off x="3508912" y="1628655"/>
            <a:ext cx="1329929" cy="738664"/>
          </a:xfrm>
          <a:prstGeom prst="rect">
            <a:avLst/>
          </a:prstGeom>
          <a:noFill/>
        </p:spPr>
        <p:txBody>
          <a:bodyPr wrap="square" rtlCol="0">
            <a:spAutoFit/>
          </a:bodyPr>
          <a:lstStyle/>
          <a:p>
            <a:r>
              <a:rPr lang="en-US" sz="1050" dirty="0" err="1"/>
              <a:t>Thông</a:t>
            </a:r>
            <a:r>
              <a:rPr lang="en-US" sz="1050" dirty="0"/>
              <a:t> qua </a:t>
            </a:r>
            <a:r>
              <a:rPr lang="en-US" sz="1050" dirty="0" err="1"/>
              <a:t>nguồn</a:t>
            </a:r>
            <a:r>
              <a:rPr lang="en-US" sz="1050" dirty="0"/>
              <a:t> </a:t>
            </a:r>
            <a:r>
              <a:rPr lang="en-US" sz="1050" dirty="0" err="1"/>
              <a:t>thức</a:t>
            </a:r>
            <a:r>
              <a:rPr lang="en-US" sz="1050" dirty="0"/>
              <a:t> </a:t>
            </a:r>
            <a:r>
              <a:rPr lang="en-US" sz="1050" dirty="0" err="1"/>
              <a:t>ăn</a:t>
            </a:r>
            <a:r>
              <a:rPr lang="en-US" sz="1050" dirty="0"/>
              <a:t>, </a:t>
            </a:r>
            <a:r>
              <a:rPr lang="en-US" sz="1050" dirty="0" err="1"/>
              <a:t>nước</a:t>
            </a:r>
            <a:r>
              <a:rPr lang="en-US" sz="1050" dirty="0"/>
              <a:t> </a:t>
            </a:r>
            <a:r>
              <a:rPr lang="en-US" sz="1050" dirty="0" err="1"/>
              <a:t>uống</a:t>
            </a:r>
            <a:r>
              <a:rPr lang="en-US" sz="1050" dirty="0"/>
              <a:t> </a:t>
            </a:r>
            <a:r>
              <a:rPr lang="en-US" sz="1050" dirty="0" err="1"/>
              <a:t>không</a:t>
            </a:r>
            <a:r>
              <a:rPr lang="en-US" sz="1050" dirty="0"/>
              <a:t> </a:t>
            </a:r>
            <a:r>
              <a:rPr lang="en-US" sz="1050" dirty="0" err="1"/>
              <a:t>vệ</a:t>
            </a:r>
            <a:r>
              <a:rPr lang="en-US" sz="1050" dirty="0"/>
              <a:t> </a:t>
            </a:r>
            <a:r>
              <a:rPr lang="en-US" sz="1050" dirty="0" err="1"/>
              <a:t>sinh</a:t>
            </a:r>
            <a:endParaRPr lang="en-US" sz="1050" dirty="0"/>
          </a:p>
        </p:txBody>
      </p:sp>
      <p:sp>
        <p:nvSpPr>
          <p:cNvPr id="17" name="Right Arrow 16"/>
          <p:cNvSpPr/>
          <p:nvPr/>
        </p:nvSpPr>
        <p:spPr>
          <a:xfrm rot="1350847">
            <a:off x="4222546" y="996785"/>
            <a:ext cx="907642" cy="57982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4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64856" y="2562225"/>
            <a:ext cx="14288" cy="1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43451" y="2333847"/>
            <a:ext cx="1252918" cy="473206"/>
          </a:xfrm>
          <a:prstGeom prst="rect">
            <a:avLst/>
          </a:prstGeom>
          <a:noFill/>
        </p:spPr>
        <p:txBody>
          <a:bodyPr wrap="square" rtlCol="0">
            <a:spAutoFit/>
          </a:bodyPr>
          <a:lstStyle/>
          <a:p>
            <a:r>
              <a:rPr lang="en-US" sz="825" dirty="0"/>
              <a:t>2. </a:t>
            </a:r>
            <a:r>
              <a:rPr lang="en-US" sz="825" dirty="0" err="1"/>
              <a:t>Trùng</a:t>
            </a:r>
            <a:r>
              <a:rPr lang="en-US" sz="825" dirty="0"/>
              <a:t> </a:t>
            </a:r>
            <a:r>
              <a:rPr lang="en-US" sz="825" dirty="0" err="1"/>
              <a:t>kiết</a:t>
            </a:r>
            <a:r>
              <a:rPr lang="en-US" sz="825" dirty="0"/>
              <a:t> </a:t>
            </a:r>
            <a:r>
              <a:rPr lang="en-US" sz="825" dirty="0" err="1"/>
              <a:t>lị</a:t>
            </a:r>
            <a:r>
              <a:rPr lang="en-US" sz="825" dirty="0"/>
              <a:t> </a:t>
            </a:r>
            <a:r>
              <a:rPr lang="en-US" sz="825" dirty="0" err="1"/>
              <a:t>đang</a:t>
            </a:r>
            <a:r>
              <a:rPr lang="en-US" sz="825" dirty="0"/>
              <a:t> </a:t>
            </a:r>
            <a:r>
              <a:rPr lang="en-US" sz="825" dirty="0" err="1"/>
              <a:t>chui</a:t>
            </a:r>
            <a:r>
              <a:rPr lang="en-US" sz="825" dirty="0"/>
              <a:t> </a:t>
            </a:r>
            <a:r>
              <a:rPr lang="en-US" sz="825" dirty="0" err="1"/>
              <a:t>ra</a:t>
            </a:r>
            <a:r>
              <a:rPr lang="en-US" sz="825" dirty="0"/>
              <a:t> </a:t>
            </a:r>
            <a:r>
              <a:rPr lang="en-US" sz="825" dirty="0" err="1"/>
              <a:t>khỏi</a:t>
            </a:r>
            <a:r>
              <a:rPr lang="en-US" sz="825" dirty="0"/>
              <a:t> </a:t>
            </a:r>
            <a:r>
              <a:rPr lang="en-US" sz="825" dirty="0" err="1"/>
              <a:t>bào</a:t>
            </a:r>
            <a:r>
              <a:rPr lang="en-US" sz="825" dirty="0"/>
              <a:t> </a:t>
            </a:r>
            <a:r>
              <a:rPr lang="en-US" sz="825" dirty="0" err="1"/>
              <a:t>xác</a:t>
            </a:r>
            <a:r>
              <a:rPr lang="en-US" sz="825" dirty="0"/>
              <a:t> </a:t>
            </a:r>
            <a:r>
              <a:rPr lang="en-US" sz="825" dirty="0" err="1"/>
              <a:t>khi</a:t>
            </a:r>
            <a:r>
              <a:rPr lang="en-US" sz="825" dirty="0"/>
              <a:t> </a:t>
            </a:r>
            <a:r>
              <a:rPr lang="en-US" sz="825" dirty="0" err="1"/>
              <a:t>vào</a:t>
            </a:r>
            <a:r>
              <a:rPr lang="en-US" sz="825" dirty="0"/>
              <a:t> </a:t>
            </a:r>
            <a:r>
              <a:rPr lang="en-US" sz="825" dirty="0" err="1"/>
              <a:t>ruột</a:t>
            </a:r>
            <a:r>
              <a:rPr lang="en-US" sz="825" dirty="0"/>
              <a:t> </a:t>
            </a:r>
            <a:r>
              <a:rPr lang="en-US" sz="825" dirty="0" err="1"/>
              <a:t>người</a:t>
            </a:r>
            <a:endParaRPr lang="en-US" sz="825" dirty="0"/>
          </a:p>
        </p:txBody>
      </p:sp>
      <p:sp>
        <p:nvSpPr>
          <p:cNvPr id="10" name="TextBox 9"/>
          <p:cNvSpPr txBox="1"/>
          <p:nvPr/>
        </p:nvSpPr>
        <p:spPr>
          <a:xfrm>
            <a:off x="4513658" y="3809399"/>
            <a:ext cx="1022748" cy="415498"/>
          </a:xfrm>
          <a:prstGeom prst="rect">
            <a:avLst/>
          </a:prstGeom>
          <a:noFill/>
        </p:spPr>
        <p:txBody>
          <a:bodyPr wrap="square" rtlCol="0">
            <a:spAutoFit/>
          </a:bodyPr>
          <a:lstStyle/>
          <a:p>
            <a:r>
              <a:rPr lang="en-US" sz="1050" dirty="0" err="1"/>
              <a:t>Người</a:t>
            </a:r>
            <a:r>
              <a:rPr lang="en-US" sz="1050" dirty="0"/>
              <a:t> </a:t>
            </a:r>
            <a:r>
              <a:rPr lang="en-US" sz="1050" dirty="0" err="1"/>
              <a:t>bị</a:t>
            </a:r>
            <a:r>
              <a:rPr lang="en-US" sz="1050" dirty="0"/>
              <a:t> </a:t>
            </a:r>
            <a:r>
              <a:rPr lang="en-US" sz="1050" dirty="0" err="1"/>
              <a:t>mắc</a:t>
            </a:r>
            <a:r>
              <a:rPr lang="en-US" sz="1050" dirty="0"/>
              <a:t> </a:t>
            </a:r>
            <a:r>
              <a:rPr lang="en-US" sz="1050" dirty="0" err="1"/>
              <a:t>bệnh</a:t>
            </a:r>
            <a:r>
              <a:rPr lang="en-US" sz="1050" dirty="0"/>
              <a:t> </a:t>
            </a:r>
            <a:r>
              <a:rPr lang="en-US" sz="1050" dirty="0" err="1"/>
              <a:t>kiết</a:t>
            </a:r>
            <a:r>
              <a:rPr lang="en-US" sz="1050" dirty="0"/>
              <a:t> </a:t>
            </a:r>
            <a:r>
              <a:rPr lang="en-US" sz="1050" dirty="0" err="1"/>
              <a:t>lị</a:t>
            </a:r>
            <a:endParaRPr lang="en-US" sz="1050" dirty="0"/>
          </a:p>
        </p:txBody>
      </p:sp>
    </p:spTree>
    <p:extLst>
      <p:ext uri="{BB962C8B-B14F-4D97-AF65-F5344CB8AC3E}">
        <p14:creationId xmlns:p14="http://schemas.microsoft.com/office/powerpoint/2010/main" val="232681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par>
                                <p:cTn id="13" presetID="6" presetClass="entr" presetSubtype="16" fill="hold" nodeType="withEffect">
                                  <p:stCondLst>
                                    <p:cond delay="0"/>
                                  </p:stCondLst>
                                  <p:childTnLst>
                                    <p:set>
                                      <p:cBhvr>
                                        <p:cTn id="14" dur="1" fill="hold">
                                          <p:stCondLst>
                                            <p:cond delay="0"/>
                                          </p:stCondLst>
                                        </p:cTn>
                                        <p:tgtEl>
                                          <p:spTgt spid="9223"/>
                                        </p:tgtEl>
                                        <p:attrNameLst>
                                          <p:attrName>style.visibility</p:attrName>
                                        </p:attrNameLst>
                                      </p:cBhvr>
                                      <p:to>
                                        <p:strVal val="visible"/>
                                      </p:to>
                                    </p:set>
                                    <p:animEffect transition="in" filter="circle(in)">
                                      <p:cBhvr>
                                        <p:cTn id="15" dur="2000"/>
                                        <p:tgtEl>
                                          <p:spTgt spid="9223"/>
                                        </p:tgtEl>
                                      </p:cBhvr>
                                    </p:animEffect>
                                  </p:childTnLst>
                                </p:cTn>
                              </p:par>
                              <p:par>
                                <p:cTn id="16" presetID="6" presetClass="entr" presetSubtype="16" fill="hold" nodeType="withEffect">
                                  <p:stCondLst>
                                    <p:cond delay="0"/>
                                  </p:stCondLst>
                                  <p:childTnLst>
                                    <p:set>
                                      <p:cBhvr>
                                        <p:cTn id="17" dur="1" fill="hold">
                                          <p:stCondLst>
                                            <p:cond delay="0"/>
                                          </p:stCondLst>
                                        </p:cTn>
                                        <p:tgtEl>
                                          <p:spTgt spid="9220"/>
                                        </p:tgtEl>
                                        <p:attrNameLst>
                                          <p:attrName>style.visibility</p:attrName>
                                        </p:attrNameLst>
                                      </p:cBhvr>
                                      <p:to>
                                        <p:strVal val="visible"/>
                                      </p:to>
                                    </p:set>
                                    <p:animEffect transition="in" filter="circle(in)">
                                      <p:cBhvr>
                                        <p:cTn id="18" dur="2000"/>
                                        <p:tgtEl>
                                          <p:spTgt spid="9220"/>
                                        </p:tgtEl>
                                      </p:cBhvr>
                                    </p:animEffect>
                                  </p:childTnLst>
                                </p:cTn>
                              </p:par>
                              <p:par>
                                <p:cTn id="19" presetID="6" presetClass="entr" presetSubtype="16" fill="hold" nodeType="withEffect">
                                  <p:stCondLst>
                                    <p:cond delay="0"/>
                                  </p:stCondLst>
                                  <p:childTnLst>
                                    <p:set>
                                      <p:cBhvr>
                                        <p:cTn id="20" dur="1" fill="hold">
                                          <p:stCondLst>
                                            <p:cond delay="0"/>
                                          </p:stCondLst>
                                        </p:cTn>
                                        <p:tgtEl>
                                          <p:spTgt spid="9221"/>
                                        </p:tgtEl>
                                        <p:attrNameLst>
                                          <p:attrName>style.visibility</p:attrName>
                                        </p:attrNameLst>
                                      </p:cBhvr>
                                      <p:to>
                                        <p:strVal val="visible"/>
                                      </p:to>
                                    </p:set>
                                    <p:animEffect transition="in" filter="circle(in)">
                                      <p:cBhvr>
                                        <p:cTn id="21" dur="2000"/>
                                        <p:tgtEl>
                                          <p:spTgt spid="9221"/>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par>
                                <p:cTn id="28" presetID="6" presetClass="entr" presetSubtype="16" fill="hold" nodeType="withEffect">
                                  <p:stCondLst>
                                    <p:cond delay="0"/>
                                  </p:stCondLst>
                                  <p:childTnLst>
                                    <p:set>
                                      <p:cBhvr>
                                        <p:cTn id="29" dur="1" fill="hold">
                                          <p:stCondLst>
                                            <p:cond delay="0"/>
                                          </p:stCondLst>
                                        </p:cTn>
                                        <p:tgtEl>
                                          <p:spTgt spid="9219"/>
                                        </p:tgtEl>
                                        <p:attrNameLst>
                                          <p:attrName>style.visibility</p:attrName>
                                        </p:attrNameLst>
                                      </p:cBhvr>
                                      <p:to>
                                        <p:strVal val="visible"/>
                                      </p:to>
                                    </p:set>
                                    <p:animEffect transition="in" filter="circle(in)">
                                      <p:cBhvr>
                                        <p:cTn id="30" dur="2000"/>
                                        <p:tgtEl>
                                          <p:spTgt spid="9219"/>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circle(in)">
                                      <p:cBhvr>
                                        <p:cTn id="33" dur="2000"/>
                                        <p:tgtEl>
                                          <p:spTgt spid="1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circle(in)">
                                      <p:cBhvr>
                                        <p:cTn id="36" dur="2000"/>
                                        <p:tgtEl>
                                          <p:spTgt spid="7"/>
                                        </p:tgtEl>
                                      </p:cBhvr>
                                    </p:animEffect>
                                  </p:childTnLst>
                                </p:cTn>
                              </p:par>
                              <p:par>
                                <p:cTn id="37" presetID="6" presetClass="entr" presetSubtype="16" fill="hold" nodeType="withEffect">
                                  <p:stCondLst>
                                    <p:cond delay="0"/>
                                  </p:stCondLst>
                                  <p:childTnLst>
                                    <p:set>
                                      <p:cBhvr>
                                        <p:cTn id="38" dur="1" fill="hold">
                                          <p:stCondLst>
                                            <p:cond delay="0"/>
                                          </p:stCondLst>
                                        </p:cTn>
                                        <p:tgtEl>
                                          <p:spTgt spid="9222"/>
                                        </p:tgtEl>
                                        <p:attrNameLst>
                                          <p:attrName>style.visibility</p:attrName>
                                        </p:attrNameLst>
                                      </p:cBhvr>
                                      <p:to>
                                        <p:strVal val="visible"/>
                                      </p:to>
                                    </p:set>
                                    <p:animEffect transition="in" filter="circle(in)">
                                      <p:cBhvr>
                                        <p:cTn id="39" dur="2000"/>
                                        <p:tgtEl>
                                          <p:spTgt spid="9222"/>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2000"/>
                                        <p:tgtEl>
                                          <p:spTgt spid="10"/>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circle(in)">
                                      <p:cBhvr>
                                        <p:cTn id="45" dur="2000"/>
                                        <p:tgtEl>
                                          <p:spTgt spid="4"/>
                                        </p:tgtEl>
                                      </p:cBhvr>
                                    </p:animEffect>
                                  </p:childTnLst>
                                </p:cTn>
                              </p:par>
                              <p:par>
                                <p:cTn id="46" presetID="6" presetClass="entr" presetSubtype="16" fill="hold" nodeType="withEffect">
                                  <p:stCondLst>
                                    <p:cond delay="0"/>
                                  </p:stCondLst>
                                  <p:childTnLst>
                                    <p:set>
                                      <p:cBhvr>
                                        <p:cTn id="47" dur="1" fill="hold">
                                          <p:stCondLst>
                                            <p:cond delay="0"/>
                                          </p:stCondLst>
                                        </p:cTn>
                                        <p:tgtEl>
                                          <p:spTgt spid="10244"/>
                                        </p:tgtEl>
                                        <p:attrNameLst>
                                          <p:attrName>style.visibility</p:attrName>
                                        </p:attrNameLst>
                                      </p:cBhvr>
                                      <p:to>
                                        <p:strVal val="visible"/>
                                      </p:to>
                                    </p:set>
                                    <p:animEffect transition="in" filter="circle(in)">
                                      <p:cBhvr>
                                        <p:cTn id="48" dur="2000"/>
                                        <p:tgtEl>
                                          <p:spTgt spid="10244"/>
                                        </p:tgtEl>
                                      </p:cBhvr>
                                    </p:animEffect>
                                  </p:childTnLst>
                                </p:cTn>
                              </p:par>
                              <p:par>
                                <p:cTn id="49" presetID="6"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in)">
                                      <p:cBhvr>
                                        <p:cTn id="5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animBg="1"/>
      <p:bldP spid="15" grpId="0" animBg="1"/>
      <p:bldP spid="9" grpId="0"/>
      <p:bldP spid="17" grpId="0" animBg="1"/>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8194" name="Picture 2" descr="Các bệnh lây qua đường tiêu hóa phổ biến tại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2053" y="1221600"/>
            <a:ext cx="3640187" cy="362932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870596" y="69562"/>
            <a:ext cx="3633788"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err="1">
                <a:solidFill>
                  <a:srgbClr val="FF3399"/>
                </a:solidFill>
              </a:rPr>
              <a:t>Biện</a:t>
            </a:r>
            <a:r>
              <a:rPr lang="en-US" sz="2400" dirty="0">
                <a:solidFill>
                  <a:srgbClr val="FF3399"/>
                </a:solidFill>
              </a:rPr>
              <a:t> </a:t>
            </a:r>
            <a:r>
              <a:rPr lang="en-US" sz="2400" dirty="0" err="1">
                <a:solidFill>
                  <a:srgbClr val="FF3399"/>
                </a:solidFill>
              </a:rPr>
              <a:t>pháp</a:t>
            </a:r>
            <a:r>
              <a:rPr lang="en-US" sz="2400" dirty="0">
                <a:solidFill>
                  <a:srgbClr val="FF3399"/>
                </a:solidFill>
              </a:rPr>
              <a:t> </a:t>
            </a:r>
            <a:r>
              <a:rPr lang="en-US" sz="2400" dirty="0" err="1">
                <a:solidFill>
                  <a:srgbClr val="FF3399"/>
                </a:solidFill>
              </a:rPr>
              <a:t>phòng</a:t>
            </a:r>
            <a:r>
              <a:rPr lang="en-US" sz="2400" dirty="0">
                <a:solidFill>
                  <a:srgbClr val="FF3399"/>
                </a:solidFill>
              </a:rPr>
              <a:t> , </a:t>
            </a:r>
            <a:r>
              <a:rPr lang="en-US" sz="2400" dirty="0" err="1">
                <a:solidFill>
                  <a:srgbClr val="FF3399"/>
                </a:solidFill>
              </a:rPr>
              <a:t>tránh</a:t>
            </a:r>
            <a:endParaRPr lang="en-US" sz="2400" dirty="0">
              <a:solidFill>
                <a:srgbClr val="FF3399"/>
              </a:solidFill>
            </a:endParaRPr>
          </a:p>
        </p:txBody>
      </p:sp>
      <p:sp>
        <p:nvSpPr>
          <p:cNvPr id="6" name="TextBox 5"/>
          <p:cNvSpPr txBox="1"/>
          <p:nvPr/>
        </p:nvSpPr>
        <p:spPr>
          <a:xfrm>
            <a:off x="3653898" y="821509"/>
            <a:ext cx="1771650" cy="323165"/>
          </a:xfrm>
          <a:prstGeom prst="rect">
            <a:avLst/>
          </a:prstGeom>
          <a:scene3d>
            <a:camera prst="orthographicFront"/>
            <a:lightRig rig="threePt" dir="t"/>
          </a:scene3d>
          <a:sp3d>
            <a:bevelT prst="angle"/>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500" b="1" dirty="0" err="1">
                <a:solidFill>
                  <a:srgbClr val="FF0000"/>
                </a:solidFill>
              </a:rPr>
              <a:t>Bệnh</a:t>
            </a:r>
            <a:r>
              <a:rPr lang="en-US" sz="1500" b="1" dirty="0">
                <a:solidFill>
                  <a:srgbClr val="FF0000"/>
                </a:solidFill>
              </a:rPr>
              <a:t> </a:t>
            </a:r>
            <a:r>
              <a:rPr lang="en-US" sz="1500" b="1" dirty="0" err="1">
                <a:solidFill>
                  <a:srgbClr val="FF0000"/>
                </a:solidFill>
              </a:rPr>
              <a:t>kiết</a:t>
            </a:r>
            <a:r>
              <a:rPr lang="en-US" sz="1500" b="1" dirty="0">
                <a:solidFill>
                  <a:srgbClr val="FF0000"/>
                </a:solidFill>
              </a:rPr>
              <a:t> </a:t>
            </a:r>
            <a:r>
              <a:rPr lang="en-US" sz="1500" b="1" dirty="0" err="1">
                <a:solidFill>
                  <a:srgbClr val="FF0000"/>
                </a:solidFill>
              </a:rPr>
              <a:t>lị</a:t>
            </a:r>
            <a:endParaRPr lang="en-US" sz="1500" b="1" dirty="0">
              <a:solidFill>
                <a:srgbClr val="FF0000"/>
              </a:solidFill>
            </a:endParaRPr>
          </a:p>
        </p:txBody>
      </p:sp>
      <p:sp>
        <p:nvSpPr>
          <p:cNvPr id="7" name="AutoShape 4" descr="Vì sao phải diệt muỗi? – Diệt Côn Trùng Thịnh Hư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9" name="AutoShape 6" descr="Vì sao phải diệt muỗi? – Diệt Côn Trùng Thịnh Hưng"/>
          <p:cNvSpPr>
            <a:spLocks noChangeAspect="1" noChangeArrowheads="1"/>
          </p:cNvSpPr>
          <p:nvPr/>
        </p:nvSpPr>
        <p:spPr bwMode="auto">
          <a:xfrm>
            <a:off x="1373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Tree>
    <p:extLst>
      <p:ext uri="{BB962C8B-B14F-4D97-AF65-F5344CB8AC3E}">
        <p14:creationId xmlns:p14="http://schemas.microsoft.com/office/powerpoint/2010/main" val="330693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animEffect transition="in" filter="randombar(horizontal)">
                                      <p:cBhvr>
                                        <p:cTn id="15"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5" name="Rectangle 4"/>
          <p:cNvSpPr/>
          <p:nvPr/>
        </p:nvSpPr>
        <p:spPr>
          <a:xfrm>
            <a:off x="3475399" y="8184"/>
            <a:ext cx="3633788" cy="461665"/>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2400" dirty="0" err="1">
                <a:solidFill>
                  <a:srgbClr val="FF3399"/>
                </a:solidFill>
                <a:latin typeface="Times New Roman" pitchFamily="18" charset="0"/>
                <a:cs typeface="Times New Roman" pitchFamily="18" charset="0"/>
              </a:rPr>
              <a:t>Biện</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pháp</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phòng</a:t>
            </a:r>
            <a:r>
              <a:rPr lang="en-US" sz="2400" dirty="0">
                <a:solidFill>
                  <a:srgbClr val="FF3399"/>
                </a:solidFill>
                <a:latin typeface="Times New Roman" pitchFamily="18" charset="0"/>
                <a:cs typeface="Times New Roman" pitchFamily="18" charset="0"/>
              </a:rPr>
              <a:t>, </a:t>
            </a:r>
            <a:r>
              <a:rPr lang="en-US" sz="2400" dirty="0" err="1">
                <a:solidFill>
                  <a:srgbClr val="FF3399"/>
                </a:solidFill>
                <a:latin typeface="Times New Roman" pitchFamily="18" charset="0"/>
                <a:cs typeface="Times New Roman" pitchFamily="18" charset="0"/>
              </a:rPr>
              <a:t>tránh</a:t>
            </a:r>
            <a:endParaRPr lang="en-US" sz="2400" dirty="0">
              <a:solidFill>
                <a:srgbClr val="FF3399"/>
              </a:solidFill>
              <a:latin typeface="Times New Roman" pitchFamily="18" charset="0"/>
              <a:cs typeface="Times New Roman" pitchFamily="18" charset="0"/>
            </a:endParaRPr>
          </a:p>
        </p:txBody>
      </p:sp>
      <p:sp>
        <p:nvSpPr>
          <p:cNvPr id="7" name="AutoShape 4" descr="Vì sao phải diệt muỗi? – Diệt Côn Trùng Thịnh Hưng"/>
          <p:cNvSpPr>
            <a:spLocks noChangeAspect="1" noChangeArrowheads="1"/>
          </p:cNvSpPr>
          <p:nvPr/>
        </p:nvSpPr>
        <p:spPr bwMode="auto">
          <a:xfrm>
            <a:off x="1259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9" name="AutoShape 6" descr="Vì sao phải diệt muỗi? – Diệt Côn Trùng Thịnh Hưng"/>
          <p:cNvSpPr>
            <a:spLocks noChangeAspect="1" noChangeArrowheads="1"/>
          </p:cNvSpPr>
          <p:nvPr/>
        </p:nvSpPr>
        <p:spPr bwMode="auto">
          <a:xfrm>
            <a:off x="1373981" y="7938"/>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8201" name="Picture 9" descr="Ngày Thế giới Phòng chống sốt rét 25/4: Chung tay loại trừ bệnh sốt rét |  Trung tâm Y tế quậ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252" y="466259"/>
            <a:ext cx="4710083" cy="4320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9622" y="1221600"/>
            <a:ext cx="1674186" cy="1754326"/>
          </a:xfrm>
          <a:prstGeom prst="rect">
            <a:avLst/>
          </a:prstGeom>
          <a:noFill/>
        </p:spPr>
        <p:txBody>
          <a:bodyPr wrap="square" rtlCol="0">
            <a:spAutoFit/>
          </a:bodyPr>
          <a:lstStyle/>
          <a:p>
            <a:pPr algn="ctr"/>
            <a:r>
              <a:rPr lang="vi-VN" sz="1800" dirty="0">
                <a:solidFill>
                  <a:srgbClr val="FF0000"/>
                </a:solidFill>
                <a:latin typeface="+mj-lt"/>
              </a:rPr>
              <a:t>Diệt ruồi, muỗi có phải là biện pháp duy nhất để phòng bệnh sốt rét không? Vì sao?</a:t>
            </a:r>
            <a:endParaRPr lang="en-US" sz="1800" dirty="0">
              <a:solidFill>
                <a:srgbClr val="FF0000"/>
              </a:solidFill>
              <a:latin typeface="+mj-lt"/>
            </a:endParaRPr>
          </a:p>
        </p:txBody>
      </p:sp>
    </p:spTree>
    <p:extLst>
      <p:ext uri="{BB962C8B-B14F-4D97-AF65-F5344CB8AC3E}">
        <p14:creationId xmlns:p14="http://schemas.microsoft.com/office/powerpoint/2010/main" val="37346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8201"/>
                                        </p:tgtEl>
                                        <p:attrNameLst>
                                          <p:attrName>style.visibility</p:attrName>
                                        </p:attrNameLst>
                                      </p:cBhvr>
                                      <p:to>
                                        <p:strVal val="visible"/>
                                      </p:to>
                                    </p:set>
                                    <p:animEffect transition="in" filter="randombar(horizontal)">
                                      <p:cBhvr>
                                        <p:cTn id="10" dur="500"/>
                                        <p:tgtEl>
                                          <p:spTgt spid="820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1023" y="1290596"/>
            <a:ext cx="7351832" cy="2949012"/>
          </a:xfrm>
          <a:prstGeom prst="rect">
            <a:avLst/>
          </a:prstGeom>
          <a:noFill/>
        </p:spPr>
        <p:txBody>
          <a:bodyPr wrap="square" rtlCol="0">
            <a:spAutoFit/>
          </a:bodyPr>
          <a:lstStyle/>
          <a:p>
            <a:pPr algn="just">
              <a:lnSpc>
                <a:spcPct val="150000"/>
              </a:lnSpc>
            </a:pPr>
            <a:r>
              <a:rPr lang="vi-VN" sz="2100" dirty="0">
                <a:solidFill>
                  <a:srgbClr val="FF0000"/>
                </a:solidFill>
                <a:latin typeface="+mj-lt"/>
              </a:rPr>
              <a:t>Một số biện pháp phòng chống bệnh do nguyên sinh vật gây nên:</a:t>
            </a:r>
          </a:p>
          <a:p>
            <a:pPr algn="just">
              <a:lnSpc>
                <a:spcPct val="150000"/>
              </a:lnSpc>
            </a:pPr>
            <a:r>
              <a:rPr lang="vi-VN" sz="2100" dirty="0">
                <a:solidFill>
                  <a:srgbClr val="FF0000"/>
                </a:solidFill>
                <a:latin typeface="+mj-lt"/>
              </a:rPr>
              <a:t>- Tiêu diệt con trùng trung gian gây bệnh: ruồi, muỗi,...</a:t>
            </a:r>
          </a:p>
          <a:p>
            <a:pPr algn="just">
              <a:lnSpc>
                <a:spcPct val="150000"/>
              </a:lnSpc>
            </a:pPr>
            <a:r>
              <a:rPr lang="vi-VN" sz="2100" dirty="0">
                <a:solidFill>
                  <a:srgbClr val="FF0000"/>
                </a:solidFill>
                <a:latin typeface="+mj-lt"/>
              </a:rPr>
              <a:t>- Vệ sinh an toàn thực phẩm: ăn chín, uống sôi, rửa tay sạch sẽ trước khi ăn và sau khi đi vệ sinh, bảo quản thực phẩm đúng cách.</a:t>
            </a:r>
          </a:p>
          <a:p>
            <a:pPr algn="just">
              <a:lnSpc>
                <a:spcPct val="150000"/>
              </a:lnSpc>
            </a:pPr>
            <a:r>
              <a:rPr lang="vi-VN" sz="2100" dirty="0">
                <a:solidFill>
                  <a:srgbClr val="FF0000"/>
                </a:solidFill>
                <a:latin typeface="+mj-lt"/>
              </a:rPr>
              <a:t>- Vệ sinh môi trường xung quanh sạch sẽ, tuyên truyền nâng cao ý thức cộng đồng về bảo vệ môi trường và an toàn thực phẩm.</a:t>
            </a:r>
            <a:endParaRPr lang="en-US" sz="2100" dirty="0">
              <a:solidFill>
                <a:srgbClr val="FF0000"/>
              </a:solidFill>
              <a:latin typeface="+mj-lt"/>
            </a:endParaRPr>
          </a:p>
        </p:txBody>
      </p:sp>
      <p:sp>
        <p:nvSpPr>
          <p:cNvPr id="5" name="Rectangle 4"/>
          <p:cNvSpPr/>
          <p:nvPr/>
        </p:nvSpPr>
        <p:spPr>
          <a:xfrm>
            <a:off x="209159" y="990514"/>
            <a:ext cx="642942" cy="600164"/>
          </a:xfrm>
          <a:prstGeom prst="rect">
            <a:avLst/>
          </a:prstGeom>
        </p:spPr>
        <p:txBody>
          <a:bodyPr wrap="square">
            <a:spAutoFit/>
          </a:bodyPr>
          <a:lstStyle/>
          <a:p>
            <a:r>
              <a:rPr lang="en-US" sz="3300" b="1" dirty="0">
                <a:solidFill>
                  <a:srgbClr val="FF0000"/>
                </a:solidFill>
                <a:latin typeface="Times New Roman" pitchFamily="18" charset="0"/>
                <a:cs typeface="Times New Roman" pitchFamily="18" charset="0"/>
                <a:sym typeface="Wingdings" pitchFamily="2" charset="2"/>
              </a:rPr>
              <a:t></a:t>
            </a:r>
            <a:endParaRPr lang="en-US" sz="3300" b="1" i="1" u="sng" dirty="0">
              <a:solidFill>
                <a:srgbClr val="FF0000"/>
              </a:solidFill>
              <a:latin typeface="Times New Roman" pitchFamily="18" charset="0"/>
              <a:cs typeface="Times New Roman" pitchFamily="18" charset="0"/>
            </a:endParaRPr>
          </a:p>
        </p:txBody>
      </p:sp>
      <p:sp>
        <p:nvSpPr>
          <p:cNvPr id="6" name="TextBox 5"/>
          <p:cNvSpPr txBox="1"/>
          <p:nvPr/>
        </p:nvSpPr>
        <p:spPr>
          <a:xfrm>
            <a:off x="375222" y="339502"/>
            <a:ext cx="4735592" cy="461665"/>
          </a:xfrm>
          <a:prstGeom prst="rect">
            <a:avLst/>
          </a:prstGeom>
          <a:solidFill>
            <a:srgbClr val="FFFF00"/>
          </a:solidFill>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r>
              <a:rPr lang="en-US" sz="2400" b="1" dirty="0">
                <a:solidFill>
                  <a:srgbClr val="002060"/>
                </a:solidFill>
                <a:latin typeface="Times New Roman" panose="02020603050405020304" pitchFamily="18" charset="0"/>
                <a:cs typeface="Times New Roman" panose="02020603050405020304" pitchFamily="18" charset="0"/>
              </a:rPr>
              <a:t>2. </a:t>
            </a:r>
            <a:r>
              <a:rPr lang="en-US" sz="2400" b="1" u="sng" dirty="0" err="1">
                <a:solidFill>
                  <a:srgbClr val="002060"/>
                </a:solidFill>
                <a:latin typeface="Times New Roman" panose="02020603050405020304" pitchFamily="18" charset="0"/>
                <a:cs typeface="Times New Roman" panose="02020603050405020304" pitchFamily="18" charset="0"/>
              </a:rPr>
              <a:t>Bệnh</a:t>
            </a:r>
            <a:r>
              <a:rPr lang="en-US" sz="2400" b="1" u="sng" dirty="0">
                <a:solidFill>
                  <a:srgbClr val="002060"/>
                </a:solidFill>
                <a:latin typeface="Times New Roman" panose="02020603050405020304" pitchFamily="18" charset="0"/>
                <a:cs typeface="Times New Roman" panose="02020603050405020304" pitchFamily="18" charset="0"/>
              </a:rPr>
              <a:t> do </a:t>
            </a:r>
            <a:r>
              <a:rPr lang="en-US" sz="2400" b="1" u="sng" dirty="0" err="1">
                <a:solidFill>
                  <a:srgbClr val="002060"/>
                </a:solidFill>
                <a:latin typeface="Times New Roman" panose="02020603050405020304" pitchFamily="18" charset="0"/>
                <a:cs typeface="Times New Roman" panose="02020603050405020304" pitchFamily="18" charset="0"/>
              </a:rPr>
              <a:t>nguyên</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sinh</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vật</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gây</a:t>
            </a:r>
            <a:r>
              <a:rPr lang="en-US" sz="2400" b="1" u="sng" dirty="0">
                <a:solidFill>
                  <a:srgbClr val="002060"/>
                </a:solidFill>
                <a:latin typeface="Times New Roman" panose="02020603050405020304" pitchFamily="18" charset="0"/>
                <a:cs typeface="Times New Roman" panose="02020603050405020304" pitchFamily="18" charset="0"/>
              </a:rPr>
              <a:t> </a:t>
            </a:r>
            <a:r>
              <a:rPr lang="en-US" sz="2400" b="1" u="sng" dirty="0" err="1">
                <a:solidFill>
                  <a:srgbClr val="002060"/>
                </a:solidFill>
                <a:latin typeface="Times New Roman" panose="02020603050405020304" pitchFamily="18" charset="0"/>
                <a:cs typeface="Times New Roman" panose="02020603050405020304" pitchFamily="18" charset="0"/>
              </a:rPr>
              <a:t>ra</a:t>
            </a:r>
            <a:r>
              <a:rPr lang="en-US" sz="2400" b="1" u="sng"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9543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6200" y="60464"/>
            <a:ext cx="8915400" cy="954107"/>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Quan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sát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Thảo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luận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hoàn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thành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thông</a:t>
            </a:r>
            <a:r>
              <a:rPr lang="en-US" sz="2800" b="1" dirty="0">
                <a:solidFill>
                  <a:srgbClr val="FF0000"/>
                </a:solidFill>
                <a:latin typeface="Times New Roman" pitchFamily="18" charset="0"/>
                <a:cs typeface="Times New Roman" pitchFamily="18" charset="0"/>
              </a:rPr>
              <a:t> tin </a:t>
            </a:r>
            <a:r>
              <a:rPr lang="en-US" sz="2800" b="1" dirty="0" err="1">
                <a:solidFill>
                  <a:srgbClr val="FF0000"/>
                </a:solidFill>
                <a:latin typeface="Times New Roman" pitchFamily="18" charset="0"/>
                <a:cs typeface="Times New Roman" pitchFamily="18" charset="0"/>
              </a:rPr>
              <a:t>phiếu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tập</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1</a:t>
            </a:r>
          </a:p>
        </p:txBody>
      </p:sp>
      <p:pic>
        <p:nvPicPr>
          <p:cNvPr id="6" name="Picture 2" descr="Hình Ảnh Trùng Gi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97121"/>
            <a:ext cx="2638425" cy="16764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ạn biết gì về viêm âm đạo do trùng roi? - kienthucgiadinh.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28950"/>
            <a:ext cx="2667000" cy="16549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am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028950"/>
            <a:ext cx="3533775" cy="1857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HỌC HỌC: Bài 5. Trùng biến hình và trùng gi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9450" y="1097121"/>
            <a:ext cx="2628900" cy="17430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n Sot ret Ky Sinh Trung - Con trung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1112600"/>
            <a:ext cx="2706687" cy="1727597"/>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3022601"/>
            <a:ext cx="2209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676399" y="2419350"/>
            <a:ext cx="1143001" cy="307777"/>
          </a:xfrm>
          <a:prstGeom prst="rect">
            <a:avLst/>
          </a:prstGeom>
          <a:noFill/>
        </p:spPr>
        <p:txBody>
          <a:bodyPr wrap="square" rtlCol="0">
            <a:spAutoFit/>
          </a:bodyPr>
          <a:lstStyle/>
          <a:p>
            <a:r>
              <a:rPr lang="en-US" b="1" dirty="0" err="1"/>
              <a:t>Trùng</a:t>
            </a:r>
            <a:r>
              <a:rPr lang="en-US" b="1" dirty="0"/>
              <a:t> </a:t>
            </a:r>
            <a:r>
              <a:rPr lang="en-US" b="1" dirty="0" err="1"/>
              <a:t>giày</a:t>
            </a:r>
            <a:endParaRPr lang="en-US" b="1" dirty="0"/>
          </a:p>
        </p:txBody>
      </p:sp>
      <p:sp>
        <p:nvSpPr>
          <p:cNvPr id="10" name="TextBox 9"/>
          <p:cNvSpPr txBox="1"/>
          <p:nvPr/>
        </p:nvSpPr>
        <p:spPr>
          <a:xfrm>
            <a:off x="6794500" y="4835723"/>
            <a:ext cx="1228725" cy="307777"/>
          </a:xfrm>
          <a:prstGeom prst="rect">
            <a:avLst/>
          </a:prstGeom>
          <a:noFill/>
        </p:spPr>
        <p:txBody>
          <a:bodyPr wrap="square" rtlCol="0">
            <a:spAutoFit/>
          </a:bodyPr>
          <a:lstStyle/>
          <a:p>
            <a:r>
              <a:rPr lang="en-US" b="1" dirty="0" err="1"/>
              <a:t>Trùng</a:t>
            </a:r>
            <a:r>
              <a:rPr lang="en-US" b="1" dirty="0"/>
              <a:t> </a:t>
            </a:r>
            <a:r>
              <a:rPr lang="en-US" b="1" dirty="0" err="1"/>
              <a:t>kiết</a:t>
            </a:r>
            <a:r>
              <a:rPr lang="en-US" b="1" dirty="0"/>
              <a:t> </a:t>
            </a:r>
            <a:r>
              <a:rPr lang="en-US" b="1" dirty="0" err="1"/>
              <a:t>lị</a:t>
            </a:r>
            <a:endParaRPr lang="en-US" b="1" dirty="0"/>
          </a:p>
        </p:txBody>
      </p:sp>
      <p:sp>
        <p:nvSpPr>
          <p:cNvPr id="11" name="TextBox 10"/>
          <p:cNvSpPr txBox="1"/>
          <p:nvPr/>
        </p:nvSpPr>
        <p:spPr>
          <a:xfrm>
            <a:off x="1219200" y="4376143"/>
            <a:ext cx="1495425" cy="307777"/>
          </a:xfrm>
          <a:prstGeom prst="rect">
            <a:avLst/>
          </a:prstGeom>
          <a:noFill/>
        </p:spPr>
        <p:txBody>
          <a:bodyPr wrap="square" rtlCol="0">
            <a:spAutoFit/>
          </a:bodyPr>
          <a:lstStyle/>
          <a:p>
            <a:r>
              <a:rPr lang="en-US" b="1" dirty="0" err="1"/>
              <a:t>Trùng</a:t>
            </a:r>
            <a:r>
              <a:rPr lang="en-US" b="1" dirty="0"/>
              <a:t> </a:t>
            </a:r>
            <a:r>
              <a:rPr lang="en-US" b="1" dirty="0" err="1"/>
              <a:t>roi</a:t>
            </a:r>
            <a:r>
              <a:rPr lang="en-US" b="1" dirty="0"/>
              <a:t> </a:t>
            </a:r>
            <a:r>
              <a:rPr lang="en-US" b="1" dirty="0" err="1"/>
              <a:t>xanh</a:t>
            </a:r>
            <a:endParaRPr lang="en-US" b="1" dirty="0"/>
          </a:p>
        </p:txBody>
      </p:sp>
      <p:sp>
        <p:nvSpPr>
          <p:cNvPr id="12" name="TextBox 11"/>
          <p:cNvSpPr txBox="1"/>
          <p:nvPr/>
        </p:nvSpPr>
        <p:spPr>
          <a:xfrm>
            <a:off x="6172200" y="2579588"/>
            <a:ext cx="1524000" cy="307777"/>
          </a:xfrm>
          <a:prstGeom prst="rect">
            <a:avLst/>
          </a:prstGeom>
          <a:noFill/>
          <a:ln>
            <a:solidFill>
              <a:schemeClr val="tx1"/>
            </a:solidFill>
          </a:ln>
        </p:spPr>
        <p:txBody>
          <a:bodyPr wrap="square" rtlCol="0">
            <a:spAutoFit/>
          </a:bodyPr>
          <a:lstStyle/>
          <a:p>
            <a:r>
              <a:rPr lang="en-US" b="1" dirty="0" err="1"/>
              <a:t>Trùng</a:t>
            </a:r>
            <a:r>
              <a:rPr lang="en-US" b="1" dirty="0"/>
              <a:t> </a:t>
            </a:r>
            <a:r>
              <a:rPr lang="en-US" b="1" dirty="0" err="1"/>
              <a:t>sốt</a:t>
            </a:r>
            <a:r>
              <a:rPr lang="en-US" b="1" dirty="0"/>
              <a:t> </a:t>
            </a:r>
            <a:r>
              <a:rPr lang="en-US" b="1" dirty="0" err="1"/>
              <a:t>rét</a:t>
            </a:r>
            <a:endParaRPr lang="en-US" b="1" dirty="0"/>
          </a:p>
        </p:txBody>
      </p:sp>
      <p:sp>
        <p:nvSpPr>
          <p:cNvPr id="13" name="TextBox 12"/>
          <p:cNvSpPr txBox="1"/>
          <p:nvPr/>
        </p:nvSpPr>
        <p:spPr>
          <a:xfrm>
            <a:off x="3911600" y="2529047"/>
            <a:ext cx="1752600" cy="307777"/>
          </a:xfrm>
          <a:prstGeom prst="rect">
            <a:avLst/>
          </a:prstGeom>
          <a:noFill/>
        </p:spPr>
        <p:txBody>
          <a:bodyPr wrap="square" rtlCol="0">
            <a:spAutoFit/>
          </a:bodyPr>
          <a:lstStyle/>
          <a:p>
            <a:r>
              <a:rPr lang="en-US" b="1" dirty="0" err="1"/>
              <a:t>Trùng</a:t>
            </a:r>
            <a:r>
              <a:rPr lang="en-US" b="1" dirty="0"/>
              <a:t> </a:t>
            </a:r>
            <a:r>
              <a:rPr lang="en-US" b="1" dirty="0" err="1"/>
              <a:t>biến</a:t>
            </a:r>
            <a:r>
              <a:rPr lang="en-US" b="1" dirty="0"/>
              <a:t> </a:t>
            </a:r>
            <a:r>
              <a:rPr lang="en-US" b="1" dirty="0" err="1"/>
              <a:t>hình</a:t>
            </a:r>
            <a:endParaRPr lang="en-US" b="1" dirty="0"/>
          </a:p>
        </p:txBody>
      </p:sp>
      <p:cxnSp>
        <p:nvCxnSpPr>
          <p:cNvPr id="4" name="Straight Arrow Connector 3"/>
          <p:cNvCxnSpPr/>
          <p:nvPr/>
        </p:nvCxnSpPr>
        <p:spPr>
          <a:xfrm flipV="1">
            <a:off x="6657975" y="2266951"/>
            <a:ext cx="0" cy="31263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41005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47664" y="1146318"/>
            <a:ext cx="6264696" cy="3416320"/>
          </a:xfrm>
          <a:prstGeom prst="rect">
            <a:avLst/>
          </a:prstGeom>
        </p:spPr>
        <p:txBody>
          <a:bodyPr wrap="square">
            <a:spAutoFit/>
          </a:bodyPr>
          <a:lstStyle/>
          <a:p>
            <a:pPr algn="just"/>
            <a:r>
              <a:rPr lang="vi-VN" sz="1800" b="1" dirty="0">
                <a:latin typeface="+mj-lt"/>
              </a:rPr>
              <a:t>Câu 1. Trùng sốt rét lây nhiễm sang cơ thể người qua vật chủ trung gian nào?</a:t>
            </a:r>
            <a:endParaRPr lang="en-US" sz="1800" b="1" dirty="0">
              <a:latin typeface="+mj-lt"/>
            </a:endParaRPr>
          </a:p>
          <a:p>
            <a:pPr lvl="0" algn="just"/>
            <a:r>
              <a:rPr lang="vi-VN" sz="1800" dirty="0">
                <a:latin typeface="+mj-lt"/>
              </a:rPr>
              <a:t>A. Muỗi Anôphen (Anopheles).       </a:t>
            </a:r>
            <a:endParaRPr lang="en-US" sz="1800" dirty="0">
              <a:latin typeface="+mj-lt"/>
            </a:endParaRPr>
          </a:p>
          <a:p>
            <a:pPr lvl="0" algn="just"/>
            <a:r>
              <a:rPr lang="vi-VN" sz="1800" dirty="0">
                <a:latin typeface="+mj-lt"/>
              </a:rPr>
              <a:t>B. Muỗi Mansonia.</a:t>
            </a:r>
            <a:endParaRPr lang="en-US" sz="1800" dirty="0">
              <a:latin typeface="+mj-lt"/>
            </a:endParaRPr>
          </a:p>
          <a:p>
            <a:pPr lvl="0" algn="just"/>
            <a:r>
              <a:rPr lang="vi-VN" sz="1800" dirty="0">
                <a:latin typeface="+mj-lt"/>
              </a:rPr>
              <a:t>C. Muỗi Culex.       </a:t>
            </a:r>
            <a:endParaRPr lang="en-US" sz="1800" dirty="0">
              <a:latin typeface="+mj-lt"/>
            </a:endParaRPr>
          </a:p>
          <a:p>
            <a:pPr lvl="0" algn="just"/>
            <a:r>
              <a:rPr lang="vi-VN" sz="1800" dirty="0">
                <a:latin typeface="+mj-lt"/>
              </a:rPr>
              <a:t>D. Muỗi Aedes.</a:t>
            </a:r>
          </a:p>
          <a:p>
            <a:pPr lvl="0" algn="just"/>
            <a:endParaRPr lang="en-US" sz="1800" dirty="0">
              <a:latin typeface="+mj-lt"/>
            </a:endParaRPr>
          </a:p>
          <a:p>
            <a:pPr algn="just"/>
            <a:r>
              <a:rPr lang="vi-VN" sz="1800" b="1" dirty="0">
                <a:latin typeface="+mj-lt"/>
              </a:rPr>
              <a:t>Câu 2. Vật chủ trung gian thường thấy của trùng kiết lị là gì?</a:t>
            </a:r>
            <a:endParaRPr lang="en-US" sz="1800" b="1" dirty="0">
              <a:latin typeface="+mj-lt"/>
            </a:endParaRPr>
          </a:p>
          <a:p>
            <a:pPr lvl="0" algn="just"/>
            <a:r>
              <a:rPr lang="vi-VN" sz="1800" dirty="0">
                <a:latin typeface="+mj-lt"/>
              </a:rPr>
              <a:t>A. Ốc.          </a:t>
            </a:r>
            <a:endParaRPr lang="en-US" sz="1800" dirty="0">
              <a:latin typeface="+mj-lt"/>
            </a:endParaRPr>
          </a:p>
          <a:p>
            <a:pPr lvl="0" algn="just"/>
            <a:r>
              <a:rPr lang="vi-VN" sz="1800" dirty="0">
                <a:latin typeface="+mj-lt"/>
              </a:rPr>
              <a:t>B. Muỗi.          </a:t>
            </a:r>
            <a:endParaRPr lang="en-US" sz="1800" dirty="0">
              <a:latin typeface="+mj-lt"/>
            </a:endParaRPr>
          </a:p>
          <a:p>
            <a:pPr lvl="0" algn="just"/>
            <a:r>
              <a:rPr lang="vi-VN" sz="1800" dirty="0">
                <a:latin typeface="+mj-lt"/>
              </a:rPr>
              <a:t>C. Cá.          </a:t>
            </a:r>
            <a:endParaRPr lang="en-US" sz="1800" dirty="0">
              <a:latin typeface="+mj-lt"/>
            </a:endParaRPr>
          </a:p>
          <a:p>
            <a:pPr lvl="0" algn="just"/>
            <a:r>
              <a:rPr lang="vi-VN" sz="1800" dirty="0">
                <a:latin typeface="+mj-lt"/>
              </a:rPr>
              <a:t>D. Ruồi, nhặng.</a:t>
            </a:r>
            <a:endParaRPr lang="en-US" sz="1800" dirty="0">
              <a:latin typeface="+mj-lt"/>
            </a:endParaRPr>
          </a:p>
        </p:txBody>
      </p:sp>
      <p:sp>
        <p:nvSpPr>
          <p:cNvPr id="4" name="TextBox 3"/>
          <p:cNvSpPr txBox="1"/>
          <p:nvPr/>
        </p:nvSpPr>
        <p:spPr>
          <a:xfrm>
            <a:off x="1493658" y="1545636"/>
            <a:ext cx="452368" cy="669414"/>
          </a:xfrm>
          <a:prstGeom prst="rect">
            <a:avLst/>
          </a:prstGeom>
          <a:noFill/>
        </p:spPr>
        <p:txBody>
          <a:bodyPr wrap="none" rtlCol="0">
            <a:spAutoFit/>
          </a:bodyPr>
          <a:lstStyle/>
          <a:p>
            <a:r>
              <a:rPr lang="vi-VN" sz="3750" dirty="0">
                <a:solidFill>
                  <a:srgbClr val="FF0000"/>
                </a:solidFill>
              </a:rPr>
              <a:t>0</a:t>
            </a:r>
            <a:endParaRPr lang="en-US" sz="3750" dirty="0">
              <a:solidFill>
                <a:srgbClr val="FF0000"/>
              </a:solidFill>
            </a:endParaRPr>
          </a:p>
        </p:txBody>
      </p:sp>
      <p:sp>
        <p:nvSpPr>
          <p:cNvPr id="5" name="TextBox 4"/>
          <p:cNvSpPr txBox="1"/>
          <p:nvPr/>
        </p:nvSpPr>
        <p:spPr>
          <a:xfrm>
            <a:off x="1493657" y="4029912"/>
            <a:ext cx="452368" cy="669414"/>
          </a:xfrm>
          <a:prstGeom prst="rect">
            <a:avLst/>
          </a:prstGeom>
          <a:noFill/>
        </p:spPr>
        <p:txBody>
          <a:bodyPr wrap="none" rtlCol="0">
            <a:spAutoFit/>
          </a:bodyPr>
          <a:lstStyle/>
          <a:p>
            <a:r>
              <a:rPr lang="vi-VN" sz="3750" dirty="0">
                <a:solidFill>
                  <a:srgbClr val="FF0000"/>
                </a:solidFill>
              </a:rPr>
              <a:t>0</a:t>
            </a:r>
            <a:endParaRPr lang="en-US" sz="3750" dirty="0">
              <a:solidFill>
                <a:srgbClr val="FF0000"/>
              </a:solidFill>
            </a:endParaRPr>
          </a:p>
        </p:txBody>
      </p:sp>
      <p:sp>
        <p:nvSpPr>
          <p:cNvPr id="6" name="Title 1"/>
          <p:cNvSpPr txBox="1">
            <a:spLocks/>
          </p:cNvSpPr>
          <p:nvPr/>
        </p:nvSpPr>
        <p:spPr>
          <a:xfrm>
            <a:off x="3059832" y="249492"/>
            <a:ext cx="2916324"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2250" dirty="0">
                <a:latin typeface="+mj-lt"/>
              </a:rPr>
              <a:t>Luyện tập</a:t>
            </a:r>
            <a:endParaRPr lang="en-US" sz="2250" dirty="0">
              <a:latin typeface="+mj-lt"/>
            </a:endParaRPr>
          </a:p>
        </p:txBody>
      </p:sp>
    </p:spTree>
    <p:extLst>
      <p:ext uri="{BB962C8B-B14F-4D97-AF65-F5344CB8AC3E}">
        <p14:creationId xmlns:p14="http://schemas.microsoft.com/office/powerpoint/2010/main" val="37618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9652" y="789552"/>
            <a:ext cx="3429000" cy="3970318"/>
          </a:xfrm>
          <a:prstGeom prst="rect">
            <a:avLst/>
          </a:prstGeom>
        </p:spPr>
        <p:txBody>
          <a:bodyPr>
            <a:spAutoFit/>
          </a:bodyPr>
          <a:lstStyle/>
          <a:p>
            <a:pPr algn="just"/>
            <a:r>
              <a:rPr lang="vi-VN" sz="1800" dirty="0">
                <a:solidFill>
                  <a:srgbClr val="FF0000"/>
                </a:solidFill>
                <a:latin typeface="+mj-lt"/>
              </a:rPr>
              <a:t>Điều gì sẽ xảy ra với các sinh vật trong chuỗi thức ăn ở hình bên nếu số lượng tảo trong chuỗi thức ăn bị giảm đột ngột? </a:t>
            </a:r>
            <a:endParaRPr lang="en-US" sz="1800" dirty="0">
              <a:solidFill>
                <a:srgbClr val="FF0000"/>
              </a:solidFill>
              <a:latin typeface="+mj-lt"/>
            </a:endParaRPr>
          </a:p>
          <a:p>
            <a:pPr algn="just"/>
            <a:endParaRPr lang="vi-VN" sz="1800" dirty="0">
              <a:latin typeface="+mj-lt"/>
            </a:endParaRPr>
          </a:p>
          <a:p>
            <a:pPr algn="just"/>
            <a:r>
              <a:rPr lang="vi-VN" sz="1800" dirty="0">
                <a:latin typeface="+mj-lt"/>
              </a:rPr>
              <a:t>Nếu số lượng tảo trong chuỗi thức ăn bị giảm đột ngột thì số lượng các sinh vật ở mắt xích phía sau cũng sẽ bị giảm đi. Ảnh hưởng nặng nề nhất là giáp xác chân chèo vì tảo là nguồn thức ăn trực tiếp của chúng, các sinh vật càng ở xa tảo thì mức độ ảnh hưởng càng giảm.</a:t>
            </a:r>
            <a:endParaRPr lang="en-US" sz="1800" dirty="0">
              <a:latin typeface="+mj-lt"/>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8054" y="789552"/>
            <a:ext cx="2585506" cy="2346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157590" y="141480"/>
            <a:ext cx="2916324"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2250" dirty="0">
                <a:latin typeface="+mj-lt"/>
              </a:rPr>
              <a:t>Luyện tập</a:t>
            </a:r>
            <a:endParaRPr lang="en-US" sz="2250" dirty="0">
              <a:latin typeface="+mj-lt"/>
            </a:endParaRPr>
          </a:p>
        </p:txBody>
      </p:sp>
    </p:spTree>
    <p:extLst>
      <p:ext uri="{BB962C8B-B14F-4D97-AF65-F5344CB8AC3E}">
        <p14:creationId xmlns:p14="http://schemas.microsoft.com/office/powerpoint/2010/main" val="352448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52525" y="2914010"/>
            <a:ext cx="3149445" cy="1131079"/>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2250" dirty="0" err="1">
                <a:latin typeface="Times New Roman" panose="02020603050405020304" pitchFamily="18" charset="0"/>
                <a:cs typeface="Times New Roman" panose="02020603050405020304" pitchFamily="18" charset="0"/>
              </a:rPr>
              <a:t>Vẽ</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điền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chú</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thích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cấu</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tạo</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một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loại</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nguyên</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sinh</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vật</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mà</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em</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đã</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được</a:t>
            </a:r>
            <a:r>
              <a:rPr lang="en-US" sz="2250" dirty="0">
                <a:latin typeface="Times New Roman" panose="02020603050405020304" pitchFamily="18" charset="0"/>
                <a:cs typeface="Times New Roman" panose="02020603050405020304" pitchFamily="18" charset="0"/>
              </a:rPr>
              <a:t> </a:t>
            </a:r>
            <a:r>
              <a:rPr lang="en-US" sz="2250" dirty="0" err="1">
                <a:latin typeface="Times New Roman" panose="02020603050405020304" pitchFamily="18" charset="0"/>
                <a:cs typeface="Times New Roman" panose="02020603050405020304" pitchFamily="18" charset="0"/>
              </a:rPr>
              <a:t>học</a:t>
            </a:r>
            <a:r>
              <a:rPr lang="en-US" sz="2250" dirty="0">
                <a:latin typeface="Times New Roman" panose="02020603050405020304" pitchFamily="18" charset="0"/>
                <a:cs typeface="Times New Roman" panose="02020603050405020304" pitchFamily="18" charset="0"/>
              </a:rPr>
              <a:t>.</a:t>
            </a:r>
          </a:p>
        </p:txBody>
      </p:sp>
      <p:pic>
        <p:nvPicPr>
          <p:cNvPr id="3"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0192" y="357505"/>
            <a:ext cx="11572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457700" y="1699266"/>
            <a:ext cx="3371850" cy="313932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an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thức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phẩm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như</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chín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uống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rau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quả</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bảo</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quản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phẩm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đúng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cách</a:t>
            </a:r>
            <a:r>
              <a:rPr lang="en-US" sz="1800" dirty="0">
                <a:latin typeface="Times New Roman" panose="02020603050405020304" pitchFamily="18" charset="0"/>
                <a:cs typeface="Times New Roman" panose="02020603050405020304" pitchFamily="18" charset="0"/>
              </a:rPr>
              <a:t> hay </a:t>
            </a:r>
            <a:r>
              <a:rPr lang="en-US" sz="1800" dirty="0" err="1">
                <a:latin typeface="Times New Roman" panose="02020603050405020304" pitchFamily="18" charset="0"/>
                <a:cs typeface="Times New Roman" panose="02020603050405020304" pitchFamily="18" charset="0"/>
              </a:rPr>
              <a:t>rửa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tay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sạch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trước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sau</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sẽ</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góp</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phần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phòng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bệnh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lị</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Em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hãy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viết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một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bài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tuyên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truyền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bạn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bè</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người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thân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trong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gia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đình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về</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lợi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ích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của</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việc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hiện</a:t>
            </a:r>
            <a:r>
              <a:rPr lang="en-US" sz="1800" dirty="0">
                <a:latin typeface="Times New Roman" panose="02020603050405020304" pitchFamily="18" charset="0"/>
                <a:cs typeface="Times New Roman" panose="02020603050405020304" pitchFamily="18" charset="0"/>
              </a:rPr>
              <a:t> an </a:t>
            </a:r>
            <a:r>
              <a:rPr lang="en-US" sz="1800" dirty="0" err="1">
                <a:latin typeface="Times New Roman" panose="02020603050405020304" pitchFamily="18" charset="0"/>
                <a:cs typeface="Times New Roman" panose="02020603050405020304" pitchFamily="18" charset="0"/>
              </a:rPr>
              <a:t>toàn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thực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phẩm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vệ</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nhân</a:t>
            </a:r>
            <a:r>
              <a:rPr lang="en-US" sz="1800" dirty="0">
                <a:latin typeface="Times New Roman" panose="02020603050405020304" pitchFamily="18" charset="0"/>
                <a:cs typeface="Times New Roman" panose="02020603050405020304" pitchFamily="18" charset="0"/>
              </a:rPr>
              <a:t>.</a:t>
            </a:r>
          </a:p>
        </p:txBody>
      </p:sp>
      <p:pic>
        <p:nvPicPr>
          <p:cNvPr id="717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4407" y="1167595"/>
            <a:ext cx="1247775" cy="163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3599892" y="141480"/>
            <a:ext cx="2322258" cy="43204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ormAutofit lnSpcReduction="1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vi-VN" sz="2250" dirty="0">
                <a:latin typeface="+mj-lt"/>
              </a:rPr>
              <a:t>Vận dụng</a:t>
            </a:r>
            <a:endParaRPr lang="en-US" sz="2250" dirty="0">
              <a:latin typeface="+mj-lt"/>
            </a:endParaRPr>
          </a:p>
        </p:txBody>
      </p:sp>
    </p:spTree>
    <p:extLst>
      <p:ext uri="{BB962C8B-B14F-4D97-AF65-F5344CB8AC3E}">
        <p14:creationId xmlns:p14="http://schemas.microsoft.com/office/powerpoint/2010/main" val="158415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1"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9"/>
          <p:cNvSpPr txBox="1">
            <a:spLocks noChangeArrowheads="1"/>
          </p:cNvSpPr>
          <p:nvPr/>
        </p:nvSpPr>
        <p:spPr bwMode="auto">
          <a:xfrm>
            <a:off x="1390650" y="1446601"/>
            <a:ext cx="6457950" cy="2631490"/>
          </a:xfrm>
          <a:prstGeom prst="rect">
            <a:avLst/>
          </a:prstGeom>
          <a:ln/>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marL="342900" indent="-342900"/>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Học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Làm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bài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tập</a:t>
            </a:r>
            <a:r>
              <a:rPr lang="en-US" sz="2400" dirty="0">
                <a:solidFill>
                  <a:srgbClr val="FF0000"/>
                </a:solidFill>
                <a:latin typeface="Times New Roman" pitchFamily="18" charset="0"/>
                <a:cs typeface="Times New Roman" pitchFamily="18" charset="0"/>
              </a:rPr>
              <a:t> SGK </a:t>
            </a:r>
            <a:r>
              <a:rPr lang="en-US" sz="2400" dirty="0" err="1">
                <a:solidFill>
                  <a:srgbClr val="FF0000"/>
                </a:solidFill>
                <a:latin typeface="Times New Roman" pitchFamily="18" charset="0"/>
                <a:cs typeface="Times New Roman" pitchFamily="18" charset="0"/>
              </a:rPr>
              <a:t>Tr</a:t>
            </a:r>
            <a:r>
              <a:rPr lang="en-US" sz="2400" dirty="0">
                <a:solidFill>
                  <a:srgbClr val="FF0000"/>
                </a:solidFill>
                <a:latin typeface="Times New Roman" pitchFamily="18" charset="0"/>
                <a:cs typeface="Times New Roman" pitchFamily="18" charset="0"/>
              </a:rPr>
              <a:t> 123.</a:t>
            </a:r>
          </a:p>
          <a:p>
            <a:pPr marL="342900" indent="-342900"/>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nhân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hiểu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gọi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một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loại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nấm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ăn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được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và</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nấm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độc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gây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bệnh</a:t>
            </a:r>
            <a:r>
              <a:rPr lang="en-US" sz="2400" dirty="0">
                <a:solidFill>
                  <a:srgbClr val="FF0000"/>
                </a:solidFill>
                <a:latin typeface="Times New Roman" pitchFamily="18" charset="0"/>
                <a:cs typeface="Times New Roman" pitchFamily="18" charset="0"/>
              </a:rPr>
              <a:t>.</a:t>
            </a:r>
          </a:p>
          <a:p>
            <a:pPr marL="342900" indent="-342900"/>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Các</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nhóm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tìm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hiểu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về</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quy</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trình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nấm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rơm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giải</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thích</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một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số</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khâu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trong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kĩ</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thuật</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trồng</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nấm</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như</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Nguyên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liệu</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vị</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trí</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trồng</a:t>
            </a:r>
            <a:r>
              <a:rPr lang="en-US" sz="2400" dirty="0">
                <a:solidFill>
                  <a:srgbClr val="FF0000"/>
                </a:solidFill>
                <a:latin typeface="Times New Roman" pitchFamily="18" charset="0"/>
                <a:cs typeface="Times New Roman" pitchFamily="18" charset="0"/>
              </a:rPr>
              <a:t>…</a:t>
            </a:r>
          </a:p>
          <a:p>
            <a:endParaRPr lang="en-US" sz="2100" dirty="0">
              <a:solidFill>
                <a:srgbClr val="FF0000"/>
              </a:solidFill>
              <a:latin typeface="Arial" pitchFamily="34" charset="0"/>
              <a:cs typeface="Arial" pitchFamily="34" charset="0"/>
            </a:endParaRPr>
          </a:p>
        </p:txBody>
      </p:sp>
      <p:pic>
        <p:nvPicPr>
          <p:cNvPr id="24581" name="Picture 10" descr="ch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962" y="361951"/>
            <a:ext cx="1157288" cy="104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12" descr="hocbai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67677"/>
            <a:ext cx="1371600" cy="1058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381250" y="133351"/>
            <a:ext cx="4705350" cy="600164"/>
          </a:xfrm>
          <a:prstGeom prst="rect">
            <a:avLst/>
          </a:prstGeom>
          <a:noFill/>
        </p:spPr>
        <p:txBody>
          <a:bodyPr wrap="square">
            <a:spAutoFit/>
          </a:bodyPr>
          <a:lstStyle/>
          <a:p>
            <a:pPr algn="ctr">
              <a:defRPr/>
            </a:pP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Hướng</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dẫn</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về</a:t>
            </a:r>
            <a:r>
              <a:rPr lang="en-US"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 </a:t>
            </a:r>
            <a:r>
              <a:rPr lang="en-US" sz="33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rPr>
              <a:t>nhà</a:t>
            </a:r>
            <a:endParaRPr lang="vi-VN" sz="33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pitchFamily="34" charset="0"/>
              <a:cs typeface="Arial" pitchFamily="34" charset="0"/>
            </a:endParaRPr>
          </a:p>
        </p:txBody>
      </p:sp>
    </p:spTree>
    <p:extLst>
      <p:ext uri="{BB962C8B-B14F-4D97-AF65-F5344CB8AC3E}">
        <p14:creationId xmlns:p14="http://schemas.microsoft.com/office/powerpoint/2010/main" val="22503923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circle(in)">
                                      <p:cBhvr>
                                        <p:cTn id="7" dur="20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Rectangle 2"/>
          <p:cNvSpPr/>
          <p:nvPr/>
        </p:nvSpPr>
        <p:spPr>
          <a:xfrm>
            <a:off x="304800" y="438150"/>
            <a:ext cx="8610600" cy="3539430"/>
          </a:xfrm>
          <a:prstGeom prst="rect">
            <a:avLst/>
          </a:prstGeom>
        </p:spPr>
        <p:txBody>
          <a:bodyPr wrap="square">
            <a:spAutoFit/>
          </a:bodyPr>
          <a:lstStyle/>
          <a:p>
            <a:r>
              <a:rPr lang="en-US" sz="2800" b="1" i="1" dirty="0" err="1"/>
              <a:t>Phiếu</a:t>
            </a:r>
            <a:r>
              <a:rPr lang="en-US" sz="2800" b="1" i="1" dirty="0"/>
              <a:t> </a:t>
            </a:r>
            <a:r>
              <a:rPr lang="en-US" sz="2800" b="1" i="1" dirty="0" err="1"/>
              <a:t>học</a:t>
            </a:r>
            <a:r>
              <a:rPr lang="en-US" sz="2800" b="1" i="1" dirty="0"/>
              <a:t> </a:t>
            </a:r>
            <a:r>
              <a:rPr lang="en-US" sz="2800" b="1" i="1" dirty="0" err="1"/>
              <a:t>tập</a:t>
            </a:r>
            <a:r>
              <a:rPr lang="en-US" sz="2800" b="1" i="1" dirty="0"/>
              <a:t> </a:t>
            </a:r>
            <a:r>
              <a:rPr lang="en-US" sz="2800" b="1" i="1" dirty="0" err="1"/>
              <a:t>số</a:t>
            </a:r>
            <a:r>
              <a:rPr lang="en-US" sz="2800" b="1" i="1" dirty="0"/>
              <a:t> 1:</a:t>
            </a:r>
            <a:r>
              <a:rPr lang="en-US" sz="2800" dirty="0"/>
              <a:t> </a:t>
            </a:r>
            <a:r>
              <a:rPr lang="en-US" sz="2800" dirty="0" err="1"/>
              <a:t>Chọn</a:t>
            </a:r>
            <a:r>
              <a:rPr lang="en-US" sz="2800" dirty="0"/>
              <a:t> </a:t>
            </a:r>
            <a:r>
              <a:rPr lang="en-US" sz="2800" dirty="0" err="1"/>
              <a:t>các</a:t>
            </a:r>
            <a:r>
              <a:rPr lang="en-US" sz="2800" dirty="0"/>
              <a:t> </a:t>
            </a:r>
            <a:r>
              <a:rPr lang="en-US" sz="2800" dirty="0" err="1"/>
              <a:t>từ</a:t>
            </a:r>
            <a:r>
              <a:rPr lang="en-US" sz="2800" dirty="0"/>
              <a:t> “</a:t>
            </a:r>
            <a:r>
              <a:rPr lang="en-US" sz="2800" dirty="0" err="1">
                <a:solidFill>
                  <a:srgbClr val="FF0000"/>
                </a:solidFill>
              </a:rPr>
              <a:t>sinh</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tế</a:t>
            </a:r>
            <a:r>
              <a:rPr lang="en-US" sz="2800" dirty="0">
                <a:solidFill>
                  <a:srgbClr val="FF0000"/>
                </a:solidFill>
              </a:rPr>
              <a:t> </a:t>
            </a:r>
            <a:r>
              <a:rPr lang="en-US" sz="2800" dirty="0" err="1">
                <a:solidFill>
                  <a:srgbClr val="FF0000"/>
                </a:solidFill>
              </a:rPr>
              <a:t>bào</a:t>
            </a:r>
            <a:r>
              <a:rPr lang="en-US" sz="2800" dirty="0">
                <a:solidFill>
                  <a:srgbClr val="FF0000"/>
                </a:solidFill>
              </a:rPr>
              <a:t>, </a:t>
            </a:r>
            <a:r>
              <a:rPr lang="en-US" sz="2800" dirty="0" err="1">
                <a:solidFill>
                  <a:srgbClr val="FF0000"/>
                </a:solidFill>
              </a:rPr>
              <a:t>phân</a:t>
            </a:r>
            <a:r>
              <a:rPr lang="en-US" sz="2800" dirty="0">
                <a:solidFill>
                  <a:srgbClr val="FF0000"/>
                </a:solidFill>
              </a:rPr>
              <a:t> </a:t>
            </a:r>
            <a:r>
              <a:rPr lang="en-US" sz="2800" dirty="0" err="1">
                <a:solidFill>
                  <a:srgbClr val="FF0000"/>
                </a:solidFill>
              </a:rPr>
              <a:t>bố</a:t>
            </a:r>
            <a:r>
              <a:rPr lang="en-US" sz="2800" dirty="0">
                <a:solidFill>
                  <a:srgbClr val="FF0000"/>
                </a:solidFill>
              </a:rPr>
              <a:t>, </a:t>
            </a:r>
            <a:r>
              <a:rPr lang="en-US" sz="2800" dirty="0" err="1">
                <a:solidFill>
                  <a:srgbClr val="FF0000"/>
                </a:solidFill>
              </a:rPr>
              <a:t>Nguyên</a:t>
            </a:r>
            <a:r>
              <a:rPr lang="en-US" sz="2800" dirty="0">
                <a:solidFill>
                  <a:srgbClr val="FF0000"/>
                </a:solidFill>
              </a:rPr>
              <a:t> </a:t>
            </a:r>
            <a:r>
              <a:rPr lang="en-US" sz="2800" dirty="0" err="1">
                <a:solidFill>
                  <a:srgbClr val="FF0000"/>
                </a:solidFill>
              </a:rPr>
              <a:t>sinh</a:t>
            </a:r>
            <a:r>
              <a:rPr lang="en-US" sz="2800" dirty="0"/>
              <a:t>”.</a:t>
            </a:r>
          </a:p>
          <a:p>
            <a:r>
              <a:rPr lang="en-US" sz="2800" dirty="0" err="1"/>
              <a:t>Nguyên</a:t>
            </a:r>
            <a:r>
              <a:rPr lang="en-US" sz="2800" dirty="0"/>
              <a:t> </a:t>
            </a:r>
            <a:r>
              <a:rPr lang="en-US" sz="2800" dirty="0" err="1"/>
              <a:t>sinh</a:t>
            </a:r>
            <a:r>
              <a:rPr lang="en-US" sz="2800" dirty="0"/>
              <a:t> </a:t>
            </a:r>
            <a:r>
              <a:rPr lang="en-US" sz="2800" dirty="0" err="1"/>
              <a:t>vật</a:t>
            </a:r>
            <a:r>
              <a:rPr lang="en-US" sz="2800" dirty="0"/>
              <a:t> </a:t>
            </a:r>
            <a:r>
              <a:rPr lang="en-US" sz="2800" dirty="0" err="1"/>
              <a:t>có</a:t>
            </a:r>
            <a:r>
              <a:rPr lang="en-US" sz="2800" dirty="0"/>
              <a:t> </a:t>
            </a:r>
            <a:r>
              <a:rPr lang="en-US" sz="2800" dirty="0" err="1"/>
              <a:t>cơ</a:t>
            </a:r>
            <a:r>
              <a:rPr lang="en-US" sz="2800" dirty="0"/>
              <a:t> </a:t>
            </a:r>
            <a:r>
              <a:rPr lang="en-US" sz="2800" dirty="0" err="1"/>
              <a:t>thể</a:t>
            </a:r>
            <a:r>
              <a:rPr lang="en-US" sz="2800" dirty="0"/>
              <a:t> </a:t>
            </a:r>
            <a:r>
              <a:rPr lang="en-US" sz="2800" dirty="0" err="1"/>
              <a:t>cấu</a:t>
            </a:r>
            <a:r>
              <a:rPr lang="en-US" sz="2800" dirty="0"/>
              <a:t> </a:t>
            </a:r>
            <a:r>
              <a:rPr lang="en-US" sz="2800" dirty="0" err="1"/>
              <a:t>tạo</a:t>
            </a:r>
            <a:r>
              <a:rPr lang="en-US" sz="2800" dirty="0"/>
              <a:t> </a:t>
            </a:r>
            <a:r>
              <a:rPr lang="en-US" sz="2800" dirty="0" err="1"/>
              <a:t>chỉ</a:t>
            </a:r>
            <a:r>
              <a:rPr lang="en-US" sz="2800" dirty="0"/>
              <a:t> </a:t>
            </a:r>
            <a:r>
              <a:rPr lang="en-US" sz="2800" dirty="0" err="1"/>
              <a:t>gồm</a:t>
            </a:r>
            <a:r>
              <a:rPr lang="en-US" sz="2800" dirty="0"/>
              <a:t> </a:t>
            </a:r>
            <a:r>
              <a:rPr lang="en-US" sz="2800" dirty="0" err="1"/>
              <a:t>một</a:t>
            </a:r>
            <a:r>
              <a:rPr lang="en-US" sz="2800" dirty="0"/>
              <a:t> (1)………..</a:t>
            </a:r>
            <a:r>
              <a:rPr lang="en-US" sz="2800" dirty="0" err="1"/>
              <a:t>Chúng</a:t>
            </a:r>
            <a:r>
              <a:rPr lang="en-US" sz="2800" dirty="0"/>
              <a:t> </a:t>
            </a:r>
            <a:r>
              <a:rPr lang="en-US" sz="2800" dirty="0" err="1"/>
              <a:t>xuất</a:t>
            </a:r>
            <a:r>
              <a:rPr lang="en-US" sz="2800" dirty="0"/>
              <a:t> </a:t>
            </a:r>
            <a:r>
              <a:rPr lang="en-US" sz="2800" dirty="0" err="1"/>
              <a:t>hiện</a:t>
            </a:r>
            <a:r>
              <a:rPr lang="en-US" sz="2800" dirty="0"/>
              <a:t> </a:t>
            </a:r>
            <a:r>
              <a:rPr lang="en-US" sz="2800" dirty="0" err="1"/>
              <a:t>sớm</a:t>
            </a:r>
            <a:r>
              <a:rPr lang="en-US" sz="2800" dirty="0"/>
              <a:t> </a:t>
            </a:r>
            <a:r>
              <a:rPr lang="en-US" sz="2800" dirty="0" err="1"/>
              <a:t>nhất</a:t>
            </a:r>
            <a:r>
              <a:rPr lang="en-US" sz="2800" dirty="0"/>
              <a:t> </a:t>
            </a:r>
            <a:r>
              <a:rPr lang="en-US" sz="2800" dirty="0" err="1"/>
              <a:t>trên</a:t>
            </a:r>
            <a:r>
              <a:rPr lang="en-US" sz="2800" dirty="0"/>
              <a:t> </a:t>
            </a:r>
            <a:r>
              <a:rPr lang="en-US" sz="2800" dirty="0" err="1"/>
              <a:t>hành</a:t>
            </a:r>
            <a:r>
              <a:rPr lang="en-US" sz="2800" dirty="0"/>
              <a:t> </a:t>
            </a:r>
            <a:r>
              <a:rPr lang="en-US" sz="2800" dirty="0" err="1"/>
              <a:t>tinh</a:t>
            </a:r>
            <a:r>
              <a:rPr lang="en-US" sz="2800" dirty="0"/>
              <a:t> </a:t>
            </a:r>
            <a:r>
              <a:rPr lang="en-US" sz="2800" dirty="0" err="1"/>
              <a:t>của</a:t>
            </a:r>
            <a:r>
              <a:rPr lang="en-US" sz="2800" dirty="0"/>
              <a:t> </a:t>
            </a:r>
            <a:r>
              <a:rPr lang="en-US" sz="2800" dirty="0" err="1"/>
              <a:t>chúng</a:t>
            </a:r>
            <a:r>
              <a:rPr lang="en-US" sz="2800" dirty="0"/>
              <a:t> ta. </a:t>
            </a:r>
            <a:r>
              <a:rPr lang="en-US" sz="2800" dirty="0" err="1"/>
              <a:t>Nguyên</a:t>
            </a:r>
            <a:r>
              <a:rPr lang="en-US" sz="2800" dirty="0"/>
              <a:t> </a:t>
            </a:r>
            <a:r>
              <a:rPr lang="en-US" sz="2800" dirty="0" err="1"/>
              <a:t>sinh</a:t>
            </a:r>
            <a:r>
              <a:rPr lang="en-US" sz="2800" dirty="0"/>
              <a:t> </a:t>
            </a:r>
            <a:r>
              <a:rPr lang="en-US" sz="2800" dirty="0" err="1"/>
              <a:t>vật</a:t>
            </a:r>
            <a:r>
              <a:rPr lang="en-US" sz="2800" dirty="0"/>
              <a:t>(2)………..ở </a:t>
            </a:r>
            <a:r>
              <a:rPr lang="en-US" sz="2800" dirty="0" err="1"/>
              <a:t>khắp</a:t>
            </a:r>
            <a:r>
              <a:rPr lang="en-US" sz="2800" dirty="0"/>
              <a:t> </a:t>
            </a:r>
            <a:r>
              <a:rPr lang="en-US" sz="2800" dirty="0" err="1"/>
              <a:t>nơi</a:t>
            </a:r>
            <a:r>
              <a:rPr lang="en-US" sz="2800" dirty="0"/>
              <a:t>: </a:t>
            </a:r>
            <a:r>
              <a:rPr lang="en-US" sz="2800" dirty="0" err="1"/>
              <a:t>trong</a:t>
            </a:r>
            <a:r>
              <a:rPr lang="en-US" sz="2800" dirty="0"/>
              <a:t> </a:t>
            </a:r>
            <a:r>
              <a:rPr lang="en-US" sz="2800" dirty="0" err="1"/>
              <a:t>đất</a:t>
            </a:r>
            <a:r>
              <a:rPr lang="en-US" sz="2800" dirty="0"/>
              <a:t>, </a:t>
            </a:r>
            <a:r>
              <a:rPr lang="en-US" sz="2800" dirty="0" err="1"/>
              <a:t>trong</a:t>
            </a:r>
            <a:r>
              <a:rPr lang="en-US" sz="2800" dirty="0"/>
              <a:t> </a:t>
            </a:r>
            <a:r>
              <a:rPr lang="en-US" sz="2800" dirty="0" err="1"/>
              <a:t>nước</a:t>
            </a:r>
            <a:r>
              <a:rPr lang="en-US" sz="2800" dirty="0"/>
              <a:t>, </a:t>
            </a:r>
            <a:r>
              <a:rPr lang="en-US" sz="2800" dirty="0" err="1"/>
              <a:t>trong</a:t>
            </a:r>
            <a:r>
              <a:rPr lang="en-US" sz="2800" dirty="0"/>
              <a:t> </a:t>
            </a:r>
            <a:r>
              <a:rPr lang="en-US" sz="2800" dirty="0" err="1"/>
              <a:t>không</a:t>
            </a:r>
            <a:r>
              <a:rPr lang="en-US" sz="2800" dirty="0"/>
              <a:t> </a:t>
            </a:r>
            <a:r>
              <a:rPr lang="en-US" sz="2800" dirty="0" err="1"/>
              <a:t>khí</a:t>
            </a:r>
            <a:r>
              <a:rPr lang="en-US" sz="2800" dirty="0"/>
              <a:t> </a:t>
            </a:r>
            <a:r>
              <a:rPr lang="en-US" sz="2800" dirty="0" err="1"/>
              <a:t>và</a:t>
            </a:r>
            <a:r>
              <a:rPr lang="en-US" sz="2800" dirty="0"/>
              <a:t> </a:t>
            </a:r>
            <a:r>
              <a:rPr lang="en-US" sz="2800" dirty="0" err="1"/>
              <a:t>đặc</a:t>
            </a:r>
            <a:r>
              <a:rPr lang="en-US" sz="2800" dirty="0"/>
              <a:t> </a:t>
            </a:r>
            <a:r>
              <a:rPr lang="en-US" sz="2800" dirty="0" err="1"/>
              <a:t>biệt</a:t>
            </a:r>
            <a:r>
              <a:rPr lang="en-US" sz="2800" dirty="0"/>
              <a:t> </a:t>
            </a:r>
            <a:r>
              <a:rPr lang="en-US" sz="2800" dirty="0" err="1"/>
              <a:t>trên</a:t>
            </a:r>
            <a:r>
              <a:rPr lang="en-US" sz="2800" dirty="0"/>
              <a:t> </a:t>
            </a:r>
            <a:r>
              <a:rPr lang="en-US" sz="2800" dirty="0" err="1"/>
              <a:t>cơ</a:t>
            </a:r>
            <a:r>
              <a:rPr lang="en-US" sz="2800" dirty="0"/>
              <a:t> </a:t>
            </a:r>
            <a:r>
              <a:rPr lang="en-US" sz="2800" dirty="0" err="1"/>
              <a:t>thể</a:t>
            </a:r>
            <a:r>
              <a:rPr lang="en-US" sz="2800" dirty="0"/>
              <a:t> (3)….…..</a:t>
            </a:r>
            <a:r>
              <a:rPr lang="en-US" sz="2800" dirty="0" err="1"/>
              <a:t>khác</a:t>
            </a:r>
            <a:r>
              <a:rPr lang="en-US" sz="2800" dirty="0"/>
              <a:t>. </a:t>
            </a:r>
            <a:r>
              <a:rPr lang="en-US" sz="2800" dirty="0" err="1"/>
              <a:t>Nguyên</a:t>
            </a:r>
            <a:r>
              <a:rPr lang="en-US" sz="2800" dirty="0"/>
              <a:t> </a:t>
            </a:r>
            <a:r>
              <a:rPr lang="en-US" sz="2800" dirty="0" err="1"/>
              <a:t>sinh</a:t>
            </a:r>
            <a:r>
              <a:rPr lang="en-US" sz="2800" dirty="0"/>
              <a:t> </a:t>
            </a:r>
            <a:r>
              <a:rPr lang="en-US" sz="2800" dirty="0" err="1"/>
              <a:t>vật</a:t>
            </a:r>
            <a:r>
              <a:rPr lang="en-US" sz="2800" dirty="0"/>
              <a:t> </a:t>
            </a:r>
            <a:r>
              <a:rPr lang="en-US" sz="2800" dirty="0" err="1"/>
              <a:t>thuộc</a:t>
            </a:r>
            <a:r>
              <a:rPr lang="en-US" sz="2800" dirty="0"/>
              <a:t> </a:t>
            </a:r>
            <a:r>
              <a:rPr lang="en-US" sz="2800" dirty="0" err="1"/>
              <a:t>giới</a:t>
            </a:r>
            <a:r>
              <a:rPr lang="en-US" sz="2800" dirty="0"/>
              <a:t>(4)………..</a:t>
            </a:r>
          </a:p>
        </p:txBody>
      </p:sp>
    </p:spTree>
    <p:extLst>
      <p:ext uri="{BB962C8B-B14F-4D97-AF65-F5344CB8AC3E}">
        <p14:creationId xmlns:p14="http://schemas.microsoft.com/office/powerpoint/2010/main" val="33542700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s Grouping Student by Ability Logical? - The Manthan School Greater Noida  We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09320"/>
            <a:ext cx="4572000" cy="4084320"/>
          </a:xfrm>
          <a:prstGeom prst="rect">
            <a:avLst/>
          </a:prstGeom>
          <a:noFill/>
          <a:extLst>
            <a:ext uri="{909E8E84-426E-40DD-AFC4-6F175D3DCCD1}">
              <a14:hiddenFill xmlns:a14="http://schemas.microsoft.com/office/drawing/2010/main">
                <a:solidFill>
                  <a:srgbClr val="FFFFFF"/>
                </a:solidFill>
              </a14:hiddenFill>
            </a:ext>
          </a:extLst>
        </p:spPr>
      </p:pic>
      <p:sp>
        <p:nvSpPr>
          <p:cNvPr id="28675" name="TextBox 3"/>
          <p:cNvSpPr txBox="1">
            <a:spLocks noChangeArrowheads="1"/>
          </p:cNvSpPr>
          <p:nvPr/>
        </p:nvSpPr>
        <p:spPr bwMode="auto">
          <a:xfrm>
            <a:off x="2209800" y="361134"/>
            <a:ext cx="4953000" cy="646331"/>
          </a:xfrm>
          <a:prstGeom prst="rect">
            <a:avLst/>
          </a:prstGeom>
          <a:solidFill>
            <a:schemeClr val="accent4">
              <a:lumMod val="75000"/>
            </a:schemeClr>
          </a:solidFill>
          <a:ln w="9525">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3600" b="1" dirty="0">
                <a:solidFill>
                  <a:schemeClr val="bg1"/>
                </a:solidFill>
                <a:latin typeface="Arial" panose="020B0604020202020204" pitchFamily="34" charset="0"/>
                <a:cs typeface="Arial" panose="020B0604020202020204" pitchFamily="34" charset="0"/>
              </a:rPr>
              <a:t>HOẠT ĐỘNG NHÓM</a:t>
            </a:r>
          </a:p>
        </p:txBody>
      </p:sp>
      <p:sp>
        <p:nvSpPr>
          <p:cNvPr id="6" name="Text Placeholder 1">
            <a:extLst>
              <a:ext uri="{FF2B5EF4-FFF2-40B4-BE49-F238E27FC236}">
                <a16:creationId xmlns:a16="http://schemas.microsoft.com/office/drawing/2014/main" xmlns="" id="{8675BBEE-29AB-4363-A890-26E1C4C1AB46}"/>
              </a:ext>
            </a:extLst>
          </p:cNvPr>
          <p:cNvSpPr txBox="1">
            <a:spLocks/>
          </p:cNvSpPr>
          <p:nvPr/>
        </p:nvSpPr>
        <p:spPr>
          <a:xfrm>
            <a:off x="2868153" y="1910516"/>
            <a:ext cx="1133645" cy="1692771"/>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None/>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a:t>5</a:t>
            </a:r>
            <a:endParaRPr lang="en-US" dirty="0"/>
          </a:p>
        </p:txBody>
      </p:sp>
      <p:pic>
        <p:nvPicPr>
          <p:cNvPr id="1026" name="Picture 2">
            <a:hlinkClick r:id="rId5" action="ppaction://hlinkfil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05800" y="4277994"/>
            <a:ext cx="83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Đồng hồ đếm ngược 3 phút gây sốc  3 Minutes (1)">
            <a:hlinkClick r:id="" action="ppaction://media"/>
          </p:cNvPr>
          <p:cNvPicPr>
            <a:picLocks noChangeAspect="1"/>
          </p:cNvPicPr>
          <p:nvPr>
            <a:videoFile r:link="rId1"/>
            <p:extLst>
              <p:ext uri="{DAA4B4D4-6D71-4841-9C94-3DE7FCFB9230}">
                <p14:media xmlns:p14="http://schemas.microsoft.com/office/powerpoint/2010/main" r:embed="rId2">
                  <p14:trim end="7046.6145"/>
                </p14:media>
              </p:ext>
            </p:extLst>
          </p:nvPr>
        </p:nvPicPr>
        <p:blipFill>
          <a:blip r:embed="rId7"/>
          <a:stretch>
            <a:fillRect/>
          </a:stretch>
        </p:blipFill>
        <p:spPr>
          <a:xfrm>
            <a:off x="7627571" y="92800"/>
            <a:ext cx="1516429" cy="89705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Tree>
    <p:extLst>
      <p:ext uri="{BB962C8B-B14F-4D97-AF65-F5344CB8AC3E}">
        <p14:creationId xmlns:p14="http://schemas.microsoft.com/office/powerpoint/2010/main" val="36258986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3" name="Rectangle 2"/>
          <p:cNvSpPr/>
          <p:nvPr/>
        </p:nvSpPr>
        <p:spPr>
          <a:xfrm>
            <a:off x="304800" y="438150"/>
            <a:ext cx="8839200" cy="3539430"/>
          </a:xfrm>
          <a:prstGeom prst="rect">
            <a:avLst/>
          </a:prstGeom>
        </p:spPr>
        <p:txBody>
          <a:bodyPr wrap="square">
            <a:spAutoFit/>
          </a:bodyPr>
          <a:lstStyle/>
          <a:p>
            <a:r>
              <a:rPr lang="en-US" sz="2800" b="1" i="1" dirty="0" err="1"/>
              <a:t>Phiếu</a:t>
            </a:r>
            <a:r>
              <a:rPr lang="en-US" sz="2800" b="1" i="1" dirty="0"/>
              <a:t> </a:t>
            </a:r>
            <a:r>
              <a:rPr lang="en-US" sz="2800" b="1" i="1" dirty="0" err="1"/>
              <a:t>học</a:t>
            </a:r>
            <a:r>
              <a:rPr lang="en-US" sz="2800" b="1" i="1" dirty="0"/>
              <a:t> </a:t>
            </a:r>
            <a:r>
              <a:rPr lang="en-US" sz="2800" b="1" i="1" dirty="0" err="1"/>
              <a:t>tập</a:t>
            </a:r>
            <a:r>
              <a:rPr lang="en-US" sz="2800" b="1" i="1" dirty="0"/>
              <a:t> </a:t>
            </a:r>
            <a:r>
              <a:rPr lang="en-US" sz="2800" b="1" i="1" dirty="0" err="1"/>
              <a:t>số</a:t>
            </a:r>
            <a:r>
              <a:rPr lang="en-US" sz="2800" b="1" i="1" dirty="0"/>
              <a:t> 1:</a:t>
            </a:r>
            <a:r>
              <a:rPr lang="en-US" sz="2800" dirty="0"/>
              <a:t> </a:t>
            </a:r>
            <a:r>
              <a:rPr lang="en-US" sz="2800" dirty="0" err="1"/>
              <a:t>Chọn</a:t>
            </a:r>
            <a:r>
              <a:rPr lang="en-US" sz="2800" dirty="0"/>
              <a:t> </a:t>
            </a:r>
            <a:r>
              <a:rPr lang="en-US" sz="2800" dirty="0" err="1"/>
              <a:t>các</a:t>
            </a:r>
            <a:r>
              <a:rPr lang="en-US" sz="2800" dirty="0"/>
              <a:t> </a:t>
            </a:r>
            <a:r>
              <a:rPr lang="en-US" sz="2800" dirty="0" err="1"/>
              <a:t>từ</a:t>
            </a:r>
            <a:r>
              <a:rPr lang="en-US" sz="2800" dirty="0"/>
              <a:t> “</a:t>
            </a:r>
            <a:r>
              <a:rPr lang="en-US" sz="2800" dirty="0" err="1">
                <a:solidFill>
                  <a:srgbClr val="FF0000"/>
                </a:solidFill>
              </a:rPr>
              <a:t>sinh</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tế</a:t>
            </a:r>
            <a:r>
              <a:rPr lang="en-US" sz="2800" dirty="0">
                <a:solidFill>
                  <a:srgbClr val="FF0000"/>
                </a:solidFill>
              </a:rPr>
              <a:t> </a:t>
            </a:r>
            <a:r>
              <a:rPr lang="en-US" sz="2800" dirty="0" err="1">
                <a:solidFill>
                  <a:srgbClr val="FF0000"/>
                </a:solidFill>
              </a:rPr>
              <a:t>bào</a:t>
            </a:r>
            <a:r>
              <a:rPr lang="en-US" sz="2800" dirty="0">
                <a:solidFill>
                  <a:srgbClr val="FF0000"/>
                </a:solidFill>
              </a:rPr>
              <a:t>, </a:t>
            </a:r>
            <a:r>
              <a:rPr lang="en-US" sz="2800" dirty="0" err="1">
                <a:solidFill>
                  <a:srgbClr val="FF0000"/>
                </a:solidFill>
              </a:rPr>
              <a:t>phân</a:t>
            </a:r>
            <a:r>
              <a:rPr lang="en-US" sz="2800" dirty="0">
                <a:solidFill>
                  <a:srgbClr val="FF0000"/>
                </a:solidFill>
              </a:rPr>
              <a:t> </a:t>
            </a:r>
            <a:r>
              <a:rPr lang="en-US" sz="2800" dirty="0" err="1">
                <a:solidFill>
                  <a:srgbClr val="FF0000"/>
                </a:solidFill>
              </a:rPr>
              <a:t>bố</a:t>
            </a:r>
            <a:r>
              <a:rPr lang="en-US" sz="2800" dirty="0">
                <a:solidFill>
                  <a:srgbClr val="FF0000"/>
                </a:solidFill>
              </a:rPr>
              <a:t>, </a:t>
            </a:r>
            <a:r>
              <a:rPr lang="en-US" sz="2800" dirty="0" err="1">
                <a:solidFill>
                  <a:srgbClr val="FF0000"/>
                </a:solidFill>
              </a:rPr>
              <a:t>Nguyên</a:t>
            </a:r>
            <a:r>
              <a:rPr lang="en-US" sz="2800" dirty="0">
                <a:solidFill>
                  <a:srgbClr val="FF0000"/>
                </a:solidFill>
              </a:rPr>
              <a:t> </a:t>
            </a:r>
            <a:r>
              <a:rPr lang="en-US" sz="2800" dirty="0" err="1">
                <a:solidFill>
                  <a:srgbClr val="FF0000"/>
                </a:solidFill>
              </a:rPr>
              <a:t>sinh</a:t>
            </a:r>
            <a:r>
              <a:rPr lang="en-US" sz="2800" dirty="0"/>
              <a:t>”.</a:t>
            </a:r>
          </a:p>
          <a:p>
            <a:r>
              <a:rPr lang="en-US" sz="2800" dirty="0" err="1"/>
              <a:t>Nguyên</a:t>
            </a:r>
            <a:r>
              <a:rPr lang="en-US" sz="2800" dirty="0"/>
              <a:t> </a:t>
            </a:r>
            <a:r>
              <a:rPr lang="en-US" sz="2800" dirty="0" err="1"/>
              <a:t>sinh</a:t>
            </a:r>
            <a:r>
              <a:rPr lang="en-US" sz="2800" dirty="0"/>
              <a:t> </a:t>
            </a:r>
            <a:r>
              <a:rPr lang="en-US" sz="2800" dirty="0" err="1"/>
              <a:t>vật</a:t>
            </a:r>
            <a:r>
              <a:rPr lang="en-US" sz="2800" dirty="0"/>
              <a:t> </a:t>
            </a:r>
            <a:r>
              <a:rPr lang="en-US" sz="2800" dirty="0" err="1"/>
              <a:t>có</a:t>
            </a:r>
            <a:r>
              <a:rPr lang="en-US" sz="2800" dirty="0"/>
              <a:t> </a:t>
            </a:r>
            <a:r>
              <a:rPr lang="en-US" sz="2800" dirty="0" err="1"/>
              <a:t>cơ</a:t>
            </a:r>
            <a:r>
              <a:rPr lang="en-US" sz="2800" dirty="0"/>
              <a:t> </a:t>
            </a:r>
            <a:r>
              <a:rPr lang="en-US" sz="2800" dirty="0" err="1"/>
              <a:t>thể</a:t>
            </a:r>
            <a:r>
              <a:rPr lang="en-US" sz="2800" dirty="0"/>
              <a:t> </a:t>
            </a:r>
            <a:r>
              <a:rPr lang="en-US" sz="2800" dirty="0" err="1"/>
              <a:t>cấu</a:t>
            </a:r>
            <a:r>
              <a:rPr lang="en-US" sz="2800" dirty="0"/>
              <a:t> </a:t>
            </a:r>
            <a:r>
              <a:rPr lang="en-US" sz="2800" dirty="0" err="1"/>
              <a:t>tạo</a:t>
            </a:r>
            <a:r>
              <a:rPr lang="en-US" sz="2800" dirty="0"/>
              <a:t> </a:t>
            </a:r>
            <a:r>
              <a:rPr lang="en-US" sz="2800" dirty="0" err="1"/>
              <a:t>chỉ</a:t>
            </a:r>
            <a:r>
              <a:rPr lang="en-US" sz="2800" dirty="0"/>
              <a:t> </a:t>
            </a:r>
            <a:r>
              <a:rPr lang="en-US" sz="2800" dirty="0" err="1"/>
              <a:t>gồm</a:t>
            </a:r>
            <a:r>
              <a:rPr lang="en-US" sz="2800" dirty="0"/>
              <a:t> </a:t>
            </a:r>
            <a:r>
              <a:rPr lang="en-US" sz="2800" dirty="0" err="1"/>
              <a:t>một</a:t>
            </a:r>
            <a:r>
              <a:rPr lang="en-US" sz="2800" dirty="0"/>
              <a:t> (1)………..</a:t>
            </a:r>
            <a:r>
              <a:rPr lang="en-US" sz="2800" dirty="0" err="1"/>
              <a:t>Chúng</a:t>
            </a:r>
            <a:r>
              <a:rPr lang="en-US" sz="2800" dirty="0"/>
              <a:t> </a:t>
            </a:r>
            <a:r>
              <a:rPr lang="en-US" sz="2800" dirty="0" err="1"/>
              <a:t>xuất</a:t>
            </a:r>
            <a:r>
              <a:rPr lang="en-US" sz="2800" dirty="0"/>
              <a:t> </a:t>
            </a:r>
            <a:r>
              <a:rPr lang="en-US" sz="2800" dirty="0" err="1"/>
              <a:t>hiện</a:t>
            </a:r>
            <a:r>
              <a:rPr lang="en-US" sz="2800" dirty="0"/>
              <a:t> </a:t>
            </a:r>
            <a:r>
              <a:rPr lang="en-US" sz="2800" dirty="0" err="1"/>
              <a:t>sớm</a:t>
            </a:r>
            <a:r>
              <a:rPr lang="en-US" sz="2800" dirty="0"/>
              <a:t> </a:t>
            </a:r>
            <a:r>
              <a:rPr lang="en-US" sz="2800" dirty="0" err="1"/>
              <a:t>nhất</a:t>
            </a:r>
            <a:r>
              <a:rPr lang="en-US" sz="2800" dirty="0"/>
              <a:t> </a:t>
            </a:r>
            <a:r>
              <a:rPr lang="en-US" sz="2800" dirty="0" err="1"/>
              <a:t>trên</a:t>
            </a:r>
            <a:r>
              <a:rPr lang="en-US" sz="2800" dirty="0"/>
              <a:t> </a:t>
            </a:r>
            <a:r>
              <a:rPr lang="en-US" sz="2800" dirty="0" err="1"/>
              <a:t>hành</a:t>
            </a:r>
            <a:r>
              <a:rPr lang="en-US" sz="2800" dirty="0"/>
              <a:t> </a:t>
            </a:r>
            <a:r>
              <a:rPr lang="en-US" sz="2800" dirty="0" err="1"/>
              <a:t>tinh</a:t>
            </a:r>
            <a:r>
              <a:rPr lang="en-US" sz="2800" dirty="0"/>
              <a:t> </a:t>
            </a:r>
            <a:r>
              <a:rPr lang="en-US" sz="2800" dirty="0" err="1"/>
              <a:t>của</a:t>
            </a:r>
            <a:r>
              <a:rPr lang="en-US" sz="2800" dirty="0"/>
              <a:t> </a:t>
            </a:r>
            <a:r>
              <a:rPr lang="en-US" sz="2800" dirty="0" err="1"/>
              <a:t>chúng</a:t>
            </a:r>
            <a:r>
              <a:rPr lang="en-US" sz="2800" dirty="0"/>
              <a:t> ta. </a:t>
            </a:r>
            <a:r>
              <a:rPr lang="en-US" sz="2800" dirty="0" err="1"/>
              <a:t>Nguyên</a:t>
            </a:r>
            <a:r>
              <a:rPr lang="en-US" sz="2800" dirty="0"/>
              <a:t> </a:t>
            </a:r>
            <a:r>
              <a:rPr lang="en-US" sz="2800" dirty="0" err="1"/>
              <a:t>sinh</a:t>
            </a:r>
            <a:r>
              <a:rPr lang="en-US" sz="2800" dirty="0"/>
              <a:t> </a:t>
            </a:r>
            <a:r>
              <a:rPr lang="en-US" sz="2800" dirty="0" err="1"/>
              <a:t>vật</a:t>
            </a:r>
            <a:r>
              <a:rPr lang="en-US" sz="2800" dirty="0"/>
              <a:t>(2)………..ở </a:t>
            </a:r>
            <a:r>
              <a:rPr lang="en-US" sz="2800" dirty="0" err="1"/>
              <a:t>khắp</a:t>
            </a:r>
            <a:r>
              <a:rPr lang="en-US" sz="2800" dirty="0"/>
              <a:t> </a:t>
            </a:r>
            <a:r>
              <a:rPr lang="en-US" sz="2800" dirty="0" err="1"/>
              <a:t>nơi</a:t>
            </a:r>
            <a:r>
              <a:rPr lang="en-US" sz="2800" dirty="0"/>
              <a:t>: </a:t>
            </a:r>
            <a:r>
              <a:rPr lang="en-US" sz="2800" dirty="0" err="1"/>
              <a:t>trong</a:t>
            </a:r>
            <a:r>
              <a:rPr lang="en-US" sz="2800" dirty="0"/>
              <a:t> </a:t>
            </a:r>
            <a:r>
              <a:rPr lang="en-US" sz="2800" dirty="0" err="1"/>
              <a:t>đất</a:t>
            </a:r>
            <a:r>
              <a:rPr lang="en-US" sz="2800" dirty="0"/>
              <a:t>, </a:t>
            </a:r>
            <a:r>
              <a:rPr lang="en-US" sz="2800" dirty="0" err="1"/>
              <a:t>trong</a:t>
            </a:r>
            <a:r>
              <a:rPr lang="en-US" sz="2800" dirty="0"/>
              <a:t> </a:t>
            </a:r>
            <a:r>
              <a:rPr lang="en-US" sz="2800" dirty="0" err="1"/>
              <a:t>nước</a:t>
            </a:r>
            <a:r>
              <a:rPr lang="en-US" sz="2800" dirty="0"/>
              <a:t>, </a:t>
            </a:r>
            <a:r>
              <a:rPr lang="en-US" sz="2800" dirty="0" err="1"/>
              <a:t>trong</a:t>
            </a:r>
            <a:r>
              <a:rPr lang="en-US" sz="2800" dirty="0"/>
              <a:t> </a:t>
            </a:r>
            <a:r>
              <a:rPr lang="en-US" sz="2800" dirty="0" err="1"/>
              <a:t>không</a:t>
            </a:r>
            <a:r>
              <a:rPr lang="en-US" sz="2800" dirty="0"/>
              <a:t> </a:t>
            </a:r>
            <a:r>
              <a:rPr lang="en-US" sz="2800" dirty="0" err="1"/>
              <a:t>khí</a:t>
            </a:r>
            <a:r>
              <a:rPr lang="en-US" sz="2800" dirty="0"/>
              <a:t> </a:t>
            </a:r>
            <a:r>
              <a:rPr lang="en-US" sz="2800" dirty="0" err="1"/>
              <a:t>và</a:t>
            </a:r>
            <a:r>
              <a:rPr lang="en-US" sz="2800" dirty="0"/>
              <a:t> </a:t>
            </a:r>
            <a:r>
              <a:rPr lang="en-US" sz="2800" dirty="0" err="1"/>
              <a:t>đặc</a:t>
            </a:r>
            <a:r>
              <a:rPr lang="en-US" sz="2800" dirty="0"/>
              <a:t> </a:t>
            </a:r>
            <a:r>
              <a:rPr lang="en-US" sz="2800" dirty="0" err="1"/>
              <a:t>biệt</a:t>
            </a:r>
            <a:r>
              <a:rPr lang="en-US" sz="2800" dirty="0"/>
              <a:t> </a:t>
            </a:r>
            <a:r>
              <a:rPr lang="en-US" sz="2800" dirty="0" err="1"/>
              <a:t>trên</a:t>
            </a:r>
            <a:r>
              <a:rPr lang="en-US" sz="2800" dirty="0"/>
              <a:t> </a:t>
            </a:r>
            <a:r>
              <a:rPr lang="en-US" sz="2800" dirty="0" err="1"/>
              <a:t>cơ</a:t>
            </a:r>
            <a:r>
              <a:rPr lang="en-US" sz="2800" dirty="0"/>
              <a:t> </a:t>
            </a:r>
            <a:r>
              <a:rPr lang="en-US" sz="2800" dirty="0" err="1"/>
              <a:t>thể</a:t>
            </a:r>
            <a:r>
              <a:rPr lang="en-US" sz="2800" dirty="0"/>
              <a:t> (3)….………</a:t>
            </a:r>
            <a:r>
              <a:rPr lang="en-US" sz="2800" dirty="0" err="1"/>
              <a:t>khác</a:t>
            </a:r>
            <a:r>
              <a:rPr lang="en-US" sz="2800" dirty="0"/>
              <a:t>. </a:t>
            </a:r>
            <a:r>
              <a:rPr lang="en-US" sz="2800" dirty="0" err="1"/>
              <a:t>Nguyên</a:t>
            </a:r>
            <a:r>
              <a:rPr lang="en-US" sz="2800" dirty="0"/>
              <a:t> </a:t>
            </a:r>
            <a:r>
              <a:rPr lang="en-US" sz="2800" dirty="0" err="1"/>
              <a:t>sinh</a:t>
            </a:r>
            <a:r>
              <a:rPr lang="en-US" sz="2800" dirty="0"/>
              <a:t> </a:t>
            </a:r>
            <a:r>
              <a:rPr lang="en-US" sz="2800" dirty="0" err="1"/>
              <a:t>vật</a:t>
            </a:r>
            <a:r>
              <a:rPr lang="en-US" sz="2800" dirty="0"/>
              <a:t> </a:t>
            </a:r>
            <a:r>
              <a:rPr lang="en-US" sz="2800" dirty="0" err="1"/>
              <a:t>thuộc</a:t>
            </a:r>
            <a:r>
              <a:rPr lang="en-US" sz="2800" dirty="0"/>
              <a:t> </a:t>
            </a:r>
            <a:r>
              <a:rPr lang="en-US" sz="2800" dirty="0" err="1"/>
              <a:t>giới</a:t>
            </a:r>
            <a:r>
              <a:rPr lang="en-US" sz="2800" dirty="0"/>
              <a:t>(4)………..</a:t>
            </a:r>
          </a:p>
        </p:txBody>
      </p:sp>
      <p:sp>
        <p:nvSpPr>
          <p:cNvPr id="4" name="Rectangle 3"/>
          <p:cNvSpPr/>
          <p:nvPr/>
        </p:nvSpPr>
        <p:spPr>
          <a:xfrm>
            <a:off x="2438400" y="4304040"/>
            <a:ext cx="1423788" cy="523220"/>
          </a:xfrm>
          <a:prstGeom prst="rect">
            <a:avLst/>
          </a:prstGeom>
        </p:spPr>
        <p:txBody>
          <a:bodyPr wrap="none">
            <a:spAutoFit/>
          </a:bodyPr>
          <a:lstStyle/>
          <a:p>
            <a:r>
              <a:rPr lang="en-US" sz="2800" dirty="0" err="1">
                <a:solidFill>
                  <a:srgbClr val="FF0000"/>
                </a:solidFill>
              </a:rPr>
              <a:t>sinh</a:t>
            </a:r>
            <a:r>
              <a:rPr lang="en-US" sz="2800" dirty="0">
                <a:solidFill>
                  <a:srgbClr val="FF0000"/>
                </a:solidFill>
              </a:rPr>
              <a:t> </a:t>
            </a:r>
            <a:r>
              <a:rPr lang="en-US" sz="2800" dirty="0" err="1">
                <a:solidFill>
                  <a:srgbClr val="FF0000"/>
                </a:solidFill>
              </a:rPr>
              <a:t>vật</a:t>
            </a:r>
            <a:endParaRPr lang="en-US" sz="2800" dirty="0"/>
          </a:p>
        </p:txBody>
      </p:sp>
      <p:sp>
        <p:nvSpPr>
          <p:cNvPr id="5" name="Rectangle 4"/>
          <p:cNvSpPr/>
          <p:nvPr/>
        </p:nvSpPr>
        <p:spPr>
          <a:xfrm>
            <a:off x="4166988" y="4304040"/>
            <a:ext cx="2185214" cy="523220"/>
          </a:xfrm>
          <a:prstGeom prst="rect">
            <a:avLst/>
          </a:prstGeom>
        </p:spPr>
        <p:txBody>
          <a:bodyPr wrap="none">
            <a:spAutoFit/>
          </a:bodyPr>
          <a:lstStyle/>
          <a:p>
            <a:r>
              <a:rPr lang="en-US" sz="2800" dirty="0" err="1">
                <a:solidFill>
                  <a:srgbClr val="FF0000"/>
                </a:solidFill>
              </a:rPr>
              <a:t>Nguyên</a:t>
            </a:r>
            <a:r>
              <a:rPr lang="en-US" sz="2800" dirty="0">
                <a:solidFill>
                  <a:srgbClr val="FF0000"/>
                </a:solidFill>
              </a:rPr>
              <a:t> </a:t>
            </a:r>
            <a:r>
              <a:rPr lang="en-US" sz="2800" dirty="0" err="1">
                <a:solidFill>
                  <a:srgbClr val="FF0000"/>
                </a:solidFill>
              </a:rPr>
              <a:t>sinh</a:t>
            </a:r>
            <a:endParaRPr lang="en-US" sz="2800" dirty="0"/>
          </a:p>
        </p:txBody>
      </p:sp>
      <p:sp>
        <p:nvSpPr>
          <p:cNvPr id="6" name="Rectangle 5"/>
          <p:cNvSpPr/>
          <p:nvPr/>
        </p:nvSpPr>
        <p:spPr>
          <a:xfrm>
            <a:off x="6364902" y="4304040"/>
            <a:ext cx="1486304" cy="523220"/>
          </a:xfrm>
          <a:prstGeom prst="rect">
            <a:avLst/>
          </a:prstGeom>
        </p:spPr>
        <p:txBody>
          <a:bodyPr wrap="none">
            <a:spAutoFit/>
          </a:bodyPr>
          <a:lstStyle/>
          <a:p>
            <a:r>
              <a:rPr lang="en-US" sz="2800" dirty="0" err="1">
                <a:solidFill>
                  <a:srgbClr val="FF0000"/>
                </a:solidFill>
              </a:rPr>
              <a:t>phân</a:t>
            </a:r>
            <a:r>
              <a:rPr lang="en-US" sz="2800" dirty="0">
                <a:solidFill>
                  <a:srgbClr val="FF0000"/>
                </a:solidFill>
              </a:rPr>
              <a:t> </a:t>
            </a:r>
            <a:r>
              <a:rPr lang="en-US" sz="2800" dirty="0" err="1">
                <a:solidFill>
                  <a:srgbClr val="FF0000"/>
                </a:solidFill>
              </a:rPr>
              <a:t>bố</a:t>
            </a:r>
            <a:endParaRPr lang="en-US" sz="2800" dirty="0"/>
          </a:p>
        </p:txBody>
      </p:sp>
      <p:sp>
        <p:nvSpPr>
          <p:cNvPr id="7" name="Rectangle 6"/>
          <p:cNvSpPr/>
          <p:nvPr/>
        </p:nvSpPr>
        <p:spPr>
          <a:xfrm>
            <a:off x="838200" y="4378980"/>
            <a:ext cx="1184940" cy="523220"/>
          </a:xfrm>
          <a:prstGeom prst="rect">
            <a:avLst/>
          </a:prstGeom>
        </p:spPr>
        <p:txBody>
          <a:bodyPr wrap="none">
            <a:spAutoFit/>
          </a:bodyPr>
          <a:lstStyle/>
          <a:p>
            <a:r>
              <a:rPr lang="en-US" sz="2800" dirty="0" err="1">
                <a:solidFill>
                  <a:srgbClr val="FF0000"/>
                </a:solidFill>
              </a:rPr>
              <a:t>tế</a:t>
            </a:r>
            <a:r>
              <a:rPr lang="en-US" sz="2800" dirty="0">
                <a:solidFill>
                  <a:srgbClr val="FF0000"/>
                </a:solidFill>
              </a:rPr>
              <a:t> </a:t>
            </a:r>
            <a:r>
              <a:rPr lang="en-US" sz="2800" dirty="0" err="1">
                <a:solidFill>
                  <a:srgbClr val="FF0000"/>
                </a:solidFill>
              </a:rPr>
              <a:t>bào</a:t>
            </a:r>
            <a:endParaRPr lang="en-US" sz="2800" dirty="0"/>
          </a:p>
        </p:txBody>
      </p:sp>
      <p:sp>
        <p:nvSpPr>
          <p:cNvPr id="2" name="Rectangle 1"/>
          <p:cNvSpPr/>
          <p:nvPr/>
        </p:nvSpPr>
        <p:spPr>
          <a:xfrm>
            <a:off x="304800" y="4378980"/>
            <a:ext cx="8077200" cy="448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8597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61111E-6 -4.93827E-7 L -0.00642 -0.52068 " pathEditMode="relative" rAng="0" ptsTypes="AA">
                                      <p:cBhvr>
                                        <p:cTn id="6" dur="2000" fill="hold"/>
                                        <p:tgtEl>
                                          <p:spTgt spid="7"/>
                                        </p:tgtEl>
                                        <p:attrNameLst>
                                          <p:attrName>ppt_x</p:attrName>
                                          <p:attrName>ppt_y</p:attrName>
                                        </p:attrNameLst>
                                      </p:cBhvr>
                                      <p:rCtr x="-330" y="-260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05556E-6 -4.32099E-6 L -0.09393 -0.41728 " pathEditMode="relative" rAng="0" ptsTypes="AA">
                                      <p:cBhvr>
                                        <p:cTn id="10" dur="2000" fill="hold"/>
                                        <p:tgtEl>
                                          <p:spTgt spid="6"/>
                                        </p:tgtEl>
                                        <p:attrNameLst>
                                          <p:attrName>ppt_x</p:attrName>
                                          <p:attrName>ppt_y</p:attrName>
                                        </p:attrNameLst>
                                      </p:cBhvr>
                                      <p:rCtr x="-4705" y="-20864"/>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44444E-6 -4.32099E-6 L -0.04444 -0.25432 " pathEditMode="relative" rAng="0" ptsTypes="AA">
                                      <p:cBhvr>
                                        <p:cTn id="14" dur="2000" fill="hold"/>
                                        <p:tgtEl>
                                          <p:spTgt spid="4"/>
                                        </p:tgtEl>
                                        <p:attrNameLst>
                                          <p:attrName>ppt_x</p:attrName>
                                          <p:attrName>ppt_y</p:attrName>
                                        </p:attrNameLst>
                                      </p:cBhvr>
                                      <p:rCtr x="-2222" y="-127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61111E-6 -4.32099E-6 L -0.30017 -0.18024 " pathEditMode="relative" rAng="0" ptsTypes="AA">
                                      <p:cBhvr>
                                        <p:cTn id="18" dur="2000" fill="hold"/>
                                        <p:tgtEl>
                                          <p:spTgt spid="5"/>
                                        </p:tgtEl>
                                        <p:attrNameLst>
                                          <p:attrName>ppt_x</p:attrName>
                                          <p:attrName>ppt_y</p:attrName>
                                        </p:attrNameLst>
                                      </p:cBhvr>
                                      <p:rCtr x="-15017" y="-901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ight Arrow Callout 15"/>
          <p:cNvSpPr/>
          <p:nvPr/>
        </p:nvSpPr>
        <p:spPr>
          <a:xfrm>
            <a:off x="6172200" y="1809751"/>
            <a:ext cx="828278" cy="2314474"/>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ình Ảnh Trùng Gi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417" y="2190750"/>
            <a:ext cx="1957387" cy="12333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ạn biết gì về viêm âm đạo do trùng roi? - kienthucgiadinh.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488530"/>
            <a:ext cx="1981200" cy="134719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ham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1" y="3195537"/>
            <a:ext cx="2743199" cy="18573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HỌC HỌC: Bài 5. Trùng biến hình và trùng già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500" y="2111235"/>
            <a:ext cx="1981200" cy="105255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n Sot ret Ky Sinh Trung - Con trung Quy Nh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00921" y="1261201"/>
            <a:ext cx="2190234" cy="1552592"/>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6534" y="2966988"/>
            <a:ext cx="1991121"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47699" y="3073399"/>
            <a:ext cx="1143001" cy="307777"/>
          </a:xfrm>
          <a:prstGeom prst="rect">
            <a:avLst/>
          </a:prstGeom>
          <a:noFill/>
        </p:spPr>
        <p:txBody>
          <a:bodyPr wrap="square" rtlCol="0">
            <a:spAutoFit/>
          </a:bodyPr>
          <a:lstStyle/>
          <a:p>
            <a:r>
              <a:rPr lang="en-US" b="1" dirty="0" err="1"/>
              <a:t>Trùng</a:t>
            </a:r>
            <a:r>
              <a:rPr lang="en-US" b="1" dirty="0"/>
              <a:t> </a:t>
            </a:r>
            <a:r>
              <a:rPr lang="en-US" b="1" dirty="0" err="1"/>
              <a:t>giày</a:t>
            </a:r>
            <a:endParaRPr lang="en-US" b="1" dirty="0"/>
          </a:p>
        </p:txBody>
      </p:sp>
      <p:sp>
        <p:nvSpPr>
          <p:cNvPr id="10" name="TextBox 9"/>
          <p:cNvSpPr txBox="1"/>
          <p:nvPr/>
        </p:nvSpPr>
        <p:spPr>
          <a:xfrm>
            <a:off x="7417731" y="4817666"/>
            <a:ext cx="1228725" cy="307777"/>
          </a:xfrm>
          <a:prstGeom prst="rect">
            <a:avLst/>
          </a:prstGeom>
          <a:noFill/>
        </p:spPr>
        <p:txBody>
          <a:bodyPr wrap="square" rtlCol="0">
            <a:spAutoFit/>
          </a:bodyPr>
          <a:lstStyle/>
          <a:p>
            <a:r>
              <a:rPr lang="en-US" b="1" dirty="0" err="1"/>
              <a:t>Trùng</a:t>
            </a:r>
            <a:r>
              <a:rPr lang="en-US" b="1" dirty="0"/>
              <a:t> </a:t>
            </a:r>
            <a:r>
              <a:rPr lang="en-US" b="1" dirty="0" err="1"/>
              <a:t>kiết</a:t>
            </a:r>
            <a:r>
              <a:rPr lang="en-US" b="1" dirty="0"/>
              <a:t> </a:t>
            </a:r>
            <a:r>
              <a:rPr lang="en-US" b="1" dirty="0" err="1"/>
              <a:t>lị</a:t>
            </a:r>
            <a:endParaRPr lang="en-US" b="1" dirty="0"/>
          </a:p>
        </p:txBody>
      </p:sp>
      <p:sp>
        <p:nvSpPr>
          <p:cNvPr id="11" name="TextBox 10"/>
          <p:cNvSpPr txBox="1"/>
          <p:nvPr/>
        </p:nvSpPr>
        <p:spPr>
          <a:xfrm>
            <a:off x="739775" y="4509889"/>
            <a:ext cx="1495425" cy="307777"/>
          </a:xfrm>
          <a:prstGeom prst="rect">
            <a:avLst/>
          </a:prstGeom>
          <a:noFill/>
        </p:spPr>
        <p:txBody>
          <a:bodyPr wrap="square" rtlCol="0">
            <a:spAutoFit/>
          </a:bodyPr>
          <a:lstStyle/>
          <a:p>
            <a:r>
              <a:rPr lang="en-US" b="1" dirty="0" err="1"/>
              <a:t>Trùng</a:t>
            </a:r>
            <a:r>
              <a:rPr lang="en-US" b="1" dirty="0"/>
              <a:t> </a:t>
            </a:r>
            <a:r>
              <a:rPr lang="en-US" b="1" dirty="0" err="1"/>
              <a:t>roi</a:t>
            </a:r>
            <a:r>
              <a:rPr lang="en-US" b="1" dirty="0"/>
              <a:t> </a:t>
            </a:r>
            <a:r>
              <a:rPr lang="en-US" b="1" dirty="0" err="1"/>
              <a:t>xanh</a:t>
            </a:r>
            <a:endParaRPr lang="en-US" b="1" dirty="0"/>
          </a:p>
        </p:txBody>
      </p:sp>
      <p:sp>
        <p:nvSpPr>
          <p:cNvPr id="12" name="TextBox 11"/>
          <p:cNvSpPr txBox="1"/>
          <p:nvPr/>
        </p:nvSpPr>
        <p:spPr>
          <a:xfrm>
            <a:off x="7000479" y="2499666"/>
            <a:ext cx="1524000" cy="307777"/>
          </a:xfrm>
          <a:prstGeom prst="rect">
            <a:avLst/>
          </a:prstGeom>
          <a:noFill/>
          <a:ln>
            <a:solidFill>
              <a:schemeClr val="tx1"/>
            </a:solidFill>
          </a:ln>
        </p:spPr>
        <p:txBody>
          <a:bodyPr wrap="square" rtlCol="0">
            <a:spAutoFit/>
          </a:bodyPr>
          <a:lstStyle/>
          <a:p>
            <a:r>
              <a:rPr lang="en-US" b="1" dirty="0" err="1"/>
              <a:t>Trùng</a:t>
            </a:r>
            <a:r>
              <a:rPr lang="en-US" b="1" dirty="0"/>
              <a:t> </a:t>
            </a:r>
            <a:r>
              <a:rPr lang="en-US" b="1" dirty="0" err="1"/>
              <a:t>sốt</a:t>
            </a:r>
            <a:r>
              <a:rPr lang="en-US" b="1" dirty="0"/>
              <a:t> </a:t>
            </a:r>
            <a:r>
              <a:rPr lang="en-US" b="1" dirty="0" err="1"/>
              <a:t>rét</a:t>
            </a:r>
            <a:endParaRPr lang="en-US" b="1" dirty="0"/>
          </a:p>
        </p:txBody>
      </p:sp>
      <p:sp>
        <p:nvSpPr>
          <p:cNvPr id="13" name="TextBox 12"/>
          <p:cNvSpPr txBox="1"/>
          <p:nvPr/>
        </p:nvSpPr>
        <p:spPr>
          <a:xfrm>
            <a:off x="2590800" y="2696409"/>
            <a:ext cx="1752600" cy="307777"/>
          </a:xfrm>
          <a:prstGeom prst="rect">
            <a:avLst/>
          </a:prstGeom>
          <a:noFill/>
        </p:spPr>
        <p:txBody>
          <a:bodyPr wrap="square" rtlCol="0">
            <a:spAutoFit/>
          </a:bodyPr>
          <a:lstStyle/>
          <a:p>
            <a:r>
              <a:rPr lang="en-US" b="1" dirty="0" err="1"/>
              <a:t>Trùng</a:t>
            </a:r>
            <a:r>
              <a:rPr lang="en-US" b="1" dirty="0"/>
              <a:t> </a:t>
            </a:r>
            <a:r>
              <a:rPr lang="en-US" b="1" dirty="0" err="1"/>
              <a:t>biến</a:t>
            </a:r>
            <a:r>
              <a:rPr lang="en-US" b="1" dirty="0"/>
              <a:t> </a:t>
            </a:r>
            <a:r>
              <a:rPr lang="en-US" b="1" dirty="0" err="1"/>
              <a:t>hình</a:t>
            </a:r>
            <a:endParaRPr lang="en-US" b="1" dirty="0"/>
          </a:p>
        </p:txBody>
      </p:sp>
      <p:sp>
        <p:nvSpPr>
          <p:cNvPr id="15" name="TextBox 14"/>
          <p:cNvSpPr txBox="1"/>
          <p:nvPr/>
        </p:nvSpPr>
        <p:spPr>
          <a:xfrm>
            <a:off x="127000" y="-204733"/>
            <a:ext cx="8588404" cy="2062103"/>
          </a:xfrm>
          <a:prstGeom prst="rect">
            <a:avLst/>
          </a:prstGeom>
          <a:noFill/>
        </p:spPr>
        <p:txBody>
          <a:bodyPr wrap="square" rtlCol="0">
            <a:spAutoFit/>
          </a:bodyPr>
          <a:lstStyle/>
          <a:p>
            <a:pPr marL="457200" indent="-457200"/>
            <a:r>
              <a:rPr lang="en-US" sz="4400" b="1" dirty="0">
                <a:solidFill>
                  <a:srgbClr val="FF0000"/>
                </a:solidFill>
                <a:latin typeface="Times New Roman" pitchFamily="18" charset="0"/>
                <a:cs typeface="Times New Roman" pitchFamily="18" charset="0"/>
                <a:sym typeface="Wingdings" pitchFamily="2" charset="2"/>
              </a:rPr>
              <a: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là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nhóm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cấu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tạo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bào</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nhân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thực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bào</a:t>
            </a:r>
            <a:r>
              <a:rPr lang="en-US" sz="2800" b="1" dirty="0">
                <a:solidFill>
                  <a:srgbClr val="FF0000"/>
                </a:solidFill>
                <a:latin typeface="Times New Roman" pitchFamily="18" charset="0"/>
                <a:cs typeface="Times New Roman" pitchFamily="18" charset="0"/>
              </a:rPr>
              <a:t>).</a:t>
            </a:r>
          </a:p>
          <a:p>
            <a:pPr marL="457200" indent="-457200"/>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Nơi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sống</a:t>
            </a:r>
            <a:r>
              <a:rPr lang="en-US" sz="2800" b="1" dirty="0">
                <a:solidFill>
                  <a:srgbClr val="FF0000"/>
                </a:solidFill>
                <a:latin typeface="Times New Roman" pitchFamily="18" charset="0"/>
                <a:cs typeface="Times New Roman" pitchFamily="18" charset="0"/>
              </a:rPr>
              <a:t>: ở </a:t>
            </a:r>
            <a:r>
              <a:rPr lang="en-US" sz="2800" b="1" dirty="0" err="1">
                <a:solidFill>
                  <a:srgbClr val="FF0000"/>
                </a:solidFill>
                <a:latin typeface="Times New Roman" pitchFamily="18" charset="0"/>
                <a:cs typeface="Times New Roman" pitchFamily="18" charset="0"/>
              </a:rPr>
              <a:t>nước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đất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và</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cơ</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thể</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khác</a:t>
            </a:r>
            <a:r>
              <a:rPr lang="en-US" sz="2800" b="1" dirty="0">
                <a:solidFill>
                  <a:srgbClr val="FF0000"/>
                </a:solidFill>
                <a:latin typeface="Times New Roman" pitchFamily="18" charset="0"/>
                <a:cs typeface="Times New Roman" pitchFamily="18" charset="0"/>
              </a:rPr>
              <a:t>.</a:t>
            </a:r>
          </a:p>
        </p:txBody>
      </p:sp>
      <p:sp>
        <p:nvSpPr>
          <p:cNvPr id="5" name="TextBox 4"/>
          <p:cNvSpPr txBox="1"/>
          <p:nvPr/>
        </p:nvSpPr>
        <p:spPr>
          <a:xfrm>
            <a:off x="1" y="1785932"/>
            <a:ext cx="1857356" cy="461665"/>
          </a:xfrm>
          <a:prstGeom prst="rect">
            <a:avLst/>
          </a:prstGeom>
          <a:noFill/>
        </p:spPr>
        <p:txBody>
          <a:bodyPr wrap="square" rtlCol="0">
            <a:spAutoFit/>
          </a:bodyPr>
          <a:lstStyle/>
          <a:p>
            <a:r>
              <a:rPr lang="en-US" sz="2400" b="1" dirty="0">
                <a:latin typeface="Times New Roman" pitchFamily="18" charset="0"/>
                <a:cs typeface="Times New Roman" pitchFamily="18" charset="0"/>
              </a:rPr>
              <a:t>VD: Ở </a:t>
            </a:r>
            <a:r>
              <a:rPr lang="en-US" sz="2400" b="1" dirty="0" err="1">
                <a:latin typeface="Times New Roman" pitchFamily="18" charset="0"/>
                <a:cs typeface="Times New Roman" pitchFamily="18" charset="0"/>
              </a:rPr>
              <a:t>nước</a:t>
            </a:r>
            <a:r>
              <a:rPr lang="en-US" sz="2400" b="1" dirty="0">
                <a:latin typeface="Times New Roman" pitchFamily="18" charset="0"/>
                <a:cs typeface="Times New Roman" pitchFamily="18" charset="0"/>
              </a:rPr>
              <a:t> </a:t>
            </a:r>
          </a:p>
        </p:txBody>
      </p:sp>
      <p:sp>
        <p:nvSpPr>
          <p:cNvPr id="9" name="TextBox 8"/>
          <p:cNvSpPr txBox="1"/>
          <p:nvPr/>
        </p:nvSpPr>
        <p:spPr>
          <a:xfrm rot="5400000">
            <a:off x="5548958" y="2759877"/>
            <a:ext cx="1758948" cy="461665"/>
          </a:xfrm>
          <a:prstGeom prst="rect">
            <a:avLst/>
          </a:prstGeom>
          <a:noFill/>
        </p:spPr>
        <p:txBody>
          <a:bodyPr wrap="square" rtlCol="0">
            <a:spAutoFit/>
          </a:bodyPr>
          <a:lstStyle/>
          <a:p>
            <a:r>
              <a:rPr lang="en-US" sz="2400" b="1" dirty="0" err="1"/>
              <a:t>Kí</a:t>
            </a:r>
            <a:r>
              <a:rPr lang="en-US" sz="2400" b="1" dirty="0"/>
              <a:t> </a:t>
            </a:r>
            <a:r>
              <a:rPr lang="en-US" sz="2400" b="1" dirty="0" err="1"/>
              <a:t>sinh</a:t>
            </a:r>
            <a:endParaRPr lang="en-US" sz="2400" b="1" dirty="0"/>
          </a:p>
        </p:txBody>
      </p:sp>
      <p:cxnSp>
        <p:nvCxnSpPr>
          <p:cNvPr id="4" name="Straight Arrow Connector 3"/>
          <p:cNvCxnSpPr>
            <a:stCxn id="12" idx="0"/>
          </p:cNvCxnSpPr>
          <p:nvPr/>
        </p:nvCxnSpPr>
        <p:spPr>
          <a:xfrm flipV="1">
            <a:off x="7762479" y="2111235"/>
            <a:ext cx="0" cy="3884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12961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 calcmode="lin" valueType="num">
                                      <p:cBhvr additive="base">
                                        <p:cTn id="24" dur="500" fill="hold"/>
                                        <p:tgtEl>
                                          <p:spTgt spid="2054"/>
                                        </p:tgtEl>
                                        <p:attrNameLst>
                                          <p:attrName>ppt_x</p:attrName>
                                        </p:attrNameLst>
                                      </p:cBhvr>
                                      <p:tavLst>
                                        <p:tav tm="0">
                                          <p:val>
                                            <p:strVal val="#ppt_x"/>
                                          </p:val>
                                        </p:tav>
                                        <p:tav tm="100000">
                                          <p:val>
                                            <p:strVal val="#ppt_x"/>
                                          </p:val>
                                        </p:tav>
                                      </p:tavLst>
                                    </p:anim>
                                    <p:anim calcmode="lin" valueType="num">
                                      <p:cBhvr additive="base">
                                        <p:cTn id="25" dur="500" fill="hold"/>
                                        <p:tgtEl>
                                          <p:spTgt spid="205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ppt_x"/>
                                          </p:val>
                                        </p:tav>
                                        <p:tav tm="100000">
                                          <p:val>
                                            <p:strVal val="#ppt_x"/>
                                          </p:val>
                                        </p:tav>
                                      </p:tavLst>
                                    </p:anim>
                                    <p:anim calcmode="lin" valueType="num">
                                      <p:cBhvr additive="base">
                                        <p:cTn id="29" dur="500" fill="hold"/>
                                        <p:tgtEl>
                                          <p:spTgt spid="2"/>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500" fill="hold"/>
                                        <p:tgtEl>
                                          <p:spTgt spid="11"/>
                                        </p:tgtEl>
                                        <p:attrNameLst>
                                          <p:attrName>ppt_x</p:attrName>
                                        </p:attrNameLst>
                                      </p:cBhvr>
                                      <p:tavLst>
                                        <p:tav tm="0">
                                          <p:val>
                                            <p:strVal val="#ppt_x"/>
                                          </p:val>
                                        </p:tav>
                                        <p:tav tm="100000">
                                          <p:val>
                                            <p:strVal val="#ppt_x"/>
                                          </p:val>
                                        </p:tav>
                                      </p:tavLst>
                                    </p:anim>
                                    <p:anim calcmode="lin" valueType="num">
                                      <p:cBhvr additive="base">
                                        <p:cTn id="37" dur="500" fill="hold"/>
                                        <p:tgtEl>
                                          <p:spTgt spid="11"/>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2052"/>
                                        </p:tgtEl>
                                        <p:attrNameLst>
                                          <p:attrName>style.visibility</p:attrName>
                                        </p:attrNameLst>
                                      </p:cBhvr>
                                      <p:to>
                                        <p:strVal val="visible"/>
                                      </p:to>
                                    </p:set>
                                    <p:anim calcmode="lin" valueType="num">
                                      <p:cBhvr additive="base">
                                        <p:cTn id="40" dur="500" fill="hold"/>
                                        <p:tgtEl>
                                          <p:spTgt spid="2052"/>
                                        </p:tgtEl>
                                        <p:attrNameLst>
                                          <p:attrName>ppt_x</p:attrName>
                                        </p:attrNameLst>
                                      </p:cBhvr>
                                      <p:tavLst>
                                        <p:tav tm="0">
                                          <p:val>
                                            <p:strVal val="#ppt_x"/>
                                          </p:val>
                                        </p:tav>
                                        <p:tav tm="100000">
                                          <p:val>
                                            <p:strVal val="#ppt_x"/>
                                          </p:val>
                                        </p:tav>
                                      </p:tavLst>
                                    </p:anim>
                                    <p:anim calcmode="lin" valueType="num">
                                      <p:cBhvr additive="base">
                                        <p:cTn id="41"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056"/>
                                        </p:tgtEl>
                                        <p:attrNameLst>
                                          <p:attrName>style.visibility</p:attrName>
                                        </p:attrNameLst>
                                      </p:cBhvr>
                                      <p:to>
                                        <p:strVal val="visible"/>
                                      </p:to>
                                    </p:set>
                                    <p:anim calcmode="lin" valueType="num">
                                      <p:cBhvr additive="base">
                                        <p:cTn id="56" dur="500" fill="hold"/>
                                        <p:tgtEl>
                                          <p:spTgt spid="2056"/>
                                        </p:tgtEl>
                                        <p:attrNameLst>
                                          <p:attrName>ppt_x</p:attrName>
                                        </p:attrNameLst>
                                      </p:cBhvr>
                                      <p:tavLst>
                                        <p:tav tm="0">
                                          <p:val>
                                            <p:strVal val="#ppt_x"/>
                                          </p:val>
                                        </p:tav>
                                        <p:tav tm="100000">
                                          <p:val>
                                            <p:strVal val="#ppt_x"/>
                                          </p:val>
                                        </p:tav>
                                      </p:tavLst>
                                    </p:anim>
                                    <p:anim calcmode="lin" valueType="num">
                                      <p:cBhvr additive="base">
                                        <p:cTn id="57" dur="500" fill="hold"/>
                                        <p:tgtEl>
                                          <p:spTgt spid="2056"/>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additive="base">
                                        <p:cTn id="60" dur="500" fill="hold"/>
                                        <p:tgtEl>
                                          <p:spTgt spid="12"/>
                                        </p:tgtEl>
                                        <p:attrNameLst>
                                          <p:attrName>ppt_x</p:attrName>
                                        </p:attrNameLst>
                                      </p:cBhvr>
                                      <p:tavLst>
                                        <p:tav tm="0">
                                          <p:val>
                                            <p:strVal val="#ppt_x"/>
                                          </p:val>
                                        </p:tav>
                                        <p:tav tm="100000">
                                          <p:val>
                                            <p:strVal val="#ppt_x"/>
                                          </p:val>
                                        </p:tav>
                                      </p:tavLst>
                                    </p:anim>
                                    <p:anim calcmode="lin" valueType="num">
                                      <p:cBhvr additive="base">
                                        <p:cTn id="61" dur="500" fill="hold"/>
                                        <p:tgtEl>
                                          <p:spTgt spid="12"/>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057"/>
                                        </p:tgtEl>
                                        <p:attrNameLst>
                                          <p:attrName>style.visibility</p:attrName>
                                        </p:attrNameLst>
                                      </p:cBhvr>
                                      <p:to>
                                        <p:strVal val="visible"/>
                                      </p:to>
                                    </p:set>
                                    <p:anim calcmode="lin" valueType="num">
                                      <p:cBhvr additive="base">
                                        <p:cTn id="64" dur="500" fill="hold"/>
                                        <p:tgtEl>
                                          <p:spTgt spid="2057"/>
                                        </p:tgtEl>
                                        <p:attrNameLst>
                                          <p:attrName>ppt_x</p:attrName>
                                        </p:attrNameLst>
                                      </p:cBhvr>
                                      <p:tavLst>
                                        <p:tav tm="0">
                                          <p:val>
                                            <p:strVal val="#ppt_x"/>
                                          </p:val>
                                        </p:tav>
                                        <p:tav tm="100000">
                                          <p:val>
                                            <p:strVal val="#ppt_x"/>
                                          </p:val>
                                        </p:tav>
                                      </p:tavLst>
                                    </p:anim>
                                    <p:anim calcmode="lin" valueType="num">
                                      <p:cBhvr additive="base">
                                        <p:cTn id="65" dur="500" fill="hold"/>
                                        <p:tgtEl>
                                          <p:spTgt spid="2057"/>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0"/>
                                        </p:tgtEl>
                                        <p:attrNameLst>
                                          <p:attrName>style.visibility</p:attrName>
                                        </p:attrNameLst>
                                      </p:cBhvr>
                                      <p:to>
                                        <p:strVal val="visible"/>
                                      </p:to>
                                    </p:set>
                                    <p:anim calcmode="lin" valueType="num">
                                      <p:cBhvr additive="base">
                                        <p:cTn id="68" dur="500" fill="hold"/>
                                        <p:tgtEl>
                                          <p:spTgt spid="10"/>
                                        </p:tgtEl>
                                        <p:attrNameLst>
                                          <p:attrName>ppt_x</p:attrName>
                                        </p:attrNameLst>
                                      </p:cBhvr>
                                      <p:tavLst>
                                        <p:tav tm="0">
                                          <p:val>
                                            <p:strVal val="#ppt_x"/>
                                          </p:val>
                                        </p:tav>
                                        <p:tav tm="100000">
                                          <p:val>
                                            <p:strVal val="#ppt_x"/>
                                          </p:val>
                                        </p:tav>
                                      </p:tavLst>
                                    </p:anim>
                                    <p:anim calcmode="lin" valueType="num">
                                      <p:cBhvr additive="base">
                                        <p:cTn id="69" dur="500" fill="hold"/>
                                        <p:tgtEl>
                                          <p:spTgt spid="10"/>
                                        </p:tgtEl>
                                        <p:attrNameLst>
                                          <p:attrName>ppt_y</p:attrName>
                                        </p:attrNameLst>
                                      </p:cBhvr>
                                      <p:tavLst>
                                        <p:tav tm="0">
                                          <p:val>
                                            <p:strVal val="1+#ppt_h/2"/>
                                          </p:val>
                                        </p:tav>
                                        <p:tav tm="100000">
                                          <p:val>
                                            <p:strVal val="#ppt_y"/>
                                          </p:val>
                                        </p:tav>
                                      </p:tavLst>
                                    </p:anim>
                                  </p:childTnLst>
                                </p:cTn>
                              </p:par>
                              <p:par>
                                <p:cTn id="70" presetID="6" presetClass="entr" presetSubtype="16"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circle(in)">
                                      <p:cBhvr>
                                        <p:cTn id="7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10" grpId="0"/>
      <p:bldP spid="11" grpId="0"/>
      <p:bldP spid="12" grpId="0" animBg="1"/>
      <p:bldP spid="13" grpId="0"/>
      <p:bldP spid="15" grpId="0"/>
      <p:bldP spid="5"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Left Arrow 26"/>
          <p:cNvSpPr/>
          <p:nvPr/>
        </p:nvSpPr>
        <p:spPr>
          <a:xfrm rot="11763441">
            <a:off x="4866792" y="2868409"/>
            <a:ext cx="1688263" cy="83226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Arrow 8"/>
          <p:cNvSpPr/>
          <p:nvPr/>
        </p:nvSpPr>
        <p:spPr>
          <a:xfrm rot="1081375">
            <a:off x="2395599" y="1552000"/>
            <a:ext cx="1146034" cy="83226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ình Ảnh Trùng Già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900" y="971550"/>
            <a:ext cx="1690685" cy="14678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Bạn biết gì về viêm âm đạo do trùng roi? - kienthucgiadinh.com.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900" y="2516088"/>
            <a:ext cx="1727200" cy="13471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ỌC HỌC HỌC: Bài 5. Trùng biến hình và trùng già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9500" y="3792735"/>
            <a:ext cx="2243694" cy="133350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ien Sot ret Ky Sinh Trung - Con trung Quy Nh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812" y="461317"/>
            <a:ext cx="1843088" cy="137403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33194" y="2664710"/>
            <a:ext cx="2019300" cy="1349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08084" y="2074202"/>
            <a:ext cx="1143001" cy="307777"/>
          </a:xfrm>
          <a:prstGeom prst="rect">
            <a:avLst/>
          </a:prstGeom>
          <a:noFill/>
        </p:spPr>
        <p:txBody>
          <a:bodyPr wrap="square" rtlCol="0">
            <a:spAutoFit/>
          </a:bodyPr>
          <a:lstStyle/>
          <a:p>
            <a:r>
              <a:rPr lang="en-US" b="1" dirty="0" err="1"/>
              <a:t>Trùng</a:t>
            </a:r>
            <a:r>
              <a:rPr lang="en-US" b="1" dirty="0"/>
              <a:t> </a:t>
            </a:r>
            <a:r>
              <a:rPr lang="en-US" b="1" dirty="0" err="1"/>
              <a:t>giày</a:t>
            </a:r>
            <a:endParaRPr lang="en-US" b="1" dirty="0"/>
          </a:p>
        </p:txBody>
      </p:sp>
      <p:sp>
        <p:nvSpPr>
          <p:cNvPr id="10" name="TextBox 9"/>
          <p:cNvSpPr txBox="1"/>
          <p:nvPr/>
        </p:nvSpPr>
        <p:spPr>
          <a:xfrm>
            <a:off x="7762875" y="4011306"/>
            <a:ext cx="1228725" cy="307777"/>
          </a:xfrm>
          <a:prstGeom prst="rect">
            <a:avLst/>
          </a:prstGeom>
          <a:noFill/>
        </p:spPr>
        <p:txBody>
          <a:bodyPr wrap="square" rtlCol="0">
            <a:spAutoFit/>
          </a:bodyPr>
          <a:lstStyle/>
          <a:p>
            <a:r>
              <a:rPr lang="en-US" b="1" dirty="0" err="1"/>
              <a:t>Trùng</a:t>
            </a:r>
            <a:r>
              <a:rPr lang="en-US" b="1" dirty="0"/>
              <a:t> </a:t>
            </a:r>
            <a:r>
              <a:rPr lang="en-US" b="1" dirty="0" err="1"/>
              <a:t>kiết</a:t>
            </a:r>
            <a:r>
              <a:rPr lang="en-US" b="1" dirty="0"/>
              <a:t> </a:t>
            </a:r>
            <a:r>
              <a:rPr lang="en-US" b="1" dirty="0" err="1"/>
              <a:t>lị</a:t>
            </a:r>
            <a:endParaRPr lang="en-US" b="1" dirty="0"/>
          </a:p>
        </p:txBody>
      </p:sp>
      <p:sp>
        <p:nvSpPr>
          <p:cNvPr id="11" name="TextBox 10"/>
          <p:cNvSpPr txBox="1"/>
          <p:nvPr/>
        </p:nvSpPr>
        <p:spPr>
          <a:xfrm>
            <a:off x="828675" y="3599258"/>
            <a:ext cx="1495425" cy="307777"/>
          </a:xfrm>
          <a:prstGeom prst="rect">
            <a:avLst/>
          </a:prstGeom>
          <a:noFill/>
        </p:spPr>
        <p:txBody>
          <a:bodyPr wrap="square" rtlCol="0">
            <a:spAutoFit/>
          </a:bodyPr>
          <a:lstStyle/>
          <a:p>
            <a:r>
              <a:rPr lang="en-US" b="1" dirty="0" err="1"/>
              <a:t>Trùng</a:t>
            </a:r>
            <a:r>
              <a:rPr lang="en-US" b="1" dirty="0"/>
              <a:t> </a:t>
            </a:r>
            <a:r>
              <a:rPr lang="en-US" b="1" dirty="0" err="1"/>
              <a:t>roi</a:t>
            </a:r>
            <a:r>
              <a:rPr lang="en-US" b="1" dirty="0"/>
              <a:t> </a:t>
            </a:r>
            <a:r>
              <a:rPr lang="en-US" b="1" dirty="0" err="1"/>
              <a:t>xanh</a:t>
            </a:r>
            <a:endParaRPr lang="en-US" b="1" dirty="0"/>
          </a:p>
        </p:txBody>
      </p:sp>
      <p:sp>
        <p:nvSpPr>
          <p:cNvPr id="12" name="TextBox 11"/>
          <p:cNvSpPr txBox="1"/>
          <p:nvPr/>
        </p:nvSpPr>
        <p:spPr>
          <a:xfrm>
            <a:off x="5331961" y="1562512"/>
            <a:ext cx="1524000" cy="307777"/>
          </a:xfrm>
          <a:prstGeom prst="rect">
            <a:avLst/>
          </a:prstGeom>
          <a:noFill/>
        </p:spPr>
        <p:txBody>
          <a:bodyPr wrap="square" rtlCol="0">
            <a:spAutoFit/>
          </a:bodyPr>
          <a:lstStyle/>
          <a:p>
            <a:r>
              <a:rPr lang="en-US" b="1" dirty="0" err="1"/>
              <a:t>Trùng</a:t>
            </a:r>
            <a:r>
              <a:rPr lang="en-US" b="1" dirty="0"/>
              <a:t> </a:t>
            </a:r>
            <a:r>
              <a:rPr lang="en-US" b="1" dirty="0" err="1"/>
              <a:t>sốt</a:t>
            </a:r>
            <a:r>
              <a:rPr lang="en-US" b="1" dirty="0"/>
              <a:t> </a:t>
            </a:r>
            <a:r>
              <a:rPr lang="en-US" b="1" dirty="0" err="1"/>
              <a:t>rét</a:t>
            </a:r>
            <a:endParaRPr lang="en-US" b="1" dirty="0"/>
          </a:p>
        </p:txBody>
      </p:sp>
      <p:sp>
        <p:nvSpPr>
          <p:cNvPr id="13" name="TextBox 12"/>
          <p:cNvSpPr txBox="1"/>
          <p:nvPr/>
        </p:nvSpPr>
        <p:spPr>
          <a:xfrm>
            <a:off x="5395502" y="4867472"/>
            <a:ext cx="1752600" cy="307777"/>
          </a:xfrm>
          <a:prstGeom prst="rect">
            <a:avLst/>
          </a:prstGeom>
          <a:noFill/>
        </p:spPr>
        <p:txBody>
          <a:bodyPr wrap="square" rtlCol="0">
            <a:spAutoFit/>
          </a:bodyPr>
          <a:lstStyle/>
          <a:p>
            <a:r>
              <a:rPr lang="en-US" b="1" dirty="0" err="1"/>
              <a:t>Trùng</a:t>
            </a:r>
            <a:r>
              <a:rPr lang="en-US" b="1" dirty="0"/>
              <a:t> </a:t>
            </a:r>
            <a:r>
              <a:rPr lang="en-US" b="1" dirty="0" err="1"/>
              <a:t>biến</a:t>
            </a:r>
            <a:r>
              <a:rPr lang="en-US" b="1" dirty="0"/>
              <a:t> </a:t>
            </a:r>
            <a:r>
              <a:rPr lang="en-US" b="1" dirty="0" err="1"/>
              <a:t>hình</a:t>
            </a:r>
            <a:endParaRPr lang="en-US" b="1" dirty="0"/>
          </a:p>
        </p:txBody>
      </p:sp>
      <p:sp>
        <p:nvSpPr>
          <p:cNvPr id="16" name="TextBox 15"/>
          <p:cNvSpPr txBox="1"/>
          <p:nvPr/>
        </p:nvSpPr>
        <p:spPr>
          <a:xfrm>
            <a:off x="76200" y="-15736"/>
            <a:ext cx="8915400" cy="523220"/>
          </a:xfrm>
          <a:prstGeom prst="rect">
            <a:avLst/>
          </a:prstGeom>
          <a:noFill/>
        </p:spPr>
        <p:txBody>
          <a:bodyPr wrap="square" rtlCol="0">
            <a:spAutoFit/>
          </a:bodyPr>
          <a:lstStyle/>
          <a:p>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như</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thế</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nào</a:t>
            </a:r>
            <a:r>
              <a:rPr lang="en-US" sz="2800" b="1" dirty="0">
                <a:solidFill>
                  <a:srgbClr val="FF0000"/>
                </a:solidFill>
                <a:latin typeface="Times New Roman" pitchFamily="18" charset="0"/>
                <a:cs typeface="Times New Roman" pitchFamily="18" charset="0"/>
              </a:rPr>
              <a:t>? Cho </a:t>
            </a:r>
            <a:r>
              <a:rPr lang="en-US" sz="2800" b="1" dirty="0" err="1">
                <a:solidFill>
                  <a:srgbClr val="FF0000"/>
                </a:solidFill>
                <a:latin typeface="Times New Roman" pitchFamily="18" charset="0"/>
                <a:cs typeface="Times New Roman" pitchFamily="18" charset="0"/>
              </a:rPr>
              <a:t>ví</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dụ</a:t>
            </a:r>
            <a:r>
              <a:rPr lang="en-US" sz="2800" b="1" dirty="0">
                <a:solidFill>
                  <a:srgbClr val="FF0000"/>
                </a:solidFill>
                <a:latin typeface="Times New Roman" pitchFamily="18" charset="0"/>
                <a:cs typeface="Times New Roman" pitchFamily="18" charset="0"/>
              </a:rPr>
              <a:t>?</a:t>
            </a:r>
          </a:p>
        </p:txBody>
      </p:sp>
      <p:sp>
        <p:nvSpPr>
          <p:cNvPr id="4" name="TextBox 3"/>
          <p:cNvSpPr txBox="1"/>
          <p:nvPr/>
        </p:nvSpPr>
        <p:spPr>
          <a:xfrm rot="1053025">
            <a:off x="2514600" y="1814242"/>
            <a:ext cx="990600" cy="307777"/>
          </a:xfrm>
          <a:prstGeom prst="rect">
            <a:avLst/>
          </a:prstGeom>
          <a:noFill/>
        </p:spPr>
        <p:txBody>
          <a:bodyPr wrap="square" rtlCol="0">
            <a:spAutoFit/>
          </a:bodyPr>
          <a:lstStyle/>
          <a:p>
            <a:r>
              <a:rPr lang="en-US" b="1" dirty="0" err="1"/>
              <a:t>Hình</a:t>
            </a:r>
            <a:r>
              <a:rPr lang="en-US" b="1" dirty="0"/>
              <a:t> </a:t>
            </a:r>
            <a:r>
              <a:rPr lang="en-US" b="1" dirty="0" err="1"/>
              <a:t>giày</a:t>
            </a:r>
            <a:endParaRPr lang="en-US" b="1" dirty="0"/>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510" y="3921222"/>
            <a:ext cx="1781175" cy="1254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3250" y="499539"/>
            <a:ext cx="1828800" cy="1574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505200" y="2250118"/>
            <a:ext cx="1397000" cy="939566"/>
          </a:xfrm>
          <a:prstGeom prst="ellipse">
            <a:avLst/>
          </a:prstGeom>
          <a:solidFill>
            <a:srgbClr val="E3E5E3">
              <a:alpha val="9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328543" y="2502512"/>
            <a:ext cx="1859407" cy="400110"/>
          </a:xfrm>
          <a:prstGeom prst="rect">
            <a:avLst/>
          </a:prstGeom>
          <a:noFill/>
        </p:spPr>
        <p:txBody>
          <a:bodyPr wrap="square" rtlCol="0">
            <a:spAutoFit/>
          </a:bodyPr>
          <a:lstStyle/>
          <a:p>
            <a:pPr algn="ctr"/>
            <a:r>
              <a:rPr lang="en-US" sz="2000" b="1" dirty="0" err="1">
                <a:solidFill>
                  <a:srgbClr val="FF0000"/>
                </a:solidFill>
              </a:rPr>
              <a:t>Hình</a:t>
            </a:r>
            <a:r>
              <a:rPr lang="en-US" sz="2000" b="1" dirty="0">
                <a:solidFill>
                  <a:srgbClr val="FF0000"/>
                </a:solidFill>
              </a:rPr>
              <a:t> </a:t>
            </a:r>
            <a:r>
              <a:rPr lang="en-US" sz="2000" b="1" dirty="0" err="1">
                <a:solidFill>
                  <a:srgbClr val="FF0000"/>
                </a:solidFill>
              </a:rPr>
              <a:t>dạng</a:t>
            </a:r>
            <a:endParaRPr lang="en-US" sz="2000" b="1" dirty="0">
              <a:solidFill>
                <a:srgbClr val="FF0000"/>
              </a:solidFill>
            </a:endParaRPr>
          </a:p>
        </p:txBody>
      </p:sp>
      <p:sp>
        <p:nvSpPr>
          <p:cNvPr id="23" name="Left Arrow 22"/>
          <p:cNvSpPr/>
          <p:nvPr/>
        </p:nvSpPr>
        <p:spPr>
          <a:xfrm rot="19189759">
            <a:off x="2388219" y="2936190"/>
            <a:ext cx="1146034" cy="83226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rot="1053025">
            <a:off x="4881957" y="3014511"/>
            <a:ext cx="1530936" cy="523220"/>
          </a:xfrm>
          <a:prstGeom prst="rect">
            <a:avLst/>
          </a:prstGeom>
          <a:noFill/>
        </p:spPr>
        <p:txBody>
          <a:bodyPr wrap="square" rtlCol="0">
            <a:spAutoFit/>
          </a:bodyPr>
          <a:lstStyle/>
          <a:p>
            <a:r>
              <a:rPr lang="en-US" b="1" dirty="0" err="1"/>
              <a:t>Không</a:t>
            </a:r>
            <a:r>
              <a:rPr lang="en-US" b="1" dirty="0"/>
              <a:t> </a:t>
            </a:r>
            <a:r>
              <a:rPr lang="en-US" b="1" dirty="0" err="1"/>
              <a:t>có</a:t>
            </a:r>
            <a:r>
              <a:rPr lang="en-US" b="1" dirty="0"/>
              <a:t> </a:t>
            </a:r>
            <a:r>
              <a:rPr lang="en-US" b="1" dirty="0" err="1"/>
              <a:t>hình</a:t>
            </a:r>
            <a:r>
              <a:rPr lang="en-US" b="1" dirty="0"/>
              <a:t> </a:t>
            </a:r>
            <a:r>
              <a:rPr lang="en-US" b="1" dirty="0" err="1"/>
              <a:t>dạng</a:t>
            </a:r>
            <a:r>
              <a:rPr lang="en-US" b="1" dirty="0"/>
              <a:t> </a:t>
            </a:r>
            <a:r>
              <a:rPr lang="en-US" b="1" dirty="0" err="1"/>
              <a:t>nhất</a:t>
            </a:r>
            <a:r>
              <a:rPr lang="en-US" b="1" dirty="0"/>
              <a:t> </a:t>
            </a:r>
            <a:r>
              <a:rPr lang="en-US" b="1" dirty="0" err="1"/>
              <a:t>định</a:t>
            </a:r>
            <a:endParaRPr lang="en-US" b="1" dirty="0"/>
          </a:p>
        </p:txBody>
      </p:sp>
      <p:sp>
        <p:nvSpPr>
          <p:cNvPr id="26" name="TextBox 25"/>
          <p:cNvSpPr txBox="1"/>
          <p:nvPr/>
        </p:nvSpPr>
        <p:spPr>
          <a:xfrm rot="19362694">
            <a:off x="2561574" y="3110270"/>
            <a:ext cx="990600" cy="307777"/>
          </a:xfrm>
          <a:prstGeom prst="rect">
            <a:avLst/>
          </a:prstGeom>
          <a:noFill/>
        </p:spPr>
        <p:txBody>
          <a:bodyPr wrap="square" rtlCol="0">
            <a:spAutoFit/>
          </a:bodyPr>
          <a:lstStyle/>
          <a:p>
            <a:r>
              <a:rPr lang="en-US" b="1" dirty="0" err="1"/>
              <a:t>Hình</a:t>
            </a:r>
            <a:r>
              <a:rPr lang="en-US" b="1" dirty="0"/>
              <a:t> </a:t>
            </a:r>
            <a:r>
              <a:rPr lang="en-US" b="1" dirty="0" err="1"/>
              <a:t>thoi</a:t>
            </a:r>
            <a:endParaRPr lang="en-US" b="1" dirty="0"/>
          </a:p>
        </p:txBody>
      </p:sp>
      <p:sp>
        <p:nvSpPr>
          <p:cNvPr id="28" name="Left Arrow 27"/>
          <p:cNvSpPr/>
          <p:nvPr/>
        </p:nvSpPr>
        <p:spPr>
          <a:xfrm rot="8504204">
            <a:off x="5014863" y="1856798"/>
            <a:ext cx="1146034" cy="832263"/>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rot="19072483">
            <a:off x="5061624" y="2169838"/>
            <a:ext cx="990600" cy="307777"/>
          </a:xfrm>
          <a:prstGeom prst="rect">
            <a:avLst/>
          </a:prstGeom>
          <a:noFill/>
        </p:spPr>
        <p:txBody>
          <a:bodyPr wrap="square" rtlCol="0">
            <a:spAutoFit/>
          </a:bodyPr>
          <a:lstStyle/>
          <a:p>
            <a:r>
              <a:rPr lang="en-US" b="1" dirty="0" err="1"/>
              <a:t>Hình</a:t>
            </a:r>
            <a:r>
              <a:rPr lang="en-US" b="1" dirty="0"/>
              <a:t> </a:t>
            </a:r>
            <a:r>
              <a:rPr lang="en-US" b="1" dirty="0" err="1"/>
              <a:t>cầu</a:t>
            </a:r>
            <a:endParaRPr lang="en-US" b="1" dirty="0"/>
          </a:p>
        </p:txBody>
      </p:sp>
    </p:spTree>
    <p:extLst>
      <p:ext uri="{BB962C8B-B14F-4D97-AF65-F5344CB8AC3E}">
        <p14:creationId xmlns:p14="http://schemas.microsoft.com/office/powerpoint/2010/main" val="9446406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additive="base">
                                        <p:cTn id="34" dur="500" fill="hold"/>
                                        <p:tgtEl>
                                          <p:spTgt spid="2"/>
                                        </p:tgtEl>
                                        <p:attrNameLst>
                                          <p:attrName>ppt_x</p:attrName>
                                        </p:attrNameLst>
                                      </p:cBhvr>
                                      <p:tavLst>
                                        <p:tav tm="0">
                                          <p:val>
                                            <p:strVal val="#ppt_x"/>
                                          </p:val>
                                        </p:tav>
                                        <p:tav tm="100000">
                                          <p:val>
                                            <p:strVal val="#ppt_x"/>
                                          </p:val>
                                        </p:tav>
                                      </p:tavLst>
                                    </p:anim>
                                    <p:anim calcmode="lin" valueType="num">
                                      <p:cBhvr additive="base">
                                        <p:cTn id="3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 calcmode="lin" valueType="num">
                                      <p:cBhvr additive="base">
                                        <p:cTn id="40" dur="500" fill="hold"/>
                                        <p:tgtEl>
                                          <p:spTgt spid="26"/>
                                        </p:tgtEl>
                                        <p:attrNameLst>
                                          <p:attrName>ppt_x</p:attrName>
                                        </p:attrNameLst>
                                      </p:cBhvr>
                                      <p:tavLst>
                                        <p:tav tm="0">
                                          <p:val>
                                            <p:strVal val="#ppt_x"/>
                                          </p:val>
                                        </p:tav>
                                        <p:tav tm="100000">
                                          <p:val>
                                            <p:strVal val="#ppt_x"/>
                                          </p:val>
                                        </p:tav>
                                      </p:tavLst>
                                    </p:anim>
                                    <p:anim calcmode="lin" valueType="num">
                                      <p:cBhvr additive="base">
                                        <p:cTn id="41" dur="500" fill="hold"/>
                                        <p:tgtEl>
                                          <p:spTgt spid="2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 calcmode="lin" valueType="num">
                                      <p:cBhvr additive="base">
                                        <p:cTn id="44" dur="500" fill="hold"/>
                                        <p:tgtEl>
                                          <p:spTgt spid="23"/>
                                        </p:tgtEl>
                                        <p:attrNameLst>
                                          <p:attrName>ppt_x</p:attrName>
                                        </p:attrNameLst>
                                      </p:cBhvr>
                                      <p:tavLst>
                                        <p:tav tm="0">
                                          <p:val>
                                            <p:strVal val="#ppt_x"/>
                                          </p:val>
                                        </p:tav>
                                        <p:tav tm="100000">
                                          <p:val>
                                            <p:strVal val="#ppt_x"/>
                                          </p:val>
                                        </p:tav>
                                      </p:tavLst>
                                    </p:anim>
                                    <p:anim calcmode="lin" valueType="num">
                                      <p:cBhvr additive="base">
                                        <p:cTn id="4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500" fill="hold"/>
                                        <p:tgtEl>
                                          <p:spTgt spid="7"/>
                                        </p:tgtEl>
                                        <p:attrNameLst>
                                          <p:attrName>ppt_x</p:attrName>
                                        </p:attrNameLst>
                                      </p:cBhvr>
                                      <p:tavLst>
                                        <p:tav tm="0">
                                          <p:val>
                                            <p:strVal val="#ppt_x"/>
                                          </p:val>
                                        </p:tav>
                                        <p:tav tm="100000">
                                          <p:val>
                                            <p:strVal val="#ppt_x"/>
                                          </p:val>
                                        </p:tav>
                                      </p:tavLst>
                                    </p:anim>
                                    <p:anim calcmode="lin" valueType="num">
                                      <p:cBhvr additive="base">
                                        <p:cTn id="51" dur="500" fill="hold"/>
                                        <p:tgtEl>
                                          <p:spTgt spid="7"/>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additive="base">
                                        <p:cTn id="54" dur="500" fill="hold"/>
                                        <p:tgtEl>
                                          <p:spTgt spid="11"/>
                                        </p:tgtEl>
                                        <p:attrNameLst>
                                          <p:attrName>ppt_x</p:attrName>
                                        </p:attrNameLst>
                                      </p:cBhvr>
                                      <p:tavLst>
                                        <p:tav tm="0">
                                          <p:val>
                                            <p:strVal val="#ppt_x"/>
                                          </p:val>
                                        </p:tav>
                                        <p:tav tm="100000">
                                          <p:val>
                                            <p:strVal val="#ppt_x"/>
                                          </p:val>
                                        </p:tav>
                                      </p:tavLst>
                                    </p:anim>
                                    <p:anim calcmode="lin" valueType="num">
                                      <p:cBhvr additive="base">
                                        <p:cTn id="55" dur="500" fill="hold"/>
                                        <p:tgtEl>
                                          <p:spTgt spid="11"/>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1026"/>
                                        </p:tgtEl>
                                        <p:attrNameLst>
                                          <p:attrName>style.visibility</p:attrName>
                                        </p:attrNameLst>
                                      </p:cBhvr>
                                      <p:to>
                                        <p:strVal val="visible"/>
                                      </p:to>
                                    </p:set>
                                    <p:anim calcmode="lin" valueType="num">
                                      <p:cBhvr additive="base">
                                        <p:cTn id="58" dur="500" fill="hold"/>
                                        <p:tgtEl>
                                          <p:spTgt spid="1026"/>
                                        </p:tgtEl>
                                        <p:attrNameLst>
                                          <p:attrName>ppt_x</p:attrName>
                                        </p:attrNameLst>
                                      </p:cBhvr>
                                      <p:tavLst>
                                        <p:tav tm="0">
                                          <p:val>
                                            <p:strVal val="#ppt_x"/>
                                          </p:val>
                                        </p:tav>
                                        <p:tav tm="100000">
                                          <p:val>
                                            <p:strVal val="#ppt_x"/>
                                          </p:val>
                                        </p:tav>
                                      </p:tavLst>
                                    </p:anim>
                                    <p:anim calcmode="lin" valueType="num">
                                      <p:cBhvr additive="base">
                                        <p:cTn id="5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additive="base">
                                        <p:cTn id="64" dur="500" fill="hold"/>
                                        <p:tgtEl>
                                          <p:spTgt spid="28"/>
                                        </p:tgtEl>
                                        <p:attrNameLst>
                                          <p:attrName>ppt_x</p:attrName>
                                        </p:attrNameLst>
                                      </p:cBhvr>
                                      <p:tavLst>
                                        <p:tav tm="0">
                                          <p:val>
                                            <p:strVal val="#ppt_x"/>
                                          </p:val>
                                        </p:tav>
                                        <p:tav tm="100000">
                                          <p:val>
                                            <p:strVal val="#ppt_x"/>
                                          </p:val>
                                        </p:tav>
                                      </p:tavLst>
                                    </p:anim>
                                    <p:anim calcmode="lin" valueType="num">
                                      <p:cBhvr additive="base">
                                        <p:cTn id="65" dur="500" fill="hold"/>
                                        <p:tgtEl>
                                          <p:spTgt spid="28"/>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5"/>
                                        </p:tgtEl>
                                        <p:attrNameLst>
                                          <p:attrName>style.visibility</p:attrName>
                                        </p:attrNameLst>
                                      </p:cBhvr>
                                      <p:to>
                                        <p:strVal val="visible"/>
                                      </p:to>
                                    </p:set>
                                    <p:anim calcmode="lin" valueType="num">
                                      <p:cBhvr additive="base">
                                        <p:cTn id="68" dur="500" fill="hold"/>
                                        <p:tgtEl>
                                          <p:spTgt spid="25"/>
                                        </p:tgtEl>
                                        <p:attrNameLst>
                                          <p:attrName>ppt_x</p:attrName>
                                        </p:attrNameLst>
                                      </p:cBhvr>
                                      <p:tavLst>
                                        <p:tav tm="0">
                                          <p:val>
                                            <p:strVal val="#ppt_x"/>
                                          </p:val>
                                        </p:tav>
                                        <p:tav tm="100000">
                                          <p:val>
                                            <p:strVal val="#ppt_x"/>
                                          </p:val>
                                        </p:tav>
                                      </p:tavLst>
                                    </p:anim>
                                    <p:anim calcmode="lin" valueType="num">
                                      <p:cBhvr additive="base">
                                        <p:cTn id="6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056"/>
                                        </p:tgtEl>
                                        <p:attrNameLst>
                                          <p:attrName>style.visibility</p:attrName>
                                        </p:attrNameLst>
                                      </p:cBhvr>
                                      <p:to>
                                        <p:strVal val="visible"/>
                                      </p:to>
                                    </p:set>
                                    <p:anim calcmode="lin" valueType="num">
                                      <p:cBhvr additive="base">
                                        <p:cTn id="74" dur="500" fill="hold"/>
                                        <p:tgtEl>
                                          <p:spTgt spid="2056"/>
                                        </p:tgtEl>
                                        <p:attrNameLst>
                                          <p:attrName>ppt_x</p:attrName>
                                        </p:attrNameLst>
                                      </p:cBhvr>
                                      <p:tavLst>
                                        <p:tav tm="0">
                                          <p:val>
                                            <p:strVal val="#ppt_x"/>
                                          </p:val>
                                        </p:tav>
                                        <p:tav tm="100000">
                                          <p:val>
                                            <p:strVal val="#ppt_x"/>
                                          </p:val>
                                        </p:tav>
                                      </p:tavLst>
                                    </p:anim>
                                    <p:anim calcmode="lin" valueType="num">
                                      <p:cBhvr additive="base">
                                        <p:cTn id="75" dur="500" fill="hold"/>
                                        <p:tgtEl>
                                          <p:spTgt spid="2056"/>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 calcmode="lin" valueType="num">
                                      <p:cBhvr additive="base">
                                        <p:cTn id="78" dur="500" fill="hold"/>
                                        <p:tgtEl>
                                          <p:spTgt spid="12"/>
                                        </p:tgtEl>
                                        <p:attrNameLst>
                                          <p:attrName>ppt_x</p:attrName>
                                        </p:attrNameLst>
                                      </p:cBhvr>
                                      <p:tavLst>
                                        <p:tav tm="0">
                                          <p:val>
                                            <p:strVal val="#ppt_x"/>
                                          </p:val>
                                        </p:tav>
                                        <p:tav tm="100000">
                                          <p:val>
                                            <p:strVal val="#ppt_x"/>
                                          </p:val>
                                        </p:tav>
                                      </p:tavLst>
                                    </p:anim>
                                    <p:anim calcmode="lin" valueType="num">
                                      <p:cBhvr additive="base">
                                        <p:cTn id="79" dur="500" fill="hold"/>
                                        <p:tgtEl>
                                          <p:spTgt spid="12"/>
                                        </p:tgtEl>
                                        <p:attrNameLst>
                                          <p:attrName>ppt_y</p:attrName>
                                        </p:attrNameLst>
                                      </p:cBhvr>
                                      <p:tavLst>
                                        <p:tav tm="0">
                                          <p:val>
                                            <p:strVal val="1+#ppt_h/2"/>
                                          </p:val>
                                        </p:tav>
                                        <p:tav tm="100000">
                                          <p:val>
                                            <p:strVal val="#ppt_y"/>
                                          </p:val>
                                        </p:tav>
                                      </p:tavLst>
                                    </p:anim>
                                  </p:childTnLst>
                                </p:cTn>
                              </p:par>
                              <p:par>
                                <p:cTn id="80" presetID="2" presetClass="entr" presetSubtype="4" fill="hold" nodeType="withEffect">
                                  <p:stCondLst>
                                    <p:cond delay="0"/>
                                  </p:stCondLst>
                                  <p:childTnLst>
                                    <p:set>
                                      <p:cBhvr>
                                        <p:cTn id="81" dur="1" fill="hold">
                                          <p:stCondLst>
                                            <p:cond delay="0"/>
                                          </p:stCondLst>
                                        </p:cTn>
                                        <p:tgtEl>
                                          <p:spTgt spid="1027"/>
                                        </p:tgtEl>
                                        <p:attrNameLst>
                                          <p:attrName>style.visibility</p:attrName>
                                        </p:attrNameLst>
                                      </p:cBhvr>
                                      <p:to>
                                        <p:strVal val="visible"/>
                                      </p:to>
                                    </p:set>
                                    <p:anim calcmode="lin" valueType="num">
                                      <p:cBhvr additive="base">
                                        <p:cTn id="82" dur="500" fill="hold"/>
                                        <p:tgtEl>
                                          <p:spTgt spid="1027"/>
                                        </p:tgtEl>
                                        <p:attrNameLst>
                                          <p:attrName>ppt_x</p:attrName>
                                        </p:attrNameLst>
                                      </p:cBhvr>
                                      <p:tavLst>
                                        <p:tav tm="0">
                                          <p:val>
                                            <p:strVal val="#ppt_x"/>
                                          </p:val>
                                        </p:tav>
                                        <p:tav tm="100000">
                                          <p:val>
                                            <p:strVal val="#ppt_x"/>
                                          </p:val>
                                        </p:tav>
                                      </p:tavLst>
                                    </p:anim>
                                    <p:anim calcmode="lin" valueType="num">
                                      <p:cBhvr additive="base">
                                        <p:cTn id="83"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4"/>
                                        </p:tgtEl>
                                        <p:attrNameLst>
                                          <p:attrName>style.visibility</p:attrName>
                                        </p:attrNameLst>
                                      </p:cBhvr>
                                      <p:to>
                                        <p:strVal val="visible"/>
                                      </p:to>
                                    </p:set>
                                    <p:anim calcmode="lin" valueType="num">
                                      <p:cBhvr additive="base">
                                        <p:cTn id="88" dur="500" fill="hold"/>
                                        <p:tgtEl>
                                          <p:spTgt spid="24"/>
                                        </p:tgtEl>
                                        <p:attrNameLst>
                                          <p:attrName>ppt_x</p:attrName>
                                        </p:attrNameLst>
                                      </p:cBhvr>
                                      <p:tavLst>
                                        <p:tav tm="0">
                                          <p:val>
                                            <p:strVal val="#ppt_x"/>
                                          </p:val>
                                        </p:tav>
                                        <p:tav tm="100000">
                                          <p:val>
                                            <p:strVal val="#ppt_x"/>
                                          </p:val>
                                        </p:tav>
                                      </p:tavLst>
                                    </p:anim>
                                    <p:anim calcmode="lin" valueType="num">
                                      <p:cBhvr additive="base">
                                        <p:cTn id="89" dur="500" fill="hold"/>
                                        <p:tgtEl>
                                          <p:spTgt spid="24"/>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 calcmode="lin" valueType="num">
                                      <p:cBhvr additive="base">
                                        <p:cTn id="92" dur="500" fill="hold"/>
                                        <p:tgtEl>
                                          <p:spTgt spid="27"/>
                                        </p:tgtEl>
                                        <p:attrNameLst>
                                          <p:attrName>ppt_x</p:attrName>
                                        </p:attrNameLst>
                                      </p:cBhvr>
                                      <p:tavLst>
                                        <p:tav tm="0">
                                          <p:val>
                                            <p:strVal val="#ppt_x"/>
                                          </p:val>
                                        </p:tav>
                                        <p:tav tm="100000">
                                          <p:val>
                                            <p:strVal val="#ppt_x"/>
                                          </p:val>
                                        </p:tav>
                                      </p:tavLst>
                                    </p:anim>
                                    <p:anim calcmode="lin" valueType="num">
                                      <p:cBhvr additive="base">
                                        <p:cTn id="9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2054"/>
                                        </p:tgtEl>
                                        <p:attrNameLst>
                                          <p:attrName>style.visibility</p:attrName>
                                        </p:attrNameLst>
                                      </p:cBhvr>
                                      <p:to>
                                        <p:strVal val="visible"/>
                                      </p:to>
                                    </p:set>
                                    <p:anim calcmode="lin" valueType="num">
                                      <p:cBhvr additive="base">
                                        <p:cTn id="98" dur="500" fill="hold"/>
                                        <p:tgtEl>
                                          <p:spTgt spid="2054"/>
                                        </p:tgtEl>
                                        <p:attrNameLst>
                                          <p:attrName>ppt_x</p:attrName>
                                        </p:attrNameLst>
                                      </p:cBhvr>
                                      <p:tavLst>
                                        <p:tav tm="0">
                                          <p:val>
                                            <p:strVal val="#ppt_x"/>
                                          </p:val>
                                        </p:tav>
                                        <p:tav tm="100000">
                                          <p:val>
                                            <p:strVal val="#ppt_x"/>
                                          </p:val>
                                        </p:tav>
                                      </p:tavLst>
                                    </p:anim>
                                    <p:anim calcmode="lin" valueType="num">
                                      <p:cBhvr additive="base">
                                        <p:cTn id="99" dur="500" fill="hold"/>
                                        <p:tgtEl>
                                          <p:spTgt spid="2054"/>
                                        </p:tgtEl>
                                        <p:attrNameLst>
                                          <p:attrName>ppt_y</p:attrName>
                                        </p:attrNameLst>
                                      </p:cBhvr>
                                      <p:tavLst>
                                        <p:tav tm="0">
                                          <p:val>
                                            <p:strVal val="1+#ppt_h/2"/>
                                          </p:val>
                                        </p:tav>
                                        <p:tav tm="100000">
                                          <p:val>
                                            <p:strVal val="#ppt_y"/>
                                          </p:val>
                                        </p:tav>
                                      </p:tavLst>
                                    </p:anim>
                                  </p:childTnLst>
                                </p:cTn>
                              </p:par>
                              <p:par>
                                <p:cTn id="100" presetID="2" presetClass="entr" presetSubtype="4"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additive="base">
                                        <p:cTn id="102" dur="500" fill="hold"/>
                                        <p:tgtEl>
                                          <p:spTgt spid="13"/>
                                        </p:tgtEl>
                                        <p:attrNameLst>
                                          <p:attrName>ppt_x</p:attrName>
                                        </p:attrNameLst>
                                      </p:cBhvr>
                                      <p:tavLst>
                                        <p:tav tm="0">
                                          <p:val>
                                            <p:strVal val="#ppt_x"/>
                                          </p:val>
                                        </p:tav>
                                        <p:tav tm="100000">
                                          <p:val>
                                            <p:strVal val="#ppt_x"/>
                                          </p:val>
                                        </p:tav>
                                      </p:tavLst>
                                    </p:anim>
                                    <p:anim calcmode="lin" valueType="num">
                                      <p:cBhvr additive="base">
                                        <p:cTn id="103" dur="500" fill="hold"/>
                                        <p:tgtEl>
                                          <p:spTgt spid="13"/>
                                        </p:tgtEl>
                                        <p:attrNameLst>
                                          <p:attrName>ppt_y</p:attrName>
                                        </p:attrNameLst>
                                      </p:cBhvr>
                                      <p:tavLst>
                                        <p:tav tm="0">
                                          <p:val>
                                            <p:strVal val="1+#ppt_h/2"/>
                                          </p:val>
                                        </p:tav>
                                        <p:tav tm="100000">
                                          <p:val>
                                            <p:strVal val="#ppt_y"/>
                                          </p:val>
                                        </p:tav>
                                      </p:tavLst>
                                    </p:anim>
                                  </p:childTnLst>
                                </p:cTn>
                              </p:par>
                              <p:par>
                                <p:cTn id="104" presetID="2" presetClass="entr" presetSubtype="4" fill="hold" nodeType="withEffect">
                                  <p:stCondLst>
                                    <p:cond delay="0"/>
                                  </p:stCondLst>
                                  <p:childTnLst>
                                    <p:set>
                                      <p:cBhvr>
                                        <p:cTn id="105" dur="1" fill="hold">
                                          <p:stCondLst>
                                            <p:cond delay="0"/>
                                          </p:stCondLst>
                                        </p:cTn>
                                        <p:tgtEl>
                                          <p:spTgt spid="2057"/>
                                        </p:tgtEl>
                                        <p:attrNameLst>
                                          <p:attrName>style.visibility</p:attrName>
                                        </p:attrNameLst>
                                      </p:cBhvr>
                                      <p:to>
                                        <p:strVal val="visible"/>
                                      </p:to>
                                    </p:set>
                                    <p:anim calcmode="lin" valueType="num">
                                      <p:cBhvr additive="base">
                                        <p:cTn id="106" dur="500" fill="hold"/>
                                        <p:tgtEl>
                                          <p:spTgt spid="2057"/>
                                        </p:tgtEl>
                                        <p:attrNameLst>
                                          <p:attrName>ppt_x</p:attrName>
                                        </p:attrNameLst>
                                      </p:cBhvr>
                                      <p:tavLst>
                                        <p:tav tm="0">
                                          <p:val>
                                            <p:strVal val="#ppt_x"/>
                                          </p:val>
                                        </p:tav>
                                        <p:tav tm="100000">
                                          <p:val>
                                            <p:strVal val="#ppt_x"/>
                                          </p:val>
                                        </p:tav>
                                      </p:tavLst>
                                    </p:anim>
                                    <p:anim calcmode="lin" valueType="num">
                                      <p:cBhvr additive="base">
                                        <p:cTn id="107" dur="500" fill="hold"/>
                                        <p:tgtEl>
                                          <p:spTgt spid="2057"/>
                                        </p:tgtEl>
                                        <p:attrNameLst>
                                          <p:attrName>ppt_y</p:attrName>
                                        </p:attrNameLst>
                                      </p:cBhvr>
                                      <p:tavLst>
                                        <p:tav tm="0">
                                          <p:val>
                                            <p:strVal val="1+#ppt_h/2"/>
                                          </p:val>
                                        </p:tav>
                                        <p:tav tm="100000">
                                          <p:val>
                                            <p:strVal val="#ppt_y"/>
                                          </p:val>
                                        </p:tav>
                                      </p:tavLst>
                                    </p:anim>
                                  </p:childTnLst>
                                </p:cTn>
                              </p:par>
                              <p:par>
                                <p:cTn id="108" presetID="2" presetClass="entr" presetSubtype="4" fill="hold" grpId="0" nodeType="withEffect">
                                  <p:stCondLst>
                                    <p:cond delay="0"/>
                                  </p:stCondLst>
                                  <p:childTnLst>
                                    <p:set>
                                      <p:cBhvr>
                                        <p:cTn id="109" dur="1" fill="hold">
                                          <p:stCondLst>
                                            <p:cond delay="0"/>
                                          </p:stCondLst>
                                        </p:cTn>
                                        <p:tgtEl>
                                          <p:spTgt spid="10"/>
                                        </p:tgtEl>
                                        <p:attrNameLst>
                                          <p:attrName>style.visibility</p:attrName>
                                        </p:attrNameLst>
                                      </p:cBhvr>
                                      <p:to>
                                        <p:strVal val="visible"/>
                                      </p:to>
                                    </p:set>
                                    <p:anim calcmode="lin" valueType="num">
                                      <p:cBhvr additive="base">
                                        <p:cTn id="110" dur="500" fill="hold"/>
                                        <p:tgtEl>
                                          <p:spTgt spid="10"/>
                                        </p:tgtEl>
                                        <p:attrNameLst>
                                          <p:attrName>ppt_x</p:attrName>
                                        </p:attrNameLst>
                                      </p:cBhvr>
                                      <p:tavLst>
                                        <p:tav tm="0">
                                          <p:val>
                                            <p:strVal val="#ppt_x"/>
                                          </p:val>
                                        </p:tav>
                                        <p:tav tm="100000">
                                          <p:val>
                                            <p:strVal val="#ppt_x"/>
                                          </p:val>
                                        </p:tav>
                                      </p:tavLst>
                                    </p:anim>
                                    <p:anim calcmode="lin" valueType="num">
                                      <p:cBhvr additive="base">
                                        <p:cTn id="1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 grpId="0"/>
      <p:bldP spid="10" grpId="0"/>
      <p:bldP spid="11" grpId="0"/>
      <p:bldP spid="12" grpId="0"/>
      <p:bldP spid="13" grpId="0"/>
      <p:bldP spid="16" grpId="0"/>
      <p:bldP spid="4" grpId="0"/>
      <p:bldP spid="5" grpId="0" animBg="1"/>
      <p:bldP spid="8" grpId="0"/>
      <p:bldP spid="23" grpId="0" animBg="1"/>
      <p:bldP spid="24" grpId="0"/>
      <p:bldP spid="26" grpId="0"/>
      <p:bldP spid="28" grpId="0" animBg="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lvl="0">
              <a:spcBef>
                <a:spcPts val="0"/>
              </a:spcBef>
              <a:buNone/>
            </a:pPr>
            <a:fld id="{00000000-1234-1234-1234-123412341234}" type="slidenum">
              <a:rPr lang="en" smtClean="0"/>
              <a:pPr lvl="0">
                <a:spcBef>
                  <a:spcPts val="0"/>
                </a:spcBef>
                <a:buNone/>
              </a:pPr>
              <a:t>9</a:t>
            </a:fld>
            <a:endParaRPr lang="en"/>
          </a:p>
        </p:txBody>
      </p:sp>
      <p:sp>
        <p:nvSpPr>
          <p:cNvPr id="3" name="Rectangle 2"/>
          <p:cNvSpPr/>
          <p:nvPr/>
        </p:nvSpPr>
        <p:spPr>
          <a:xfrm>
            <a:off x="571472" y="642924"/>
            <a:ext cx="8215370" cy="2062103"/>
          </a:xfrm>
          <a:prstGeom prst="rect">
            <a:avLst/>
          </a:prstGeom>
        </p:spPr>
        <p:txBody>
          <a:bodyPr wrap="square">
            <a:spAutoFit/>
          </a:bodyPr>
          <a:lstStyle/>
          <a:p>
            <a:r>
              <a:rPr lang="en-US" sz="4400" b="1" dirty="0">
                <a:solidFill>
                  <a:srgbClr val="FF0000"/>
                </a:solidFill>
                <a:latin typeface="Times New Roman" pitchFamily="18" charset="0"/>
                <a:cs typeface="Times New Roman" pitchFamily="18" charset="0"/>
                <a:sym typeface="Wingdings" pitchFamily="2" charset="2"/>
              </a:rPr>
              <a:t></a:t>
            </a:r>
            <a:endParaRPr lang="en-US" sz="4400" b="1" i="1" u="sng" dirty="0">
              <a:solidFill>
                <a:srgbClr val="FF0000"/>
              </a:solidFill>
              <a:latin typeface="Times New Roman" pitchFamily="18" charset="0"/>
              <a:cs typeface="Times New Roman" pitchFamily="18" charset="0"/>
            </a:endParaRPr>
          </a:p>
          <a:p>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Nguyên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sinh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vật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đa</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về</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cầu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thoi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giày</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một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số</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có</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dạng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không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ổn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định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trùng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biến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hình</a:t>
            </a:r>
            <a:r>
              <a:rPr lang="en-US" sz="2800" b="1" dirty="0">
                <a:solidFill>
                  <a:srgbClr val="FF0000"/>
                </a:solidFill>
                <a:latin typeface="Times New Roman" pitchFamily="18" charset="0"/>
                <a:cs typeface="Times New Roman" pitchFamily="18" charset="0"/>
              </a:rPr>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10234</TotalTime>
  <Words>1551</Words>
  <Application>Microsoft Office PowerPoint</Application>
  <PresentationFormat>On-screen Show (16:9)</PresentationFormat>
  <Paragraphs>248</Paragraphs>
  <Slides>33</Slides>
  <Notes>11</Notes>
  <HiddenSlides>0</HiddenSlides>
  <MMClips>7</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UVN Dinh Hon</vt:lpstr>
      <vt:lpstr>Roboto Condensed</vt:lpstr>
      <vt:lpstr>Calibri</vt:lpstr>
      <vt:lpstr>Verdana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H27.3 và 27.4, thông tin trang 121 hoàn thành bảng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499</cp:revision>
  <cp:lastPrinted>2020-10-26T16:30:52Z</cp:lastPrinted>
  <dcterms:modified xsi:type="dcterms:W3CDTF">2024-01-21T11:32:38Z</dcterms:modified>
</cp:coreProperties>
</file>